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14"/>
  </p:notesMasterIdLst>
  <p:handoutMasterIdLst>
    <p:handoutMasterId r:id="rId15"/>
  </p:handoutMasterIdLst>
  <p:sldIdLst>
    <p:sldId id="497" r:id="rId2"/>
    <p:sldId id="498" r:id="rId3"/>
    <p:sldId id="509" r:id="rId4"/>
    <p:sldId id="500" r:id="rId5"/>
    <p:sldId id="505" r:id="rId6"/>
    <p:sldId id="501" r:id="rId7"/>
    <p:sldId id="512" r:id="rId8"/>
    <p:sldId id="502" r:id="rId9"/>
    <p:sldId id="503" r:id="rId10"/>
    <p:sldId id="504" r:id="rId11"/>
    <p:sldId id="510" r:id="rId12"/>
    <p:sldId id="516" r:id="rId13"/>
  </p:sldIdLst>
  <p:sldSz cx="12801600" cy="9601200" type="A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548503" algn="l" rtl="0" eaLnBrk="0" fontAlgn="base" hangingPunct="0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1097006" algn="l" rtl="0" eaLnBrk="0" fontAlgn="base" hangingPunct="0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645509" algn="l" rtl="0" eaLnBrk="0" fontAlgn="base" hangingPunct="0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2194011" algn="l" rtl="0" eaLnBrk="0" fontAlgn="base" hangingPunct="0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742514" algn="l" defTabSz="1097006" rtl="0" eaLnBrk="1" latinLnBrk="0" hangingPunct="1">
      <a:defRPr sz="30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3291017" algn="l" defTabSz="1097006" rtl="0" eaLnBrk="1" latinLnBrk="0" hangingPunct="1">
      <a:defRPr sz="30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839520" algn="l" defTabSz="1097006" rtl="0" eaLnBrk="1" latinLnBrk="0" hangingPunct="1">
      <a:defRPr sz="30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4388023" algn="l" defTabSz="1097006" rtl="0" eaLnBrk="1" latinLnBrk="0" hangingPunct="1">
      <a:defRPr sz="30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FFFF99"/>
    <a:srgbClr val="FF5050"/>
    <a:srgbClr val="66CCFF"/>
    <a:srgbClr val="3399FF"/>
    <a:srgbClr val="FFFF66"/>
    <a:srgbClr val="FF9900"/>
    <a:srgbClr val="FFCC00"/>
    <a:srgbClr val="0066FF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8899" autoAdjust="0"/>
  </p:normalViewPr>
  <p:slideViewPr>
    <p:cSldViewPr snapToGrid="0">
      <p:cViewPr varScale="1">
        <p:scale>
          <a:sx n="47" d="100"/>
          <a:sy n="47" d="100"/>
        </p:scale>
        <p:origin x="-1410" y="-114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fld id="{D7F61847-A3F1-4994-A9CB-9C035782E1D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fld id="{55BE6221-0057-4A74-8E3C-B8B2D3110F4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548503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1097006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645509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2194011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742514" algn="l" defTabSz="10970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91017" algn="l" defTabSz="10970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839520" algn="l" defTabSz="10970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388023" algn="l" defTabSz="10970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9836" y="2983230"/>
            <a:ext cx="10881931" cy="2057400"/>
          </a:xfrm>
          <a:prstGeom prst="rect">
            <a:avLst/>
          </a:prstGeom>
        </p:spPr>
        <p:txBody>
          <a:bodyPr lIns="109701" tIns="54850" rIns="109701" bIns="54850"/>
          <a:lstStyle>
            <a:lvl1pPr>
              <a:defRPr sz="35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19670" y="5440680"/>
            <a:ext cx="8962263" cy="2453640"/>
          </a:xfrm>
          <a:prstGeom prst="rect">
            <a:avLst/>
          </a:prstGeom>
        </p:spPr>
        <p:txBody>
          <a:bodyPr lIns="109701" tIns="54850" rIns="109701" bIns="54850"/>
          <a:lstStyle>
            <a:lvl1pPr marL="0" indent="0" algn="ctr">
              <a:buNone/>
              <a:defRPr sz="2800"/>
            </a:lvl1pPr>
            <a:lvl2pPr marL="548503" indent="0" algn="ctr">
              <a:buNone/>
              <a:defRPr/>
            </a:lvl2pPr>
            <a:lvl3pPr marL="1097006" indent="0" algn="ctr">
              <a:buNone/>
              <a:defRPr/>
            </a:lvl3pPr>
            <a:lvl4pPr marL="1645509" indent="0" algn="ctr">
              <a:buNone/>
              <a:defRPr/>
            </a:lvl4pPr>
            <a:lvl5pPr marL="2194011" indent="0" algn="ctr">
              <a:buNone/>
              <a:defRPr/>
            </a:lvl5pPr>
            <a:lvl6pPr marL="2742514" indent="0" algn="ctr">
              <a:buNone/>
              <a:defRPr/>
            </a:lvl6pPr>
            <a:lvl7pPr marL="3291017" indent="0" algn="ctr">
              <a:buNone/>
              <a:defRPr/>
            </a:lvl7pPr>
            <a:lvl8pPr marL="3839520" indent="0" algn="ctr">
              <a:buNone/>
              <a:defRPr/>
            </a:lvl8pPr>
            <a:lvl9pPr marL="4388023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891" y="220893"/>
            <a:ext cx="11521821" cy="1218635"/>
          </a:xfrm>
          <a:prstGeom prst="rect">
            <a:avLst/>
          </a:prstGeom>
        </p:spPr>
        <p:txBody>
          <a:bodyPr lIns="109701" tIns="54850" rIns="109701" bIns="54850"/>
          <a:lstStyle>
            <a:lvl1pPr>
              <a:defRPr sz="35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9891" y="2240281"/>
            <a:ext cx="11521821" cy="6336030"/>
          </a:xfrm>
          <a:prstGeom prst="rect">
            <a:avLst/>
          </a:prstGeom>
        </p:spPr>
        <p:txBody>
          <a:bodyPr lIns="109701" tIns="54850" rIns="109701" bIns="54850"/>
          <a:lstStyle>
            <a:lvl1pPr marL="0" indent="0">
              <a:defRPr sz="2400"/>
            </a:lvl1pPr>
            <a:lvl2pPr marL="500063" indent="-500063">
              <a:defRPr sz="2000"/>
            </a:lvl2pPr>
            <a:lvl3pPr marL="896938" indent="-387350" defTabSz="993775">
              <a:defRPr sz="1800"/>
            </a:lvl3pPr>
            <a:lvl4pPr marL="1346200" indent="-436563">
              <a:defRPr sz="1800"/>
            </a:lvl4pPr>
            <a:lvl5pPr marL="1793875" indent="-436563"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891" y="220891"/>
            <a:ext cx="11521821" cy="1209734"/>
          </a:xfrm>
          <a:prstGeom prst="rect">
            <a:avLst/>
          </a:prstGeom>
        </p:spPr>
        <p:txBody>
          <a:bodyPr lIns="109701" tIns="54850" rIns="109701" bIns="54850"/>
          <a:lstStyle>
            <a:lvl1pPr>
              <a:defRPr sz="35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9889" y="2240281"/>
            <a:ext cx="5669499" cy="6336030"/>
          </a:xfrm>
          <a:prstGeom prst="rect">
            <a:avLst/>
          </a:prstGeom>
        </p:spPr>
        <p:txBody>
          <a:bodyPr lIns="109701" tIns="54850" rIns="109701" bIns="54850"/>
          <a:lstStyle>
            <a:lvl1pPr marL="0" indent="0">
              <a:defRPr sz="2400"/>
            </a:lvl1pPr>
            <a:lvl2pPr marL="530225" indent="-500063">
              <a:defRPr sz="2000"/>
            </a:lvl2pPr>
            <a:lvl3pPr marL="896938" indent="-387350">
              <a:defRPr sz="1600"/>
            </a:lvl3pPr>
            <a:lvl4pPr marL="1346200" indent="-436563">
              <a:defRPr sz="1600"/>
            </a:lvl4pPr>
            <a:lvl5pPr marL="1793875" indent="-436563">
              <a:defRPr sz="16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92216" y="2240281"/>
            <a:ext cx="5669497" cy="6336030"/>
          </a:xfrm>
          <a:prstGeom prst="rect">
            <a:avLst/>
          </a:prstGeom>
        </p:spPr>
        <p:txBody>
          <a:bodyPr lIns="109701" tIns="54850" rIns="109701" bIns="54850"/>
          <a:lstStyle>
            <a:lvl1pPr marL="0" indent="0">
              <a:defRPr sz="2400"/>
            </a:lvl1pPr>
            <a:lvl2pPr marL="500063" indent="-500063">
              <a:defRPr sz="2000"/>
            </a:lvl2pPr>
            <a:lvl3pPr marL="896938" indent="-387350">
              <a:defRPr sz="1600"/>
            </a:lvl3pPr>
            <a:lvl4pPr marL="1346200" indent="-436563">
              <a:defRPr sz="1600"/>
            </a:lvl4pPr>
            <a:lvl5pPr marL="1793875" indent="-436563">
              <a:defRPr sz="16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891" y="220891"/>
            <a:ext cx="11521821" cy="1209734"/>
          </a:xfrm>
          <a:prstGeom prst="rect">
            <a:avLst/>
          </a:prstGeom>
        </p:spPr>
        <p:txBody>
          <a:bodyPr lIns="109701" tIns="54850" rIns="109701" bIns="54850"/>
          <a:lstStyle>
            <a:lvl1pPr>
              <a:defRPr sz="35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9892" y="2280994"/>
            <a:ext cx="3600401" cy="6336030"/>
          </a:xfrm>
          <a:prstGeom prst="rect">
            <a:avLst/>
          </a:prstGeom>
        </p:spPr>
        <p:txBody>
          <a:bodyPr lIns="109701" tIns="54850" rIns="109701" bIns="54850"/>
          <a:lstStyle>
            <a:lvl1pPr marL="0" indent="0">
              <a:defRPr sz="2400"/>
            </a:lvl1pPr>
            <a:lvl2pPr marL="530225" indent="-500063">
              <a:defRPr sz="2000"/>
            </a:lvl2pPr>
            <a:lvl3pPr marL="896938" indent="-387350">
              <a:defRPr sz="1600"/>
            </a:lvl3pPr>
            <a:lvl4pPr marL="1346200" indent="-436563">
              <a:defRPr sz="1600"/>
            </a:lvl4pPr>
            <a:lvl5pPr marL="1793875" indent="-436563">
              <a:defRPr sz="16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0600" y="2280994"/>
            <a:ext cx="3600400" cy="6336030"/>
          </a:xfrm>
          <a:prstGeom prst="rect">
            <a:avLst/>
          </a:prstGeom>
        </p:spPr>
        <p:txBody>
          <a:bodyPr lIns="109701" tIns="54850" rIns="109701" bIns="54850"/>
          <a:lstStyle>
            <a:lvl1pPr marL="0" indent="0">
              <a:defRPr sz="2400"/>
            </a:lvl1pPr>
            <a:lvl2pPr marL="500063" indent="-500063">
              <a:defRPr sz="2000"/>
            </a:lvl2pPr>
            <a:lvl3pPr marL="896938" indent="-387350">
              <a:defRPr sz="1600"/>
            </a:lvl3pPr>
            <a:lvl4pPr marL="1346200" indent="-436563">
              <a:defRPr sz="1600"/>
            </a:lvl4pPr>
            <a:lvl5pPr marL="1793875" indent="-436563">
              <a:defRPr sz="16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Content Placeholder 3"/>
          <p:cNvSpPr>
            <a:spLocks noGrp="1"/>
          </p:cNvSpPr>
          <p:nvPr>
            <p:ph sz="half" idx="10"/>
          </p:nvPr>
        </p:nvSpPr>
        <p:spPr>
          <a:xfrm>
            <a:off x="8561040" y="2280994"/>
            <a:ext cx="3600400" cy="6336030"/>
          </a:xfrm>
          <a:prstGeom prst="rect">
            <a:avLst/>
          </a:prstGeom>
        </p:spPr>
        <p:txBody>
          <a:bodyPr lIns="109701" tIns="54850" rIns="109701" bIns="54850"/>
          <a:lstStyle>
            <a:lvl1pPr marL="0" indent="0">
              <a:defRPr sz="2400"/>
            </a:lvl1pPr>
            <a:lvl2pPr marL="500063" indent="-500063">
              <a:defRPr sz="2000"/>
            </a:lvl2pPr>
            <a:lvl3pPr marL="896938" indent="-387350">
              <a:defRPr sz="1600"/>
            </a:lvl3pPr>
            <a:lvl4pPr marL="1346200" indent="-436563">
              <a:defRPr sz="1600"/>
            </a:lvl4pPr>
            <a:lvl5pPr marL="1793875" indent="-436563">
              <a:defRPr sz="16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891" y="220893"/>
            <a:ext cx="11521821" cy="1218635"/>
          </a:xfrm>
          <a:prstGeom prst="rect">
            <a:avLst/>
          </a:prstGeom>
        </p:spPr>
        <p:txBody>
          <a:bodyPr lIns="109701" tIns="54850" rIns="109701" bIns="54850"/>
          <a:lstStyle>
            <a:lvl1pPr>
              <a:defRPr sz="3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9891" y="2148841"/>
            <a:ext cx="5656167" cy="895350"/>
          </a:xfrm>
          <a:prstGeom prst="rect">
            <a:avLst/>
          </a:prstGeom>
        </p:spPr>
        <p:txBody>
          <a:bodyPr lIns="109701" tIns="54850" rIns="109701" bIns="54850" anchor="b"/>
          <a:lstStyle>
            <a:lvl1pPr marL="0" indent="0">
              <a:buNone/>
              <a:defRPr sz="2400" b="1"/>
            </a:lvl1pPr>
            <a:lvl2pPr marL="548503" indent="0">
              <a:buNone/>
              <a:defRPr sz="2400" b="1"/>
            </a:lvl2pPr>
            <a:lvl3pPr marL="1097006" indent="0">
              <a:buNone/>
              <a:defRPr sz="2200" b="1"/>
            </a:lvl3pPr>
            <a:lvl4pPr marL="1645509" indent="0">
              <a:buNone/>
              <a:defRPr sz="1900" b="1"/>
            </a:lvl4pPr>
            <a:lvl5pPr marL="2194011" indent="0">
              <a:buNone/>
              <a:defRPr sz="1900" b="1"/>
            </a:lvl5pPr>
            <a:lvl6pPr marL="2742514" indent="0">
              <a:buNone/>
              <a:defRPr sz="1900" b="1"/>
            </a:lvl6pPr>
            <a:lvl7pPr marL="3291017" indent="0">
              <a:buNone/>
              <a:defRPr sz="1900" b="1"/>
            </a:lvl7pPr>
            <a:lvl8pPr marL="3839520" indent="0">
              <a:buNone/>
              <a:defRPr sz="1900" b="1"/>
            </a:lvl8pPr>
            <a:lvl9pPr marL="4388023" indent="0">
              <a:buNone/>
              <a:defRPr sz="19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9891" y="3044190"/>
            <a:ext cx="5656167" cy="5532120"/>
          </a:xfrm>
          <a:prstGeom prst="rect">
            <a:avLst/>
          </a:prstGeom>
        </p:spPr>
        <p:txBody>
          <a:bodyPr lIns="109701" tIns="54850" rIns="109701" bIns="54850"/>
          <a:lstStyle>
            <a:lvl1pPr marL="0" indent="0">
              <a:defRPr sz="2400"/>
            </a:lvl1pPr>
            <a:lvl2pPr marL="500063" indent="-500063">
              <a:defRPr sz="1800"/>
            </a:lvl2pPr>
            <a:lvl3pPr marL="896938" indent="-387350">
              <a:defRPr sz="1800"/>
            </a:lvl3pPr>
            <a:lvl4pPr marL="1346200" indent="-436563">
              <a:defRPr sz="1600"/>
            </a:lvl4pPr>
            <a:lvl5pPr marL="1793875" indent="-436563">
              <a:defRPr sz="16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641" y="2148841"/>
            <a:ext cx="5658071" cy="895350"/>
          </a:xfrm>
          <a:prstGeom prst="rect">
            <a:avLst/>
          </a:prstGeom>
        </p:spPr>
        <p:txBody>
          <a:bodyPr lIns="109701" tIns="54850" rIns="109701" bIns="54850" anchor="b"/>
          <a:lstStyle>
            <a:lvl1pPr marL="0" indent="0">
              <a:buNone/>
              <a:defRPr sz="2400" b="1"/>
            </a:lvl1pPr>
            <a:lvl2pPr marL="548503" indent="0">
              <a:buNone/>
              <a:defRPr sz="2400" b="1"/>
            </a:lvl2pPr>
            <a:lvl3pPr marL="1097006" indent="0">
              <a:buNone/>
              <a:defRPr sz="2200" b="1"/>
            </a:lvl3pPr>
            <a:lvl4pPr marL="1645509" indent="0">
              <a:buNone/>
              <a:defRPr sz="1900" b="1"/>
            </a:lvl4pPr>
            <a:lvl5pPr marL="2194011" indent="0">
              <a:buNone/>
              <a:defRPr sz="1900" b="1"/>
            </a:lvl5pPr>
            <a:lvl6pPr marL="2742514" indent="0">
              <a:buNone/>
              <a:defRPr sz="1900" b="1"/>
            </a:lvl6pPr>
            <a:lvl7pPr marL="3291017" indent="0">
              <a:buNone/>
              <a:defRPr sz="1900" b="1"/>
            </a:lvl7pPr>
            <a:lvl8pPr marL="3839520" indent="0">
              <a:buNone/>
              <a:defRPr sz="1900" b="1"/>
            </a:lvl8pPr>
            <a:lvl9pPr marL="4388023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641" y="3044190"/>
            <a:ext cx="5658071" cy="5532120"/>
          </a:xfrm>
          <a:prstGeom prst="rect">
            <a:avLst/>
          </a:prstGeom>
        </p:spPr>
        <p:txBody>
          <a:bodyPr lIns="109701" tIns="54850" rIns="109701" bIns="54850"/>
          <a:lstStyle>
            <a:lvl1pPr marL="0" indent="0">
              <a:defRPr sz="2400"/>
            </a:lvl1pPr>
            <a:lvl2pPr marL="500063" indent="-500063">
              <a:defRPr sz="1800"/>
            </a:lvl2pPr>
            <a:lvl3pPr marL="896938" indent="-387350">
              <a:defRPr sz="1800"/>
            </a:lvl3pPr>
            <a:lvl4pPr marL="1346200" indent="-436563">
              <a:defRPr sz="1600"/>
            </a:lvl4pPr>
            <a:lvl5pPr marL="1793875" indent="-436563">
              <a:defRPr sz="16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891" y="220893"/>
            <a:ext cx="11521821" cy="1218635"/>
          </a:xfrm>
          <a:prstGeom prst="rect">
            <a:avLst/>
          </a:prstGeom>
        </p:spPr>
        <p:txBody>
          <a:bodyPr lIns="109701" tIns="54850" rIns="109701" bIns="54850"/>
          <a:lstStyle>
            <a:lvl1pPr>
              <a:defRPr sz="35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2310143" y="9207491"/>
            <a:ext cx="473217" cy="356993"/>
          </a:xfrm>
          <a:prstGeom prst="rect">
            <a:avLst/>
          </a:prstGeom>
          <a:noFill/>
        </p:spPr>
        <p:txBody>
          <a:bodyPr wrap="none" lIns="109701" tIns="54850" rIns="109701" bIns="54850" rtlCol="0">
            <a:spAutoFit/>
          </a:bodyPr>
          <a:lstStyle/>
          <a:p>
            <a:fld id="{1D72198B-5C37-4316-AF1B-174FD6C2182E}" type="slidenum">
              <a:rPr lang="en-GB" sz="1600" smtClean="0"/>
              <a:pPr/>
              <a:t>‹#›</a:t>
            </a:fld>
            <a:endParaRPr lang="en-GB" sz="16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5" r:id="rId3"/>
    <p:sldLayoutId id="2147483659" r:id="rId4"/>
    <p:sldLayoutId id="2147483656" r:id="rId5"/>
    <p:sldLayoutId id="2147483657" r:id="rId6"/>
    <p:sldLayoutId id="2147483658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99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990000"/>
          </a:solidFill>
          <a:latin typeface="Arial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990000"/>
          </a:solidFill>
          <a:latin typeface="Arial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990000"/>
          </a:solidFill>
          <a:latin typeface="Arial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990000"/>
          </a:solidFill>
          <a:latin typeface="Arial" charset="0"/>
          <a:ea typeface="宋体" pitchFamily="2" charset="-122"/>
        </a:defRPr>
      </a:lvl5pPr>
      <a:lvl6pPr marL="548503" algn="l" rtl="0" fontAlgn="base">
        <a:spcBef>
          <a:spcPct val="0"/>
        </a:spcBef>
        <a:spcAft>
          <a:spcPct val="0"/>
        </a:spcAft>
        <a:defRPr sz="4200" b="1">
          <a:solidFill>
            <a:srgbClr val="990000"/>
          </a:solidFill>
          <a:latin typeface="Arial" charset="0"/>
          <a:ea typeface="宋体" pitchFamily="2" charset="-122"/>
        </a:defRPr>
      </a:lvl6pPr>
      <a:lvl7pPr marL="1097006" algn="l" rtl="0" fontAlgn="base">
        <a:spcBef>
          <a:spcPct val="0"/>
        </a:spcBef>
        <a:spcAft>
          <a:spcPct val="0"/>
        </a:spcAft>
        <a:defRPr sz="4200" b="1">
          <a:solidFill>
            <a:srgbClr val="990000"/>
          </a:solidFill>
          <a:latin typeface="Arial" charset="0"/>
          <a:ea typeface="宋体" pitchFamily="2" charset="-122"/>
        </a:defRPr>
      </a:lvl7pPr>
      <a:lvl8pPr marL="1645509" algn="l" rtl="0" fontAlgn="base">
        <a:spcBef>
          <a:spcPct val="0"/>
        </a:spcBef>
        <a:spcAft>
          <a:spcPct val="0"/>
        </a:spcAft>
        <a:defRPr sz="4200" b="1">
          <a:solidFill>
            <a:srgbClr val="990000"/>
          </a:solidFill>
          <a:latin typeface="Arial" charset="0"/>
          <a:ea typeface="宋体" pitchFamily="2" charset="-122"/>
        </a:defRPr>
      </a:lvl8pPr>
      <a:lvl9pPr marL="2194011" algn="l" rtl="0" fontAlgn="base">
        <a:spcBef>
          <a:spcPct val="0"/>
        </a:spcBef>
        <a:spcAft>
          <a:spcPct val="0"/>
        </a:spcAft>
        <a:defRPr sz="4200" b="1">
          <a:solidFill>
            <a:srgbClr val="990000"/>
          </a:solidFill>
          <a:latin typeface="Arial" charset="0"/>
          <a:ea typeface="宋体" pitchFamily="2" charset="-122"/>
        </a:defRPr>
      </a:lvl9pPr>
    </p:titleStyle>
    <p:bodyStyle>
      <a:lvl1pPr marL="411377" indent="-411377" algn="l" rtl="0" eaLnBrk="0" fontAlgn="base" hangingPunct="0">
        <a:spcBef>
          <a:spcPct val="70000"/>
        </a:spcBef>
        <a:spcAft>
          <a:spcPct val="0"/>
        </a:spcAft>
        <a:defRPr sz="3000" b="1">
          <a:solidFill>
            <a:schemeClr val="tx1"/>
          </a:solidFill>
          <a:latin typeface="+mn-lt"/>
          <a:ea typeface="+mn-ea"/>
          <a:cs typeface="+mn-cs"/>
        </a:defRPr>
      </a:lvl1pPr>
      <a:lvl2pPr marL="1049393" indent="-500890" algn="l" rtl="0" eaLnBrk="0" fontAlgn="base" hangingPunct="0">
        <a:lnSpc>
          <a:spcPct val="85000"/>
        </a:lnSpc>
        <a:spcBef>
          <a:spcPct val="35000"/>
        </a:spcBef>
        <a:spcAft>
          <a:spcPct val="0"/>
        </a:spcAft>
        <a:buFont typeface="Wingdings" pitchFamily="2" charset="2"/>
        <a:buChar char="q"/>
        <a:defRPr sz="2600">
          <a:solidFill>
            <a:schemeClr val="tx1"/>
          </a:solidFill>
          <a:latin typeface="+mn-lt"/>
          <a:ea typeface="+mn-ea"/>
        </a:defRPr>
      </a:lvl2pPr>
      <a:lvl3pPr marL="1639796" indent="-388523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400">
          <a:solidFill>
            <a:schemeClr val="tx1"/>
          </a:solidFill>
          <a:latin typeface="+mn-lt"/>
          <a:ea typeface="+mn-ea"/>
        </a:defRPr>
      </a:lvl3pPr>
      <a:lvl4pPr marL="2293047" indent="-43804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4pPr>
      <a:lvl5pPr marL="2946299" indent="-43804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5pPr>
      <a:lvl6pPr marL="3494802" indent="-43804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4043305" indent="-43804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4591807" indent="-43804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5140310" indent="-43804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109700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8503" algn="l" defTabSz="109700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006" algn="l" defTabSz="109700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45509" algn="l" defTabSz="109700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94011" algn="l" defTabSz="109700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42514" algn="l" defTabSz="109700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91017" algn="l" defTabSz="109700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39520" algn="l" defTabSz="109700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88023" algn="l" defTabSz="109700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959836" y="2887216"/>
            <a:ext cx="10881931" cy="2057400"/>
          </a:xfrm>
        </p:spPr>
        <p:txBody>
          <a:bodyPr/>
          <a:lstStyle/>
          <a:p>
            <a:pPr algn="ctr"/>
            <a:r>
              <a:rPr lang="en-GB" dirty="0" smtClean="0"/>
              <a:t>DRNI and Distributed Network Protection</a:t>
            </a:r>
            <a:br>
              <a:rPr lang="en-GB" dirty="0" smtClean="0"/>
            </a:br>
            <a:r>
              <a:rPr lang="en-GB" dirty="0" smtClean="0"/>
              <a:t>Model </a:t>
            </a:r>
            <a:r>
              <a:rPr lang="en-GB" dirty="0" smtClean="0"/>
              <a:t>Evolution: Maarten </a:t>
            </a:r>
            <a:r>
              <a:rPr lang="en-GB" dirty="0" smtClean="0">
                <a:sym typeface="Wingdings" pitchFamily="2" charset="2"/>
              </a:rPr>
              <a:t> Norm  Steve</a:t>
            </a:r>
            <a:r>
              <a:rPr lang="en-GB" dirty="0" smtClean="0"/>
              <a:t>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2800" dirty="0" smtClean="0">
                <a:solidFill>
                  <a:schemeClr val="tx1"/>
                </a:solidFill>
              </a:rPr>
              <a:t>Maarten </a:t>
            </a:r>
            <a:r>
              <a:rPr lang="en-GB" sz="2800" dirty="0" smtClean="0">
                <a:solidFill>
                  <a:schemeClr val="tx1"/>
                </a:solidFill>
              </a:rPr>
              <a:t>Vissers</a:t>
            </a:r>
            <a:br>
              <a:rPr lang="en-GB" sz="2800" dirty="0" smtClean="0">
                <a:solidFill>
                  <a:schemeClr val="tx1"/>
                </a:solidFill>
              </a:rPr>
            </a:br>
            <a:r>
              <a:rPr lang="en-GB" sz="2800" dirty="0" smtClean="0">
                <a:solidFill>
                  <a:schemeClr val="tx1"/>
                </a:solidFill>
              </a:rPr>
              <a:t>2012-01-19</a:t>
            </a:r>
            <a:r>
              <a:rPr lang="en-GB" sz="2800" dirty="0" smtClean="0">
                <a:solidFill>
                  <a:schemeClr val="tx1"/>
                </a:solidFill>
              </a:rPr>
              <a:t/>
            </a:r>
            <a:br>
              <a:rPr lang="en-GB" sz="2800" dirty="0" smtClean="0">
                <a:solidFill>
                  <a:schemeClr val="tx1"/>
                </a:solidFill>
              </a:rPr>
            </a:br>
            <a:r>
              <a:rPr lang="en-GB" sz="2800" dirty="0" smtClean="0">
                <a:solidFill>
                  <a:schemeClr val="tx1"/>
                </a:solidFill>
              </a:rPr>
              <a:t>v1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33920" y="3799840"/>
            <a:ext cx="476092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4400" dirty="0" smtClean="0">
                <a:solidFill>
                  <a:srgbClr val="00B050"/>
                </a:solidFill>
                <a:sym typeface="Wingdings" pitchFamily="2" charset="2"/>
              </a:rPr>
              <a:t></a:t>
            </a:r>
            <a:endParaRPr lang="en-US" sz="4400" dirty="0" smtClean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64320" y="3799840"/>
            <a:ext cx="476092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4400" dirty="0" smtClean="0">
                <a:solidFill>
                  <a:srgbClr val="FF0000"/>
                </a:solidFill>
                <a:sym typeface="Wingdings" pitchFamily="2" charset="2"/>
              </a:rPr>
              <a:t></a:t>
            </a:r>
            <a:endParaRPr lang="en-US" sz="44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loud 173"/>
          <p:cNvSpPr/>
          <p:nvPr/>
        </p:nvSpPr>
        <p:spPr bwMode="auto">
          <a:xfrm>
            <a:off x="1353245" y="7576616"/>
            <a:ext cx="10319657" cy="2768600"/>
          </a:xfrm>
          <a:prstGeom prst="cloud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5" name="Rectangle 174"/>
          <p:cNvSpPr/>
          <p:nvPr/>
        </p:nvSpPr>
        <p:spPr bwMode="auto">
          <a:xfrm>
            <a:off x="1864296" y="7352828"/>
            <a:ext cx="1008112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6" name="Rectangle 175"/>
          <p:cNvSpPr/>
          <p:nvPr/>
        </p:nvSpPr>
        <p:spPr bwMode="auto">
          <a:xfrm>
            <a:off x="1864296" y="8288932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7" name="Rectangle 176"/>
          <p:cNvSpPr/>
          <p:nvPr/>
        </p:nvSpPr>
        <p:spPr bwMode="auto">
          <a:xfrm>
            <a:off x="1864296" y="8504956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8" name="Rectangle 177"/>
          <p:cNvSpPr/>
          <p:nvPr/>
        </p:nvSpPr>
        <p:spPr bwMode="auto">
          <a:xfrm>
            <a:off x="1864296" y="8720980"/>
            <a:ext cx="100811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9" name="Rectangle 178"/>
          <p:cNvSpPr/>
          <p:nvPr/>
        </p:nvSpPr>
        <p:spPr bwMode="auto">
          <a:xfrm>
            <a:off x="1864296" y="9081020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0" name="Rectangle 179"/>
          <p:cNvSpPr/>
          <p:nvPr/>
        </p:nvSpPr>
        <p:spPr bwMode="auto">
          <a:xfrm>
            <a:off x="1864296" y="9297044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1" name="Isosceles Triangle 180"/>
          <p:cNvSpPr/>
          <p:nvPr/>
        </p:nvSpPr>
        <p:spPr bwMode="auto">
          <a:xfrm flipV="1">
            <a:off x="2152328" y="879298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2" name="Rectangle 181"/>
          <p:cNvSpPr/>
          <p:nvPr/>
        </p:nvSpPr>
        <p:spPr bwMode="auto">
          <a:xfrm>
            <a:off x="1792288" y="4112468"/>
            <a:ext cx="3816424" cy="9441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3" name="Rectangle 182"/>
          <p:cNvSpPr/>
          <p:nvPr/>
        </p:nvSpPr>
        <p:spPr bwMode="auto">
          <a:xfrm>
            <a:off x="1792289" y="5696644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4" name="Rectangle 183"/>
          <p:cNvSpPr/>
          <p:nvPr/>
        </p:nvSpPr>
        <p:spPr bwMode="auto">
          <a:xfrm>
            <a:off x="1792289" y="5480620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5" name="Rectangle 184"/>
          <p:cNvSpPr/>
          <p:nvPr/>
        </p:nvSpPr>
        <p:spPr bwMode="auto">
          <a:xfrm>
            <a:off x="1792289" y="6128692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6" name="Rectangle 185"/>
          <p:cNvSpPr/>
          <p:nvPr/>
        </p:nvSpPr>
        <p:spPr bwMode="auto">
          <a:xfrm>
            <a:off x="1792289" y="6344716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 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7" name="Rectangle 186"/>
          <p:cNvSpPr/>
          <p:nvPr/>
        </p:nvSpPr>
        <p:spPr bwMode="auto">
          <a:xfrm>
            <a:off x="1792289" y="6560740"/>
            <a:ext cx="3816422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8" name="Rectangle 187"/>
          <p:cNvSpPr/>
          <p:nvPr/>
        </p:nvSpPr>
        <p:spPr bwMode="auto">
          <a:xfrm>
            <a:off x="1792288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9" name="Rectangle 188"/>
          <p:cNvSpPr/>
          <p:nvPr/>
        </p:nvSpPr>
        <p:spPr bwMode="auto">
          <a:xfrm>
            <a:off x="1792288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0" name="Rectangle 189"/>
          <p:cNvSpPr/>
          <p:nvPr/>
        </p:nvSpPr>
        <p:spPr bwMode="auto">
          <a:xfrm>
            <a:off x="2080320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1" name="Rectangle 190"/>
          <p:cNvSpPr/>
          <p:nvPr/>
        </p:nvSpPr>
        <p:spPr bwMode="auto">
          <a:xfrm>
            <a:off x="2080320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2" name="Rectangle 191"/>
          <p:cNvSpPr/>
          <p:nvPr/>
        </p:nvSpPr>
        <p:spPr bwMode="auto">
          <a:xfrm>
            <a:off x="2440359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3" name="Rectangle 192"/>
          <p:cNvSpPr/>
          <p:nvPr/>
        </p:nvSpPr>
        <p:spPr bwMode="auto">
          <a:xfrm>
            <a:off x="2440359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4" name="Rectangle 193"/>
          <p:cNvSpPr/>
          <p:nvPr/>
        </p:nvSpPr>
        <p:spPr bwMode="auto">
          <a:xfrm>
            <a:off x="2728972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5" name="Rectangle 194"/>
          <p:cNvSpPr/>
          <p:nvPr/>
        </p:nvSpPr>
        <p:spPr bwMode="auto">
          <a:xfrm>
            <a:off x="2728392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6" name="Rectangle 195"/>
          <p:cNvSpPr/>
          <p:nvPr/>
        </p:nvSpPr>
        <p:spPr bwMode="auto">
          <a:xfrm>
            <a:off x="3376464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7" name="Rectangle 196"/>
          <p:cNvSpPr/>
          <p:nvPr/>
        </p:nvSpPr>
        <p:spPr bwMode="auto">
          <a:xfrm>
            <a:off x="3376464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8" name="Rectangle 197"/>
          <p:cNvSpPr/>
          <p:nvPr/>
        </p:nvSpPr>
        <p:spPr bwMode="auto">
          <a:xfrm>
            <a:off x="3664497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9" name="Rectangle 198"/>
          <p:cNvSpPr/>
          <p:nvPr/>
        </p:nvSpPr>
        <p:spPr bwMode="auto">
          <a:xfrm>
            <a:off x="3664496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0" name="Rectangle 199"/>
          <p:cNvSpPr/>
          <p:nvPr/>
        </p:nvSpPr>
        <p:spPr bwMode="auto">
          <a:xfrm>
            <a:off x="3088432" y="7352828"/>
            <a:ext cx="1008112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1" name="Rectangle 200"/>
          <p:cNvSpPr/>
          <p:nvPr/>
        </p:nvSpPr>
        <p:spPr bwMode="auto">
          <a:xfrm>
            <a:off x="3088432" y="8288932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2" name="Rectangle 201"/>
          <p:cNvSpPr/>
          <p:nvPr/>
        </p:nvSpPr>
        <p:spPr bwMode="auto">
          <a:xfrm>
            <a:off x="3088432" y="8504956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3" name="Rectangle 202"/>
          <p:cNvSpPr/>
          <p:nvPr/>
        </p:nvSpPr>
        <p:spPr bwMode="auto">
          <a:xfrm>
            <a:off x="3088432" y="8720980"/>
            <a:ext cx="100811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4" name="Rectangle 203"/>
          <p:cNvSpPr/>
          <p:nvPr/>
        </p:nvSpPr>
        <p:spPr bwMode="auto">
          <a:xfrm>
            <a:off x="3088432" y="9081020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5" name="Rectangle 204"/>
          <p:cNvSpPr/>
          <p:nvPr/>
        </p:nvSpPr>
        <p:spPr bwMode="auto">
          <a:xfrm>
            <a:off x="3088432" y="9297044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6" name="Isosceles Triangle 205"/>
          <p:cNvSpPr/>
          <p:nvPr/>
        </p:nvSpPr>
        <p:spPr bwMode="auto">
          <a:xfrm flipV="1">
            <a:off x="3376464" y="879298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7" name="Rectangle 206"/>
          <p:cNvSpPr/>
          <p:nvPr/>
        </p:nvSpPr>
        <p:spPr bwMode="auto">
          <a:xfrm>
            <a:off x="4240560" y="7352828"/>
            <a:ext cx="1008112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8" name="Rectangle 207"/>
          <p:cNvSpPr/>
          <p:nvPr/>
        </p:nvSpPr>
        <p:spPr bwMode="auto">
          <a:xfrm>
            <a:off x="4240560" y="8288932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9" name="Rectangle 208"/>
          <p:cNvSpPr/>
          <p:nvPr/>
        </p:nvSpPr>
        <p:spPr bwMode="auto">
          <a:xfrm>
            <a:off x="4240560" y="8504956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0" name="Rectangle 209"/>
          <p:cNvSpPr/>
          <p:nvPr/>
        </p:nvSpPr>
        <p:spPr bwMode="auto">
          <a:xfrm>
            <a:off x="4240560" y="8720980"/>
            <a:ext cx="100811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1" name="Rectangle 210"/>
          <p:cNvSpPr/>
          <p:nvPr/>
        </p:nvSpPr>
        <p:spPr bwMode="auto">
          <a:xfrm>
            <a:off x="4240560" y="9081020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2" name="Rectangle 211"/>
          <p:cNvSpPr/>
          <p:nvPr/>
        </p:nvSpPr>
        <p:spPr bwMode="auto">
          <a:xfrm>
            <a:off x="4240560" y="9297044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3" name="Isosceles Triangle 212"/>
          <p:cNvSpPr/>
          <p:nvPr/>
        </p:nvSpPr>
        <p:spPr bwMode="auto">
          <a:xfrm flipV="1">
            <a:off x="4528592" y="879298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4" name="Isosceles Triangle 213"/>
          <p:cNvSpPr/>
          <p:nvPr/>
        </p:nvSpPr>
        <p:spPr bwMode="auto">
          <a:xfrm>
            <a:off x="4888632" y="7424836"/>
            <a:ext cx="216024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Arial" charset="0"/>
            </a:endParaRPr>
          </a:p>
        </p:txBody>
      </p:sp>
      <p:grpSp>
        <p:nvGrpSpPr>
          <p:cNvPr id="2" name="Group 273"/>
          <p:cNvGrpSpPr/>
          <p:nvPr/>
        </p:nvGrpSpPr>
        <p:grpSpPr>
          <a:xfrm>
            <a:off x="4888632" y="7712868"/>
            <a:ext cx="216024" cy="216023"/>
            <a:chOff x="9209112" y="7464897"/>
            <a:chExt cx="432048" cy="216023"/>
          </a:xfrm>
          <a:solidFill>
            <a:srgbClr val="99FF66"/>
          </a:solidFill>
        </p:grpSpPr>
        <p:sp>
          <p:nvSpPr>
            <p:cNvPr id="216" name="Flowchart: Delay 21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  <p:sp>
          <p:nvSpPr>
            <p:cNvPr id="217" name="Flowchart: Delay 21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</p:grpSp>
      <p:sp>
        <p:nvSpPr>
          <p:cNvPr id="218" name="Isosceles Triangle 217"/>
          <p:cNvSpPr/>
          <p:nvPr/>
        </p:nvSpPr>
        <p:spPr bwMode="auto">
          <a:xfrm flipV="1">
            <a:off x="4888632" y="8000900"/>
            <a:ext cx="216024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219" name="Rectangle 218"/>
          <p:cNvSpPr/>
          <p:nvPr/>
        </p:nvSpPr>
        <p:spPr bwMode="auto">
          <a:xfrm>
            <a:off x="1504256" y="6920780"/>
            <a:ext cx="4571130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8.6.3</a:t>
            </a:r>
            <a:r>
              <a:rPr kumimoji="0" lang="en-US" sz="11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MAC Relay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0" name="Rectangle 219"/>
          <p:cNvSpPr/>
          <p:nvPr/>
        </p:nvSpPr>
        <p:spPr bwMode="auto">
          <a:xfrm>
            <a:off x="1504256" y="3144416"/>
            <a:ext cx="4571130" cy="968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8.6.3 SVLAN</a:t>
            </a:r>
            <a:r>
              <a:rPr kumimoji="0" lang="en-GB" sz="11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Relay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1" name="Rectangle 220"/>
          <p:cNvSpPr/>
          <p:nvPr/>
        </p:nvSpPr>
        <p:spPr bwMode="auto">
          <a:xfrm>
            <a:off x="4384573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2" name="Rectangle 221"/>
          <p:cNvSpPr/>
          <p:nvPr/>
        </p:nvSpPr>
        <p:spPr bwMode="auto">
          <a:xfrm>
            <a:off x="4384573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3" name="Rectangle 222"/>
          <p:cNvSpPr/>
          <p:nvPr/>
        </p:nvSpPr>
        <p:spPr bwMode="auto">
          <a:xfrm>
            <a:off x="4673186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4" name="Rectangle 223"/>
          <p:cNvSpPr/>
          <p:nvPr/>
        </p:nvSpPr>
        <p:spPr bwMode="auto">
          <a:xfrm>
            <a:off x="4672606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5" name="Rectangle 224"/>
          <p:cNvSpPr/>
          <p:nvPr/>
        </p:nvSpPr>
        <p:spPr bwMode="auto">
          <a:xfrm>
            <a:off x="5032646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6" name="Rectangle 225"/>
          <p:cNvSpPr/>
          <p:nvPr/>
        </p:nvSpPr>
        <p:spPr bwMode="auto">
          <a:xfrm>
            <a:off x="5032646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7" name="Rectangle 226"/>
          <p:cNvSpPr/>
          <p:nvPr/>
        </p:nvSpPr>
        <p:spPr bwMode="auto">
          <a:xfrm>
            <a:off x="5320679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8" name="Rectangle 227"/>
          <p:cNvSpPr/>
          <p:nvPr/>
        </p:nvSpPr>
        <p:spPr bwMode="auto">
          <a:xfrm>
            <a:off x="5320678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9" name="Isosceles Triangle 228"/>
          <p:cNvSpPr/>
          <p:nvPr/>
        </p:nvSpPr>
        <p:spPr bwMode="auto">
          <a:xfrm>
            <a:off x="5363428" y="418447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3" name="Group 257"/>
          <p:cNvGrpSpPr/>
          <p:nvPr/>
        </p:nvGrpSpPr>
        <p:grpSpPr>
          <a:xfrm>
            <a:off x="5363428" y="4472508"/>
            <a:ext cx="216024" cy="216023"/>
            <a:chOff x="9209112" y="7464897"/>
            <a:chExt cx="432048" cy="216023"/>
          </a:xfrm>
        </p:grpSpPr>
        <p:sp>
          <p:nvSpPr>
            <p:cNvPr id="231" name="Flowchart: Delay 230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2" name="Flowchart: Delay 23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33" name="Isosceles Triangle 232"/>
          <p:cNvSpPr/>
          <p:nvPr/>
        </p:nvSpPr>
        <p:spPr bwMode="auto">
          <a:xfrm flipV="1">
            <a:off x="5363428" y="476054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4" name="Isosceles Triangle 233"/>
          <p:cNvSpPr/>
          <p:nvPr/>
        </p:nvSpPr>
        <p:spPr bwMode="auto">
          <a:xfrm>
            <a:off x="4434639" y="418447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4" name="Group 273"/>
          <p:cNvGrpSpPr/>
          <p:nvPr/>
        </p:nvGrpSpPr>
        <p:grpSpPr>
          <a:xfrm>
            <a:off x="4434639" y="4472508"/>
            <a:ext cx="216024" cy="216023"/>
            <a:chOff x="9209112" y="7464897"/>
            <a:chExt cx="432048" cy="216023"/>
          </a:xfrm>
        </p:grpSpPr>
        <p:sp>
          <p:nvSpPr>
            <p:cNvPr id="236" name="Flowchart: Delay 23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7" name="Flowchart: Delay 23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38" name="Isosceles Triangle 237"/>
          <p:cNvSpPr/>
          <p:nvPr/>
        </p:nvSpPr>
        <p:spPr bwMode="auto">
          <a:xfrm flipV="1">
            <a:off x="4434639" y="476054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9" name="Rectangle 238"/>
          <p:cNvSpPr/>
          <p:nvPr/>
        </p:nvSpPr>
        <p:spPr bwMode="auto">
          <a:xfrm flipH="1">
            <a:off x="10035826" y="7352828"/>
            <a:ext cx="1008112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0" name="Rectangle 239"/>
          <p:cNvSpPr/>
          <p:nvPr/>
        </p:nvSpPr>
        <p:spPr bwMode="auto">
          <a:xfrm flipH="1">
            <a:off x="10035826" y="8288932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1" name="Rectangle 240"/>
          <p:cNvSpPr/>
          <p:nvPr/>
        </p:nvSpPr>
        <p:spPr bwMode="auto">
          <a:xfrm flipH="1">
            <a:off x="10035826" y="8504956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2" name="Rectangle 241"/>
          <p:cNvSpPr/>
          <p:nvPr/>
        </p:nvSpPr>
        <p:spPr bwMode="auto">
          <a:xfrm flipH="1">
            <a:off x="10035826" y="8720980"/>
            <a:ext cx="100811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3" name="Rectangle 242"/>
          <p:cNvSpPr/>
          <p:nvPr/>
        </p:nvSpPr>
        <p:spPr bwMode="auto">
          <a:xfrm flipH="1">
            <a:off x="10035826" y="9081020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4" name="Rectangle 243"/>
          <p:cNvSpPr/>
          <p:nvPr/>
        </p:nvSpPr>
        <p:spPr bwMode="auto">
          <a:xfrm flipH="1">
            <a:off x="10035826" y="9297044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5" name="Isosceles Triangle 244"/>
          <p:cNvSpPr/>
          <p:nvPr/>
        </p:nvSpPr>
        <p:spPr bwMode="auto">
          <a:xfrm flipH="1" flipV="1">
            <a:off x="10331770" y="879298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6" name="Rectangle 245"/>
          <p:cNvSpPr/>
          <p:nvPr/>
        </p:nvSpPr>
        <p:spPr bwMode="auto">
          <a:xfrm flipH="1">
            <a:off x="7299522" y="4112468"/>
            <a:ext cx="3816424" cy="9441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7" name="Rectangle 246"/>
          <p:cNvSpPr/>
          <p:nvPr/>
        </p:nvSpPr>
        <p:spPr bwMode="auto">
          <a:xfrm flipH="1">
            <a:off x="7299523" y="5696644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8" name="Rectangle 247"/>
          <p:cNvSpPr/>
          <p:nvPr/>
        </p:nvSpPr>
        <p:spPr bwMode="auto">
          <a:xfrm flipH="1">
            <a:off x="7299523" y="5480620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49" name="Straight Connector 248"/>
          <p:cNvCxnSpPr/>
          <p:nvPr/>
        </p:nvCxnSpPr>
        <p:spPr bwMode="auto">
          <a:xfrm flipH="1">
            <a:off x="9171730" y="5912668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0" name="Rectangle 249"/>
          <p:cNvSpPr/>
          <p:nvPr/>
        </p:nvSpPr>
        <p:spPr bwMode="auto">
          <a:xfrm flipH="1">
            <a:off x="7299523" y="6128692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1" name="Rectangle 250"/>
          <p:cNvSpPr/>
          <p:nvPr/>
        </p:nvSpPr>
        <p:spPr bwMode="auto">
          <a:xfrm flipH="1">
            <a:off x="7299523" y="6344716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 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2" name="Rectangle 251"/>
          <p:cNvSpPr/>
          <p:nvPr/>
        </p:nvSpPr>
        <p:spPr bwMode="auto">
          <a:xfrm flipH="1">
            <a:off x="7299523" y="6560740"/>
            <a:ext cx="3816422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3" name="Rectangle 252"/>
          <p:cNvSpPr/>
          <p:nvPr/>
        </p:nvSpPr>
        <p:spPr bwMode="auto">
          <a:xfrm flipH="1">
            <a:off x="10827913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4" name="Rectangle 253"/>
          <p:cNvSpPr/>
          <p:nvPr/>
        </p:nvSpPr>
        <p:spPr bwMode="auto">
          <a:xfrm flipH="1">
            <a:off x="10827913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5" name="Rectangle 254"/>
          <p:cNvSpPr/>
          <p:nvPr/>
        </p:nvSpPr>
        <p:spPr bwMode="auto">
          <a:xfrm flipH="1">
            <a:off x="10539881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6" name="Rectangle 255"/>
          <p:cNvSpPr/>
          <p:nvPr/>
        </p:nvSpPr>
        <p:spPr bwMode="auto">
          <a:xfrm flipH="1">
            <a:off x="10539881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7" name="Rectangle 256"/>
          <p:cNvSpPr/>
          <p:nvPr/>
        </p:nvSpPr>
        <p:spPr bwMode="auto">
          <a:xfrm flipH="1">
            <a:off x="10179842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8" name="Rectangle 257"/>
          <p:cNvSpPr/>
          <p:nvPr/>
        </p:nvSpPr>
        <p:spPr bwMode="auto">
          <a:xfrm flipH="1">
            <a:off x="10179842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9" name="Rectangle 258"/>
          <p:cNvSpPr/>
          <p:nvPr/>
        </p:nvSpPr>
        <p:spPr bwMode="auto">
          <a:xfrm flipH="1">
            <a:off x="9891229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0" name="Rectangle 259"/>
          <p:cNvSpPr/>
          <p:nvPr/>
        </p:nvSpPr>
        <p:spPr bwMode="auto">
          <a:xfrm flipH="1">
            <a:off x="9891809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1" name="Rectangle 260"/>
          <p:cNvSpPr/>
          <p:nvPr/>
        </p:nvSpPr>
        <p:spPr bwMode="auto">
          <a:xfrm flipH="1">
            <a:off x="9243737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2" name="Rectangle 261"/>
          <p:cNvSpPr/>
          <p:nvPr/>
        </p:nvSpPr>
        <p:spPr bwMode="auto">
          <a:xfrm flipH="1">
            <a:off x="9243737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3" name="Rectangle 262"/>
          <p:cNvSpPr/>
          <p:nvPr/>
        </p:nvSpPr>
        <p:spPr bwMode="auto">
          <a:xfrm flipH="1">
            <a:off x="8955704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4" name="Rectangle 263"/>
          <p:cNvSpPr/>
          <p:nvPr/>
        </p:nvSpPr>
        <p:spPr bwMode="auto">
          <a:xfrm flipH="1">
            <a:off x="8955705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5" name="Rectangle 264"/>
          <p:cNvSpPr/>
          <p:nvPr/>
        </p:nvSpPr>
        <p:spPr bwMode="auto">
          <a:xfrm flipH="1">
            <a:off x="8811690" y="7352828"/>
            <a:ext cx="1008112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6" name="Rectangle 265"/>
          <p:cNvSpPr/>
          <p:nvPr/>
        </p:nvSpPr>
        <p:spPr bwMode="auto">
          <a:xfrm flipH="1">
            <a:off x="8811690" y="8288932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7" name="Rectangle 266"/>
          <p:cNvSpPr/>
          <p:nvPr/>
        </p:nvSpPr>
        <p:spPr bwMode="auto">
          <a:xfrm flipH="1">
            <a:off x="8811690" y="8504956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8" name="Rectangle 267"/>
          <p:cNvSpPr/>
          <p:nvPr/>
        </p:nvSpPr>
        <p:spPr bwMode="auto">
          <a:xfrm flipH="1">
            <a:off x="8811690" y="8720980"/>
            <a:ext cx="100811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9" name="Rectangle 268"/>
          <p:cNvSpPr/>
          <p:nvPr/>
        </p:nvSpPr>
        <p:spPr bwMode="auto">
          <a:xfrm flipH="1">
            <a:off x="8811690" y="9081020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0" name="Rectangle 269"/>
          <p:cNvSpPr/>
          <p:nvPr/>
        </p:nvSpPr>
        <p:spPr bwMode="auto">
          <a:xfrm flipH="1">
            <a:off x="8811690" y="9297044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1" name="Isosceles Triangle 270"/>
          <p:cNvSpPr/>
          <p:nvPr/>
        </p:nvSpPr>
        <p:spPr bwMode="auto">
          <a:xfrm flipH="1" flipV="1">
            <a:off x="9107634" y="879298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2" name="Rectangle 271"/>
          <p:cNvSpPr/>
          <p:nvPr/>
        </p:nvSpPr>
        <p:spPr bwMode="auto">
          <a:xfrm flipH="1">
            <a:off x="7659562" y="7352828"/>
            <a:ext cx="1008112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3" name="Rectangle 272"/>
          <p:cNvSpPr/>
          <p:nvPr/>
        </p:nvSpPr>
        <p:spPr bwMode="auto">
          <a:xfrm flipH="1">
            <a:off x="7659562" y="8288932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4" name="Rectangle 273"/>
          <p:cNvSpPr/>
          <p:nvPr/>
        </p:nvSpPr>
        <p:spPr bwMode="auto">
          <a:xfrm flipH="1">
            <a:off x="7659562" y="8504956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5" name="Rectangle 274"/>
          <p:cNvSpPr/>
          <p:nvPr/>
        </p:nvSpPr>
        <p:spPr bwMode="auto">
          <a:xfrm flipH="1">
            <a:off x="7659562" y="8720980"/>
            <a:ext cx="100811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6" name="Rectangle 275"/>
          <p:cNvSpPr/>
          <p:nvPr/>
        </p:nvSpPr>
        <p:spPr bwMode="auto">
          <a:xfrm flipH="1">
            <a:off x="7659562" y="9081020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7" name="Rectangle 276"/>
          <p:cNvSpPr/>
          <p:nvPr/>
        </p:nvSpPr>
        <p:spPr bwMode="auto">
          <a:xfrm flipH="1">
            <a:off x="7659562" y="9297044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8" name="Isosceles Triangle 277"/>
          <p:cNvSpPr/>
          <p:nvPr/>
        </p:nvSpPr>
        <p:spPr bwMode="auto">
          <a:xfrm flipH="1" flipV="1">
            <a:off x="7955506" y="879298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9" name="Isosceles Triangle 278"/>
          <p:cNvSpPr/>
          <p:nvPr/>
        </p:nvSpPr>
        <p:spPr bwMode="auto">
          <a:xfrm flipH="1">
            <a:off x="7803578" y="7424836"/>
            <a:ext cx="216024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Arial" charset="0"/>
            </a:endParaRPr>
          </a:p>
        </p:txBody>
      </p:sp>
      <p:grpSp>
        <p:nvGrpSpPr>
          <p:cNvPr id="5" name="Group 273"/>
          <p:cNvGrpSpPr/>
          <p:nvPr/>
        </p:nvGrpSpPr>
        <p:grpSpPr>
          <a:xfrm flipH="1">
            <a:off x="7803578" y="7712868"/>
            <a:ext cx="216024" cy="216023"/>
            <a:chOff x="9209112" y="7464897"/>
            <a:chExt cx="432048" cy="216023"/>
          </a:xfrm>
          <a:solidFill>
            <a:srgbClr val="99FF66"/>
          </a:solidFill>
        </p:grpSpPr>
        <p:sp>
          <p:nvSpPr>
            <p:cNvPr id="281" name="Flowchart: Delay 280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  <p:sp>
          <p:nvSpPr>
            <p:cNvPr id="282" name="Flowchart: Delay 28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</p:grpSp>
      <p:sp>
        <p:nvSpPr>
          <p:cNvPr id="283" name="Isosceles Triangle 282"/>
          <p:cNvSpPr/>
          <p:nvPr/>
        </p:nvSpPr>
        <p:spPr bwMode="auto">
          <a:xfrm flipH="1" flipV="1">
            <a:off x="7803578" y="8000900"/>
            <a:ext cx="216024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284" name="Rectangle 283"/>
          <p:cNvSpPr/>
          <p:nvPr/>
        </p:nvSpPr>
        <p:spPr bwMode="auto">
          <a:xfrm flipH="1">
            <a:off x="6832848" y="6920780"/>
            <a:ext cx="4571130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8.6.3</a:t>
            </a:r>
            <a:r>
              <a:rPr kumimoji="0" lang="en-US" sz="11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MAC Relay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5" name="Rectangle 284"/>
          <p:cNvSpPr/>
          <p:nvPr/>
        </p:nvSpPr>
        <p:spPr bwMode="auto">
          <a:xfrm flipH="1">
            <a:off x="6832848" y="3144416"/>
            <a:ext cx="5112568" cy="968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8.6.3</a:t>
            </a:r>
            <a:r>
              <a:rPr kumimoji="0" lang="en-US" sz="11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S-VLAN Relay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6" name="Rectangle 285"/>
          <p:cNvSpPr/>
          <p:nvPr/>
        </p:nvSpPr>
        <p:spPr bwMode="auto">
          <a:xfrm flipH="1">
            <a:off x="8235628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7" name="Rectangle 286"/>
          <p:cNvSpPr/>
          <p:nvPr/>
        </p:nvSpPr>
        <p:spPr bwMode="auto">
          <a:xfrm flipH="1">
            <a:off x="8235628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8" name="Rectangle 287"/>
          <p:cNvSpPr/>
          <p:nvPr/>
        </p:nvSpPr>
        <p:spPr bwMode="auto">
          <a:xfrm flipH="1">
            <a:off x="7947015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9" name="Rectangle 288"/>
          <p:cNvSpPr/>
          <p:nvPr/>
        </p:nvSpPr>
        <p:spPr bwMode="auto">
          <a:xfrm flipH="1">
            <a:off x="7947595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0" name="Rectangle 289"/>
          <p:cNvSpPr/>
          <p:nvPr/>
        </p:nvSpPr>
        <p:spPr bwMode="auto">
          <a:xfrm flipH="1">
            <a:off x="7587555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1" name="Rectangle 290"/>
          <p:cNvSpPr/>
          <p:nvPr/>
        </p:nvSpPr>
        <p:spPr bwMode="auto">
          <a:xfrm flipH="1">
            <a:off x="7587555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2" name="Rectangle 291"/>
          <p:cNvSpPr/>
          <p:nvPr/>
        </p:nvSpPr>
        <p:spPr bwMode="auto">
          <a:xfrm flipH="1">
            <a:off x="7299522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3" name="Rectangle 292"/>
          <p:cNvSpPr/>
          <p:nvPr/>
        </p:nvSpPr>
        <p:spPr bwMode="auto">
          <a:xfrm flipH="1">
            <a:off x="7299523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4" name="Isosceles Triangle 293"/>
          <p:cNvSpPr/>
          <p:nvPr/>
        </p:nvSpPr>
        <p:spPr bwMode="auto">
          <a:xfrm flipH="1">
            <a:off x="7328782" y="418447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6" name="Group 257"/>
          <p:cNvGrpSpPr/>
          <p:nvPr/>
        </p:nvGrpSpPr>
        <p:grpSpPr>
          <a:xfrm flipH="1">
            <a:off x="7328782" y="4472508"/>
            <a:ext cx="216024" cy="216023"/>
            <a:chOff x="9209112" y="7464897"/>
            <a:chExt cx="432048" cy="216023"/>
          </a:xfrm>
        </p:grpSpPr>
        <p:sp>
          <p:nvSpPr>
            <p:cNvPr id="296" name="Flowchart: Delay 29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97" name="Flowchart: Delay 29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98" name="Isosceles Triangle 297"/>
          <p:cNvSpPr/>
          <p:nvPr/>
        </p:nvSpPr>
        <p:spPr bwMode="auto">
          <a:xfrm flipH="1" flipV="1">
            <a:off x="7328782" y="476054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9" name="Isosceles Triangle 298"/>
          <p:cNvSpPr/>
          <p:nvPr/>
        </p:nvSpPr>
        <p:spPr bwMode="auto">
          <a:xfrm flipH="1">
            <a:off x="8257571" y="418447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" name="Group 273"/>
          <p:cNvGrpSpPr/>
          <p:nvPr/>
        </p:nvGrpSpPr>
        <p:grpSpPr>
          <a:xfrm flipH="1">
            <a:off x="8257571" y="4472508"/>
            <a:ext cx="216024" cy="216023"/>
            <a:chOff x="9209112" y="7464897"/>
            <a:chExt cx="432048" cy="216023"/>
          </a:xfrm>
        </p:grpSpPr>
        <p:sp>
          <p:nvSpPr>
            <p:cNvPr id="301" name="Flowchart: Delay 300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02" name="Flowchart: Delay 30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03" name="Isosceles Triangle 302"/>
          <p:cNvSpPr/>
          <p:nvPr/>
        </p:nvSpPr>
        <p:spPr bwMode="auto">
          <a:xfrm flipH="1" flipV="1">
            <a:off x="8257571" y="476054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68" name="Straight Connector 367"/>
          <p:cNvCxnSpPr/>
          <p:nvPr/>
        </p:nvCxnSpPr>
        <p:spPr bwMode="auto">
          <a:xfrm>
            <a:off x="3736504" y="5912668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8" name="TextBox 577"/>
          <p:cNvSpPr txBox="1"/>
          <p:nvPr/>
        </p:nvSpPr>
        <p:spPr>
          <a:xfrm rot="16200000">
            <a:off x="1346907" y="5876889"/>
            <a:ext cx="44884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b="0" dirty="0" smtClean="0"/>
              <a:t>ISID</a:t>
            </a:r>
            <a:endParaRPr lang="en-US" sz="1800" b="0" dirty="0" smtClean="0"/>
          </a:p>
        </p:txBody>
      </p:sp>
      <p:sp>
        <p:nvSpPr>
          <p:cNvPr id="579" name="TextBox 578"/>
          <p:cNvSpPr txBox="1"/>
          <p:nvPr/>
        </p:nvSpPr>
        <p:spPr>
          <a:xfrm rot="16200000">
            <a:off x="1301443" y="4436729"/>
            <a:ext cx="538609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b="0" dirty="0" smtClean="0"/>
              <a:t>SVID</a:t>
            </a:r>
            <a:endParaRPr lang="en-US" sz="1800" b="0" dirty="0" smtClean="0"/>
          </a:p>
        </p:txBody>
      </p:sp>
      <p:sp>
        <p:nvSpPr>
          <p:cNvPr id="580" name="TextBox 579"/>
          <p:cNvSpPr txBox="1"/>
          <p:nvPr/>
        </p:nvSpPr>
        <p:spPr>
          <a:xfrm rot="16200000">
            <a:off x="1252519" y="7588282"/>
            <a:ext cx="769441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800" b="0" dirty="0" smtClean="0"/>
              <a:t>BVID</a:t>
            </a:r>
          </a:p>
          <a:p>
            <a:pPr algn="ctr"/>
            <a:r>
              <a:rPr lang="en-GB" sz="1800" b="0" dirty="0" smtClean="0"/>
              <a:t>ESP-ID</a:t>
            </a:r>
            <a:endParaRPr lang="en-US" sz="1800" b="0" dirty="0" smtClean="0"/>
          </a:p>
        </p:txBody>
      </p:sp>
      <p:grpSp>
        <p:nvGrpSpPr>
          <p:cNvPr id="8" name="Group 594"/>
          <p:cNvGrpSpPr/>
          <p:nvPr/>
        </p:nvGrpSpPr>
        <p:grpSpPr>
          <a:xfrm>
            <a:off x="3153952" y="3793770"/>
            <a:ext cx="6150409" cy="6308132"/>
            <a:chOff x="3153952" y="3793770"/>
            <a:chExt cx="6150409" cy="6308132"/>
          </a:xfrm>
        </p:grpSpPr>
        <p:grpSp>
          <p:nvGrpSpPr>
            <p:cNvPr id="9" name="Group 303"/>
            <p:cNvGrpSpPr/>
            <p:nvPr/>
          </p:nvGrpSpPr>
          <p:grpSpPr>
            <a:xfrm>
              <a:off x="3615532" y="3815028"/>
              <a:ext cx="5688829" cy="6286874"/>
              <a:chOff x="2262287" y="1470812"/>
              <a:chExt cx="5688829" cy="6286874"/>
            </a:xfrm>
          </p:grpSpPr>
          <p:sp>
            <p:nvSpPr>
              <p:cNvPr id="305" name="Isosceles Triangle 304"/>
              <p:cNvSpPr/>
              <p:nvPr/>
            </p:nvSpPr>
            <p:spPr bwMode="auto">
              <a:xfrm>
                <a:off x="2383259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06" name="Isosceles Triangle 305"/>
              <p:cNvSpPr/>
              <p:nvPr/>
            </p:nvSpPr>
            <p:spPr bwMode="auto">
              <a:xfrm flipV="1">
                <a:off x="2383259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07" name="Isosceles Triangle 306"/>
              <p:cNvSpPr/>
              <p:nvPr/>
            </p:nvSpPr>
            <p:spPr bwMode="auto">
              <a:xfrm>
                <a:off x="3247355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08" name="Isosceles Triangle 307"/>
              <p:cNvSpPr/>
              <p:nvPr/>
            </p:nvSpPr>
            <p:spPr bwMode="auto">
              <a:xfrm flipV="1">
                <a:off x="3247355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09" name="Isosceles Triangle 308"/>
              <p:cNvSpPr/>
              <p:nvPr/>
            </p:nvSpPr>
            <p:spPr bwMode="auto">
              <a:xfrm>
                <a:off x="3373760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0" name="Isosceles Triangle 309"/>
              <p:cNvSpPr/>
              <p:nvPr/>
            </p:nvSpPr>
            <p:spPr bwMode="auto">
              <a:xfrm>
                <a:off x="3722151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1" name="Isosceles Triangle 310"/>
              <p:cNvSpPr/>
              <p:nvPr/>
            </p:nvSpPr>
            <p:spPr bwMode="auto">
              <a:xfrm flipV="1">
                <a:off x="3831803" y="4288532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2" name="Isosceles Triangle 311"/>
              <p:cNvSpPr/>
              <p:nvPr/>
            </p:nvSpPr>
            <p:spPr bwMode="auto">
              <a:xfrm flipV="1">
                <a:off x="3183731" y="4288532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3" name="Freeform 312"/>
              <p:cNvSpPr/>
              <p:nvPr/>
            </p:nvSpPr>
            <p:spPr bwMode="auto">
              <a:xfrm>
                <a:off x="3350362" y="4506163"/>
                <a:ext cx="629107" cy="1441095"/>
              </a:xfrm>
              <a:custGeom>
                <a:avLst/>
                <a:gdLst>
                  <a:gd name="connsiteX0" fmla="*/ 629107 w 643737"/>
                  <a:gd name="connsiteY0" fmla="*/ 0 h 1441095"/>
                  <a:gd name="connsiteX1" fmla="*/ 643737 w 643737"/>
                  <a:gd name="connsiteY1" fmla="*/ 73152 h 1441095"/>
                  <a:gd name="connsiteX2" fmla="*/ 7315 w 643737"/>
                  <a:gd name="connsiteY2" fmla="*/ 497434 h 1441095"/>
                  <a:gd name="connsiteX3" fmla="*/ 0 w 643737"/>
                  <a:gd name="connsiteY3" fmla="*/ 1441095 h 1441095"/>
                  <a:gd name="connsiteX0" fmla="*/ 629107 w 629107"/>
                  <a:gd name="connsiteY0" fmla="*/ 0 h 1441095"/>
                  <a:gd name="connsiteX1" fmla="*/ 626403 w 629107"/>
                  <a:gd name="connsiteY1" fmla="*/ 73152 h 1441095"/>
                  <a:gd name="connsiteX2" fmla="*/ 7315 w 629107"/>
                  <a:gd name="connsiteY2" fmla="*/ 497434 h 1441095"/>
                  <a:gd name="connsiteX3" fmla="*/ 0 w 629107"/>
                  <a:gd name="connsiteY3" fmla="*/ 1441095 h 14410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9107" h="1441095">
                    <a:moveTo>
                      <a:pt x="629107" y="0"/>
                    </a:moveTo>
                    <a:cubicBezTo>
                      <a:pt x="628206" y="24384"/>
                      <a:pt x="627304" y="48768"/>
                      <a:pt x="626403" y="73152"/>
                    </a:cubicBezTo>
                    <a:lnTo>
                      <a:pt x="7315" y="497434"/>
                    </a:lnTo>
                    <a:cubicBezTo>
                      <a:pt x="4877" y="811988"/>
                      <a:pt x="2438" y="1126541"/>
                      <a:pt x="0" y="1441095"/>
                    </a:cubicBez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10" name="Group 270"/>
              <p:cNvGrpSpPr/>
              <p:nvPr/>
            </p:nvGrpSpPr>
            <p:grpSpPr>
              <a:xfrm>
                <a:off x="3247355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366" name="Flowchart: Delay 365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367" name="Flowchart: Delay 366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315" name="Freeform 314"/>
              <p:cNvSpPr/>
              <p:nvPr/>
            </p:nvSpPr>
            <p:spPr bwMode="auto">
              <a:xfrm>
                <a:off x="2479853" y="4513478"/>
                <a:ext cx="841248" cy="1433780"/>
              </a:xfrm>
              <a:custGeom>
                <a:avLst/>
                <a:gdLst>
                  <a:gd name="connsiteX0" fmla="*/ 841248 w 848563"/>
                  <a:gd name="connsiteY0" fmla="*/ 0 h 1433780"/>
                  <a:gd name="connsiteX1" fmla="*/ 848563 w 848563"/>
                  <a:gd name="connsiteY1" fmla="*/ 65837 h 1433780"/>
                  <a:gd name="connsiteX2" fmla="*/ 14630 w 848563"/>
                  <a:gd name="connsiteY2" fmla="*/ 504749 h 1433780"/>
                  <a:gd name="connsiteX3" fmla="*/ 0 w 848563"/>
                  <a:gd name="connsiteY3" fmla="*/ 1433780 h 1433780"/>
                  <a:gd name="connsiteX0" fmla="*/ 841248 w 841248"/>
                  <a:gd name="connsiteY0" fmla="*/ 0 h 1433780"/>
                  <a:gd name="connsiteX1" fmla="*/ 839896 w 841248"/>
                  <a:gd name="connsiteY1" fmla="*/ 70171 h 1433780"/>
                  <a:gd name="connsiteX2" fmla="*/ 14630 w 841248"/>
                  <a:gd name="connsiteY2" fmla="*/ 504749 h 1433780"/>
                  <a:gd name="connsiteX3" fmla="*/ 0 w 841248"/>
                  <a:gd name="connsiteY3" fmla="*/ 1433780 h 14337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41248" h="1433780">
                    <a:moveTo>
                      <a:pt x="841248" y="0"/>
                    </a:moveTo>
                    <a:cubicBezTo>
                      <a:pt x="840797" y="23390"/>
                      <a:pt x="840347" y="46781"/>
                      <a:pt x="839896" y="70171"/>
                    </a:cubicBezTo>
                    <a:lnTo>
                      <a:pt x="14630" y="504749"/>
                    </a:lnTo>
                    <a:lnTo>
                      <a:pt x="0" y="1433780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6" name="Rectangle 315"/>
              <p:cNvSpPr/>
              <p:nvPr/>
            </p:nvSpPr>
            <p:spPr bwMode="auto">
              <a:xfrm>
                <a:off x="3341107" y="1552834"/>
                <a:ext cx="621103" cy="21566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7" name="Freeform 316"/>
              <p:cNvSpPr/>
              <p:nvPr/>
            </p:nvSpPr>
            <p:spPr bwMode="auto">
              <a:xfrm>
                <a:off x="3490417" y="1470812"/>
                <a:ext cx="163830" cy="278130"/>
              </a:xfrm>
              <a:custGeom>
                <a:avLst/>
                <a:gdLst>
                  <a:gd name="connsiteX0" fmla="*/ 163830 w 163830"/>
                  <a:gd name="connsiteY0" fmla="*/ 0 h 278130"/>
                  <a:gd name="connsiteX1" fmla="*/ 163830 w 163830"/>
                  <a:gd name="connsiteY1" fmla="*/ 87630 h 278130"/>
                  <a:gd name="connsiteX2" fmla="*/ 0 w 163830"/>
                  <a:gd name="connsiteY2" fmla="*/ 278130 h 2781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3830" h="278130">
                    <a:moveTo>
                      <a:pt x="163830" y="0"/>
                    </a:moveTo>
                    <a:lnTo>
                      <a:pt x="163830" y="87630"/>
                    </a:lnTo>
                    <a:lnTo>
                      <a:pt x="0" y="278130"/>
                    </a:lnTo>
                  </a:path>
                </a:pathLst>
              </a:custGeom>
              <a:noFill/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8" name="Freeform 317"/>
              <p:cNvSpPr/>
              <p:nvPr/>
            </p:nvSpPr>
            <p:spPr bwMode="auto">
              <a:xfrm flipH="1">
                <a:off x="3369929" y="1674879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9" name="Freeform 318"/>
              <p:cNvSpPr/>
              <p:nvPr/>
            </p:nvSpPr>
            <p:spPr bwMode="auto">
              <a:xfrm>
                <a:off x="3822195" y="1676452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11" name="Group 251"/>
              <p:cNvGrpSpPr/>
              <p:nvPr/>
            </p:nvGrpSpPr>
            <p:grpSpPr>
              <a:xfrm>
                <a:off x="3378094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364" name="Flowchart: Delay 363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365" name="Flowchart: Delay 364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321" name="Isosceles Triangle 320"/>
              <p:cNvSpPr/>
              <p:nvPr/>
            </p:nvSpPr>
            <p:spPr bwMode="auto">
              <a:xfrm flipV="1">
                <a:off x="3382428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12" name="Group 254"/>
              <p:cNvGrpSpPr/>
              <p:nvPr/>
            </p:nvGrpSpPr>
            <p:grpSpPr>
              <a:xfrm>
                <a:off x="3722151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362" name="Flowchart: Delay 361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363" name="Flowchart: Delay 362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323" name="Isosceles Triangle 322"/>
              <p:cNvSpPr/>
              <p:nvPr/>
            </p:nvSpPr>
            <p:spPr bwMode="auto">
              <a:xfrm flipV="1">
                <a:off x="3726485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24" name="Isosceles Triangle 323"/>
              <p:cNvSpPr/>
              <p:nvPr/>
            </p:nvSpPr>
            <p:spPr bwMode="auto">
              <a:xfrm flipH="1">
                <a:off x="7602461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25" name="Isosceles Triangle 324"/>
              <p:cNvSpPr/>
              <p:nvPr/>
            </p:nvSpPr>
            <p:spPr bwMode="auto">
              <a:xfrm flipH="1" flipV="1">
                <a:off x="7602461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26" name="Isosceles Triangle 325"/>
              <p:cNvSpPr/>
              <p:nvPr/>
            </p:nvSpPr>
            <p:spPr bwMode="auto">
              <a:xfrm flipH="1">
                <a:off x="6738365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27" name="Isosceles Triangle 326"/>
              <p:cNvSpPr/>
              <p:nvPr/>
            </p:nvSpPr>
            <p:spPr bwMode="auto">
              <a:xfrm flipH="1" flipV="1">
                <a:off x="6738365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28" name="Isosceles Triangle 327"/>
              <p:cNvSpPr/>
              <p:nvPr/>
            </p:nvSpPr>
            <p:spPr bwMode="auto">
              <a:xfrm flipH="1">
                <a:off x="6611960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29" name="Isosceles Triangle 328"/>
              <p:cNvSpPr/>
              <p:nvPr/>
            </p:nvSpPr>
            <p:spPr bwMode="auto">
              <a:xfrm flipH="1">
                <a:off x="6263569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30" name="Isosceles Triangle 329"/>
              <p:cNvSpPr/>
              <p:nvPr/>
            </p:nvSpPr>
            <p:spPr bwMode="auto">
              <a:xfrm flipH="1" flipV="1">
                <a:off x="6090293" y="4288532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31" name="Isosceles Triangle 330"/>
              <p:cNvSpPr/>
              <p:nvPr/>
            </p:nvSpPr>
            <p:spPr bwMode="auto">
              <a:xfrm flipH="1" flipV="1">
                <a:off x="6738365" y="4288532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32" name="Freeform 331"/>
              <p:cNvSpPr/>
              <p:nvPr/>
            </p:nvSpPr>
            <p:spPr bwMode="auto">
              <a:xfrm flipH="1">
                <a:off x="6222275" y="4506163"/>
                <a:ext cx="629107" cy="1441095"/>
              </a:xfrm>
              <a:custGeom>
                <a:avLst/>
                <a:gdLst>
                  <a:gd name="connsiteX0" fmla="*/ 629107 w 643737"/>
                  <a:gd name="connsiteY0" fmla="*/ 0 h 1441095"/>
                  <a:gd name="connsiteX1" fmla="*/ 643737 w 643737"/>
                  <a:gd name="connsiteY1" fmla="*/ 73152 h 1441095"/>
                  <a:gd name="connsiteX2" fmla="*/ 7315 w 643737"/>
                  <a:gd name="connsiteY2" fmla="*/ 497434 h 1441095"/>
                  <a:gd name="connsiteX3" fmla="*/ 0 w 643737"/>
                  <a:gd name="connsiteY3" fmla="*/ 1441095 h 1441095"/>
                  <a:gd name="connsiteX0" fmla="*/ 629107 w 629107"/>
                  <a:gd name="connsiteY0" fmla="*/ 0 h 1441095"/>
                  <a:gd name="connsiteX1" fmla="*/ 626403 w 629107"/>
                  <a:gd name="connsiteY1" fmla="*/ 73152 h 1441095"/>
                  <a:gd name="connsiteX2" fmla="*/ 7315 w 629107"/>
                  <a:gd name="connsiteY2" fmla="*/ 497434 h 1441095"/>
                  <a:gd name="connsiteX3" fmla="*/ 0 w 629107"/>
                  <a:gd name="connsiteY3" fmla="*/ 1441095 h 14410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9107" h="1441095">
                    <a:moveTo>
                      <a:pt x="629107" y="0"/>
                    </a:moveTo>
                    <a:cubicBezTo>
                      <a:pt x="628206" y="24384"/>
                      <a:pt x="627304" y="48768"/>
                      <a:pt x="626403" y="73152"/>
                    </a:cubicBezTo>
                    <a:lnTo>
                      <a:pt x="7315" y="497434"/>
                    </a:lnTo>
                    <a:cubicBezTo>
                      <a:pt x="4877" y="811988"/>
                      <a:pt x="2438" y="1126541"/>
                      <a:pt x="0" y="1441095"/>
                    </a:cubicBez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13" name="Group 270"/>
              <p:cNvGrpSpPr/>
              <p:nvPr/>
            </p:nvGrpSpPr>
            <p:grpSpPr>
              <a:xfrm flipH="1">
                <a:off x="6738365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360" name="Flowchart: Delay 359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361" name="Flowchart: Delay 360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334" name="Freeform 333"/>
              <p:cNvSpPr/>
              <p:nvPr/>
            </p:nvSpPr>
            <p:spPr bwMode="auto">
              <a:xfrm flipH="1">
                <a:off x="6880643" y="4513478"/>
                <a:ext cx="841248" cy="1433780"/>
              </a:xfrm>
              <a:custGeom>
                <a:avLst/>
                <a:gdLst>
                  <a:gd name="connsiteX0" fmla="*/ 841248 w 848563"/>
                  <a:gd name="connsiteY0" fmla="*/ 0 h 1433780"/>
                  <a:gd name="connsiteX1" fmla="*/ 848563 w 848563"/>
                  <a:gd name="connsiteY1" fmla="*/ 65837 h 1433780"/>
                  <a:gd name="connsiteX2" fmla="*/ 14630 w 848563"/>
                  <a:gd name="connsiteY2" fmla="*/ 504749 h 1433780"/>
                  <a:gd name="connsiteX3" fmla="*/ 0 w 848563"/>
                  <a:gd name="connsiteY3" fmla="*/ 1433780 h 1433780"/>
                  <a:gd name="connsiteX0" fmla="*/ 841248 w 841248"/>
                  <a:gd name="connsiteY0" fmla="*/ 0 h 1433780"/>
                  <a:gd name="connsiteX1" fmla="*/ 839896 w 841248"/>
                  <a:gd name="connsiteY1" fmla="*/ 70171 h 1433780"/>
                  <a:gd name="connsiteX2" fmla="*/ 14630 w 841248"/>
                  <a:gd name="connsiteY2" fmla="*/ 504749 h 1433780"/>
                  <a:gd name="connsiteX3" fmla="*/ 0 w 841248"/>
                  <a:gd name="connsiteY3" fmla="*/ 1433780 h 14337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41248" h="1433780">
                    <a:moveTo>
                      <a:pt x="841248" y="0"/>
                    </a:moveTo>
                    <a:cubicBezTo>
                      <a:pt x="840797" y="23390"/>
                      <a:pt x="840347" y="46781"/>
                      <a:pt x="839896" y="70171"/>
                    </a:cubicBezTo>
                    <a:lnTo>
                      <a:pt x="14630" y="504749"/>
                    </a:lnTo>
                    <a:lnTo>
                      <a:pt x="0" y="1433780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35" name="Rectangle 334"/>
              <p:cNvSpPr/>
              <p:nvPr/>
            </p:nvSpPr>
            <p:spPr bwMode="auto">
              <a:xfrm flipH="1">
                <a:off x="6239534" y="1552834"/>
                <a:ext cx="621103" cy="21566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36" name="Freeform 335"/>
              <p:cNvSpPr/>
              <p:nvPr/>
            </p:nvSpPr>
            <p:spPr bwMode="auto">
              <a:xfrm flipH="1">
                <a:off x="6547497" y="1470812"/>
                <a:ext cx="0" cy="87630"/>
              </a:xfrm>
              <a:custGeom>
                <a:avLst/>
                <a:gdLst>
                  <a:gd name="connsiteX0" fmla="*/ 163830 w 163830"/>
                  <a:gd name="connsiteY0" fmla="*/ 0 h 278130"/>
                  <a:gd name="connsiteX1" fmla="*/ 163830 w 163830"/>
                  <a:gd name="connsiteY1" fmla="*/ 87630 h 278130"/>
                  <a:gd name="connsiteX2" fmla="*/ 0 w 163830"/>
                  <a:gd name="connsiteY2" fmla="*/ 278130 h 278130"/>
                  <a:gd name="connsiteX0" fmla="*/ 84234 w 84234"/>
                  <a:gd name="connsiteY0" fmla="*/ 0 h 153424"/>
                  <a:gd name="connsiteX1" fmla="*/ 84234 w 84234"/>
                  <a:gd name="connsiteY1" fmla="*/ 87630 h 153424"/>
                  <a:gd name="connsiteX2" fmla="*/ 0 w 84234"/>
                  <a:gd name="connsiteY2" fmla="*/ 153424 h 153424"/>
                  <a:gd name="connsiteX0" fmla="*/ 12226 w 12226"/>
                  <a:gd name="connsiteY0" fmla="*/ 0 h 153424"/>
                  <a:gd name="connsiteX1" fmla="*/ 12226 w 12226"/>
                  <a:gd name="connsiteY1" fmla="*/ 87630 h 153424"/>
                  <a:gd name="connsiteX2" fmla="*/ 0 w 12226"/>
                  <a:gd name="connsiteY2" fmla="*/ 153424 h 153424"/>
                  <a:gd name="connsiteX0" fmla="*/ 0 w 0"/>
                  <a:gd name="connsiteY0" fmla="*/ 0 h 87630"/>
                  <a:gd name="connsiteX1" fmla="*/ 0 w 0"/>
                  <a:gd name="connsiteY1" fmla="*/ 87630 h 876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87630">
                    <a:moveTo>
                      <a:pt x="0" y="0"/>
                    </a:moveTo>
                    <a:lnTo>
                      <a:pt x="0" y="87630"/>
                    </a:lnTo>
                  </a:path>
                </a:pathLst>
              </a:cu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37" name="Freeform 336"/>
              <p:cNvSpPr/>
              <p:nvPr/>
            </p:nvSpPr>
            <p:spPr bwMode="auto">
              <a:xfrm>
                <a:off x="6704594" y="1674879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38" name="Freeform 337"/>
              <p:cNvSpPr/>
              <p:nvPr/>
            </p:nvSpPr>
            <p:spPr bwMode="auto">
              <a:xfrm flipH="1">
                <a:off x="6252328" y="1676452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14" name="Group 251"/>
              <p:cNvGrpSpPr/>
              <p:nvPr/>
            </p:nvGrpSpPr>
            <p:grpSpPr>
              <a:xfrm flipH="1">
                <a:off x="6607626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358" name="Flowchart: Delay 357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359" name="Flowchart: Delay 358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grpSp>
            <p:nvGrpSpPr>
              <p:cNvPr id="15" name="Group 254"/>
              <p:cNvGrpSpPr/>
              <p:nvPr/>
            </p:nvGrpSpPr>
            <p:grpSpPr>
              <a:xfrm flipH="1">
                <a:off x="6263569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356" name="Flowchart: Delay 355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357" name="Flowchart: Delay 356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cxnSp>
            <p:nvCxnSpPr>
              <p:cNvPr id="341" name="Straight Connector 340"/>
              <p:cNvCxnSpPr>
                <a:stCxn id="338" idx="2"/>
                <a:endCxn id="337" idx="2"/>
              </p:cNvCxnSpPr>
              <p:nvPr/>
            </p:nvCxnSpPr>
            <p:spPr bwMode="auto">
              <a:xfrm flipV="1">
                <a:off x="6363647" y="1674879"/>
                <a:ext cx="356849" cy="1573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42" name="Freeform 341"/>
              <p:cNvSpPr/>
              <p:nvPr/>
            </p:nvSpPr>
            <p:spPr bwMode="auto">
              <a:xfrm>
                <a:off x="3347499" y="5939624"/>
                <a:ext cx="3522428" cy="174929"/>
              </a:xfrm>
              <a:custGeom>
                <a:avLst/>
                <a:gdLst>
                  <a:gd name="connsiteX0" fmla="*/ 0 w 3522428"/>
                  <a:gd name="connsiteY0" fmla="*/ 0 h 174929"/>
                  <a:gd name="connsiteX1" fmla="*/ 0 w 3522428"/>
                  <a:gd name="connsiteY1" fmla="*/ 174929 h 174929"/>
                  <a:gd name="connsiteX2" fmla="*/ 3522428 w 3522428"/>
                  <a:gd name="connsiteY2" fmla="*/ 174929 h 174929"/>
                  <a:gd name="connsiteX3" fmla="*/ 3514477 w 3522428"/>
                  <a:gd name="connsiteY3" fmla="*/ 15903 h 1749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22428" h="174929">
                    <a:moveTo>
                      <a:pt x="0" y="0"/>
                    </a:moveTo>
                    <a:lnTo>
                      <a:pt x="0" y="174929"/>
                    </a:lnTo>
                    <a:lnTo>
                      <a:pt x="3522428" y="174929"/>
                    </a:lnTo>
                    <a:lnTo>
                      <a:pt x="3514477" y="15903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43" name="TextBox 342"/>
              <p:cNvSpPr txBox="1"/>
              <p:nvPr/>
            </p:nvSpPr>
            <p:spPr>
              <a:xfrm>
                <a:off x="4579947" y="5995279"/>
                <a:ext cx="124386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BVLAN or TESI</a:t>
                </a:r>
                <a:endParaRPr lang="en-US" sz="1400" b="0" dirty="0" smtClean="0"/>
              </a:p>
            </p:txBody>
          </p:sp>
          <p:grpSp>
            <p:nvGrpSpPr>
              <p:cNvPr id="16" name="Group 273"/>
              <p:cNvGrpSpPr/>
              <p:nvPr/>
            </p:nvGrpSpPr>
            <p:grpSpPr>
              <a:xfrm>
                <a:off x="2383259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354" name="Flowchart: Delay 353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355" name="Flowchart: Delay 354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grpSp>
            <p:nvGrpSpPr>
              <p:cNvPr id="17" name="Group 273"/>
              <p:cNvGrpSpPr/>
              <p:nvPr/>
            </p:nvGrpSpPr>
            <p:grpSpPr>
              <a:xfrm flipH="1">
                <a:off x="7602461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352" name="Flowchart: Delay 351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353" name="Flowchart: Delay 352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cxnSp>
            <p:nvCxnSpPr>
              <p:cNvPr id="346" name="Straight Connector 345"/>
              <p:cNvCxnSpPr/>
              <p:nvPr/>
            </p:nvCxnSpPr>
            <p:spPr bwMode="auto">
              <a:xfrm>
                <a:off x="2474317" y="5944716"/>
                <a:ext cx="0" cy="1521693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47" name="TextBox 346"/>
              <p:cNvSpPr txBox="1"/>
              <p:nvPr/>
            </p:nvSpPr>
            <p:spPr>
              <a:xfrm rot="16200000">
                <a:off x="2175597" y="7240108"/>
                <a:ext cx="60426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BVLAN</a:t>
                </a:r>
              </a:p>
              <a:p>
                <a:r>
                  <a:rPr lang="en-GB" sz="1400" b="0" dirty="0" smtClean="0"/>
                  <a:t>or TESI</a:t>
                </a:r>
                <a:endParaRPr lang="en-US" sz="1400" b="0" dirty="0" smtClean="0"/>
              </a:p>
            </p:txBody>
          </p:sp>
          <p:sp>
            <p:nvSpPr>
              <p:cNvPr id="348" name="TextBox 347"/>
              <p:cNvSpPr txBox="1"/>
              <p:nvPr/>
            </p:nvSpPr>
            <p:spPr>
              <a:xfrm rot="5400000" flipH="1">
                <a:off x="7433539" y="7230584"/>
                <a:ext cx="60426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BVLAN</a:t>
                </a:r>
              </a:p>
              <a:p>
                <a:r>
                  <a:rPr lang="en-GB" sz="1400" b="0" dirty="0" smtClean="0"/>
                  <a:t>or TESI</a:t>
                </a:r>
                <a:endParaRPr lang="en-US" sz="1400" b="0" dirty="0" smtClean="0"/>
              </a:p>
            </p:txBody>
          </p:sp>
          <p:cxnSp>
            <p:nvCxnSpPr>
              <p:cNvPr id="349" name="Straight Connector 348"/>
              <p:cNvCxnSpPr/>
              <p:nvPr/>
            </p:nvCxnSpPr>
            <p:spPr bwMode="auto">
              <a:xfrm>
                <a:off x="7730901" y="5935191"/>
                <a:ext cx="0" cy="1521693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50" name="Isosceles Triangle 349"/>
              <p:cNvSpPr/>
              <p:nvPr/>
            </p:nvSpPr>
            <p:spPr bwMode="auto">
              <a:xfrm flipH="1" flipV="1">
                <a:off x="6603292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51" name="Isosceles Triangle 350"/>
              <p:cNvSpPr/>
              <p:nvPr/>
            </p:nvSpPr>
            <p:spPr bwMode="auto">
              <a:xfrm flipH="1" flipV="1">
                <a:off x="6259235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cxnSp>
          <p:nvCxnSpPr>
            <p:cNvPr id="586" name="Straight Connector 585"/>
            <p:cNvCxnSpPr>
              <a:endCxn id="317" idx="0"/>
            </p:cNvCxnSpPr>
            <p:nvPr/>
          </p:nvCxnSpPr>
          <p:spPr bwMode="auto">
            <a:xfrm>
              <a:off x="3153952" y="3793770"/>
              <a:ext cx="1853540" cy="2125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82" name="Rectangle 581"/>
          <p:cNvSpPr/>
          <p:nvPr/>
        </p:nvSpPr>
        <p:spPr bwMode="auto">
          <a:xfrm flipV="1">
            <a:off x="8921080" y="2539352"/>
            <a:ext cx="348392" cy="60506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7" name="Rectangle 586"/>
          <p:cNvSpPr/>
          <p:nvPr/>
        </p:nvSpPr>
        <p:spPr bwMode="auto">
          <a:xfrm flipV="1">
            <a:off x="9318254" y="2539348"/>
            <a:ext cx="2206637" cy="60506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8" name="Rectangle 587"/>
          <p:cNvSpPr/>
          <p:nvPr/>
        </p:nvSpPr>
        <p:spPr bwMode="auto">
          <a:xfrm flipV="1">
            <a:off x="8206295" y="1892335"/>
            <a:ext cx="647013" cy="125630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9" name="Rectangle 588"/>
          <p:cNvSpPr/>
          <p:nvPr/>
        </p:nvSpPr>
        <p:spPr bwMode="auto">
          <a:xfrm flipV="1">
            <a:off x="8206295" y="1743024"/>
            <a:ext cx="647013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0" name="Rectangle 589"/>
          <p:cNvSpPr/>
          <p:nvPr/>
        </p:nvSpPr>
        <p:spPr bwMode="auto">
          <a:xfrm flipV="1">
            <a:off x="8005762" y="1065710"/>
            <a:ext cx="847545" cy="5311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Server Layer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1" name="Rounded Rectangle 590"/>
          <p:cNvSpPr/>
          <p:nvPr/>
        </p:nvSpPr>
        <p:spPr bwMode="auto">
          <a:xfrm flipV="1">
            <a:off x="8970850" y="2560544"/>
            <a:ext cx="248851" cy="555298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Aggregation</a:t>
            </a:r>
          </a:p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Control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592" name="Rounded Rectangle 591"/>
          <p:cNvSpPr/>
          <p:nvPr/>
        </p:nvSpPr>
        <p:spPr bwMode="auto">
          <a:xfrm flipV="1">
            <a:off x="9367754" y="2638889"/>
            <a:ext cx="1008112" cy="44793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Frame Collection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593" name="Rectangle 592"/>
          <p:cNvSpPr/>
          <p:nvPr/>
        </p:nvSpPr>
        <p:spPr bwMode="auto">
          <a:xfrm flipV="1">
            <a:off x="9465176" y="2688659"/>
            <a:ext cx="348392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Marker </a:t>
            </a:r>
            <a:r>
              <a:rPr lang="en-GB" sz="700" b="0" dirty="0" err="1" smtClean="0">
                <a:latin typeface="Arial" charset="0"/>
              </a:rPr>
              <a:t>Respndr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594" name="Rectangle 593"/>
          <p:cNvSpPr/>
          <p:nvPr/>
        </p:nvSpPr>
        <p:spPr bwMode="auto">
          <a:xfrm flipV="1">
            <a:off x="9885576" y="2688657"/>
            <a:ext cx="440520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Frame Collector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595" name="Rounded Rectangle 594"/>
          <p:cNvSpPr/>
          <p:nvPr/>
        </p:nvSpPr>
        <p:spPr bwMode="auto">
          <a:xfrm flipV="1">
            <a:off x="10447875" y="2638889"/>
            <a:ext cx="1025257" cy="44793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Frame Distribution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596" name="Rectangle 595"/>
          <p:cNvSpPr/>
          <p:nvPr/>
        </p:nvSpPr>
        <p:spPr bwMode="auto">
          <a:xfrm flipV="1">
            <a:off x="10519881" y="2688658"/>
            <a:ext cx="499821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Frame Distributor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597" name="Rectangle 596"/>
          <p:cNvSpPr/>
          <p:nvPr/>
        </p:nvSpPr>
        <p:spPr bwMode="auto">
          <a:xfrm flipV="1">
            <a:off x="11091379" y="2688659"/>
            <a:ext cx="348392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Marker Gen/</a:t>
            </a:r>
            <a:r>
              <a:rPr lang="en-GB" sz="700" b="0" dirty="0" err="1" smtClean="0">
                <a:latin typeface="Arial" charset="0"/>
              </a:rPr>
              <a:t>Rec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598" name="Rounded Rectangle 597"/>
          <p:cNvSpPr/>
          <p:nvPr/>
        </p:nvSpPr>
        <p:spPr bwMode="auto">
          <a:xfrm>
            <a:off x="8250932" y="3236132"/>
            <a:ext cx="2902396" cy="34839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DAS Frame Switching</a:t>
            </a:r>
            <a:endParaRPr lang="en-US" sz="700" b="0" dirty="0" smtClean="0">
              <a:latin typeface="Arial" charset="0"/>
            </a:endParaRPr>
          </a:p>
        </p:txBody>
      </p:sp>
      <p:grpSp>
        <p:nvGrpSpPr>
          <p:cNvPr id="18" name="Group 267"/>
          <p:cNvGrpSpPr/>
          <p:nvPr/>
        </p:nvGrpSpPr>
        <p:grpSpPr>
          <a:xfrm flipV="1">
            <a:off x="8256065" y="2141187"/>
            <a:ext cx="149311" cy="149310"/>
            <a:chOff x="9209112" y="7464897"/>
            <a:chExt cx="432048" cy="216023"/>
          </a:xfrm>
        </p:grpSpPr>
        <p:sp>
          <p:nvSpPr>
            <p:cNvPr id="753" name="Flowchart: Delay 752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54" name="Flowchart: Delay 753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20" name="Group 273"/>
          <p:cNvGrpSpPr/>
          <p:nvPr/>
        </p:nvGrpSpPr>
        <p:grpSpPr>
          <a:xfrm flipV="1">
            <a:off x="8654227" y="2141187"/>
            <a:ext cx="149311" cy="149310"/>
            <a:chOff x="9209112" y="7464897"/>
            <a:chExt cx="432048" cy="216023"/>
          </a:xfrm>
        </p:grpSpPr>
        <p:sp>
          <p:nvSpPr>
            <p:cNvPr id="749" name="Flowchart: Delay 748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50" name="Flowchart: Delay 749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21" name="Group 395"/>
          <p:cNvGrpSpPr/>
          <p:nvPr/>
        </p:nvGrpSpPr>
        <p:grpSpPr>
          <a:xfrm flipH="1" flipV="1">
            <a:off x="8007214" y="1593714"/>
            <a:ext cx="846094" cy="945635"/>
            <a:chOff x="1951211" y="1912268"/>
            <a:chExt cx="1224136" cy="1368152"/>
          </a:xfrm>
        </p:grpSpPr>
        <p:sp>
          <p:nvSpPr>
            <p:cNvPr id="746" name="Rectangle 745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>
                  <a:latin typeface="Arial" charset="0"/>
                </a:rPr>
                <a:t>8.5</a:t>
              </a: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47" name="Rectangle 746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48" name="Straight Connector 747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03" name="TextBox 602"/>
          <p:cNvSpPr txBox="1"/>
          <p:nvPr/>
        </p:nvSpPr>
        <p:spPr>
          <a:xfrm flipV="1">
            <a:off x="10318020" y="3072408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sp>
        <p:nvSpPr>
          <p:cNvPr id="607" name="Rectangle 606"/>
          <p:cNvSpPr/>
          <p:nvPr/>
        </p:nvSpPr>
        <p:spPr bwMode="auto">
          <a:xfrm flipV="1">
            <a:off x="10866355" y="1892336"/>
            <a:ext cx="647013" cy="64701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08" name="Rectangle 607"/>
          <p:cNvSpPr/>
          <p:nvPr/>
        </p:nvSpPr>
        <p:spPr bwMode="auto">
          <a:xfrm flipV="1">
            <a:off x="10866355" y="1743024"/>
            <a:ext cx="647013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09" name="Rectangle 608"/>
          <p:cNvSpPr/>
          <p:nvPr/>
        </p:nvSpPr>
        <p:spPr bwMode="auto">
          <a:xfrm flipV="1">
            <a:off x="10269112" y="648080"/>
            <a:ext cx="1244256" cy="24885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0" name="Rectangle 609"/>
          <p:cNvSpPr/>
          <p:nvPr/>
        </p:nvSpPr>
        <p:spPr bwMode="auto">
          <a:xfrm flipV="1">
            <a:off x="10269112" y="498768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1" name="Rectangle 610"/>
          <p:cNvSpPr/>
          <p:nvPr/>
        </p:nvSpPr>
        <p:spPr bwMode="auto">
          <a:xfrm flipV="1">
            <a:off x="10269112" y="349458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2" name="Isosceles Triangle 611"/>
          <p:cNvSpPr/>
          <p:nvPr/>
        </p:nvSpPr>
        <p:spPr bwMode="auto">
          <a:xfrm>
            <a:off x="10722513" y="697849"/>
            <a:ext cx="293153" cy="149311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6" name="Isosceles Triangle 615"/>
          <p:cNvSpPr/>
          <p:nvPr/>
        </p:nvSpPr>
        <p:spPr bwMode="auto">
          <a:xfrm flipV="1">
            <a:off x="11314287" y="2340267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3" name="Group 273"/>
          <p:cNvGrpSpPr/>
          <p:nvPr/>
        </p:nvGrpSpPr>
        <p:grpSpPr>
          <a:xfrm flipV="1">
            <a:off x="11314287" y="2141187"/>
            <a:ext cx="149311" cy="149310"/>
            <a:chOff x="9209112" y="7464897"/>
            <a:chExt cx="432048" cy="216023"/>
          </a:xfrm>
        </p:grpSpPr>
        <p:sp>
          <p:nvSpPr>
            <p:cNvPr id="734" name="Flowchart: Delay 733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35" name="Flowchart: Delay 734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18" name="Isosceles Triangle 617"/>
          <p:cNvSpPr/>
          <p:nvPr/>
        </p:nvSpPr>
        <p:spPr bwMode="auto">
          <a:xfrm>
            <a:off x="11314287" y="1942105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4" name="Group 395"/>
          <p:cNvGrpSpPr/>
          <p:nvPr/>
        </p:nvGrpSpPr>
        <p:grpSpPr>
          <a:xfrm flipH="1" flipV="1">
            <a:off x="10667274" y="1593714"/>
            <a:ext cx="846094" cy="945635"/>
            <a:chOff x="1951211" y="1912268"/>
            <a:chExt cx="1224136" cy="1368152"/>
          </a:xfrm>
        </p:grpSpPr>
        <p:sp>
          <p:nvSpPr>
            <p:cNvPr id="731" name="Rectangle 730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>
                  <a:latin typeface="Arial" charset="0"/>
                </a:rPr>
                <a:t>8.5</a:t>
              </a: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32" name="Rectangle 731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33" name="Straight Connector 732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5" name="Group 482"/>
          <p:cNvGrpSpPr/>
          <p:nvPr/>
        </p:nvGrpSpPr>
        <p:grpSpPr>
          <a:xfrm flipV="1">
            <a:off x="10269112" y="896931"/>
            <a:ext cx="1244256" cy="1642418"/>
            <a:chOff x="4759523" y="3928492"/>
            <a:chExt cx="1800200" cy="2376264"/>
          </a:xfrm>
          <a:solidFill>
            <a:schemeClr val="bg1">
              <a:lumMod val="85000"/>
            </a:schemeClr>
          </a:solidFill>
        </p:grpSpPr>
        <p:sp>
          <p:nvSpPr>
            <p:cNvPr id="727" name="Rectangle 726"/>
            <p:cNvSpPr/>
            <p:nvPr/>
          </p:nvSpPr>
          <p:spPr bwMode="auto">
            <a:xfrm flipH="1">
              <a:off x="4759523" y="5800700"/>
              <a:ext cx="1800200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28" name="Rectangle 727"/>
            <p:cNvSpPr/>
            <p:nvPr/>
          </p:nvSpPr>
          <p:spPr bwMode="auto">
            <a:xfrm flipH="1">
              <a:off x="4759523" y="3928492"/>
              <a:ext cx="216024" cy="1872208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LACPDU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29" name="Straight Connector 728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30" name="Rectangle 729"/>
            <p:cNvSpPr/>
            <p:nvPr/>
          </p:nvSpPr>
          <p:spPr bwMode="auto">
            <a:xfrm>
              <a:off x="5479603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smtClean="0">
                  <a:latin typeface="Arial" charset="0"/>
                </a:rPr>
                <a:t>Control </a:t>
              </a:r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grpSp>
        <p:nvGrpSpPr>
          <p:cNvPr id="26" name="Group 482"/>
          <p:cNvGrpSpPr/>
          <p:nvPr/>
        </p:nvGrpSpPr>
        <p:grpSpPr>
          <a:xfrm flipV="1">
            <a:off x="10468193" y="1245323"/>
            <a:ext cx="1045175" cy="1294026"/>
            <a:chOff x="4759523" y="4432548"/>
            <a:chExt cx="1512168" cy="1872208"/>
          </a:xfrm>
          <a:solidFill>
            <a:schemeClr val="bg1">
              <a:lumMod val="85000"/>
            </a:schemeClr>
          </a:solidFill>
        </p:grpSpPr>
        <p:sp>
          <p:nvSpPr>
            <p:cNvPr id="723" name="Rectangle 722"/>
            <p:cNvSpPr/>
            <p:nvPr/>
          </p:nvSpPr>
          <p:spPr bwMode="auto">
            <a:xfrm flipH="1">
              <a:off x="4759523" y="5800700"/>
              <a:ext cx="1512168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24" name="Rectangle 723"/>
            <p:cNvSpPr/>
            <p:nvPr/>
          </p:nvSpPr>
          <p:spPr bwMode="auto">
            <a:xfrm flipH="1">
              <a:off x="4759523" y="4432548"/>
              <a:ext cx="216024" cy="136815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Marker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25" name="Straight Connector 724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26" name="Rectangle 725"/>
            <p:cNvSpPr/>
            <p:nvPr/>
          </p:nvSpPr>
          <p:spPr bwMode="auto">
            <a:xfrm>
              <a:off x="5191571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err="1" smtClean="0">
                  <a:latin typeface="Arial" charset="0"/>
                </a:rPr>
                <a:t>Aggr</a:t>
              </a:r>
              <a:endParaRPr lang="en-GB" sz="700" b="0" dirty="0" smtClean="0">
                <a:latin typeface="Arial" charset="0"/>
              </a:endParaRPr>
            </a:p>
            <a:p>
              <a:pPr algn="ctr"/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cxnSp>
        <p:nvCxnSpPr>
          <p:cNvPr id="622" name="Straight Arrow Connector 621"/>
          <p:cNvCxnSpPr>
            <a:stCxn id="594" idx="0"/>
          </p:cNvCxnSpPr>
          <p:nvPr/>
        </p:nvCxnSpPr>
        <p:spPr bwMode="auto">
          <a:xfrm>
            <a:off x="10105836" y="2937508"/>
            <a:ext cx="2810" cy="29623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23" name="Straight Arrow Connector 622"/>
          <p:cNvCxnSpPr>
            <a:stCxn id="596" idx="0"/>
          </p:cNvCxnSpPr>
          <p:nvPr/>
        </p:nvCxnSpPr>
        <p:spPr bwMode="auto">
          <a:xfrm>
            <a:off x="10769792" y="2937509"/>
            <a:ext cx="13960" cy="29739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24" name="TextBox 623"/>
          <p:cNvSpPr txBox="1"/>
          <p:nvPr/>
        </p:nvSpPr>
        <p:spPr>
          <a:xfrm flipV="1">
            <a:off x="11051854" y="2482076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sp>
        <p:nvSpPr>
          <p:cNvPr id="625" name="TextBox 624"/>
          <p:cNvSpPr txBox="1"/>
          <p:nvPr/>
        </p:nvSpPr>
        <p:spPr>
          <a:xfrm flipV="1">
            <a:off x="8398697" y="3077451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sp>
        <p:nvSpPr>
          <p:cNvPr id="628" name="Rectangle 627"/>
          <p:cNvSpPr/>
          <p:nvPr/>
        </p:nvSpPr>
        <p:spPr bwMode="auto">
          <a:xfrm flipV="1">
            <a:off x="3017483" y="2500110"/>
            <a:ext cx="647013" cy="64701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9" name="Rectangle 628"/>
          <p:cNvSpPr/>
          <p:nvPr/>
        </p:nvSpPr>
        <p:spPr bwMode="auto">
          <a:xfrm flipV="1">
            <a:off x="3017483" y="2350798"/>
            <a:ext cx="647013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0" name="Rectangle 629"/>
          <p:cNvSpPr/>
          <p:nvPr/>
        </p:nvSpPr>
        <p:spPr bwMode="auto">
          <a:xfrm flipV="1">
            <a:off x="1936304" y="641136"/>
            <a:ext cx="1244256" cy="24885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1" name="Rectangle 630"/>
          <p:cNvSpPr/>
          <p:nvPr/>
        </p:nvSpPr>
        <p:spPr bwMode="auto">
          <a:xfrm flipV="1">
            <a:off x="1936304" y="491824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2" name="Rectangle 631"/>
          <p:cNvSpPr/>
          <p:nvPr/>
        </p:nvSpPr>
        <p:spPr bwMode="auto">
          <a:xfrm flipV="1">
            <a:off x="1936304" y="342514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3" name="Isosceles Triangle 632"/>
          <p:cNvSpPr/>
          <p:nvPr/>
        </p:nvSpPr>
        <p:spPr bwMode="auto">
          <a:xfrm>
            <a:off x="2389705" y="690905"/>
            <a:ext cx="293153" cy="149311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7" name="Rectangle 626"/>
          <p:cNvSpPr/>
          <p:nvPr/>
        </p:nvSpPr>
        <p:spPr bwMode="auto">
          <a:xfrm flipV="1">
            <a:off x="1937983" y="887104"/>
            <a:ext cx="2590886" cy="13119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4" name="Rounded Rectangle 633"/>
          <p:cNvSpPr/>
          <p:nvPr/>
        </p:nvSpPr>
        <p:spPr bwMode="auto">
          <a:xfrm flipV="1">
            <a:off x="1986074" y="1620277"/>
            <a:ext cx="248851" cy="56224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Aggregation</a:t>
            </a:r>
          </a:p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Control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35" name="Rounded Rectangle 634"/>
          <p:cNvSpPr/>
          <p:nvPr/>
        </p:nvSpPr>
        <p:spPr bwMode="auto">
          <a:xfrm flipV="1">
            <a:off x="2375928" y="1693901"/>
            <a:ext cx="995938" cy="44793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Frame Collection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36" name="Rectangle 635"/>
          <p:cNvSpPr/>
          <p:nvPr/>
        </p:nvSpPr>
        <p:spPr bwMode="auto">
          <a:xfrm flipV="1">
            <a:off x="2425698" y="1743671"/>
            <a:ext cx="348392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Marker </a:t>
            </a:r>
            <a:r>
              <a:rPr lang="en-GB" sz="700" b="0" dirty="0" err="1" smtClean="0">
                <a:latin typeface="Arial" charset="0"/>
              </a:rPr>
              <a:t>Respndr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37" name="Rectangle 636"/>
          <p:cNvSpPr/>
          <p:nvPr/>
        </p:nvSpPr>
        <p:spPr bwMode="auto">
          <a:xfrm flipV="1">
            <a:off x="2861481" y="1743669"/>
            <a:ext cx="448465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Frame Collector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38" name="Rounded Rectangle 637"/>
          <p:cNvSpPr/>
          <p:nvPr/>
        </p:nvSpPr>
        <p:spPr bwMode="auto">
          <a:xfrm flipV="1">
            <a:off x="3459048" y="1693901"/>
            <a:ext cx="1043011" cy="44793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Frame Distribution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39" name="Rectangle 638"/>
          <p:cNvSpPr/>
          <p:nvPr/>
        </p:nvSpPr>
        <p:spPr bwMode="auto">
          <a:xfrm flipV="1">
            <a:off x="3511442" y="1743670"/>
            <a:ext cx="505064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Frame Distributor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40" name="Rectangle 639"/>
          <p:cNvSpPr/>
          <p:nvPr/>
        </p:nvSpPr>
        <p:spPr bwMode="auto">
          <a:xfrm flipV="1">
            <a:off x="4080751" y="1743670"/>
            <a:ext cx="371538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Marker Gen/</a:t>
            </a:r>
            <a:r>
              <a:rPr lang="en-GB" sz="700" b="0" dirty="0" err="1" smtClean="0">
                <a:latin typeface="Arial" charset="0"/>
              </a:rPr>
              <a:t>Rec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41" name="Rounded Rectangle 640"/>
          <p:cNvSpPr/>
          <p:nvPr/>
        </p:nvSpPr>
        <p:spPr bwMode="auto">
          <a:xfrm>
            <a:off x="2488758" y="3229188"/>
            <a:ext cx="3244131" cy="34839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DAS Frame Switching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42" name="Isosceles Triangle 641"/>
          <p:cNvSpPr/>
          <p:nvPr/>
        </p:nvSpPr>
        <p:spPr bwMode="auto">
          <a:xfrm flipV="1">
            <a:off x="3266334" y="2948041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7" name="Group 270"/>
          <p:cNvGrpSpPr/>
          <p:nvPr/>
        </p:nvGrpSpPr>
        <p:grpSpPr>
          <a:xfrm flipV="1">
            <a:off x="3266334" y="2748961"/>
            <a:ext cx="149311" cy="149310"/>
            <a:chOff x="9209112" y="7464897"/>
            <a:chExt cx="432048" cy="216023"/>
          </a:xfrm>
        </p:grpSpPr>
        <p:sp>
          <p:nvSpPr>
            <p:cNvPr id="721" name="Flowchart: Delay 720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22" name="Flowchart: Delay 72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44" name="Isosceles Triangle 643"/>
          <p:cNvSpPr/>
          <p:nvPr/>
        </p:nvSpPr>
        <p:spPr bwMode="auto">
          <a:xfrm>
            <a:off x="3266334" y="2549879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8" name="Group 395"/>
          <p:cNvGrpSpPr/>
          <p:nvPr/>
        </p:nvGrpSpPr>
        <p:grpSpPr>
          <a:xfrm flipH="1" flipV="1">
            <a:off x="2818402" y="2201488"/>
            <a:ext cx="846094" cy="945635"/>
            <a:chOff x="1951211" y="1912268"/>
            <a:chExt cx="1224136" cy="1368152"/>
          </a:xfrm>
        </p:grpSpPr>
        <p:sp>
          <p:nvSpPr>
            <p:cNvPr id="716" name="Rectangle 715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>
                  <a:latin typeface="Arial" charset="0"/>
                </a:rPr>
                <a:t>8.5</a:t>
              </a: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17" name="Rectangle 716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18" name="Straight Connector 717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15" name="Rectangle 714"/>
          <p:cNvSpPr/>
          <p:nvPr/>
        </p:nvSpPr>
        <p:spPr bwMode="auto">
          <a:xfrm flipV="1">
            <a:off x="2434006" y="939757"/>
            <a:ext cx="398162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Control </a:t>
            </a:r>
            <a:r>
              <a:rPr lang="en-GB" sz="700" b="0" dirty="0" err="1" smtClean="0">
                <a:latin typeface="Arial" charset="0"/>
              </a:rPr>
              <a:t>prsr/mux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711" name="Rectangle 710"/>
          <p:cNvSpPr/>
          <p:nvPr/>
        </p:nvSpPr>
        <p:spPr bwMode="auto">
          <a:xfrm flipV="1">
            <a:off x="2434006" y="1288149"/>
            <a:ext cx="398162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err="1" smtClean="0">
                <a:latin typeface="Arial" charset="0"/>
              </a:rPr>
              <a:t>Aggr</a:t>
            </a:r>
            <a:endParaRPr lang="en-GB" sz="700" b="0" dirty="0" smtClean="0">
              <a:latin typeface="Arial" charset="0"/>
            </a:endParaRPr>
          </a:p>
          <a:p>
            <a:pPr algn="ctr"/>
            <a:r>
              <a:rPr lang="en-GB" sz="700" b="0" dirty="0" err="1" smtClean="0">
                <a:latin typeface="Arial" charset="0"/>
              </a:rPr>
              <a:t>prsr/mux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52" name="Rectangle 651"/>
          <p:cNvSpPr/>
          <p:nvPr/>
        </p:nvSpPr>
        <p:spPr bwMode="auto">
          <a:xfrm flipV="1">
            <a:off x="5121599" y="1885391"/>
            <a:ext cx="647013" cy="1259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53" name="Rectangle 652"/>
          <p:cNvSpPr/>
          <p:nvPr/>
        </p:nvSpPr>
        <p:spPr bwMode="auto">
          <a:xfrm flipV="1">
            <a:off x="5121599" y="1736080"/>
            <a:ext cx="647013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54" name="Rectangle 653"/>
          <p:cNvSpPr/>
          <p:nvPr/>
        </p:nvSpPr>
        <p:spPr bwMode="auto">
          <a:xfrm flipV="1">
            <a:off x="4921856" y="1064135"/>
            <a:ext cx="846755" cy="524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Server Layer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9" name="Group 267"/>
          <p:cNvGrpSpPr/>
          <p:nvPr/>
        </p:nvGrpSpPr>
        <p:grpSpPr>
          <a:xfrm flipV="1">
            <a:off x="5171369" y="2134243"/>
            <a:ext cx="149311" cy="149310"/>
            <a:chOff x="9209112" y="7464897"/>
            <a:chExt cx="432048" cy="216023"/>
          </a:xfrm>
        </p:grpSpPr>
        <p:sp>
          <p:nvSpPr>
            <p:cNvPr id="706" name="Flowchart: Delay 70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07" name="Flowchart: Delay 70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31" name="Group 273"/>
          <p:cNvGrpSpPr/>
          <p:nvPr/>
        </p:nvGrpSpPr>
        <p:grpSpPr>
          <a:xfrm flipV="1">
            <a:off x="5569531" y="2134243"/>
            <a:ext cx="149311" cy="149310"/>
            <a:chOff x="9209112" y="7464897"/>
            <a:chExt cx="432048" cy="216023"/>
          </a:xfrm>
        </p:grpSpPr>
        <p:sp>
          <p:nvSpPr>
            <p:cNvPr id="702" name="Flowchart: Delay 701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03" name="Flowchart: Delay 702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738" name="Group 395"/>
          <p:cNvGrpSpPr/>
          <p:nvPr/>
        </p:nvGrpSpPr>
        <p:grpSpPr>
          <a:xfrm flipH="1" flipV="1">
            <a:off x="4922518" y="1586770"/>
            <a:ext cx="846094" cy="945635"/>
            <a:chOff x="1951211" y="1912268"/>
            <a:chExt cx="1224136" cy="1368152"/>
          </a:xfrm>
        </p:grpSpPr>
        <p:sp>
          <p:nvSpPr>
            <p:cNvPr id="699" name="Rectangle 698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>
                  <a:latin typeface="Arial" charset="0"/>
                </a:rPr>
                <a:t>8.5</a:t>
              </a: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00" name="Rectangle 699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01" name="Straight Connector 700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661" name="Straight Arrow Connector 660"/>
          <p:cNvCxnSpPr>
            <a:stCxn id="637" idx="0"/>
          </p:cNvCxnSpPr>
          <p:nvPr/>
        </p:nvCxnSpPr>
        <p:spPr bwMode="auto">
          <a:xfrm>
            <a:off x="3085714" y="1992520"/>
            <a:ext cx="2718" cy="21579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62" name="Straight Arrow Connector 661"/>
          <p:cNvCxnSpPr>
            <a:stCxn id="639" idx="0"/>
          </p:cNvCxnSpPr>
          <p:nvPr/>
        </p:nvCxnSpPr>
        <p:spPr bwMode="auto">
          <a:xfrm flipH="1">
            <a:off x="3376464" y="1992521"/>
            <a:ext cx="387510" cy="2157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63" name="TextBox 662"/>
          <p:cNvSpPr txBox="1"/>
          <p:nvPr/>
        </p:nvSpPr>
        <p:spPr>
          <a:xfrm flipV="1">
            <a:off x="5307098" y="3108702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sp>
        <p:nvSpPr>
          <p:cNvPr id="664" name="TextBox 663"/>
          <p:cNvSpPr txBox="1"/>
          <p:nvPr/>
        </p:nvSpPr>
        <p:spPr>
          <a:xfrm flipV="1">
            <a:off x="3252752" y="3089850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sp>
        <p:nvSpPr>
          <p:cNvPr id="665" name="Freeform 664"/>
          <p:cNvSpPr/>
          <p:nvPr/>
        </p:nvSpPr>
        <p:spPr bwMode="auto">
          <a:xfrm flipV="1">
            <a:off x="5384629" y="785394"/>
            <a:ext cx="3053442" cy="288032"/>
          </a:xfrm>
          <a:custGeom>
            <a:avLst/>
            <a:gdLst>
              <a:gd name="connsiteX0" fmla="*/ 0 w 3053442"/>
              <a:gd name="connsiteY0" fmla="*/ 0 h 457200"/>
              <a:gd name="connsiteX1" fmla="*/ 0 w 3053442"/>
              <a:gd name="connsiteY1" fmla="*/ 457200 h 457200"/>
              <a:gd name="connsiteX2" fmla="*/ 3053442 w 3053442"/>
              <a:gd name="connsiteY2" fmla="*/ 457200 h 457200"/>
              <a:gd name="connsiteX3" fmla="*/ 3053442 w 3053442"/>
              <a:gd name="connsiteY3" fmla="*/ 16328 h 457200"/>
              <a:gd name="connsiteX0" fmla="*/ 0 w 3053442"/>
              <a:gd name="connsiteY0" fmla="*/ 27282 h 484482"/>
              <a:gd name="connsiteX1" fmla="*/ 0 w 3053442"/>
              <a:gd name="connsiteY1" fmla="*/ 484482 h 484482"/>
              <a:gd name="connsiteX2" fmla="*/ 3053442 w 3053442"/>
              <a:gd name="connsiteY2" fmla="*/ 484482 h 484482"/>
              <a:gd name="connsiteX3" fmla="*/ 3046950 w 3053442"/>
              <a:gd name="connsiteY3" fmla="*/ 0 h 484482"/>
              <a:gd name="connsiteX0" fmla="*/ 0 w 3053442"/>
              <a:gd name="connsiteY0" fmla="*/ 27282 h 484482"/>
              <a:gd name="connsiteX1" fmla="*/ 0 w 3053442"/>
              <a:gd name="connsiteY1" fmla="*/ 484482 h 484482"/>
              <a:gd name="connsiteX2" fmla="*/ 3053442 w 3053442"/>
              <a:gd name="connsiteY2" fmla="*/ 484482 h 484482"/>
              <a:gd name="connsiteX3" fmla="*/ 3046950 w 3053442"/>
              <a:gd name="connsiteY3" fmla="*/ 0 h 484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53442" h="484482">
                <a:moveTo>
                  <a:pt x="0" y="27282"/>
                </a:moveTo>
                <a:lnTo>
                  <a:pt x="0" y="484482"/>
                </a:lnTo>
                <a:lnTo>
                  <a:pt x="3053442" y="484482"/>
                </a:lnTo>
                <a:lnTo>
                  <a:pt x="3046950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66" name="TextBox 665"/>
          <p:cNvSpPr txBox="1"/>
          <p:nvPr/>
        </p:nvSpPr>
        <p:spPr>
          <a:xfrm flipV="1">
            <a:off x="6092352" y="785974"/>
            <a:ext cx="1811394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b="0" dirty="0" smtClean="0"/>
              <a:t>Intra-DAS (virtual) Link</a:t>
            </a:r>
            <a:endParaRPr lang="en-US" sz="1400" b="0" dirty="0" smtClean="0"/>
          </a:p>
        </p:txBody>
      </p:sp>
      <p:cxnSp>
        <p:nvCxnSpPr>
          <p:cNvPr id="667" name="Straight Connector 666"/>
          <p:cNvCxnSpPr/>
          <p:nvPr/>
        </p:nvCxnSpPr>
        <p:spPr bwMode="auto">
          <a:xfrm flipV="1">
            <a:off x="2512368" y="0"/>
            <a:ext cx="0" cy="3657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8" name="Straight Connector 667"/>
          <p:cNvCxnSpPr/>
          <p:nvPr/>
        </p:nvCxnSpPr>
        <p:spPr bwMode="auto">
          <a:xfrm flipV="1">
            <a:off x="10865296" y="0"/>
            <a:ext cx="0" cy="3657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69" name="TextBox 668"/>
          <p:cNvSpPr txBox="1"/>
          <p:nvPr/>
        </p:nvSpPr>
        <p:spPr>
          <a:xfrm flipV="1">
            <a:off x="2559441" y="48652"/>
            <a:ext cx="52899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b="0" dirty="0" smtClean="0"/>
              <a:t>ENNI1</a:t>
            </a:r>
            <a:endParaRPr lang="en-US" sz="1400" b="0" dirty="0" smtClean="0"/>
          </a:p>
        </p:txBody>
      </p:sp>
      <p:sp>
        <p:nvSpPr>
          <p:cNvPr id="670" name="TextBox 669"/>
          <p:cNvSpPr txBox="1"/>
          <p:nvPr/>
        </p:nvSpPr>
        <p:spPr>
          <a:xfrm flipV="1">
            <a:off x="10937304" y="48652"/>
            <a:ext cx="52899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b="0" dirty="0" smtClean="0"/>
              <a:t>ENNI2</a:t>
            </a:r>
            <a:endParaRPr lang="en-US" sz="1400" b="0" dirty="0" smtClean="0"/>
          </a:p>
        </p:txBody>
      </p:sp>
      <p:sp>
        <p:nvSpPr>
          <p:cNvPr id="672" name="Freeform 671"/>
          <p:cNvSpPr/>
          <p:nvPr/>
        </p:nvSpPr>
        <p:spPr bwMode="auto">
          <a:xfrm flipH="1" flipV="1">
            <a:off x="10705381" y="1906806"/>
            <a:ext cx="482103" cy="1927225"/>
          </a:xfrm>
          <a:custGeom>
            <a:avLst/>
            <a:gdLst>
              <a:gd name="connsiteX0" fmla="*/ 0 w 819150"/>
              <a:gd name="connsiteY0" fmla="*/ 1781175 h 1781175"/>
              <a:gd name="connsiteX1" fmla="*/ 0 w 819150"/>
              <a:gd name="connsiteY1" fmla="*/ 1781175 h 1781175"/>
              <a:gd name="connsiteX2" fmla="*/ 0 w 819150"/>
              <a:gd name="connsiteY2" fmla="*/ 1143000 h 1781175"/>
              <a:gd name="connsiteX3" fmla="*/ 819150 w 819150"/>
              <a:gd name="connsiteY3" fmla="*/ 990600 h 1781175"/>
              <a:gd name="connsiteX4" fmla="*/ 809625 w 819150"/>
              <a:gd name="connsiteY4" fmla="*/ 0 h 1781175"/>
              <a:gd name="connsiteX0" fmla="*/ 0 w 819150"/>
              <a:gd name="connsiteY0" fmla="*/ 1927225 h 1927225"/>
              <a:gd name="connsiteX1" fmla="*/ 0 w 819150"/>
              <a:gd name="connsiteY1" fmla="*/ 1927225 h 1927225"/>
              <a:gd name="connsiteX2" fmla="*/ 0 w 819150"/>
              <a:gd name="connsiteY2" fmla="*/ 1289050 h 1927225"/>
              <a:gd name="connsiteX3" fmla="*/ 819150 w 819150"/>
              <a:gd name="connsiteY3" fmla="*/ 1136650 h 1927225"/>
              <a:gd name="connsiteX4" fmla="*/ 809625 w 819150"/>
              <a:gd name="connsiteY4" fmla="*/ 0 h 1927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9150" h="1927225">
                <a:moveTo>
                  <a:pt x="0" y="1927225"/>
                </a:moveTo>
                <a:lnTo>
                  <a:pt x="0" y="1927225"/>
                </a:lnTo>
                <a:lnTo>
                  <a:pt x="0" y="1289050"/>
                </a:lnTo>
                <a:lnTo>
                  <a:pt x="819150" y="1136650"/>
                </a:lnTo>
                <a:lnTo>
                  <a:pt x="809625" y="0"/>
                </a:lnTo>
              </a:path>
            </a:pathLst>
          </a:cu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3" name="Freeform 672"/>
          <p:cNvSpPr/>
          <p:nvPr/>
        </p:nvSpPr>
        <p:spPr bwMode="auto">
          <a:xfrm flipH="1" flipV="1">
            <a:off x="10196422" y="1899490"/>
            <a:ext cx="991061" cy="1909345"/>
          </a:xfrm>
          <a:custGeom>
            <a:avLst/>
            <a:gdLst>
              <a:gd name="connsiteX0" fmla="*/ 0 w 819150"/>
              <a:gd name="connsiteY0" fmla="*/ 1781175 h 1781175"/>
              <a:gd name="connsiteX1" fmla="*/ 0 w 819150"/>
              <a:gd name="connsiteY1" fmla="*/ 1781175 h 1781175"/>
              <a:gd name="connsiteX2" fmla="*/ 0 w 819150"/>
              <a:gd name="connsiteY2" fmla="*/ 1143000 h 1781175"/>
              <a:gd name="connsiteX3" fmla="*/ 819150 w 819150"/>
              <a:gd name="connsiteY3" fmla="*/ 990600 h 1781175"/>
              <a:gd name="connsiteX4" fmla="*/ 809625 w 819150"/>
              <a:gd name="connsiteY4" fmla="*/ 0 h 1781175"/>
              <a:gd name="connsiteX0" fmla="*/ 0 w 819150"/>
              <a:gd name="connsiteY0" fmla="*/ 1777518 h 1777518"/>
              <a:gd name="connsiteX1" fmla="*/ 0 w 819150"/>
              <a:gd name="connsiteY1" fmla="*/ 1777518 h 1777518"/>
              <a:gd name="connsiteX2" fmla="*/ 0 w 819150"/>
              <a:gd name="connsiteY2" fmla="*/ 1139343 h 1777518"/>
              <a:gd name="connsiteX3" fmla="*/ 819150 w 819150"/>
              <a:gd name="connsiteY3" fmla="*/ 986943 h 1777518"/>
              <a:gd name="connsiteX4" fmla="*/ 367738 w 819150"/>
              <a:gd name="connsiteY4" fmla="*/ 0 h 1777518"/>
              <a:gd name="connsiteX0" fmla="*/ 0 w 819150"/>
              <a:gd name="connsiteY0" fmla="*/ 1777518 h 1777518"/>
              <a:gd name="connsiteX1" fmla="*/ 0 w 819150"/>
              <a:gd name="connsiteY1" fmla="*/ 1777518 h 1777518"/>
              <a:gd name="connsiteX2" fmla="*/ 0 w 819150"/>
              <a:gd name="connsiteY2" fmla="*/ 1139343 h 1777518"/>
              <a:gd name="connsiteX3" fmla="*/ 819150 w 819150"/>
              <a:gd name="connsiteY3" fmla="*/ 986943 h 1777518"/>
              <a:gd name="connsiteX4" fmla="*/ 643654 w 819150"/>
              <a:gd name="connsiteY4" fmla="*/ 594782 h 1777518"/>
              <a:gd name="connsiteX5" fmla="*/ 367738 w 819150"/>
              <a:gd name="connsiteY5" fmla="*/ 0 h 1777518"/>
              <a:gd name="connsiteX0" fmla="*/ 0 w 820409"/>
              <a:gd name="connsiteY0" fmla="*/ 1777518 h 1777518"/>
              <a:gd name="connsiteX1" fmla="*/ 0 w 820409"/>
              <a:gd name="connsiteY1" fmla="*/ 1777518 h 1777518"/>
              <a:gd name="connsiteX2" fmla="*/ 0 w 820409"/>
              <a:gd name="connsiteY2" fmla="*/ 1139343 h 1777518"/>
              <a:gd name="connsiteX3" fmla="*/ 819150 w 820409"/>
              <a:gd name="connsiteY3" fmla="*/ 986943 h 1777518"/>
              <a:gd name="connsiteX4" fmla="*/ 820409 w 820409"/>
              <a:gd name="connsiteY4" fmla="*/ 444820 h 1777518"/>
              <a:gd name="connsiteX5" fmla="*/ 367738 w 820409"/>
              <a:gd name="connsiteY5" fmla="*/ 0 h 1777518"/>
              <a:gd name="connsiteX0" fmla="*/ 0 w 820409"/>
              <a:gd name="connsiteY0" fmla="*/ 1777518 h 1777518"/>
              <a:gd name="connsiteX1" fmla="*/ 0 w 820409"/>
              <a:gd name="connsiteY1" fmla="*/ 1777518 h 1777518"/>
              <a:gd name="connsiteX2" fmla="*/ 0 w 820409"/>
              <a:gd name="connsiteY2" fmla="*/ 1139343 h 1777518"/>
              <a:gd name="connsiteX3" fmla="*/ 819150 w 820409"/>
              <a:gd name="connsiteY3" fmla="*/ 986943 h 1777518"/>
              <a:gd name="connsiteX4" fmla="*/ 820409 w 820409"/>
              <a:gd name="connsiteY4" fmla="*/ 444820 h 1777518"/>
              <a:gd name="connsiteX5" fmla="*/ 541936 w 820409"/>
              <a:gd name="connsiteY5" fmla="*/ 174158 h 1777518"/>
              <a:gd name="connsiteX6" fmla="*/ 367738 w 820409"/>
              <a:gd name="connsiteY6" fmla="*/ 0 h 1777518"/>
              <a:gd name="connsiteX0" fmla="*/ 0 w 820409"/>
              <a:gd name="connsiteY0" fmla="*/ 1777518 h 1777518"/>
              <a:gd name="connsiteX1" fmla="*/ 0 w 820409"/>
              <a:gd name="connsiteY1" fmla="*/ 1777518 h 1777518"/>
              <a:gd name="connsiteX2" fmla="*/ 0 w 820409"/>
              <a:gd name="connsiteY2" fmla="*/ 1139343 h 1777518"/>
              <a:gd name="connsiteX3" fmla="*/ 819150 w 820409"/>
              <a:gd name="connsiteY3" fmla="*/ 986943 h 1777518"/>
              <a:gd name="connsiteX4" fmla="*/ 820409 w 820409"/>
              <a:gd name="connsiteY4" fmla="*/ 444820 h 1777518"/>
              <a:gd name="connsiteX5" fmla="*/ 366849 w 820409"/>
              <a:gd name="connsiteY5" fmla="*/ 86375 h 1777518"/>
              <a:gd name="connsiteX6" fmla="*/ 367738 w 820409"/>
              <a:gd name="connsiteY6" fmla="*/ 0 h 1777518"/>
              <a:gd name="connsiteX0" fmla="*/ 0 w 820409"/>
              <a:gd name="connsiteY0" fmla="*/ 1923568 h 1923568"/>
              <a:gd name="connsiteX1" fmla="*/ 0 w 820409"/>
              <a:gd name="connsiteY1" fmla="*/ 1923568 h 1923568"/>
              <a:gd name="connsiteX2" fmla="*/ 0 w 820409"/>
              <a:gd name="connsiteY2" fmla="*/ 1285393 h 1923568"/>
              <a:gd name="connsiteX3" fmla="*/ 819150 w 820409"/>
              <a:gd name="connsiteY3" fmla="*/ 1132993 h 1923568"/>
              <a:gd name="connsiteX4" fmla="*/ 820409 w 820409"/>
              <a:gd name="connsiteY4" fmla="*/ 590870 h 1923568"/>
              <a:gd name="connsiteX5" fmla="*/ 366849 w 820409"/>
              <a:gd name="connsiteY5" fmla="*/ 232425 h 1923568"/>
              <a:gd name="connsiteX6" fmla="*/ 370633 w 820409"/>
              <a:gd name="connsiteY6" fmla="*/ 0 h 1923568"/>
              <a:gd name="connsiteX0" fmla="*/ 0 w 819570"/>
              <a:gd name="connsiteY0" fmla="*/ 1923568 h 1923568"/>
              <a:gd name="connsiteX1" fmla="*/ 0 w 819570"/>
              <a:gd name="connsiteY1" fmla="*/ 1923568 h 1923568"/>
              <a:gd name="connsiteX2" fmla="*/ 0 w 819570"/>
              <a:gd name="connsiteY2" fmla="*/ 1285393 h 1923568"/>
              <a:gd name="connsiteX3" fmla="*/ 819150 w 819570"/>
              <a:gd name="connsiteY3" fmla="*/ 1132993 h 1923568"/>
              <a:gd name="connsiteX4" fmla="*/ 555520 w 819570"/>
              <a:gd name="connsiteY4" fmla="*/ 590870 h 1923568"/>
              <a:gd name="connsiteX5" fmla="*/ 366849 w 819570"/>
              <a:gd name="connsiteY5" fmla="*/ 232425 h 1923568"/>
              <a:gd name="connsiteX6" fmla="*/ 370633 w 819570"/>
              <a:gd name="connsiteY6" fmla="*/ 0 h 1923568"/>
              <a:gd name="connsiteX0" fmla="*/ 0 w 561195"/>
              <a:gd name="connsiteY0" fmla="*/ 1923568 h 1923568"/>
              <a:gd name="connsiteX1" fmla="*/ 0 w 561195"/>
              <a:gd name="connsiteY1" fmla="*/ 1923568 h 1923568"/>
              <a:gd name="connsiteX2" fmla="*/ 0 w 561195"/>
              <a:gd name="connsiteY2" fmla="*/ 1285393 h 1923568"/>
              <a:gd name="connsiteX3" fmla="*/ 560775 w 561195"/>
              <a:gd name="connsiteY3" fmla="*/ 1152043 h 1923568"/>
              <a:gd name="connsiteX4" fmla="*/ 555520 w 561195"/>
              <a:gd name="connsiteY4" fmla="*/ 590870 h 1923568"/>
              <a:gd name="connsiteX5" fmla="*/ 366849 w 561195"/>
              <a:gd name="connsiteY5" fmla="*/ 232425 h 1923568"/>
              <a:gd name="connsiteX6" fmla="*/ 370633 w 561195"/>
              <a:gd name="connsiteY6" fmla="*/ 0 h 1923568"/>
              <a:gd name="connsiteX0" fmla="*/ 0 w 555520"/>
              <a:gd name="connsiteY0" fmla="*/ 1923568 h 1923568"/>
              <a:gd name="connsiteX1" fmla="*/ 0 w 555520"/>
              <a:gd name="connsiteY1" fmla="*/ 1923568 h 1923568"/>
              <a:gd name="connsiteX2" fmla="*/ 0 w 555520"/>
              <a:gd name="connsiteY2" fmla="*/ 1285393 h 1923568"/>
              <a:gd name="connsiteX3" fmla="*/ 554262 w 555520"/>
              <a:gd name="connsiteY3" fmla="*/ 1128231 h 1923568"/>
              <a:gd name="connsiteX4" fmla="*/ 555520 w 555520"/>
              <a:gd name="connsiteY4" fmla="*/ 590870 h 1923568"/>
              <a:gd name="connsiteX5" fmla="*/ 366849 w 555520"/>
              <a:gd name="connsiteY5" fmla="*/ 232425 h 1923568"/>
              <a:gd name="connsiteX6" fmla="*/ 370633 w 555520"/>
              <a:gd name="connsiteY6" fmla="*/ 0 h 1923568"/>
              <a:gd name="connsiteX0" fmla="*/ 0 w 555520"/>
              <a:gd name="connsiteY0" fmla="*/ 1923568 h 1923568"/>
              <a:gd name="connsiteX1" fmla="*/ 0 w 555520"/>
              <a:gd name="connsiteY1" fmla="*/ 1923568 h 1923568"/>
              <a:gd name="connsiteX2" fmla="*/ 0 w 555520"/>
              <a:gd name="connsiteY2" fmla="*/ 1285393 h 1923568"/>
              <a:gd name="connsiteX3" fmla="*/ 554262 w 555520"/>
              <a:gd name="connsiteY3" fmla="*/ 1128231 h 1923568"/>
              <a:gd name="connsiteX4" fmla="*/ 555520 w 555520"/>
              <a:gd name="connsiteY4" fmla="*/ 590870 h 1923568"/>
              <a:gd name="connsiteX5" fmla="*/ 239274 w 555520"/>
              <a:gd name="connsiteY5" fmla="*/ 246596 h 1923568"/>
              <a:gd name="connsiteX6" fmla="*/ 370633 w 555520"/>
              <a:gd name="connsiteY6" fmla="*/ 0 h 1923568"/>
              <a:gd name="connsiteX0" fmla="*/ 0 w 555520"/>
              <a:gd name="connsiteY0" fmla="*/ 1965004 h 1965004"/>
              <a:gd name="connsiteX1" fmla="*/ 0 w 555520"/>
              <a:gd name="connsiteY1" fmla="*/ 1965004 h 1965004"/>
              <a:gd name="connsiteX2" fmla="*/ 0 w 555520"/>
              <a:gd name="connsiteY2" fmla="*/ 1326829 h 1965004"/>
              <a:gd name="connsiteX3" fmla="*/ 554262 w 555520"/>
              <a:gd name="connsiteY3" fmla="*/ 1169667 h 1965004"/>
              <a:gd name="connsiteX4" fmla="*/ 555520 w 555520"/>
              <a:gd name="connsiteY4" fmla="*/ 632306 h 1965004"/>
              <a:gd name="connsiteX5" fmla="*/ 239274 w 555520"/>
              <a:gd name="connsiteY5" fmla="*/ 288032 h 1965004"/>
              <a:gd name="connsiteX6" fmla="*/ 239274 w 555520"/>
              <a:gd name="connsiteY6" fmla="*/ 0 h 1965004"/>
              <a:gd name="connsiteX0" fmla="*/ 0 w 555520"/>
              <a:gd name="connsiteY0" fmla="*/ 1965004 h 1965004"/>
              <a:gd name="connsiteX1" fmla="*/ 0 w 555520"/>
              <a:gd name="connsiteY1" fmla="*/ 1965004 h 1965004"/>
              <a:gd name="connsiteX2" fmla="*/ 0 w 555520"/>
              <a:gd name="connsiteY2" fmla="*/ 1326829 h 1965004"/>
              <a:gd name="connsiteX3" fmla="*/ 554262 w 555520"/>
              <a:gd name="connsiteY3" fmla="*/ 1169667 h 1965004"/>
              <a:gd name="connsiteX4" fmla="*/ 555520 w 555520"/>
              <a:gd name="connsiteY4" fmla="*/ 632306 h 1965004"/>
              <a:gd name="connsiteX5" fmla="*/ 255312 w 555520"/>
              <a:gd name="connsiteY5" fmla="*/ 288032 h 1965004"/>
              <a:gd name="connsiteX6" fmla="*/ 239274 w 555520"/>
              <a:gd name="connsiteY6" fmla="*/ 0 h 1965004"/>
              <a:gd name="connsiteX0" fmla="*/ 0 w 555520"/>
              <a:gd name="connsiteY0" fmla="*/ 1909345 h 1909345"/>
              <a:gd name="connsiteX1" fmla="*/ 0 w 555520"/>
              <a:gd name="connsiteY1" fmla="*/ 1909345 h 1909345"/>
              <a:gd name="connsiteX2" fmla="*/ 0 w 555520"/>
              <a:gd name="connsiteY2" fmla="*/ 1271170 h 1909345"/>
              <a:gd name="connsiteX3" fmla="*/ 554262 w 555520"/>
              <a:gd name="connsiteY3" fmla="*/ 1114008 h 1909345"/>
              <a:gd name="connsiteX4" fmla="*/ 555520 w 555520"/>
              <a:gd name="connsiteY4" fmla="*/ 576647 h 1909345"/>
              <a:gd name="connsiteX5" fmla="*/ 255312 w 555520"/>
              <a:gd name="connsiteY5" fmla="*/ 232373 h 1909345"/>
              <a:gd name="connsiteX6" fmla="*/ 266004 w 555520"/>
              <a:gd name="connsiteY6" fmla="*/ 0 h 1909345"/>
              <a:gd name="connsiteX0" fmla="*/ 0 w 555520"/>
              <a:gd name="connsiteY0" fmla="*/ 1909345 h 1909345"/>
              <a:gd name="connsiteX1" fmla="*/ 0 w 555520"/>
              <a:gd name="connsiteY1" fmla="*/ 1909345 h 1909345"/>
              <a:gd name="connsiteX2" fmla="*/ 0 w 555520"/>
              <a:gd name="connsiteY2" fmla="*/ 1271170 h 1909345"/>
              <a:gd name="connsiteX3" fmla="*/ 554262 w 555520"/>
              <a:gd name="connsiteY3" fmla="*/ 1114008 h 1909345"/>
              <a:gd name="connsiteX4" fmla="*/ 555520 w 555520"/>
              <a:gd name="connsiteY4" fmla="*/ 576647 h 1909345"/>
              <a:gd name="connsiteX5" fmla="*/ 268824 w 555520"/>
              <a:gd name="connsiteY5" fmla="*/ 232373 h 1909345"/>
              <a:gd name="connsiteX6" fmla="*/ 266004 w 555520"/>
              <a:gd name="connsiteY6" fmla="*/ 0 h 1909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55520" h="1909345">
                <a:moveTo>
                  <a:pt x="0" y="1909345"/>
                </a:moveTo>
                <a:lnTo>
                  <a:pt x="0" y="1909345"/>
                </a:lnTo>
                <a:lnTo>
                  <a:pt x="0" y="1271170"/>
                </a:lnTo>
                <a:lnTo>
                  <a:pt x="554262" y="1114008"/>
                </a:lnTo>
                <a:cubicBezTo>
                  <a:pt x="554682" y="933300"/>
                  <a:pt x="555100" y="757355"/>
                  <a:pt x="555520" y="576647"/>
                </a:cubicBezTo>
                <a:lnTo>
                  <a:pt x="268824" y="232373"/>
                </a:lnTo>
                <a:cubicBezTo>
                  <a:pt x="269120" y="203581"/>
                  <a:pt x="265708" y="28792"/>
                  <a:pt x="266004" y="0"/>
                </a:cubicBezTo>
              </a:path>
            </a:pathLst>
          </a:cu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39" name="Group 306"/>
          <p:cNvGrpSpPr/>
          <p:nvPr/>
        </p:nvGrpSpPr>
        <p:grpSpPr>
          <a:xfrm flipV="1">
            <a:off x="11115206" y="1942105"/>
            <a:ext cx="149311" cy="547473"/>
            <a:chOff x="9761961" y="2812813"/>
            <a:chExt cx="149311" cy="547473"/>
          </a:xfrm>
        </p:grpSpPr>
        <p:sp>
          <p:nvSpPr>
            <p:cNvPr id="689" name="Isosceles Triangle 688"/>
            <p:cNvSpPr/>
            <p:nvPr/>
          </p:nvSpPr>
          <p:spPr bwMode="auto">
            <a:xfrm>
              <a:off x="9761961" y="2812813"/>
              <a:ext cx="149311" cy="149311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90" name="Isosceles Triangle 689"/>
            <p:cNvSpPr/>
            <p:nvPr/>
          </p:nvSpPr>
          <p:spPr bwMode="auto">
            <a:xfrm flipV="1">
              <a:off x="9761961" y="3210975"/>
              <a:ext cx="149311" cy="149311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740" name="Group 270"/>
          <p:cNvGrpSpPr/>
          <p:nvPr/>
        </p:nvGrpSpPr>
        <p:grpSpPr>
          <a:xfrm flipV="1">
            <a:off x="11115206" y="2141187"/>
            <a:ext cx="149311" cy="149310"/>
            <a:chOff x="9209112" y="7464897"/>
            <a:chExt cx="432048" cy="216023"/>
          </a:xfrm>
        </p:grpSpPr>
        <p:sp>
          <p:nvSpPr>
            <p:cNvPr id="687" name="Flowchart: Delay 686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88" name="Flowchart: Delay 687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81" name="TextBox 680"/>
          <p:cNvSpPr txBox="1"/>
          <p:nvPr/>
        </p:nvSpPr>
        <p:spPr>
          <a:xfrm flipV="1">
            <a:off x="11686636" y="2712368"/>
            <a:ext cx="80150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dirty="0" smtClean="0">
                <a:solidFill>
                  <a:srgbClr val="00B050"/>
                </a:solidFill>
              </a:rPr>
              <a:t>SVID=6</a:t>
            </a:r>
            <a:endParaRPr lang="en-US" sz="1800" dirty="0" smtClean="0">
              <a:solidFill>
                <a:srgbClr val="00B050"/>
              </a:solidFill>
            </a:endParaRPr>
          </a:p>
        </p:txBody>
      </p:sp>
      <p:sp>
        <p:nvSpPr>
          <p:cNvPr id="682" name="TextBox 681"/>
          <p:cNvSpPr txBox="1"/>
          <p:nvPr/>
        </p:nvSpPr>
        <p:spPr>
          <a:xfrm flipV="1">
            <a:off x="1941036" y="2928972"/>
            <a:ext cx="708527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b="0" dirty="0" smtClean="0"/>
              <a:t>NO MEP</a:t>
            </a:r>
            <a:endParaRPr lang="en-US" sz="1400" b="0" dirty="0" smtClean="0"/>
          </a:p>
        </p:txBody>
      </p:sp>
      <p:sp>
        <p:nvSpPr>
          <p:cNvPr id="683" name="TextBox 682"/>
          <p:cNvSpPr txBox="1"/>
          <p:nvPr/>
        </p:nvSpPr>
        <p:spPr>
          <a:xfrm flipV="1">
            <a:off x="2013044" y="2712368"/>
            <a:ext cx="60587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b="0" dirty="0" smtClean="0"/>
              <a:t>SP MIP</a:t>
            </a:r>
            <a:endParaRPr lang="en-US" sz="1400" b="0" dirty="0" smtClean="0"/>
          </a:p>
        </p:txBody>
      </p:sp>
      <p:sp>
        <p:nvSpPr>
          <p:cNvPr id="684" name="TextBox 683"/>
          <p:cNvSpPr txBox="1"/>
          <p:nvPr/>
        </p:nvSpPr>
        <p:spPr>
          <a:xfrm flipV="1">
            <a:off x="1864296" y="2496924"/>
            <a:ext cx="868828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b="0" dirty="0" smtClean="0"/>
              <a:t>ENNI MEP</a:t>
            </a:r>
            <a:endParaRPr lang="en-US" sz="1400" b="0" dirty="0" smtClean="0"/>
          </a:p>
        </p:txBody>
      </p:sp>
      <p:sp>
        <p:nvSpPr>
          <p:cNvPr id="796" name="Rectangle 795"/>
          <p:cNvSpPr/>
          <p:nvPr/>
        </p:nvSpPr>
        <p:spPr bwMode="auto">
          <a:xfrm flipV="1">
            <a:off x="3283277" y="641053"/>
            <a:ext cx="1244256" cy="24885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97" name="Rectangle 796"/>
          <p:cNvSpPr/>
          <p:nvPr/>
        </p:nvSpPr>
        <p:spPr bwMode="auto">
          <a:xfrm flipV="1">
            <a:off x="3283277" y="491741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98" name="Rectangle 797"/>
          <p:cNvSpPr/>
          <p:nvPr/>
        </p:nvSpPr>
        <p:spPr bwMode="auto">
          <a:xfrm flipV="1">
            <a:off x="3283277" y="342431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99" name="Isosceles Triangle 798"/>
          <p:cNvSpPr/>
          <p:nvPr/>
        </p:nvSpPr>
        <p:spPr bwMode="auto">
          <a:xfrm>
            <a:off x="3736678" y="690822"/>
            <a:ext cx="293153" cy="149311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18" name="Rectangle 817"/>
          <p:cNvSpPr/>
          <p:nvPr/>
        </p:nvSpPr>
        <p:spPr bwMode="auto">
          <a:xfrm flipV="1">
            <a:off x="3780979" y="939674"/>
            <a:ext cx="398162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Control </a:t>
            </a:r>
            <a:r>
              <a:rPr lang="en-GB" sz="700" b="0" dirty="0" err="1" smtClean="0">
                <a:latin typeface="Arial" charset="0"/>
              </a:rPr>
              <a:t>prsr/mux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823" name="Rectangle 822"/>
          <p:cNvSpPr/>
          <p:nvPr/>
        </p:nvSpPr>
        <p:spPr bwMode="auto">
          <a:xfrm flipV="1">
            <a:off x="3780979" y="1288066"/>
            <a:ext cx="398162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err="1" smtClean="0">
                <a:latin typeface="Arial" charset="0"/>
              </a:rPr>
              <a:t>Aggr</a:t>
            </a:r>
            <a:endParaRPr lang="en-GB" sz="700" b="0" dirty="0" smtClean="0">
              <a:latin typeface="Arial" charset="0"/>
            </a:endParaRPr>
          </a:p>
          <a:p>
            <a:pPr algn="ctr"/>
            <a:r>
              <a:rPr lang="en-GB" sz="700" b="0" dirty="0" err="1" smtClean="0">
                <a:latin typeface="Arial" charset="0"/>
              </a:rPr>
              <a:t>prsr/mux</a:t>
            </a:r>
            <a:endParaRPr lang="en-US" sz="700" b="0" dirty="0" smtClean="0">
              <a:latin typeface="Arial" charset="0"/>
            </a:endParaRPr>
          </a:p>
        </p:txBody>
      </p:sp>
      <p:cxnSp>
        <p:nvCxnSpPr>
          <p:cNvPr id="824" name="Straight Connector 823"/>
          <p:cNvCxnSpPr/>
          <p:nvPr/>
        </p:nvCxnSpPr>
        <p:spPr bwMode="auto">
          <a:xfrm flipV="1">
            <a:off x="3859341" y="-83"/>
            <a:ext cx="0" cy="3657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25" name="TextBox 824"/>
          <p:cNvSpPr txBox="1"/>
          <p:nvPr/>
        </p:nvSpPr>
        <p:spPr>
          <a:xfrm flipV="1">
            <a:off x="3906414" y="48569"/>
            <a:ext cx="52899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b="0" dirty="0" smtClean="0"/>
              <a:t>ENNI3</a:t>
            </a:r>
            <a:endParaRPr lang="en-US" sz="1400" b="0" dirty="0" smtClean="0"/>
          </a:p>
        </p:txBody>
      </p:sp>
      <p:sp>
        <p:nvSpPr>
          <p:cNvPr id="832" name="Rectangle 831"/>
          <p:cNvSpPr/>
          <p:nvPr/>
        </p:nvSpPr>
        <p:spPr bwMode="auto">
          <a:xfrm flipV="1">
            <a:off x="9518323" y="1891390"/>
            <a:ext cx="647013" cy="64701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33" name="Rectangle 832"/>
          <p:cNvSpPr/>
          <p:nvPr/>
        </p:nvSpPr>
        <p:spPr bwMode="auto">
          <a:xfrm flipV="1">
            <a:off x="9518323" y="1742078"/>
            <a:ext cx="647013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34" name="Rectangle 833"/>
          <p:cNvSpPr/>
          <p:nvPr/>
        </p:nvSpPr>
        <p:spPr bwMode="auto">
          <a:xfrm flipV="1">
            <a:off x="8921080" y="647134"/>
            <a:ext cx="1244256" cy="24885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35" name="Rectangle 834"/>
          <p:cNvSpPr/>
          <p:nvPr/>
        </p:nvSpPr>
        <p:spPr bwMode="auto">
          <a:xfrm flipV="1">
            <a:off x="8921080" y="497822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36" name="Rectangle 835"/>
          <p:cNvSpPr/>
          <p:nvPr/>
        </p:nvSpPr>
        <p:spPr bwMode="auto">
          <a:xfrm flipV="1">
            <a:off x="8921080" y="348512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37" name="Isosceles Triangle 836"/>
          <p:cNvSpPr/>
          <p:nvPr/>
        </p:nvSpPr>
        <p:spPr bwMode="auto">
          <a:xfrm>
            <a:off x="9374481" y="696903"/>
            <a:ext cx="293153" cy="149311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38" name="Isosceles Triangle 837"/>
          <p:cNvSpPr/>
          <p:nvPr/>
        </p:nvSpPr>
        <p:spPr bwMode="auto">
          <a:xfrm flipV="1">
            <a:off x="9568093" y="2339321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41" name="Group 267"/>
          <p:cNvGrpSpPr/>
          <p:nvPr/>
        </p:nvGrpSpPr>
        <p:grpSpPr>
          <a:xfrm flipV="1">
            <a:off x="9568093" y="2140241"/>
            <a:ext cx="149311" cy="149310"/>
            <a:chOff x="9209112" y="7464897"/>
            <a:chExt cx="432048" cy="216023"/>
          </a:xfrm>
        </p:grpSpPr>
        <p:sp>
          <p:nvSpPr>
            <p:cNvPr id="840" name="Flowchart: Delay 839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41" name="Flowchart: Delay 840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842" name="Isosceles Triangle 841"/>
          <p:cNvSpPr/>
          <p:nvPr/>
        </p:nvSpPr>
        <p:spPr bwMode="auto">
          <a:xfrm>
            <a:off x="9568093" y="1941159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43" name="Isosceles Triangle 842"/>
          <p:cNvSpPr/>
          <p:nvPr/>
        </p:nvSpPr>
        <p:spPr bwMode="auto">
          <a:xfrm flipV="1">
            <a:off x="9966255" y="2339321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42" name="Group 273"/>
          <p:cNvGrpSpPr/>
          <p:nvPr/>
        </p:nvGrpSpPr>
        <p:grpSpPr>
          <a:xfrm flipV="1">
            <a:off x="9966255" y="2140241"/>
            <a:ext cx="149311" cy="149310"/>
            <a:chOff x="9209112" y="7464897"/>
            <a:chExt cx="432048" cy="216023"/>
          </a:xfrm>
        </p:grpSpPr>
        <p:sp>
          <p:nvSpPr>
            <p:cNvPr id="845" name="Flowchart: Delay 844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46" name="Flowchart: Delay 845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847" name="Isosceles Triangle 846"/>
          <p:cNvSpPr/>
          <p:nvPr/>
        </p:nvSpPr>
        <p:spPr bwMode="auto">
          <a:xfrm>
            <a:off x="9966255" y="1941159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43" name="Group 395"/>
          <p:cNvGrpSpPr/>
          <p:nvPr/>
        </p:nvGrpSpPr>
        <p:grpSpPr>
          <a:xfrm flipH="1" flipV="1">
            <a:off x="9319242" y="1592768"/>
            <a:ext cx="846094" cy="945635"/>
            <a:chOff x="1951211" y="1912268"/>
            <a:chExt cx="1224136" cy="1368152"/>
          </a:xfrm>
        </p:grpSpPr>
        <p:sp>
          <p:nvSpPr>
            <p:cNvPr id="849" name="Rectangle 848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>
                  <a:latin typeface="Arial" charset="0"/>
                </a:rPr>
                <a:t>8.5</a:t>
              </a: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50" name="Rectangle 849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851" name="Straight Connector 850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44" name="Group 482"/>
          <p:cNvGrpSpPr/>
          <p:nvPr/>
        </p:nvGrpSpPr>
        <p:grpSpPr>
          <a:xfrm flipV="1">
            <a:off x="8921080" y="895985"/>
            <a:ext cx="1244256" cy="1642418"/>
            <a:chOff x="4759523" y="3928492"/>
            <a:chExt cx="1800200" cy="2376264"/>
          </a:xfrm>
          <a:solidFill>
            <a:schemeClr val="bg1">
              <a:lumMod val="85000"/>
            </a:schemeClr>
          </a:solidFill>
        </p:grpSpPr>
        <p:sp>
          <p:nvSpPr>
            <p:cNvPr id="853" name="Rectangle 852"/>
            <p:cNvSpPr/>
            <p:nvPr/>
          </p:nvSpPr>
          <p:spPr bwMode="auto">
            <a:xfrm flipH="1">
              <a:off x="4759523" y="5800700"/>
              <a:ext cx="1800200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54" name="Rectangle 853"/>
            <p:cNvSpPr/>
            <p:nvPr/>
          </p:nvSpPr>
          <p:spPr bwMode="auto">
            <a:xfrm flipH="1">
              <a:off x="4759523" y="3928492"/>
              <a:ext cx="216024" cy="1872208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LACPDU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855" name="Straight Connector 854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56" name="Rectangle 855"/>
            <p:cNvSpPr/>
            <p:nvPr/>
          </p:nvSpPr>
          <p:spPr bwMode="auto">
            <a:xfrm>
              <a:off x="5479603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smtClean="0">
                  <a:latin typeface="Arial" charset="0"/>
                </a:rPr>
                <a:t>Control </a:t>
              </a:r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grpSp>
        <p:nvGrpSpPr>
          <p:cNvPr id="745" name="Group 482"/>
          <p:cNvGrpSpPr/>
          <p:nvPr/>
        </p:nvGrpSpPr>
        <p:grpSpPr>
          <a:xfrm flipV="1">
            <a:off x="9120161" y="1244377"/>
            <a:ext cx="1045175" cy="1294026"/>
            <a:chOff x="4759523" y="4432548"/>
            <a:chExt cx="1512168" cy="1872208"/>
          </a:xfrm>
          <a:solidFill>
            <a:schemeClr val="bg1">
              <a:lumMod val="85000"/>
            </a:schemeClr>
          </a:solidFill>
        </p:grpSpPr>
        <p:sp>
          <p:nvSpPr>
            <p:cNvPr id="858" name="Rectangle 857"/>
            <p:cNvSpPr/>
            <p:nvPr/>
          </p:nvSpPr>
          <p:spPr bwMode="auto">
            <a:xfrm flipH="1">
              <a:off x="4759523" y="5800700"/>
              <a:ext cx="1512168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59" name="Rectangle 858"/>
            <p:cNvSpPr/>
            <p:nvPr/>
          </p:nvSpPr>
          <p:spPr bwMode="auto">
            <a:xfrm flipH="1">
              <a:off x="4759523" y="4432548"/>
              <a:ext cx="216024" cy="136815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Marker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860" name="Straight Connector 859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61" name="Rectangle 860"/>
            <p:cNvSpPr/>
            <p:nvPr/>
          </p:nvSpPr>
          <p:spPr bwMode="auto">
            <a:xfrm>
              <a:off x="5191571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err="1" smtClean="0">
                  <a:latin typeface="Arial" charset="0"/>
                </a:rPr>
                <a:t>Aggr</a:t>
              </a:r>
              <a:endParaRPr lang="en-GB" sz="700" b="0" dirty="0" smtClean="0">
                <a:latin typeface="Arial" charset="0"/>
              </a:endParaRPr>
            </a:p>
            <a:p>
              <a:pPr algn="ctr"/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sp>
        <p:nvSpPr>
          <p:cNvPr id="862" name="TextBox 861"/>
          <p:cNvSpPr txBox="1"/>
          <p:nvPr/>
        </p:nvSpPr>
        <p:spPr>
          <a:xfrm flipV="1">
            <a:off x="9703822" y="2481130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cxnSp>
        <p:nvCxnSpPr>
          <p:cNvPr id="863" name="Straight Connector 862"/>
          <p:cNvCxnSpPr/>
          <p:nvPr/>
        </p:nvCxnSpPr>
        <p:spPr bwMode="auto">
          <a:xfrm flipV="1">
            <a:off x="9517264" y="-946"/>
            <a:ext cx="0" cy="3657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64" name="TextBox 863"/>
          <p:cNvSpPr txBox="1"/>
          <p:nvPr/>
        </p:nvSpPr>
        <p:spPr>
          <a:xfrm flipV="1">
            <a:off x="9589272" y="47706"/>
            <a:ext cx="52899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b="0" dirty="0" smtClean="0"/>
              <a:t>ENNI4</a:t>
            </a:r>
            <a:endParaRPr lang="en-US" sz="1400" b="0" dirty="0" smtClean="0"/>
          </a:p>
        </p:txBody>
      </p:sp>
      <p:grpSp>
        <p:nvGrpSpPr>
          <p:cNvPr id="755" name="Group 306"/>
          <p:cNvGrpSpPr/>
          <p:nvPr/>
        </p:nvGrpSpPr>
        <p:grpSpPr>
          <a:xfrm flipV="1">
            <a:off x="9767174" y="1941159"/>
            <a:ext cx="149311" cy="547473"/>
            <a:chOff x="9761961" y="2812813"/>
            <a:chExt cx="149311" cy="547473"/>
          </a:xfrm>
        </p:grpSpPr>
        <p:sp>
          <p:nvSpPr>
            <p:cNvPr id="866" name="Isosceles Triangle 865"/>
            <p:cNvSpPr/>
            <p:nvPr/>
          </p:nvSpPr>
          <p:spPr bwMode="auto">
            <a:xfrm>
              <a:off x="9761961" y="2812813"/>
              <a:ext cx="149311" cy="149311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67" name="Isosceles Triangle 866"/>
            <p:cNvSpPr/>
            <p:nvPr/>
          </p:nvSpPr>
          <p:spPr bwMode="auto">
            <a:xfrm flipV="1">
              <a:off x="9761961" y="3210975"/>
              <a:ext cx="149311" cy="149311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756" name="Group 270"/>
          <p:cNvGrpSpPr/>
          <p:nvPr/>
        </p:nvGrpSpPr>
        <p:grpSpPr>
          <a:xfrm flipV="1">
            <a:off x="9767174" y="2140241"/>
            <a:ext cx="149311" cy="149310"/>
            <a:chOff x="9209112" y="7464897"/>
            <a:chExt cx="432048" cy="216023"/>
          </a:xfrm>
        </p:grpSpPr>
        <p:sp>
          <p:nvSpPr>
            <p:cNvPr id="869" name="Flowchart: Delay 868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70" name="Flowchart: Delay 869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43" name="TextBox 642"/>
          <p:cNvSpPr txBox="1"/>
          <p:nvPr/>
        </p:nvSpPr>
        <p:spPr>
          <a:xfrm rot="16200000">
            <a:off x="-4459495" y="4523601"/>
            <a:ext cx="96012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STEP 2c: ENNI1 link failure </a:t>
            </a:r>
            <a:r>
              <a:rPr lang="en-GB" dirty="0" smtClean="0">
                <a:sym typeface="Wingdings" pitchFamily="2" charset="2"/>
              </a:rPr>
              <a:t> switch to ENNI2</a:t>
            </a:r>
            <a:endParaRPr lang="en-US" dirty="0"/>
          </a:p>
        </p:txBody>
      </p:sp>
      <p:sp>
        <p:nvSpPr>
          <p:cNvPr id="651" name="TextBox 650"/>
          <p:cNvSpPr txBox="1"/>
          <p:nvPr/>
        </p:nvSpPr>
        <p:spPr>
          <a:xfrm rot="5400000">
            <a:off x="3621318" y="2468675"/>
            <a:ext cx="663580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dirty="0" err="1" smtClean="0"/>
              <a:t>Virtuali</a:t>
            </a:r>
            <a:r>
              <a:rPr lang="en-GB" sz="1400" dirty="0" smtClean="0"/>
              <a:t>-</a:t>
            </a:r>
          </a:p>
          <a:p>
            <a:pPr algn="ctr"/>
            <a:r>
              <a:rPr lang="en-GB" sz="1400" dirty="0" err="1" smtClean="0"/>
              <a:t>zation</a:t>
            </a:r>
            <a:endParaRPr lang="en-US" sz="1400" dirty="0"/>
          </a:p>
        </p:txBody>
      </p:sp>
      <p:sp>
        <p:nvSpPr>
          <p:cNvPr id="655" name="Left-Right Arrow 654"/>
          <p:cNvSpPr/>
          <p:nvPr/>
        </p:nvSpPr>
        <p:spPr bwMode="auto">
          <a:xfrm>
            <a:off x="4600600" y="912168"/>
            <a:ext cx="4248472" cy="936104"/>
          </a:xfrm>
          <a:prstGeom prst="left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Logical</a:t>
            </a:r>
            <a:r>
              <a:rPr kumimoji="0" lang="en-GB" sz="1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model                 data plane model</a:t>
            </a:r>
            <a:endParaRPr kumimoji="0" lang="en-US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57" name="Group 912"/>
          <p:cNvGrpSpPr/>
          <p:nvPr/>
        </p:nvGrpSpPr>
        <p:grpSpPr>
          <a:xfrm>
            <a:off x="1576264" y="3670300"/>
            <a:ext cx="9577064" cy="6558845"/>
            <a:chOff x="1576264" y="3670300"/>
            <a:chExt cx="9577064" cy="6558845"/>
          </a:xfrm>
        </p:grpSpPr>
        <p:grpSp>
          <p:nvGrpSpPr>
            <p:cNvPr id="758" name="Group 368"/>
            <p:cNvGrpSpPr/>
            <p:nvPr/>
          </p:nvGrpSpPr>
          <p:grpSpPr>
            <a:xfrm>
              <a:off x="1576264" y="4006038"/>
              <a:ext cx="9577064" cy="6223107"/>
              <a:chOff x="223019" y="1661822"/>
              <a:chExt cx="9577064" cy="6223107"/>
            </a:xfrm>
          </p:grpSpPr>
          <p:cxnSp>
            <p:nvCxnSpPr>
              <p:cNvPr id="917" name="Straight Connector 916"/>
              <p:cNvCxnSpPr/>
              <p:nvPr/>
            </p:nvCxnSpPr>
            <p:spPr bwMode="auto">
              <a:xfrm flipH="1">
                <a:off x="9491240" y="5954241"/>
                <a:ext cx="1" cy="1862683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918" name="Isosceles Triangle 917"/>
              <p:cNvSpPr/>
              <p:nvPr/>
            </p:nvSpPr>
            <p:spPr bwMode="auto">
              <a:xfrm>
                <a:off x="472292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19" name="Isosceles Triangle 918"/>
              <p:cNvSpPr/>
              <p:nvPr/>
            </p:nvSpPr>
            <p:spPr bwMode="auto">
              <a:xfrm flipV="1">
                <a:off x="464341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20" name="Isosceles Triangle 919"/>
              <p:cNvSpPr/>
              <p:nvPr/>
            </p:nvSpPr>
            <p:spPr bwMode="auto">
              <a:xfrm>
                <a:off x="784177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21" name="Isosceles Triangle 920"/>
              <p:cNvSpPr/>
              <p:nvPr/>
            </p:nvSpPr>
            <p:spPr bwMode="auto">
              <a:xfrm flipV="1">
                <a:off x="784177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22" name="Isosceles Triangle 921"/>
              <p:cNvSpPr/>
              <p:nvPr/>
            </p:nvSpPr>
            <p:spPr bwMode="auto">
              <a:xfrm flipH="1">
                <a:off x="9513428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23" name="Isosceles Triangle 922"/>
              <p:cNvSpPr/>
              <p:nvPr/>
            </p:nvSpPr>
            <p:spPr bwMode="auto">
              <a:xfrm flipH="1" flipV="1">
                <a:off x="9521379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24" name="Isosceles Triangle 923"/>
              <p:cNvSpPr/>
              <p:nvPr/>
            </p:nvSpPr>
            <p:spPr bwMode="auto">
              <a:xfrm flipH="1">
                <a:off x="9201543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25" name="Isosceles Triangle 924"/>
              <p:cNvSpPr/>
              <p:nvPr/>
            </p:nvSpPr>
            <p:spPr bwMode="auto">
              <a:xfrm flipH="1" flipV="1">
                <a:off x="9201543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26" name="Isosceles Triangle 925"/>
              <p:cNvSpPr/>
              <p:nvPr/>
            </p:nvSpPr>
            <p:spPr bwMode="auto">
              <a:xfrm>
                <a:off x="614863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927" name="Isosceles Triangle 926"/>
              <p:cNvSpPr/>
              <p:nvPr/>
            </p:nvSpPr>
            <p:spPr bwMode="auto">
              <a:xfrm flipV="1">
                <a:off x="614863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928" name="Isosceles Triangle 927"/>
              <p:cNvSpPr/>
              <p:nvPr/>
            </p:nvSpPr>
            <p:spPr bwMode="auto">
              <a:xfrm>
                <a:off x="1807195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929" name="Isosceles Triangle 928"/>
              <p:cNvSpPr/>
              <p:nvPr/>
            </p:nvSpPr>
            <p:spPr bwMode="auto">
              <a:xfrm flipV="1">
                <a:off x="1807195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930" name="Isosceles Triangle 929"/>
              <p:cNvSpPr/>
              <p:nvPr/>
            </p:nvSpPr>
            <p:spPr bwMode="auto">
              <a:xfrm flipH="1">
                <a:off x="9370857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931" name="Isosceles Triangle 930"/>
              <p:cNvSpPr/>
              <p:nvPr/>
            </p:nvSpPr>
            <p:spPr bwMode="auto">
              <a:xfrm flipH="1" flipV="1">
                <a:off x="9370857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932" name="Isosceles Triangle 931"/>
              <p:cNvSpPr/>
              <p:nvPr/>
            </p:nvSpPr>
            <p:spPr bwMode="auto">
              <a:xfrm flipH="1">
                <a:off x="8178525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933" name="Isosceles Triangle 932"/>
              <p:cNvSpPr/>
              <p:nvPr/>
            </p:nvSpPr>
            <p:spPr bwMode="auto">
              <a:xfrm flipH="1" flipV="1">
                <a:off x="8178525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934" name="Isosceles Triangle 933"/>
              <p:cNvSpPr/>
              <p:nvPr/>
            </p:nvSpPr>
            <p:spPr bwMode="auto">
              <a:xfrm flipV="1">
                <a:off x="591038" y="4280520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cxnSp>
            <p:nvCxnSpPr>
              <p:cNvPr id="935" name="Straight Connector 934"/>
              <p:cNvCxnSpPr>
                <a:endCxn id="934" idx="0"/>
              </p:cNvCxnSpPr>
              <p:nvPr/>
            </p:nvCxnSpPr>
            <p:spPr bwMode="auto">
              <a:xfrm flipV="1">
                <a:off x="711762" y="4496544"/>
                <a:ext cx="19100" cy="1448172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759" name="Group 267"/>
              <p:cNvGrpSpPr/>
              <p:nvPr/>
            </p:nvGrpSpPr>
            <p:grpSpPr>
              <a:xfrm>
                <a:off x="614863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979" name="Flowchart: Delay 978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980" name="Flowchart: Delay 979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937" name="Freeform 936"/>
              <p:cNvSpPr/>
              <p:nvPr/>
            </p:nvSpPr>
            <p:spPr bwMode="auto">
              <a:xfrm>
                <a:off x="572494" y="1661822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760" name="Group 267"/>
              <p:cNvGrpSpPr/>
              <p:nvPr/>
            </p:nvGrpSpPr>
            <p:grpSpPr>
              <a:xfrm>
                <a:off x="472292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977" name="Flowchart: Delay 976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978" name="Flowchart: Delay 977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939" name="Freeform 938"/>
              <p:cNvSpPr/>
              <p:nvPr/>
            </p:nvSpPr>
            <p:spPr bwMode="auto">
              <a:xfrm flipH="1">
                <a:off x="771280" y="1669773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761" name="Group 270"/>
              <p:cNvGrpSpPr/>
              <p:nvPr/>
            </p:nvGrpSpPr>
            <p:grpSpPr>
              <a:xfrm>
                <a:off x="784177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975" name="Flowchart: Delay 974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976" name="Flowchart: Delay 975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941" name="Freeform 940"/>
              <p:cNvSpPr/>
              <p:nvPr/>
            </p:nvSpPr>
            <p:spPr bwMode="auto">
              <a:xfrm>
                <a:off x="733425" y="4581525"/>
                <a:ext cx="1181100" cy="1371600"/>
              </a:xfrm>
              <a:custGeom>
                <a:avLst/>
                <a:gdLst>
                  <a:gd name="connsiteX0" fmla="*/ 1171575 w 1181100"/>
                  <a:gd name="connsiteY0" fmla="*/ 1371600 h 1371600"/>
                  <a:gd name="connsiteX1" fmla="*/ 1181100 w 1181100"/>
                  <a:gd name="connsiteY1" fmla="*/ 419100 h 1371600"/>
                  <a:gd name="connsiteX2" fmla="*/ 0 w 1181100"/>
                  <a:gd name="connsiteY2" fmla="*/ 0 h 1371600"/>
                  <a:gd name="connsiteX0" fmla="*/ 1171575 w 1181100"/>
                  <a:gd name="connsiteY0" fmla="*/ 1371600 h 1371600"/>
                  <a:gd name="connsiteX1" fmla="*/ 1181100 w 1181100"/>
                  <a:gd name="connsiteY1" fmla="*/ 419100 h 1371600"/>
                  <a:gd name="connsiteX2" fmla="*/ 249214 w 1181100"/>
                  <a:gd name="connsiteY2" fmla="*/ 86009 h 1371600"/>
                  <a:gd name="connsiteX3" fmla="*/ 0 w 1181100"/>
                  <a:gd name="connsiteY3" fmla="*/ 0 h 1371600"/>
                  <a:gd name="connsiteX0" fmla="*/ 1171575 w 1181100"/>
                  <a:gd name="connsiteY0" fmla="*/ 1371600 h 1371600"/>
                  <a:gd name="connsiteX1" fmla="*/ 1181100 w 1181100"/>
                  <a:gd name="connsiteY1" fmla="*/ 419100 h 1371600"/>
                  <a:gd name="connsiteX2" fmla="*/ 167327 w 1181100"/>
                  <a:gd name="connsiteY2" fmla="*/ 263430 h 1371600"/>
                  <a:gd name="connsiteX3" fmla="*/ 0 w 1181100"/>
                  <a:gd name="connsiteY3" fmla="*/ 0 h 1371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81100" h="1371600">
                    <a:moveTo>
                      <a:pt x="1171575" y="1371600"/>
                    </a:moveTo>
                    <a:lnTo>
                      <a:pt x="1181100" y="419100"/>
                    </a:lnTo>
                    <a:lnTo>
                      <a:pt x="167327" y="263430"/>
                    </a:lnTo>
                    <a:lnTo>
                      <a:pt x="0" y="0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762" name="Group 267"/>
              <p:cNvGrpSpPr/>
              <p:nvPr/>
            </p:nvGrpSpPr>
            <p:grpSpPr>
              <a:xfrm>
                <a:off x="1807195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973" name="Flowchart: Delay 972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974" name="Flowchart: Delay 973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943" name="Isosceles Triangle 942"/>
              <p:cNvSpPr/>
              <p:nvPr/>
            </p:nvSpPr>
            <p:spPr bwMode="auto">
              <a:xfrm flipH="1" flipV="1">
                <a:off x="9331058" y="4280520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cxnSp>
            <p:nvCxnSpPr>
              <p:cNvPr id="944" name="Straight Connector 943"/>
              <p:cNvCxnSpPr>
                <a:endCxn id="943" idx="0"/>
              </p:cNvCxnSpPr>
              <p:nvPr/>
            </p:nvCxnSpPr>
            <p:spPr bwMode="auto">
              <a:xfrm flipH="1" flipV="1">
                <a:off x="9470882" y="4496544"/>
                <a:ext cx="19100" cy="1448172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763" name="Group 267"/>
              <p:cNvGrpSpPr/>
              <p:nvPr/>
            </p:nvGrpSpPr>
            <p:grpSpPr>
              <a:xfrm flipH="1">
                <a:off x="9370857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971" name="Flowchart: Delay 970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972" name="Flowchart: Delay 971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946" name="Freeform 945"/>
              <p:cNvSpPr/>
              <p:nvPr/>
            </p:nvSpPr>
            <p:spPr bwMode="auto">
              <a:xfrm flipH="1">
                <a:off x="9502029" y="1661822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764" name="Group 267"/>
              <p:cNvGrpSpPr/>
              <p:nvPr/>
            </p:nvGrpSpPr>
            <p:grpSpPr>
              <a:xfrm flipH="1">
                <a:off x="9513428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969" name="Flowchart: Delay 968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970" name="Flowchart: Delay 969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948" name="Freeform 947"/>
              <p:cNvSpPr/>
              <p:nvPr/>
            </p:nvSpPr>
            <p:spPr bwMode="auto">
              <a:xfrm>
                <a:off x="9303243" y="1669773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765" name="Group 270"/>
              <p:cNvGrpSpPr/>
              <p:nvPr/>
            </p:nvGrpSpPr>
            <p:grpSpPr>
              <a:xfrm flipH="1">
                <a:off x="9201543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967" name="Flowchart: Delay 966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968" name="Flowchart: Delay 967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950" name="Freeform 949"/>
              <p:cNvSpPr/>
              <p:nvPr/>
            </p:nvSpPr>
            <p:spPr bwMode="auto">
              <a:xfrm flipH="1">
                <a:off x="8287219" y="4581525"/>
                <a:ext cx="1181100" cy="1371600"/>
              </a:xfrm>
              <a:custGeom>
                <a:avLst/>
                <a:gdLst>
                  <a:gd name="connsiteX0" fmla="*/ 1171575 w 1181100"/>
                  <a:gd name="connsiteY0" fmla="*/ 1371600 h 1371600"/>
                  <a:gd name="connsiteX1" fmla="*/ 1181100 w 1181100"/>
                  <a:gd name="connsiteY1" fmla="*/ 419100 h 1371600"/>
                  <a:gd name="connsiteX2" fmla="*/ 0 w 1181100"/>
                  <a:gd name="connsiteY2" fmla="*/ 0 h 1371600"/>
                  <a:gd name="connsiteX0" fmla="*/ 1171575 w 1181100"/>
                  <a:gd name="connsiteY0" fmla="*/ 1371600 h 1371600"/>
                  <a:gd name="connsiteX1" fmla="*/ 1181100 w 1181100"/>
                  <a:gd name="connsiteY1" fmla="*/ 419100 h 1371600"/>
                  <a:gd name="connsiteX2" fmla="*/ 249214 w 1181100"/>
                  <a:gd name="connsiteY2" fmla="*/ 86009 h 1371600"/>
                  <a:gd name="connsiteX3" fmla="*/ 0 w 1181100"/>
                  <a:gd name="connsiteY3" fmla="*/ 0 h 1371600"/>
                  <a:gd name="connsiteX0" fmla="*/ 1171575 w 1181100"/>
                  <a:gd name="connsiteY0" fmla="*/ 1371600 h 1371600"/>
                  <a:gd name="connsiteX1" fmla="*/ 1181100 w 1181100"/>
                  <a:gd name="connsiteY1" fmla="*/ 419100 h 1371600"/>
                  <a:gd name="connsiteX2" fmla="*/ 167327 w 1181100"/>
                  <a:gd name="connsiteY2" fmla="*/ 263430 h 1371600"/>
                  <a:gd name="connsiteX3" fmla="*/ 0 w 1181100"/>
                  <a:gd name="connsiteY3" fmla="*/ 0 h 1371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81100" h="1371600">
                    <a:moveTo>
                      <a:pt x="1171575" y="1371600"/>
                    </a:moveTo>
                    <a:lnTo>
                      <a:pt x="1181100" y="419100"/>
                    </a:lnTo>
                    <a:lnTo>
                      <a:pt x="167327" y="263430"/>
                    </a:lnTo>
                    <a:lnTo>
                      <a:pt x="0" y="0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766" name="Group 267"/>
              <p:cNvGrpSpPr/>
              <p:nvPr/>
            </p:nvGrpSpPr>
            <p:grpSpPr>
              <a:xfrm flipH="1">
                <a:off x="8178525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965" name="Flowchart: Delay 964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966" name="Flowchart: Delay 965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cxnSp>
            <p:nvCxnSpPr>
              <p:cNvPr id="952" name="Straight Connector 951"/>
              <p:cNvCxnSpPr/>
              <p:nvPr/>
            </p:nvCxnSpPr>
            <p:spPr bwMode="auto">
              <a:xfrm flipH="1">
                <a:off x="717550" y="5944716"/>
                <a:ext cx="1" cy="1872208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53" name="Straight Connector 952"/>
              <p:cNvCxnSpPr/>
              <p:nvPr/>
            </p:nvCxnSpPr>
            <p:spPr bwMode="auto">
              <a:xfrm flipH="1">
                <a:off x="1908175" y="5944716"/>
                <a:ext cx="1" cy="1872208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54" name="Straight Connector 953"/>
              <p:cNvCxnSpPr/>
              <p:nvPr/>
            </p:nvCxnSpPr>
            <p:spPr bwMode="auto">
              <a:xfrm>
                <a:off x="223019" y="7794451"/>
                <a:ext cx="9577064" cy="0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955" name="TextBox 954"/>
              <p:cNvSpPr txBox="1"/>
              <p:nvPr/>
            </p:nvSpPr>
            <p:spPr>
              <a:xfrm>
                <a:off x="4961706" y="7669485"/>
                <a:ext cx="58990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BVLAN</a:t>
                </a:r>
                <a:endParaRPr lang="en-US" sz="1400" b="0" dirty="0" smtClean="0"/>
              </a:p>
            </p:txBody>
          </p:sp>
          <p:cxnSp>
            <p:nvCxnSpPr>
              <p:cNvPr id="956" name="Straight Connector 955"/>
              <p:cNvCxnSpPr/>
              <p:nvPr/>
            </p:nvCxnSpPr>
            <p:spPr bwMode="auto">
              <a:xfrm flipH="1">
                <a:off x="8300615" y="5944716"/>
                <a:ext cx="1" cy="1872208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957" name="TextBox 956"/>
              <p:cNvSpPr txBox="1"/>
              <p:nvPr/>
            </p:nvSpPr>
            <p:spPr>
              <a:xfrm rot="16200000">
                <a:off x="385314" y="7384876"/>
                <a:ext cx="46807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active</a:t>
                </a:r>
                <a:endParaRPr lang="en-US" sz="1400" b="0" dirty="0" smtClean="0"/>
              </a:p>
            </p:txBody>
          </p:sp>
          <p:sp>
            <p:nvSpPr>
              <p:cNvPr id="958" name="TextBox 957"/>
              <p:cNvSpPr txBox="1"/>
              <p:nvPr/>
            </p:nvSpPr>
            <p:spPr>
              <a:xfrm rot="16200000">
                <a:off x="1462323" y="7297701"/>
                <a:ext cx="61715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blocked</a:t>
                </a:r>
                <a:endParaRPr lang="en-US" sz="1400" b="0" dirty="0" smtClean="0"/>
              </a:p>
            </p:txBody>
          </p:sp>
          <p:sp>
            <p:nvSpPr>
              <p:cNvPr id="959" name="TextBox 958"/>
              <p:cNvSpPr txBox="1"/>
              <p:nvPr/>
            </p:nvSpPr>
            <p:spPr>
              <a:xfrm rot="5400000" flipH="1">
                <a:off x="8087638" y="7297701"/>
                <a:ext cx="61715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blocked</a:t>
                </a:r>
                <a:endParaRPr lang="en-US" sz="1400" b="0" dirty="0" smtClean="0"/>
              </a:p>
            </p:txBody>
          </p:sp>
          <p:sp>
            <p:nvSpPr>
              <p:cNvPr id="960" name="TextBox 959"/>
              <p:cNvSpPr txBox="1"/>
              <p:nvPr/>
            </p:nvSpPr>
            <p:spPr>
              <a:xfrm rot="5400000" flipH="1">
                <a:off x="9311194" y="7297700"/>
                <a:ext cx="61715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blocked</a:t>
                </a:r>
                <a:endParaRPr lang="en-US" sz="1400" b="0" dirty="0" smtClean="0"/>
              </a:p>
            </p:txBody>
          </p:sp>
          <p:cxnSp>
            <p:nvCxnSpPr>
              <p:cNvPr id="961" name="Straight Connector 960"/>
              <p:cNvCxnSpPr/>
              <p:nvPr/>
            </p:nvCxnSpPr>
            <p:spPr bwMode="auto">
              <a:xfrm>
                <a:off x="4391025" y="7472363"/>
                <a:ext cx="4764" cy="333375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62" name="Straight Connector 961"/>
              <p:cNvCxnSpPr/>
              <p:nvPr/>
            </p:nvCxnSpPr>
            <p:spPr bwMode="auto">
              <a:xfrm>
                <a:off x="4710113" y="7472363"/>
                <a:ext cx="1" cy="304800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63" name="Straight Connector 962"/>
              <p:cNvCxnSpPr/>
              <p:nvPr/>
            </p:nvCxnSpPr>
            <p:spPr bwMode="auto">
              <a:xfrm flipH="1">
                <a:off x="5848351" y="7467600"/>
                <a:ext cx="4762" cy="338138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64" name="Straight Connector 963"/>
              <p:cNvCxnSpPr/>
              <p:nvPr/>
            </p:nvCxnSpPr>
            <p:spPr bwMode="auto">
              <a:xfrm>
                <a:off x="6086475" y="7472363"/>
                <a:ext cx="1" cy="323850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915" name="Straight Connector 914"/>
            <p:cNvCxnSpPr/>
            <p:nvPr/>
          </p:nvCxnSpPr>
          <p:spPr bwMode="auto">
            <a:xfrm flipH="1">
              <a:off x="1936306" y="3787913"/>
              <a:ext cx="1223622" cy="220599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16" name="Straight Connector 915"/>
            <p:cNvCxnSpPr>
              <a:stCxn id="939" idx="2"/>
            </p:cNvCxnSpPr>
            <p:nvPr/>
          </p:nvCxnSpPr>
          <p:spPr bwMode="auto">
            <a:xfrm flipV="1">
              <a:off x="2235844" y="3670300"/>
              <a:ext cx="1701156" cy="343689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67" name="Group 980"/>
          <p:cNvGrpSpPr/>
          <p:nvPr/>
        </p:nvGrpSpPr>
        <p:grpSpPr>
          <a:xfrm>
            <a:off x="2224336" y="3670300"/>
            <a:ext cx="8462456" cy="6385932"/>
            <a:chOff x="2224336" y="3670300"/>
            <a:chExt cx="8462456" cy="6385932"/>
          </a:xfrm>
        </p:grpSpPr>
        <p:grpSp>
          <p:nvGrpSpPr>
            <p:cNvPr id="768" name="Group 433"/>
            <p:cNvGrpSpPr/>
            <p:nvPr/>
          </p:nvGrpSpPr>
          <p:grpSpPr>
            <a:xfrm>
              <a:off x="2224336" y="4004464"/>
              <a:ext cx="8462456" cy="6051768"/>
              <a:chOff x="871091" y="1660248"/>
              <a:chExt cx="8462456" cy="6051768"/>
            </a:xfrm>
          </p:grpSpPr>
          <p:sp>
            <p:nvSpPr>
              <p:cNvPr id="985" name="Isosceles Triangle 984"/>
              <p:cNvSpPr/>
              <p:nvPr/>
            </p:nvSpPr>
            <p:spPr bwMode="auto">
              <a:xfrm>
                <a:off x="1418581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86" name="Isosceles Triangle 985"/>
              <p:cNvSpPr/>
              <p:nvPr/>
            </p:nvSpPr>
            <p:spPr bwMode="auto">
              <a:xfrm flipV="1">
                <a:off x="1418581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87" name="Isosceles Triangle 986"/>
              <p:cNvSpPr/>
              <p:nvPr/>
            </p:nvSpPr>
            <p:spPr bwMode="auto">
              <a:xfrm>
                <a:off x="1121023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88" name="Isosceles Triangle 987"/>
              <p:cNvSpPr/>
              <p:nvPr/>
            </p:nvSpPr>
            <p:spPr bwMode="auto">
              <a:xfrm flipV="1">
                <a:off x="1121023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89" name="Isosceles Triangle 988"/>
              <p:cNvSpPr/>
              <p:nvPr/>
            </p:nvSpPr>
            <p:spPr bwMode="auto">
              <a:xfrm flipH="1">
                <a:off x="8567139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90" name="Isosceles Triangle 989"/>
              <p:cNvSpPr/>
              <p:nvPr/>
            </p:nvSpPr>
            <p:spPr bwMode="auto">
              <a:xfrm flipH="1" flipV="1">
                <a:off x="8567139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91" name="Isosceles Triangle 990"/>
              <p:cNvSpPr/>
              <p:nvPr/>
            </p:nvSpPr>
            <p:spPr bwMode="auto">
              <a:xfrm flipH="1">
                <a:off x="8864697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92" name="Isosceles Triangle 991"/>
              <p:cNvSpPr/>
              <p:nvPr/>
            </p:nvSpPr>
            <p:spPr bwMode="auto">
              <a:xfrm flipH="1" flipV="1">
                <a:off x="8864697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93" name="Isosceles Triangle 992"/>
              <p:cNvSpPr/>
              <p:nvPr/>
            </p:nvSpPr>
            <p:spPr bwMode="auto">
              <a:xfrm>
                <a:off x="871091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994" name="Isosceles Triangle 993"/>
              <p:cNvSpPr/>
              <p:nvPr/>
            </p:nvSpPr>
            <p:spPr bwMode="auto">
              <a:xfrm>
                <a:off x="2095227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995" name="Isosceles Triangle 994"/>
              <p:cNvSpPr/>
              <p:nvPr/>
            </p:nvSpPr>
            <p:spPr bwMode="auto">
              <a:xfrm flipH="1">
                <a:off x="9114629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996" name="Isosceles Triangle 995"/>
              <p:cNvSpPr/>
              <p:nvPr/>
            </p:nvSpPr>
            <p:spPr bwMode="auto">
              <a:xfrm flipH="1">
                <a:off x="7890493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997" name="Freeform 996"/>
              <p:cNvSpPr/>
              <p:nvPr/>
            </p:nvSpPr>
            <p:spPr bwMode="auto">
              <a:xfrm flipH="1">
                <a:off x="8822524" y="4491990"/>
                <a:ext cx="0" cy="87630"/>
              </a:xfrm>
              <a:custGeom>
                <a:avLst/>
                <a:gdLst>
                  <a:gd name="connsiteX0" fmla="*/ 163830 w 163830"/>
                  <a:gd name="connsiteY0" fmla="*/ 0 h 278130"/>
                  <a:gd name="connsiteX1" fmla="*/ 163830 w 163830"/>
                  <a:gd name="connsiteY1" fmla="*/ 87630 h 278130"/>
                  <a:gd name="connsiteX2" fmla="*/ 0 w 163830"/>
                  <a:gd name="connsiteY2" fmla="*/ 278130 h 278130"/>
                  <a:gd name="connsiteX0" fmla="*/ 0 w 0"/>
                  <a:gd name="connsiteY0" fmla="*/ 0 h 87630"/>
                  <a:gd name="connsiteX1" fmla="*/ 0 w 0"/>
                  <a:gd name="connsiteY1" fmla="*/ 87630 h 876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87630">
                    <a:moveTo>
                      <a:pt x="0" y="0"/>
                    </a:moveTo>
                    <a:lnTo>
                      <a:pt x="0" y="87630"/>
                    </a:lnTo>
                  </a:path>
                </a:pathLst>
              </a:custGeom>
              <a:noFill/>
              <a:ln w="28575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98" name="Rectangle 997"/>
              <p:cNvSpPr/>
              <p:nvPr/>
            </p:nvSpPr>
            <p:spPr bwMode="auto">
              <a:xfrm>
                <a:off x="1066080" y="4574012"/>
                <a:ext cx="621103" cy="21566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99" name="Isosceles Triangle 998"/>
              <p:cNvSpPr/>
              <p:nvPr/>
            </p:nvSpPr>
            <p:spPr bwMode="auto">
              <a:xfrm flipV="1">
                <a:off x="1239516" y="4280520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00" name="Freeform 999"/>
              <p:cNvSpPr/>
              <p:nvPr/>
            </p:nvSpPr>
            <p:spPr bwMode="auto">
              <a:xfrm>
                <a:off x="1210669" y="1661822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01" name="Freeform 1000"/>
              <p:cNvSpPr/>
              <p:nvPr/>
            </p:nvSpPr>
            <p:spPr bwMode="auto">
              <a:xfrm flipH="1">
                <a:off x="1409455" y="1660248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769" name="Group 251"/>
              <p:cNvGrpSpPr/>
              <p:nvPr/>
            </p:nvGrpSpPr>
            <p:grpSpPr>
              <a:xfrm>
                <a:off x="1418581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1044" name="Flowchart: Delay 1043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1045" name="Flowchart: Delay 1044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1003" name="Freeform 1002"/>
              <p:cNvSpPr/>
              <p:nvPr/>
            </p:nvSpPr>
            <p:spPr bwMode="auto">
              <a:xfrm>
                <a:off x="981076" y="4680495"/>
                <a:ext cx="243506" cy="1272630"/>
              </a:xfrm>
              <a:custGeom>
                <a:avLst/>
                <a:gdLst>
                  <a:gd name="connsiteX0" fmla="*/ 390525 w 390525"/>
                  <a:gd name="connsiteY0" fmla="*/ 0 h 1447800"/>
                  <a:gd name="connsiteX1" fmla="*/ 390525 w 390525"/>
                  <a:gd name="connsiteY1" fmla="*/ 95250 h 1447800"/>
                  <a:gd name="connsiteX2" fmla="*/ 0 w 390525"/>
                  <a:gd name="connsiteY2" fmla="*/ 514350 h 1447800"/>
                  <a:gd name="connsiteX3" fmla="*/ 0 w 390525"/>
                  <a:gd name="connsiteY3" fmla="*/ 1447800 h 1447800"/>
                  <a:gd name="connsiteX0" fmla="*/ 390525 w 390525"/>
                  <a:gd name="connsiteY0" fmla="*/ 0 h 1447800"/>
                  <a:gd name="connsiteX1" fmla="*/ 230505 w 390525"/>
                  <a:gd name="connsiteY1" fmla="*/ 270510 h 1447800"/>
                  <a:gd name="connsiteX2" fmla="*/ 0 w 390525"/>
                  <a:gd name="connsiteY2" fmla="*/ 514350 h 1447800"/>
                  <a:gd name="connsiteX3" fmla="*/ 0 w 390525"/>
                  <a:gd name="connsiteY3" fmla="*/ 1447800 h 1447800"/>
                  <a:gd name="connsiteX0" fmla="*/ 230505 w 230505"/>
                  <a:gd name="connsiteY0" fmla="*/ 0 h 1177290"/>
                  <a:gd name="connsiteX1" fmla="*/ 0 w 230505"/>
                  <a:gd name="connsiteY1" fmla="*/ 243840 h 1177290"/>
                  <a:gd name="connsiteX2" fmla="*/ 0 w 230505"/>
                  <a:gd name="connsiteY2" fmla="*/ 1177290 h 1177290"/>
                  <a:gd name="connsiteX0" fmla="*/ 243506 w 243506"/>
                  <a:gd name="connsiteY0" fmla="*/ 0 h 1272630"/>
                  <a:gd name="connsiteX1" fmla="*/ 0 w 243506"/>
                  <a:gd name="connsiteY1" fmla="*/ 339180 h 1272630"/>
                  <a:gd name="connsiteX2" fmla="*/ 0 w 243506"/>
                  <a:gd name="connsiteY2" fmla="*/ 1272630 h 1272630"/>
                  <a:gd name="connsiteX0" fmla="*/ 243506 w 243506"/>
                  <a:gd name="connsiteY0" fmla="*/ 0 h 1272630"/>
                  <a:gd name="connsiteX1" fmla="*/ 128338 w 243506"/>
                  <a:gd name="connsiteY1" fmla="*/ 177526 h 1272630"/>
                  <a:gd name="connsiteX2" fmla="*/ 0 w 243506"/>
                  <a:gd name="connsiteY2" fmla="*/ 339180 h 1272630"/>
                  <a:gd name="connsiteX3" fmla="*/ 0 w 243506"/>
                  <a:gd name="connsiteY3" fmla="*/ 1272630 h 1272630"/>
                  <a:gd name="connsiteX0" fmla="*/ 243506 w 243506"/>
                  <a:gd name="connsiteY0" fmla="*/ 0 h 1272630"/>
                  <a:gd name="connsiteX1" fmla="*/ 228012 w 243506"/>
                  <a:gd name="connsiteY1" fmla="*/ 108187 h 1272630"/>
                  <a:gd name="connsiteX2" fmla="*/ 0 w 243506"/>
                  <a:gd name="connsiteY2" fmla="*/ 339180 h 1272630"/>
                  <a:gd name="connsiteX3" fmla="*/ 0 w 243506"/>
                  <a:gd name="connsiteY3" fmla="*/ 1272630 h 1272630"/>
                  <a:gd name="connsiteX0" fmla="*/ 243506 w 243506"/>
                  <a:gd name="connsiteY0" fmla="*/ 0 h 1272630"/>
                  <a:gd name="connsiteX1" fmla="*/ 241013 w 243506"/>
                  <a:gd name="connsiteY1" fmla="*/ 108187 h 1272630"/>
                  <a:gd name="connsiteX2" fmla="*/ 0 w 243506"/>
                  <a:gd name="connsiteY2" fmla="*/ 339180 h 1272630"/>
                  <a:gd name="connsiteX3" fmla="*/ 0 w 243506"/>
                  <a:gd name="connsiteY3" fmla="*/ 1272630 h 12726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43506" h="1272630">
                    <a:moveTo>
                      <a:pt x="243506" y="0"/>
                    </a:moveTo>
                    <a:lnTo>
                      <a:pt x="241013" y="108187"/>
                    </a:lnTo>
                    <a:lnTo>
                      <a:pt x="0" y="339180"/>
                    </a:lnTo>
                    <a:lnTo>
                      <a:pt x="0" y="1272630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770" name="Group 270"/>
              <p:cNvGrpSpPr/>
              <p:nvPr/>
            </p:nvGrpSpPr>
            <p:grpSpPr>
              <a:xfrm>
                <a:off x="871091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1042" name="Flowchart: Delay 1041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1043" name="Flowchart: Delay 1042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1005" name="Freeform 1004"/>
              <p:cNvSpPr/>
              <p:nvPr/>
            </p:nvSpPr>
            <p:spPr bwMode="auto">
              <a:xfrm>
                <a:off x="1517751" y="4686734"/>
                <a:ext cx="701573" cy="1256866"/>
              </a:xfrm>
              <a:custGeom>
                <a:avLst/>
                <a:gdLst>
                  <a:gd name="connsiteX0" fmla="*/ 0 w 847725"/>
                  <a:gd name="connsiteY0" fmla="*/ 0 h 1371600"/>
                  <a:gd name="connsiteX1" fmla="*/ 847725 w 847725"/>
                  <a:gd name="connsiteY1" fmla="*/ 457200 h 1371600"/>
                  <a:gd name="connsiteX2" fmla="*/ 838200 w 847725"/>
                  <a:gd name="connsiteY2" fmla="*/ 1371600 h 1371600"/>
                  <a:gd name="connsiteX0" fmla="*/ 0 w 645795"/>
                  <a:gd name="connsiteY0" fmla="*/ 0 h 1150620"/>
                  <a:gd name="connsiteX1" fmla="*/ 645795 w 645795"/>
                  <a:gd name="connsiteY1" fmla="*/ 236220 h 1150620"/>
                  <a:gd name="connsiteX2" fmla="*/ 636270 w 645795"/>
                  <a:gd name="connsiteY2" fmla="*/ 1150620 h 1150620"/>
                  <a:gd name="connsiteX0" fmla="*/ 0 w 653415"/>
                  <a:gd name="connsiteY0" fmla="*/ 0 h 1165860"/>
                  <a:gd name="connsiteX1" fmla="*/ 653415 w 653415"/>
                  <a:gd name="connsiteY1" fmla="*/ 251460 h 1165860"/>
                  <a:gd name="connsiteX2" fmla="*/ 643890 w 653415"/>
                  <a:gd name="connsiteY2" fmla="*/ 1165860 h 1165860"/>
                  <a:gd name="connsiteX0" fmla="*/ 0 w 696751"/>
                  <a:gd name="connsiteY0" fmla="*/ 0 h 1239532"/>
                  <a:gd name="connsiteX1" fmla="*/ 696751 w 696751"/>
                  <a:gd name="connsiteY1" fmla="*/ 325132 h 1239532"/>
                  <a:gd name="connsiteX2" fmla="*/ 687226 w 696751"/>
                  <a:gd name="connsiteY2" fmla="*/ 1239532 h 1239532"/>
                  <a:gd name="connsiteX0" fmla="*/ 0 w 696751"/>
                  <a:gd name="connsiteY0" fmla="*/ 0 h 1239532"/>
                  <a:gd name="connsiteX1" fmla="*/ 332228 w 696751"/>
                  <a:gd name="connsiteY1" fmla="*/ 149619 h 1239532"/>
                  <a:gd name="connsiteX2" fmla="*/ 696751 w 696751"/>
                  <a:gd name="connsiteY2" fmla="*/ 325132 h 1239532"/>
                  <a:gd name="connsiteX3" fmla="*/ 687226 w 696751"/>
                  <a:gd name="connsiteY3" fmla="*/ 1239532 h 1239532"/>
                  <a:gd name="connsiteX0" fmla="*/ 1463 w 698214"/>
                  <a:gd name="connsiteY0" fmla="*/ 0 h 1239532"/>
                  <a:gd name="connsiteX1" fmla="*/ 0 w 698214"/>
                  <a:gd name="connsiteY1" fmla="*/ 75947 h 1239532"/>
                  <a:gd name="connsiteX2" fmla="*/ 698214 w 698214"/>
                  <a:gd name="connsiteY2" fmla="*/ 325132 h 1239532"/>
                  <a:gd name="connsiteX3" fmla="*/ 688689 w 698214"/>
                  <a:gd name="connsiteY3" fmla="*/ 1239532 h 1239532"/>
                  <a:gd name="connsiteX0" fmla="*/ 488 w 701573"/>
                  <a:gd name="connsiteY0" fmla="*/ 0 h 1256866"/>
                  <a:gd name="connsiteX1" fmla="*/ 3359 w 701573"/>
                  <a:gd name="connsiteY1" fmla="*/ 93281 h 1256866"/>
                  <a:gd name="connsiteX2" fmla="*/ 701573 w 701573"/>
                  <a:gd name="connsiteY2" fmla="*/ 342466 h 1256866"/>
                  <a:gd name="connsiteX3" fmla="*/ 692048 w 701573"/>
                  <a:gd name="connsiteY3" fmla="*/ 1256866 h 1256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01573" h="1256866">
                    <a:moveTo>
                      <a:pt x="488" y="0"/>
                    </a:moveTo>
                    <a:cubicBezTo>
                      <a:pt x="0" y="25316"/>
                      <a:pt x="3847" y="67965"/>
                      <a:pt x="3359" y="93281"/>
                    </a:cubicBezTo>
                    <a:lnTo>
                      <a:pt x="701573" y="342466"/>
                    </a:lnTo>
                    <a:lnTo>
                      <a:pt x="692048" y="1256866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06" name="Isosceles Triangle 1005"/>
              <p:cNvSpPr/>
              <p:nvPr/>
            </p:nvSpPr>
            <p:spPr bwMode="auto">
              <a:xfrm flipV="1">
                <a:off x="2095227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grpSp>
            <p:nvGrpSpPr>
              <p:cNvPr id="771" name="Group 270"/>
              <p:cNvGrpSpPr/>
              <p:nvPr/>
            </p:nvGrpSpPr>
            <p:grpSpPr>
              <a:xfrm>
                <a:off x="2095227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1040" name="Flowchart: Delay 1039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1041" name="Flowchart: Delay 1040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1008" name="Freeform 1007"/>
              <p:cNvSpPr/>
              <p:nvPr/>
            </p:nvSpPr>
            <p:spPr bwMode="auto">
              <a:xfrm>
                <a:off x="1215390" y="4491990"/>
                <a:ext cx="163830" cy="278130"/>
              </a:xfrm>
              <a:custGeom>
                <a:avLst/>
                <a:gdLst>
                  <a:gd name="connsiteX0" fmla="*/ 163830 w 163830"/>
                  <a:gd name="connsiteY0" fmla="*/ 0 h 278130"/>
                  <a:gd name="connsiteX1" fmla="*/ 163830 w 163830"/>
                  <a:gd name="connsiteY1" fmla="*/ 87630 h 278130"/>
                  <a:gd name="connsiteX2" fmla="*/ 0 w 163830"/>
                  <a:gd name="connsiteY2" fmla="*/ 278130 h 2781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3830" h="278130">
                    <a:moveTo>
                      <a:pt x="163830" y="0"/>
                    </a:moveTo>
                    <a:lnTo>
                      <a:pt x="163830" y="87630"/>
                    </a:lnTo>
                    <a:lnTo>
                      <a:pt x="0" y="278130"/>
                    </a:lnTo>
                  </a:path>
                </a:pathLst>
              </a:custGeom>
              <a:noFill/>
              <a:ln w="28575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09" name="Isosceles Triangle 1008"/>
              <p:cNvSpPr/>
              <p:nvPr/>
            </p:nvSpPr>
            <p:spPr bwMode="auto">
              <a:xfrm flipH="1" flipV="1">
                <a:off x="8682580" y="4280520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10" name="Freeform 1009"/>
              <p:cNvSpPr/>
              <p:nvPr/>
            </p:nvSpPr>
            <p:spPr bwMode="auto">
              <a:xfrm flipH="1">
                <a:off x="8863854" y="1661822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11" name="Freeform 1010"/>
              <p:cNvSpPr/>
              <p:nvPr/>
            </p:nvSpPr>
            <p:spPr bwMode="auto">
              <a:xfrm>
                <a:off x="8665068" y="1660248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772" name="Group 251"/>
              <p:cNvGrpSpPr/>
              <p:nvPr/>
            </p:nvGrpSpPr>
            <p:grpSpPr>
              <a:xfrm flipH="1">
                <a:off x="8567139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1038" name="Flowchart: Delay 1037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1039" name="Flowchart: Delay 1038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1013" name="Rectangle 1012"/>
              <p:cNvSpPr/>
              <p:nvPr/>
            </p:nvSpPr>
            <p:spPr bwMode="auto">
              <a:xfrm flipH="1">
                <a:off x="8514561" y="4574012"/>
                <a:ext cx="621103" cy="21566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14" name="Freeform 1013"/>
              <p:cNvSpPr/>
              <p:nvPr/>
            </p:nvSpPr>
            <p:spPr bwMode="auto">
              <a:xfrm flipH="1">
                <a:off x="8977162" y="4680495"/>
                <a:ext cx="243506" cy="1272630"/>
              </a:xfrm>
              <a:custGeom>
                <a:avLst/>
                <a:gdLst>
                  <a:gd name="connsiteX0" fmla="*/ 390525 w 390525"/>
                  <a:gd name="connsiteY0" fmla="*/ 0 h 1447800"/>
                  <a:gd name="connsiteX1" fmla="*/ 390525 w 390525"/>
                  <a:gd name="connsiteY1" fmla="*/ 95250 h 1447800"/>
                  <a:gd name="connsiteX2" fmla="*/ 0 w 390525"/>
                  <a:gd name="connsiteY2" fmla="*/ 514350 h 1447800"/>
                  <a:gd name="connsiteX3" fmla="*/ 0 w 390525"/>
                  <a:gd name="connsiteY3" fmla="*/ 1447800 h 1447800"/>
                  <a:gd name="connsiteX0" fmla="*/ 390525 w 390525"/>
                  <a:gd name="connsiteY0" fmla="*/ 0 h 1447800"/>
                  <a:gd name="connsiteX1" fmla="*/ 230505 w 390525"/>
                  <a:gd name="connsiteY1" fmla="*/ 270510 h 1447800"/>
                  <a:gd name="connsiteX2" fmla="*/ 0 w 390525"/>
                  <a:gd name="connsiteY2" fmla="*/ 514350 h 1447800"/>
                  <a:gd name="connsiteX3" fmla="*/ 0 w 390525"/>
                  <a:gd name="connsiteY3" fmla="*/ 1447800 h 1447800"/>
                  <a:gd name="connsiteX0" fmla="*/ 230505 w 230505"/>
                  <a:gd name="connsiteY0" fmla="*/ 0 h 1177290"/>
                  <a:gd name="connsiteX1" fmla="*/ 0 w 230505"/>
                  <a:gd name="connsiteY1" fmla="*/ 243840 h 1177290"/>
                  <a:gd name="connsiteX2" fmla="*/ 0 w 230505"/>
                  <a:gd name="connsiteY2" fmla="*/ 1177290 h 1177290"/>
                  <a:gd name="connsiteX0" fmla="*/ 243506 w 243506"/>
                  <a:gd name="connsiteY0" fmla="*/ 0 h 1272630"/>
                  <a:gd name="connsiteX1" fmla="*/ 0 w 243506"/>
                  <a:gd name="connsiteY1" fmla="*/ 339180 h 1272630"/>
                  <a:gd name="connsiteX2" fmla="*/ 0 w 243506"/>
                  <a:gd name="connsiteY2" fmla="*/ 1272630 h 1272630"/>
                  <a:gd name="connsiteX0" fmla="*/ 243506 w 243506"/>
                  <a:gd name="connsiteY0" fmla="*/ 0 h 1272630"/>
                  <a:gd name="connsiteX1" fmla="*/ 128338 w 243506"/>
                  <a:gd name="connsiteY1" fmla="*/ 177526 h 1272630"/>
                  <a:gd name="connsiteX2" fmla="*/ 0 w 243506"/>
                  <a:gd name="connsiteY2" fmla="*/ 339180 h 1272630"/>
                  <a:gd name="connsiteX3" fmla="*/ 0 w 243506"/>
                  <a:gd name="connsiteY3" fmla="*/ 1272630 h 1272630"/>
                  <a:gd name="connsiteX0" fmla="*/ 243506 w 243506"/>
                  <a:gd name="connsiteY0" fmla="*/ 0 h 1272630"/>
                  <a:gd name="connsiteX1" fmla="*/ 228012 w 243506"/>
                  <a:gd name="connsiteY1" fmla="*/ 108187 h 1272630"/>
                  <a:gd name="connsiteX2" fmla="*/ 0 w 243506"/>
                  <a:gd name="connsiteY2" fmla="*/ 339180 h 1272630"/>
                  <a:gd name="connsiteX3" fmla="*/ 0 w 243506"/>
                  <a:gd name="connsiteY3" fmla="*/ 1272630 h 1272630"/>
                  <a:gd name="connsiteX0" fmla="*/ 243506 w 243506"/>
                  <a:gd name="connsiteY0" fmla="*/ 0 h 1272630"/>
                  <a:gd name="connsiteX1" fmla="*/ 241013 w 243506"/>
                  <a:gd name="connsiteY1" fmla="*/ 108187 h 1272630"/>
                  <a:gd name="connsiteX2" fmla="*/ 0 w 243506"/>
                  <a:gd name="connsiteY2" fmla="*/ 339180 h 1272630"/>
                  <a:gd name="connsiteX3" fmla="*/ 0 w 243506"/>
                  <a:gd name="connsiteY3" fmla="*/ 1272630 h 12726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43506" h="1272630">
                    <a:moveTo>
                      <a:pt x="243506" y="0"/>
                    </a:moveTo>
                    <a:lnTo>
                      <a:pt x="241013" y="108187"/>
                    </a:lnTo>
                    <a:lnTo>
                      <a:pt x="0" y="339180"/>
                    </a:lnTo>
                    <a:lnTo>
                      <a:pt x="0" y="1272630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15" name="Isosceles Triangle 1014"/>
              <p:cNvSpPr/>
              <p:nvPr/>
            </p:nvSpPr>
            <p:spPr bwMode="auto">
              <a:xfrm flipH="1" flipV="1">
                <a:off x="9114629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grpSp>
            <p:nvGrpSpPr>
              <p:cNvPr id="773" name="Group 270"/>
              <p:cNvGrpSpPr/>
              <p:nvPr/>
            </p:nvGrpSpPr>
            <p:grpSpPr>
              <a:xfrm flipH="1">
                <a:off x="9114629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1036" name="Flowchart: Delay 1035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1037" name="Flowchart: Delay 1036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1017" name="Freeform 1016"/>
              <p:cNvSpPr/>
              <p:nvPr/>
            </p:nvSpPr>
            <p:spPr bwMode="auto">
              <a:xfrm flipH="1">
                <a:off x="7982420" y="4686734"/>
                <a:ext cx="701573" cy="1256866"/>
              </a:xfrm>
              <a:custGeom>
                <a:avLst/>
                <a:gdLst>
                  <a:gd name="connsiteX0" fmla="*/ 0 w 847725"/>
                  <a:gd name="connsiteY0" fmla="*/ 0 h 1371600"/>
                  <a:gd name="connsiteX1" fmla="*/ 847725 w 847725"/>
                  <a:gd name="connsiteY1" fmla="*/ 457200 h 1371600"/>
                  <a:gd name="connsiteX2" fmla="*/ 838200 w 847725"/>
                  <a:gd name="connsiteY2" fmla="*/ 1371600 h 1371600"/>
                  <a:gd name="connsiteX0" fmla="*/ 0 w 645795"/>
                  <a:gd name="connsiteY0" fmla="*/ 0 h 1150620"/>
                  <a:gd name="connsiteX1" fmla="*/ 645795 w 645795"/>
                  <a:gd name="connsiteY1" fmla="*/ 236220 h 1150620"/>
                  <a:gd name="connsiteX2" fmla="*/ 636270 w 645795"/>
                  <a:gd name="connsiteY2" fmla="*/ 1150620 h 1150620"/>
                  <a:gd name="connsiteX0" fmla="*/ 0 w 653415"/>
                  <a:gd name="connsiteY0" fmla="*/ 0 h 1165860"/>
                  <a:gd name="connsiteX1" fmla="*/ 653415 w 653415"/>
                  <a:gd name="connsiteY1" fmla="*/ 251460 h 1165860"/>
                  <a:gd name="connsiteX2" fmla="*/ 643890 w 653415"/>
                  <a:gd name="connsiteY2" fmla="*/ 1165860 h 1165860"/>
                  <a:gd name="connsiteX0" fmla="*/ 0 w 696751"/>
                  <a:gd name="connsiteY0" fmla="*/ 0 h 1239532"/>
                  <a:gd name="connsiteX1" fmla="*/ 696751 w 696751"/>
                  <a:gd name="connsiteY1" fmla="*/ 325132 h 1239532"/>
                  <a:gd name="connsiteX2" fmla="*/ 687226 w 696751"/>
                  <a:gd name="connsiteY2" fmla="*/ 1239532 h 1239532"/>
                  <a:gd name="connsiteX0" fmla="*/ 0 w 696751"/>
                  <a:gd name="connsiteY0" fmla="*/ 0 h 1239532"/>
                  <a:gd name="connsiteX1" fmla="*/ 332228 w 696751"/>
                  <a:gd name="connsiteY1" fmla="*/ 149619 h 1239532"/>
                  <a:gd name="connsiteX2" fmla="*/ 696751 w 696751"/>
                  <a:gd name="connsiteY2" fmla="*/ 325132 h 1239532"/>
                  <a:gd name="connsiteX3" fmla="*/ 687226 w 696751"/>
                  <a:gd name="connsiteY3" fmla="*/ 1239532 h 1239532"/>
                  <a:gd name="connsiteX0" fmla="*/ 1463 w 698214"/>
                  <a:gd name="connsiteY0" fmla="*/ 0 h 1239532"/>
                  <a:gd name="connsiteX1" fmla="*/ 0 w 698214"/>
                  <a:gd name="connsiteY1" fmla="*/ 75947 h 1239532"/>
                  <a:gd name="connsiteX2" fmla="*/ 698214 w 698214"/>
                  <a:gd name="connsiteY2" fmla="*/ 325132 h 1239532"/>
                  <a:gd name="connsiteX3" fmla="*/ 688689 w 698214"/>
                  <a:gd name="connsiteY3" fmla="*/ 1239532 h 1239532"/>
                  <a:gd name="connsiteX0" fmla="*/ 488 w 701573"/>
                  <a:gd name="connsiteY0" fmla="*/ 0 h 1256866"/>
                  <a:gd name="connsiteX1" fmla="*/ 3359 w 701573"/>
                  <a:gd name="connsiteY1" fmla="*/ 93281 h 1256866"/>
                  <a:gd name="connsiteX2" fmla="*/ 701573 w 701573"/>
                  <a:gd name="connsiteY2" fmla="*/ 342466 h 1256866"/>
                  <a:gd name="connsiteX3" fmla="*/ 692048 w 701573"/>
                  <a:gd name="connsiteY3" fmla="*/ 1256866 h 1256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01573" h="1256866">
                    <a:moveTo>
                      <a:pt x="488" y="0"/>
                    </a:moveTo>
                    <a:cubicBezTo>
                      <a:pt x="0" y="25316"/>
                      <a:pt x="3847" y="67965"/>
                      <a:pt x="3359" y="93281"/>
                    </a:cubicBezTo>
                    <a:lnTo>
                      <a:pt x="701573" y="342466"/>
                    </a:lnTo>
                    <a:lnTo>
                      <a:pt x="692048" y="1256866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18" name="Isosceles Triangle 1017"/>
              <p:cNvSpPr/>
              <p:nvPr/>
            </p:nvSpPr>
            <p:spPr bwMode="auto">
              <a:xfrm flipH="1" flipV="1">
                <a:off x="7890493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grpSp>
            <p:nvGrpSpPr>
              <p:cNvPr id="774" name="Group 270"/>
              <p:cNvGrpSpPr/>
              <p:nvPr/>
            </p:nvGrpSpPr>
            <p:grpSpPr>
              <a:xfrm flipH="1">
                <a:off x="7890493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1034" name="Flowchart: Delay 1033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1035" name="Flowchart: Delay 1034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1020" name="Freeform 1019"/>
              <p:cNvSpPr/>
              <p:nvPr/>
            </p:nvSpPr>
            <p:spPr bwMode="auto">
              <a:xfrm>
                <a:off x="2207167" y="5902624"/>
                <a:ext cx="5795662" cy="574734"/>
              </a:xfrm>
              <a:custGeom>
                <a:avLst/>
                <a:gdLst>
                  <a:gd name="connsiteX0" fmla="*/ 0 w 3522428"/>
                  <a:gd name="connsiteY0" fmla="*/ 0 h 174929"/>
                  <a:gd name="connsiteX1" fmla="*/ 0 w 3522428"/>
                  <a:gd name="connsiteY1" fmla="*/ 174929 h 174929"/>
                  <a:gd name="connsiteX2" fmla="*/ 3522428 w 3522428"/>
                  <a:gd name="connsiteY2" fmla="*/ 174929 h 174929"/>
                  <a:gd name="connsiteX3" fmla="*/ 3514477 w 3522428"/>
                  <a:gd name="connsiteY3" fmla="*/ 15903 h 1749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22428" h="174929">
                    <a:moveTo>
                      <a:pt x="0" y="0"/>
                    </a:moveTo>
                    <a:lnTo>
                      <a:pt x="0" y="174929"/>
                    </a:lnTo>
                    <a:lnTo>
                      <a:pt x="3522428" y="174929"/>
                    </a:lnTo>
                    <a:lnTo>
                      <a:pt x="3514477" y="15903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cxnSp>
            <p:nvCxnSpPr>
              <p:cNvPr id="1021" name="Straight Connector 1020"/>
              <p:cNvCxnSpPr/>
              <p:nvPr/>
            </p:nvCxnSpPr>
            <p:spPr bwMode="auto">
              <a:xfrm>
                <a:off x="8658504" y="4685183"/>
                <a:ext cx="351463" cy="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022" name="TextBox 1021"/>
              <p:cNvSpPr txBox="1"/>
              <p:nvPr/>
            </p:nvSpPr>
            <p:spPr>
              <a:xfrm>
                <a:off x="4968910" y="6360415"/>
                <a:ext cx="3991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TESI</a:t>
                </a:r>
                <a:endParaRPr lang="en-US" sz="1400" b="0" dirty="0" smtClean="0"/>
              </a:p>
            </p:txBody>
          </p:sp>
          <p:cxnSp>
            <p:nvCxnSpPr>
              <p:cNvPr id="1023" name="Straight Connector 1022"/>
              <p:cNvCxnSpPr/>
              <p:nvPr/>
            </p:nvCxnSpPr>
            <p:spPr bwMode="auto">
              <a:xfrm>
                <a:off x="984251" y="5944716"/>
                <a:ext cx="0" cy="1512168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24" name="Straight Connector 1023"/>
              <p:cNvCxnSpPr/>
              <p:nvPr/>
            </p:nvCxnSpPr>
            <p:spPr bwMode="auto">
              <a:xfrm>
                <a:off x="9221737" y="5935191"/>
                <a:ext cx="0" cy="1521693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025" name="TextBox 1024"/>
              <p:cNvSpPr txBox="1"/>
              <p:nvPr/>
            </p:nvSpPr>
            <p:spPr>
              <a:xfrm rot="16200000">
                <a:off x="779239" y="7404720"/>
                <a:ext cx="3991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TESI</a:t>
                </a:r>
                <a:endParaRPr lang="en-US" sz="1400" b="0" dirty="0" smtClean="0"/>
              </a:p>
            </p:txBody>
          </p:sp>
          <p:sp>
            <p:nvSpPr>
              <p:cNvPr id="1026" name="TextBox 1025"/>
              <p:cNvSpPr txBox="1"/>
              <p:nvPr/>
            </p:nvSpPr>
            <p:spPr>
              <a:xfrm rot="5400000">
                <a:off x="9026251" y="7365612"/>
                <a:ext cx="3991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TESI</a:t>
                </a:r>
                <a:endParaRPr lang="en-US" sz="1400" b="0" dirty="0" smtClean="0"/>
              </a:p>
            </p:txBody>
          </p:sp>
          <p:grpSp>
            <p:nvGrpSpPr>
              <p:cNvPr id="775" name="Group 273"/>
              <p:cNvGrpSpPr/>
              <p:nvPr/>
            </p:nvGrpSpPr>
            <p:grpSpPr>
              <a:xfrm>
                <a:off x="1121023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1032" name="Flowchart: Delay 1031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1033" name="Flowchart: Delay 1032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grpSp>
            <p:nvGrpSpPr>
              <p:cNvPr id="776" name="Group 273"/>
              <p:cNvGrpSpPr/>
              <p:nvPr/>
            </p:nvGrpSpPr>
            <p:grpSpPr>
              <a:xfrm flipH="1">
                <a:off x="8864697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1030" name="Flowchart: Delay 1029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1031" name="Flowchart: Delay 1030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1029" name="Isosceles Triangle 1028"/>
              <p:cNvSpPr/>
              <p:nvPr/>
            </p:nvSpPr>
            <p:spPr bwMode="auto">
              <a:xfrm flipV="1">
                <a:off x="871091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</p:grpSp>
        <p:cxnSp>
          <p:nvCxnSpPr>
            <p:cNvPr id="983" name="Straight Connector 982"/>
            <p:cNvCxnSpPr/>
            <p:nvPr/>
          </p:nvCxnSpPr>
          <p:spPr bwMode="auto">
            <a:xfrm flipH="1">
              <a:off x="2584378" y="3787913"/>
              <a:ext cx="575550" cy="22290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84" name="Straight Connector 983"/>
            <p:cNvCxnSpPr>
              <a:stCxn id="1001" idx="2"/>
            </p:cNvCxnSpPr>
            <p:nvPr/>
          </p:nvCxnSpPr>
          <p:spPr bwMode="auto">
            <a:xfrm flipV="1">
              <a:off x="2874019" y="3670300"/>
              <a:ext cx="1062981" cy="33416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77" name="Group 1045"/>
          <p:cNvGrpSpPr/>
          <p:nvPr/>
        </p:nvGrpSpPr>
        <p:grpSpPr>
          <a:xfrm>
            <a:off x="2512368" y="3670300"/>
            <a:ext cx="7883498" cy="6385932"/>
            <a:chOff x="2512368" y="3670300"/>
            <a:chExt cx="7883498" cy="6385932"/>
          </a:xfrm>
        </p:grpSpPr>
        <p:grpSp>
          <p:nvGrpSpPr>
            <p:cNvPr id="778" name="Group 495"/>
            <p:cNvGrpSpPr/>
            <p:nvPr/>
          </p:nvGrpSpPr>
          <p:grpSpPr>
            <a:xfrm>
              <a:off x="2512368" y="3982516"/>
              <a:ext cx="7883498" cy="6073716"/>
              <a:chOff x="1159123" y="1638300"/>
              <a:chExt cx="7883498" cy="6073716"/>
            </a:xfrm>
          </p:grpSpPr>
          <p:sp>
            <p:nvSpPr>
              <p:cNvPr id="1050" name="Isosceles Triangle 1049"/>
              <p:cNvSpPr/>
              <p:nvPr/>
            </p:nvSpPr>
            <p:spPr bwMode="auto">
              <a:xfrm>
                <a:off x="2095227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51" name="Isosceles Triangle 1050"/>
              <p:cNvSpPr/>
              <p:nvPr/>
            </p:nvSpPr>
            <p:spPr bwMode="auto">
              <a:xfrm flipV="1">
                <a:off x="2095227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52" name="Isosceles Triangle 1051"/>
              <p:cNvSpPr/>
              <p:nvPr/>
            </p:nvSpPr>
            <p:spPr bwMode="auto">
              <a:xfrm>
                <a:off x="2412599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53" name="Isosceles Triangle 1052"/>
              <p:cNvSpPr/>
              <p:nvPr/>
            </p:nvSpPr>
            <p:spPr bwMode="auto">
              <a:xfrm flipV="1">
                <a:off x="2412599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54" name="Isosceles Triangle 1053"/>
              <p:cNvSpPr/>
              <p:nvPr/>
            </p:nvSpPr>
            <p:spPr bwMode="auto">
              <a:xfrm flipV="1">
                <a:off x="2023219" y="4288532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55" name="Isosceles Triangle 1054"/>
              <p:cNvSpPr/>
              <p:nvPr/>
            </p:nvSpPr>
            <p:spPr bwMode="auto">
              <a:xfrm>
                <a:off x="1176375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1056" name="Isosceles Triangle 1055"/>
              <p:cNvSpPr/>
              <p:nvPr/>
            </p:nvSpPr>
            <p:spPr bwMode="auto">
              <a:xfrm flipV="1">
                <a:off x="1176375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1057" name="Isosceles Triangle 1056"/>
              <p:cNvSpPr/>
              <p:nvPr/>
            </p:nvSpPr>
            <p:spPr bwMode="auto">
              <a:xfrm>
                <a:off x="2959323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1058" name="Isosceles Triangle 1057"/>
              <p:cNvSpPr/>
              <p:nvPr/>
            </p:nvSpPr>
            <p:spPr bwMode="auto">
              <a:xfrm flipV="1">
                <a:off x="2959323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1059" name="Isosceles Triangle 304"/>
              <p:cNvSpPr/>
              <p:nvPr/>
            </p:nvSpPr>
            <p:spPr bwMode="auto">
              <a:xfrm flipV="1">
                <a:off x="2383259" y="4288532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60" name="Rectangle 1059"/>
              <p:cNvSpPr/>
              <p:nvPr/>
            </p:nvSpPr>
            <p:spPr bwMode="auto">
              <a:xfrm>
                <a:off x="2018580" y="4574012"/>
                <a:ext cx="621103" cy="21566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61" name="Freeform 1060"/>
              <p:cNvSpPr/>
              <p:nvPr/>
            </p:nvSpPr>
            <p:spPr bwMode="auto">
              <a:xfrm>
                <a:off x="1265209" y="4807481"/>
                <a:ext cx="891396" cy="1144746"/>
              </a:xfrm>
              <a:custGeom>
                <a:avLst/>
                <a:gdLst>
                  <a:gd name="connsiteX0" fmla="*/ 897147 w 897147"/>
                  <a:gd name="connsiteY0" fmla="*/ 0 h 1449237"/>
                  <a:gd name="connsiteX1" fmla="*/ 897147 w 897147"/>
                  <a:gd name="connsiteY1" fmla="*/ 94890 h 1449237"/>
                  <a:gd name="connsiteX2" fmla="*/ 0 w 897147"/>
                  <a:gd name="connsiteY2" fmla="*/ 526211 h 1449237"/>
                  <a:gd name="connsiteX3" fmla="*/ 8626 w 897147"/>
                  <a:gd name="connsiteY3" fmla="*/ 1449237 h 1449237"/>
                  <a:gd name="connsiteX0" fmla="*/ 891396 w 891396"/>
                  <a:gd name="connsiteY0" fmla="*/ 0 h 1449237"/>
                  <a:gd name="connsiteX1" fmla="*/ 891396 w 891396"/>
                  <a:gd name="connsiteY1" fmla="*/ 94890 h 1449237"/>
                  <a:gd name="connsiteX2" fmla="*/ 2875 w 891396"/>
                  <a:gd name="connsiteY2" fmla="*/ 352711 h 1449237"/>
                  <a:gd name="connsiteX3" fmla="*/ 2875 w 891396"/>
                  <a:gd name="connsiteY3" fmla="*/ 1449237 h 1449237"/>
                  <a:gd name="connsiteX0" fmla="*/ 891396 w 891396"/>
                  <a:gd name="connsiteY0" fmla="*/ 0 h 1354347"/>
                  <a:gd name="connsiteX1" fmla="*/ 2875 w 891396"/>
                  <a:gd name="connsiteY1" fmla="*/ 257821 h 1354347"/>
                  <a:gd name="connsiteX2" fmla="*/ 2875 w 891396"/>
                  <a:gd name="connsiteY2" fmla="*/ 1354347 h 13543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91396" h="1354347">
                    <a:moveTo>
                      <a:pt x="891396" y="0"/>
                    </a:moveTo>
                    <a:lnTo>
                      <a:pt x="2875" y="257821"/>
                    </a:lnTo>
                    <a:cubicBezTo>
                      <a:pt x="5750" y="565496"/>
                      <a:pt x="0" y="1046672"/>
                      <a:pt x="2875" y="1354347"/>
                    </a:cubicBez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779" name="Group 273"/>
              <p:cNvGrpSpPr/>
              <p:nvPr/>
            </p:nvGrpSpPr>
            <p:grpSpPr>
              <a:xfrm>
                <a:off x="1159123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1129" name="Flowchart: Delay 1128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1130" name="Flowchart: Delay 1129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1063" name="Freeform 1062"/>
              <p:cNvSpPr/>
              <p:nvPr/>
            </p:nvSpPr>
            <p:spPr bwMode="auto">
              <a:xfrm flipH="1">
                <a:off x="2510286" y="4800600"/>
                <a:ext cx="552056" cy="1160252"/>
              </a:xfrm>
              <a:custGeom>
                <a:avLst/>
                <a:gdLst>
                  <a:gd name="connsiteX0" fmla="*/ 897147 w 897147"/>
                  <a:gd name="connsiteY0" fmla="*/ 0 h 1449237"/>
                  <a:gd name="connsiteX1" fmla="*/ 897147 w 897147"/>
                  <a:gd name="connsiteY1" fmla="*/ 94890 h 1449237"/>
                  <a:gd name="connsiteX2" fmla="*/ 0 w 897147"/>
                  <a:gd name="connsiteY2" fmla="*/ 526211 h 1449237"/>
                  <a:gd name="connsiteX3" fmla="*/ 8626 w 897147"/>
                  <a:gd name="connsiteY3" fmla="*/ 1449237 h 1449237"/>
                  <a:gd name="connsiteX0" fmla="*/ 897147 w 897147"/>
                  <a:gd name="connsiteY0" fmla="*/ 0 h 1449237"/>
                  <a:gd name="connsiteX1" fmla="*/ 897147 w 897147"/>
                  <a:gd name="connsiteY1" fmla="*/ 94890 h 1449237"/>
                  <a:gd name="connsiteX2" fmla="*/ 0 w 897147"/>
                  <a:gd name="connsiteY2" fmla="*/ 374192 h 1449237"/>
                  <a:gd name="connsiteX3" fmla="*/ 8626 w 897147"/>
                  <a:gd name="connsiteY3" fmla="*/ 1449237 h 1449237"/>
                  <a:gd name="connsiteX0" fmla="*/ 897147 w 897147"/>
                  <a:gd name="connsiteY0" fmla="*/ 1 h 1354348"/>
                  <a:gd name="connsiteX1" fmla="*/ 0 w 897147"/>
                  <a:gd name="connsiteY1" fmla="*/ 279303 h 1354348"/>
                  <a:gd name="connsiteX2" fmla="*/ 8626 w 897147"/>
                  <a:gd name="connsiteY2" fmla="*/ 1354348 h 1354348"/>
                  <a:gd name="connsiteX0" fmla="*/ 897147 w 897147"/>
                  <a:gd name="connsiteY0" fmla="*/ 8746 h 1363093"/>
                  <a:gd name="connsiteX1" fmla="*/ 865370 w 897147"/>
                  <a:gd name="connsiteY1" fmla="*/ 0 h 1363093"/>
                  <a:gd name="connsiteX2" fmla="*/ 0 w 897147"/>
                  <a:gd name="connsiteY2" fmla="*/ 288048 h 1363093"/>
                  <a:gd name="connsiteX3" fmla="*/ 8626 w 897147"/>
                  <a:gd name="connsiteY3" fmla="*/ 1363093 h 13630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97147" h="1363093">
                    <a:moveTo>
                      <a:pt x="897147" y="8746"/>
                    </a:moveTo>
                    <a:lnTo>
                      <a:pt x="865370" y="0"/>
                    </a:lnTo>
                    <a:lnTo>
                      <a:pt x="0" y="288048"/>
                    </a:lnTo>
                    <a:cubicBezTo>
                      <a:pt x="2875" y="595723"/>
                      <a:pt x="5751" y="1055418"/>
                      <a:pt x="8626" y="1363093"/>
                    </a:cubicBez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780" name="Group 267"/>
              <p:cNvGrpSpPr/>
              <p:nvPr/>
            </p:nvGrpSpPr>
            <p:grpSpPr>
              <a:xfrm>
                <a:off x="2959323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1127" name="Flowchart: Delay 1126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1128" name="Flowchart: Delay 1127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cxnSp>
            <p:nvCxnSpPr>
              <p:cNvPr id="1065" name="Straight Connector 1064"/>
              <p:cNvCxnSpPr>
                <a:stCxn id="1054" idx="0"/>
              </p:cNvCxnSpPr>
              <p:nvPr/>
            </p:nvCxnSpPr>
            <p:spPr bwMode="auto">
              <a:xfrm flipH="1">
                <a:off x="2160270" y="4504556"/>
                <a:ext cx="2773" cy="307474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66" name="Straight Connector 1065"/>
              <p:cNvCxnSpPr>
                <a:endCxn id="1063" idx="1"/>
              </p:cNvCxnSpPr>
              <p:nvPr/>
            </p:nvCxnSpPr>
            <p:spPr bwMode="auto">
              <a:xfrm>
                <a:off x="2523083" y="4504556"/>
                <a:ext cx="6757" cy="296044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067" name="Isosceles Triangle 1066"/>
              <p:cNvSpPr/>
              <p:nvPr/>
            </p:nvSpPr>
            <p:spPr bwMode="auto">
              <a:xfrm flipH="1" flipV="1">
                <a:off x="7898877" y="4288532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68" name="Isosceles Triangle 1067"/>
              <p:cNvSpPr/>
              <p:nvPr/>
            </p:nvSpPr>
            <p:spPr bwMode="auto">
              <a:xfrm flipH="1">
                <a:off x="7901065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69" name="Isosceles Triangle 1068"/>
              <p:cNvSpPr/>
              <p:nvPr/>
            </p:nvSpPr>
            <p:spPr bwMode="auto">
              <a:xfrm flipH="1" flipV="1">
                <a:off x="7901065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70" name="Isosceles Triangle 1069"/>
              <p:cNvSpPr/>
              <p:nvPr/>
            </p:nvSpPr>
            <p:spPr bwMode="auto">
              <a:xfrm flipH="1">
                <a:off x="7602461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71" name="Isosceles Triangle 1070"/>
              <p:cNvSpPr/>
              <p:nvPr/>
            </p:nvSpPr>
            <p:spPr bwMode="auto">
              <a:xfrm flipH="1" flipV="1">
                <a:off x="7602461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72" name="Isosceles Triangle 1071"/>
              <p:cNvSpPr/>
              <p:nvPr/>
            </p:nvSpPr>
            <p:spPr bwMode="auto">
              <a:xfrm flipH="1">
                <a:off x="8809345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1073" name="Isosceles Triangle 1072"/>
              <p:cNvSpPr/>
              <p:nvPr/>
            </p:nvSpPr>
            <p:spPr bwMode="auto">
              <a:xfrm flipH="1" flipV="1">
                <a:off x="8809345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1074" name="Isosceles Triangle 1073"/>
              <p:cNvSpPr/>
              <p:nvPr/>
            </p:nvSpPr>
            <p:spPr bwMode="auto">
              <a:xfrm flipH="1">
                <a:off x="7026397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1075" name="Isosceles Triangle 1074"/>
              <p:cNvSpPr/>
              <p:nvPr/>
            </p:nvSpPr>
            <p:spPr bwMode="auto">
              <a:xfrm flipH="1" flipV="1">
                <a:off x="7026397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1076" name="Isosceles Triangle 1075"/>
              <p:cNvSpPr/>
              <p:nvPr/>
            </p:nvSpPr>
            <p:spPr bwMode="auto">
              <a:xfrm flipH="1" flipV="1">
                <a:off x="7538837" y="4288532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77" name="Rectangle 1076"/>
              <p:cNvSpPr/>
              <p:nvPr/>
            </p:nvSpPr>
            <p:spPr bwMode="auto">
              <a:xfrm flipH="1">
                <a:off x="7562061" y="4574012"/>
                <a:ext cx="621103" cy="21566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78" name="Freeform 1077"/>
              <p:cNvSpPr/>
              <p:nvPr/>
            </p:nvSpPr>
            <p:spPr bwMode="auto">
              <a:xfrm flipH="1">
                <a:off x="8038919" y="4729475"/>
                <a:ext cx="897616" cy="1222751"/>
              </a:xfrm>
              <a:custGeom>
                <a:avLst/>
                <a:gdLst>
                  <a:gd name="connsiteX0" fmla="*/ 897147 w 897147"/>
                  <a:gd name="connsiteY0" fmla="*/ 0 h 1449237"/>
                  <a:gd name="connsiteX1" fmla="*/ 897147 w 897147"/>
                  <a:gd name="connsiteY1" fmla="*/ 94890 h 1449237"/>
                  <a:gd name="connsiteX2" fmla="*/ 0 w 897147"/>
                  <a:gd name="connsiteY2" fmla="*/ 526211 h 1449237"/>
                  <a:gd name="connsiteX3" fmla="*/ 8626 w 897147"/>
                  <a:gd name="connsiteY3" fmla="*/ 1449237 h 1449237"/>
                  <a:gd name="connsiteX0" fmla="*/ 891396 w 891396"/>
                  <a:gd name="connsiteY0" fmla="*/ 0 h 1449237"/>
                  <a:gd name="connsiteX1" fmla="*/ 891396 w 891396"/>
                  <a:gd name="connsiteY1" fmla="*/ 94890 h 1449237"/>
                  <a:gd name="connsiteX2" fmla="*/ 2875 w 891396"/>
                  <a:gd name="connsiteY2" fmla="*/ 352711 h 1449237"/>
                  <a:gd name="connsiteX3" fmla="*/ 2875 w 891396"/>
                  <a:gd name="connsiteY3" fmla="*/ 1449237 h 1449237"/>
                  <a:gd name="connsiteX0" fmla="*/ 891396 w 891396"/>
                  <a:gd name="connsiteY0" fmla="*/ 0 h 1354347"/>
                  <a:gd name="connsiteX1" fmla="*/ 2875 w 891396"/>
                  <a:gd name="connsiteY1" fmla="*/ 257821 h 1354347"/>
                  <a:gd name="connsiteX2" fmla="*/ 2875 w 891396"/>
                  <a:gd name="connsiteY2" fmla="*/ 1354347 h 1354347"/>
                  <a:gd name="connsiteX0" fmla="*/ 895730 w 895730"/>
                  <a:gd name="connsiteY0" fmla="*/ 0 h 1446635"/>
                  <a:gd name="connsiteX1" fmla="*/ 2875 w 895730"/>
                  <a:gd name="connsiteY1" fmla="*/ 350109 h 1446635"/>
                  <a:gd name="connsiteX2" fmla="*/ 2875 w 895730"/>
                  <a:gd name="connsiteY2" fmla="*/ 1446635 h 1446635"/>
                  <a:gd name="connsiteX0" fmla="*/ 895730 w 895730"/>
                  <a:gd name="connsiteY0" fmla="*/ 0 h 1446635"/>
                  <a:gd name="connsiteX1" fmla="*/ 494586 w 895730"/>
                  <a:gd name="connsiteY1" fmla="*/ 157210 h 1446635"/>
                  <a:gd name="connsiteX2" fmla="*/ 2875 w 895730"/>
                  <a:gd name="connsiteY2" fmla="*/ 350109 h 1446635"/>
                  <a:gd name="connsiteX3" fmla="*/ 2875 w 895730"/>
                  <a:gd name="connsiteY3" fmla="*/ 1446635 h 1446635"/>
                  <a:gd name="connsiteX0" fmla="*/ 895730 w 897616"/>
                  <a:gd name="connsiteY0" fmla="*/ 0 h 1446635"/>
                  <a:gd name="connsiteX1" fmla="*/ 897616 w 897616"/>
                  <a:gd name="connsiteY1" fmla="*/ 70049 h 1446635"/>
                  <a:gd name="connsiteX2" fmla="*/ 2875 w 897616"/>
                  <a:gd name="connsiteY2" fmla="*/ 350109 h 1446635"/>
                  <a:gd name="connsiteX3" fmla="*/ 2875 w 897616"/>
                  <a:gd name="connsiteY3" fmla="*/ 1446635 h 14466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97616" h="1446635">
                    <a:moveTo>
                      <a:pt x="895730" y="0"/>
                    </a:moveTo>
                    <a:cubicBezTo>
                      <a:pt x="896359" y="23350"/>
                      <a:pt x="896987" y="46699"/>
                      <a:pt x="897616" y="70049"/>
                    </a:cubicBezTo>
                    <a:lnTo>
                      <a:pt x="2875" y="350109"/>
                    </a:lnTo>
                    <a:cubicBezTo>
                      <a:pt x="5750" y="657784"/>
                      <a:pt x="0" y="1138960"/>
                      <a:pt x="2875" y="1446635"/>
                    </a:cubicBez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781" name="Group 273"/>
              <p:cNvGrpSpPr/>
              <p:nvPr/>
            </p:nvGrpSpPr>
            <p:grpSpPr>
              <a:xfrm flipH="1">
                <a:off x="8826597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1125" name="Flowchart: Delay 1124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1126" name="Flowchart: Delay 1125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1080" name="Freeform 1079"/>
              <p:cNvSpPr/>
              <p:nvPr/>
            </p:nvSpPr>
            <p:spPr bwMode="auto">
              <a:xfrm>
                <a:off x="7139402" y="4708370"/>
                <a:ext cx="556390" cy="1252481"/>
              </a:xfrm>
              <a:custGeom>
                <a:avLst/>
                <a:gdLst>
                  <a:gd name="connsiteX0" fmla="*/ 897147 w 897147"/>
                  <a:gd name="connsiteY0" fmla="*/ 0 h 1449237"/>
                  <a:gd name="connsiteX1" fmla="*/ 897147 w 897147"/>
                  <a:gd name="connsiteY1" fmla="*/ 94890 h 1449237"/>
                  <a:gd name="connsiteX2" fmla="*/ 0 w 897147"/>
                  <a:gd name="connsiteY2" fmla="*/ 526211 h 1449237"/>
                  <a:gd name="connsiteX3" fmla="*/ 8626 w 897147"/>
                  <a:gd name="connsiteY3" fmla="*/ 1449237 h 1449237"/>
                  <a:gd name="connsiteX0" fmla="*/ 897147 w 897147"/>
                  <a:gd name="connsiteY0" fmla="*/ 0 h 1449237"/>
                  <a:gd name="connsiteX1" fmla="*/ 897147 w 897147"/>
                  <a:gd name="connsiteY1" fmla="*/ 94890 h 1449237"/>
                  <a:gd name="connsiteX2" fmla="*/ 0 w 897147"/>
                  <a:gd name="connsiteY2" fmla="*/ 374192 h 1449237"/>
                  <a:gd name="connsiteX3" fmla="*/ 8626 w 897147"/>
                  <a:gd name="connsiteY3" fmla="*/ 1449237 h 1449237"/>
                  <a:gd name="connsiteX0" fmla="*/ 897147 w 897147"/>
                  <a:gd name="connsiteY0" fmla="*/ 1 h 1354348"/>
                  <a:gd name="connsiteX1" fmla="*/ 0 w 897147"/>
                  <a:gd name="connsiteY1" fmla="*/ 279303 h 1354348"/>
                  <a:gd name="connsiteX2" fmla="*/ 8626 w 897147"/>
                  <a:gd name="connsiteY2" fmla="*/ 1354348 h 1354348"/>
                  <a:gd name="connsiteX0" fmla="*/ 897147 w 897147"/>
                  <a:gd name="connsiteY0" fmla="*/ 8746 h 1363093"/>
                  <a:gd name="connsiteX1" fmla="*/ 865370 w 897147"/>
                  <a:gd name="connsiteY1" fmla="*/ 0 h 1363093"/>
                  <a:gd name="connsiteX2" fmla="*/ 0 w 897147"/>
                  <a:gd name="connsiteY2" fmla="*/ 288048 h 1363093"/>
                  <a:gd name="connsiteX3" fmla="*/ 8626 w 897147"/>
                  <a:gd name="connsiteY3" fmla="*/ 1363093 h 1363093"/>
                  <a:gd name="connsiteX0" fmla="*/ 897147 w 900582"/>
                  <a:gd name="connsiteY0" fmla="*/ 110572 h 1464919"/>
                  <a:gd name="connsiteX1" fmla="*/ 900582 w 900582"/>
                  <a:gd name="connsiteY1" fmla="*/ 0 h 1464919"/>
                  <a:gd name="connsiteX2" fmla="*/ 0 w 900582"/>
                  <a:gd name="connsiteY2" fmla="*/ 389874 h 1464919"/>
                  <a:gd name="connsiteX3" fmla="*/ 8626 w 900582"/>
                  <a:gd name="connsiteY3" fmla="*/ 1464919 h 1464919"/>
                  <a:gd name="connsiteX0" fmla="*/ 1045042 w 1045042"/>
                  <a:gd name="connsiteY0" fmla="*/ 39294 h 1464919"/>
                  <a:gd name="connsiteX1" fmla="*/ 900582 w 1045042"/>
                  <a:gd name="connsiteY1" fmla="*/ 0 h 1464919"/>
                  <a:gd name="connsiteX2" fmla="*/ 0 w 1045042"/>
                  <a:gd name="connsiteY2" fmla="*/ 389874 h 1464919"/>
                  <a:gd name="connsiteX3" fmla="*/ 8626 w 1045042"/>
                  <a:gd name="connsiteY3" fmla="*/ 1464919 h 1464919"/>
                  <a:gd name="connsiteX0" fmla="*/ 1045042 w 1045042"/>
                  <a:gd name="connsiteY0" fmla="*/ 0 h 1425625"/>
                  <a:gd name="connsiteX1" fmla="*/ 893539 w 1045042"/>
                  <a:gd name="connsiteY1" fmla="*/ 31984 h 1425625"/>
                  <a:gd name="connsiteX2" fmla="*/ 0 w 1045042"/>
                  <a:gd name="connsiteY2" fmla="*/ 350580 h 1425625"/>
                  <a:gd name="connsiteX3" fmla="*/ 8626 w 1045042"/>
                  <a:gd name="connsiteY3" fmla="*/ 1425625 h 1425625"/>
                  <a:gd name="connsiteX0" fmla="*/ 904190 w 904190"/>
                  <a:gd name="connsiteY0" fmla="*/ 0 h 1471447"/>
                  <a:gd name="connsiteX1" fmla="*/ 893539 w 904190"/>
                  <a:gd name="connsiteY1" fmla="*/ 77806 h 1471447"/>
                  <a:gd name="connsiteX2" fmla="*/ 0 w 904190"/>
                  <a:gd name="connsiteY2" fmla="*/ 396402 h 1471447"/>
                  <a:gd name="connsiteX3" fmla="*/ 8626 w 904190"/>
                  <a:gd name="connsiteY3" fmla="*/ 1471447 h 14714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04190" h="1471447">
                    <a:moveTo>
                      <a:pt x="904190" y="0"/>
                    </a:moveTo>
                    <a:lnTo>
                      <a:pt x="893539" y="77806"/>
                    </a:lnTo>
                    <a:lnTo>
                      <a:pt x="0" y="396402"/>
                    </a:lnTo>
                    <a:cubicBezTo>
                      <a:pt x="2875" y="704077"/>
                      <a:pt x="5751" y="1163772"/>
                      <a:pt x="8626" y="1471447"/>
                    </a:cubicBez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782" name="Group 267"/>
              <p:cNvGrpSpPr/>
              <p:nvPr/>
            </p:nvGrpSpPr>
            <p:grpSpPr>
              <a:xfrm flipH="1">
                <a:off x="7026397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1123" name="Flowchart: Delay 1122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1124" name="Flowchart: Delay 1123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cxnSp>
            <p:nvCxnSpPr>
              <p:cNvPr id="1082" name="Straight Connector 1081"/>
              <p:cNvCxnSpPr>
                <a:stCxn id="1067" idx="0"/>
              </p:cNvCxnSpPr>
              <p:nvPr/>
            </p:nvCxnSpPr>
            <p:spPr bwMode="auto">
              <a:xfrm>
                <a:off x="8038701" y="4504556"/>
                <a:ext cx="0" cy="72008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83" name="Straight Connector 1082"/>
              <p:cNvCxnSpPr>
                <a:stCxn id="1076" idx="0"/>
              </p:cNvCxnSpPr>
              <p:nvPr/>
            </p:nvCxnSpPr>
            <p:spPr bwMode="auto">
              <a:xfrm>
                <a:off x="7678661" y="4504556"/>
                <a:ext cx="0" cy="72008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084" name="Freeform 1083"/>
              <p:cNvSpPr/>
              <p:nvPr/>
            </p:nvSpPr>
            <p:spPr bwMode="auto">
              <a:xfrm>
                <a:off x="3065069" y="5896052"/>
                <a:ext cx="4089197" cy="394066"/>
              </a:xfrm>
              <a:custGeom>
                <a:avLst/>
                <a:gdLst>
                  <a:gd name="connsiteX0" fmla="*/ 0 w 3522428"/>
                  <a:gd name="connsiteY0" fmla="*/ 0 h 174929"/>
                  <a:gd name="connsiteX1" fmla="*/ 0 w 3522428"/>
                  <a:gd name="connsiteY1" fmla="*/ 174929 h 174929"/>
                  <a:gd name="connsiteX2" fmla="*/ 3522428 w 3522428"/>
                  <a:gd name="connsiteY2" fmla="*/ 174929 h 174929"/>
                  <a:gd name="connsiteX3" fmla="*/ 3514477 w 3522428"/>
                  <a:gd name="connsiteY3" fmla="*/ 15903 h 1749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22428" h="174929">
                    <a:moveTo>
                      <a:pt x="0" y="0"/>
                    </a:moveTo>
                    <a:lnTo>
                      <a:pt x="0" y="174929"/>
                    </a:lnTo>
                    <a:lnTo>
                      <a:pt x="3522428" y="174929"/>
                    </a:lnTo>
                    <a:lnTo>
                      <a:pt x="3514477" y="15903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85" name="TextBox 1084"/>
              <p:cNvSpPr txBox="1"/>
              <p:nvPr/>
            </p:nvSpPr>
            <p:spPr>
              <a:xfrm>
                <a:off x="4961595" y="6170219"/>
                <a:ext cx="3991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TESI</a:t>
                </a:r>
                <a:endParaRPr lang="en-US" sz="1400" b="0" dirty="0" smtClean="0"/>
              </a:p>
            </p:txBody>
          </p:sp>
          <p:cxnSp>
            <p:nvCxnSpPr>
              <p:cNvPr id="1086" name="Straight Connector 1085"/>
              <p:cNvCxnSpPr/>
              <p:nvPr/>
            </p:nvCxnSpPr>
            <p:spPr bwMode="auto">
              <a:xfrm>
                <a:off x="1270001" y="5935191"/>
                <a:ext cx="0" cy="1521693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87" name="Straight Connector 1086"/>
              <p:cNvCxnSpPr/>
              <p:nvPr/>
            </p:nvCxnSpPr>
            <p:spPr bwMode="auto">
              <a:xfrm>
                <a:off x="8935987" y="5944716"/>
                <a:ext cx="0" cy="1512168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088" name="TextBox 1087"/>
              <p:cNvSpPr txBox="1"/>
              <p:nvPr/>
            </p:nvSpPr>
            <p:spPr>
              <a:xfrm rot="16200000">
                <a:off x="1067851" y="7404720"/>
                <a:ext cx="3991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TESI</a:t>
                </a:r>
                <a:endParaRPr lang="en-US" sz="1400" b="0" dirty="0" smtClean="0"/>
              </a:p>
            </p:txBody>
          </p:sp>
          <p:sp>
            <p:nvSpPr>
              <p:cNvPr id="1089" name="TextBox 1088"/>
              <p:cNvSpPr txBox="1"/>
              <p:nvPr/>
            </p:nvSpPr>
            <p:spPr>
              <a:xfrm rot="5400000">
                <a:off x="8729274" y="7365612"/>
                <a:ext cx="3991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TESI</a:t>
                </a:r>
                <a:endParaRPr lang="en-US" sz="1400" b="0" dirty="0" smtClean="0"/>
              </a:p>
            </p:txBody>
          </p:sp>
          <p:sp>
            <p:nvSpPr>
              <p:cNvPr id="1090" name="Rectangle 1089"/>
              <p:cNvSpPr/>
              <p:nvPr/>
            </p:nvSpPr>
            <p:spPr bwMode="auto">
              <a:xfrm>
                <a:off x="2042753" y="4074567"/>
                <a:ext cx="621103" cy="13628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cxnSp>
            <p:nvCxnSpPr>
              <p:cNvPr id="1091" name="Straight Connector 1090"/>
              <p:cNvCxnSpPr/>
              <p:nvPr/>
            </p:nvCxnSpPr>
            <p:spPr bwMode="auto">
              <a:xfrm flipH="1">
                <a:off x="2190751" y="1638300"/>
                <a:ext cx="19049" cy="245745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92" name="Straight Connector 1091"/>
              <p:cNvCxnSpPr/>
              <p:nvPr/>
            </p:nvCxnSpPr>
            <p:spPr bwMode="auto">
              <a:xfrm flipH="1">
                <a:off x="2506096" y="1638300"/>
                <a:ext cx="19049" cy="245745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93" name="Straight Connector 1092"/>
              <p:cNvCxnSpPr/>
              <p:nvPr/>
            </p:nvCxnSpPr>
            <p:spPr bwMode="auto">
              <a:xfrm flipV="1">
                <a:off x="2084614" y="4180113"/>
                <a:ext cx="0" cy="10885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94" name="Straight Connector 1093"/>
              <p:cNvCxnSpPr/>
              <p:nvPr/>
            </p:nvCxnSpPr>
            <p:spPr bwMode="auto">
              <a:xfrm flipV="1">
                <a:off x="2103665" y="4091110"/>
                <a:ext cx="94519" cy="105333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783" name="Group 254"/>
              <p:cNvGrpSpPr/>
              <p:nvPr/>
            </p:nvGrpSpPr>
            <p:grpSpPr>
              <a:xfrm>
                <a:off x="2078898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1121" name="Flowchart: Delay 1120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1122" name="Flowchart: Delay 1121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cxnSp>
            <p:nvCxnSpPr>
              <p:cNvPr id="1096" name="Straight Connector 1095"/>
              <p:cNvCxnSpPr/>
              <p:nvPr/>
            </p:nvCxnSpPr>
            <p:spPr bwMode="auto">
              <a:xfrm flipV="1">
                <a:off x="2593522" y="4185556"/>
                <a:ext cx="0" cy="10885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097" name="Freeform 1096"/>
              <p:cNvSpPr/>
              <p:nvPr/>
            </p:nvSpPr>
            <p:spPr bwMode="auto">
              <a:xfrm>
                <a:off x="2212521" y="4177393"/>
                <a:ext cx="185945" cy="103414"/>
              </a:xfrm>
              <a:custGeom>
                <a:avLst/>
                <a:gdLst>
                  <a:gd name="connsiteX0" fmla="*/ 0 w 114300"/>
                  <a:gd name="connsiteY0" fmla="*/ 103414 h 103414"/>
                  <a:gd name="connsiteX1" fmla="*/ 111579 w 114300"/>
                  <a:gd name="connsiteY1" fmla="*/ 73479 h 103414"/>
                  <a:gd name="connsiteX2" fmla="*/ 114300 w 114300"/>
                  <a:gd name="connsiteY2" fmla="*/ 0 h 103414"/>
                  <a:gd name="connsiteX0" fmla="*/ 0 w 114300"/>
                  <a:gd name="connsiteY0" fmla="*/ 103414 h 103414"/>
                  <a:gd name="connsiteX1" fmla="*/ 111579 w 114300"/>
                  <a:gd name="connsiteY1" fmla="*/ 38100 h 103414"/>
                  <a:gd name="connsiteX2" fmla="*/ 114300 w 114300"/>
                  <a:gd name="connsiteY2" fmla="*/ 0 h 1034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4300" h="103414">
                    <a:moveTo>
                      <a:pt x="0" y="103414"/>
                    </a:moveTo>
                    <a:lnTo>
                      <a:pt x="111579" y="38100"/>
                    </a:lnTo>
                    <a:lnTo>
                      <a:pt x="114300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98" name="Freeform 1097"/>
              <p:cNvSpPr/>
              <p:nvPr/>
            </p:nvSpPr>
            <p:spPr bwMode="auto">
              <a:xfrm flipH="1">
                <a:off x="2280167" y="4174672"/>
                <a:ext cx="212662" cy="103414"/>
              </a:xfrm>
              <a:custGeom>
                <a:avLst/>
                <a:gdLst>
                  <a:gd name="connsiteX0" fmla="*/ 0 w 114300"/>
                  <a:gd name="connsiteY0" fmla="*/ 103414 h 103414"/>
                  <a:gd name="connsiteX1" fmla="*/ 111579 w 114300"/>
                  <a:gd name="connsiteY1" fmla="*/ 73479 h 103414"/>
                  <a:gd name="connsiteX2" fmla="*/ 114300 w 114300"/>
                  <a:gd name="connsiteY2" fmla="*/ 0 h 103414"/>
                  <a:gd name="connsiteX0" fmla="*/ 0 w 114510"/>
                  <a:gd name="connsiteY0" fmla="*/ 103414 h 103414"/>
                  <a:gd name="connsiteX1" fmla="*/ 114510 w 114510"/>
                  <a:gd name="connsiteY1" fmla="*/ 40822 h 103414"/>
                  <a:gd name="connsiteX2" fmla="*/ 114300 w 114510"/>
                  <a:gd name="connsiteY2" fmla="*/ 0 h 1034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4510" h="103414">
                    <a:moveTo>
                      <a:pt x="0" y="103414"/>
                    </a:moveTo>
                    <a:lnTo>
                      <a:pt x="114510" y="40822"/>
                    </a:lnTo>
                    <a:lnTo>
                      <a:pt x="114300" y="0"/>
                    </a:lnTo>
                  </a:path>
                </a:pathLst>
              </a:custGeom>
              <a:noFill/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cxnSp>
            <p:nvCxnSpPr>
              <p:cNvPr id="1099" name="Straight Connector 1098"/>
              <p:cNvCxnSpPr/>
              <p:nvPr/>
            </p:nvCxnSpPr>
            <p:spPr bwMode="auto">
              <a:xfrm flipV="1">
                <a:off x="2419059" y="4083775"/>
                <a:ext cx="94519" cy="105333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100" name="Rectangle 1099"/>
              <p:cNvSpPr/>
              <p:nvPr/>
            </p:nvSpPr>
            <p:spPr bwMode="auto">
              <a:xfrm>
                <a:off x="7571447" y="4079854"/>
                <a:ext cx="621103" cy="13628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cxnSp>
            <p:nvCxnSpPr>
              <p:cNvPr id="1101" name="Straight Connector 1100"/>
              <p:cNvCxnSpPr/>
              <p:nvPr/>
            </p:nvCxnSpPr>
            <p:spPr bwMode="auto">
              <a:xfrm flipV="1">
                <a:off x="7613308" y="4185400"/>
                <a:ext cx="0" cy="10885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02" name="Straight Connector 1101"/>
              <p:cNvCxnSpPr/>
              <p:nvPr/>
            </p:nvCxnSpPr>
            <p:spPr bwMode="auto">
              <a:xfrm flipV="1">
                <a:off x="7632359" y="4096397"/>
                <a:ext cx="94519" cy="105333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03" name="Straight Connector 1102"/>
              <p:cNvCxnSpPr/>
              <p:nvPr/>
            </p:nvCxnSpPr>
            <p:spPr bwMode="auto">
              <a:xfrm flipV="1">
                <a:off x="8122216" y="4190843"/>
                <a:ext cx="0" cy="10885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104" name="Freeform 1103"/>
              <p:cNvSpPr/>
              <p:nvPr/>
            </p:nvSpPr>
            <p:spPr bwMode="auto">
              <a:xfrm>
                <a:off x="7741215" y="4182680"/>
                <a:ext cx="185945" cy="103414"/>
              </a:xfrm>
              <a:custGeom>
                <a:avLst/>
                <a:gdLst>
                  <a:gd name="connsiteX0" fmla="*/ 0 w 114300"/>
                  <a:gd name="connsiteY0" fmla="*/ 103414 h 103414"/>
                  <a:gd name="connsiteX1" fmla="*/ 111579 w 114300"/>
                  <a:gd name="connsiteY1" fmla="*/ 73479 h 103414"/>
                  <a:gd name="connsiteX2" fmla="*/ 114300 w 114300"/>
                  <a:gd name="connsiteY2" fmla="*/ 0 h 103414"/>
                  <a:gd name="connsiteX0" fmla="*/ 0 w 114300"/>
                  <a:gd name="connsiteY0" fmla="*/ 103414 h 103414"/>
                  <a:gd name="connsiteX1" fmla="*/ 111579 w 114300"/>
                  <a:gd name="connsiteY1" fmla="*/ 38100 h 103414"/>
                  <a:gd name="connsiteX2" fmla="*/ 114300 w 114300"/>
                  <a:gd name="connsiteY2" fmla="*/ 0 h 1034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4300" h="103414">
                    <a:moveTo>
                      <a:pt x="0" y="103414"/>
                    </a:moveTo>
                    <a:lnTo>
                      <a:pt x="111579" y="38100"/>
                    </a:lnTo>
                    <a:lnTo>
                      <a:pt x="114300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105" name="Freeform 1104"/>
              <p:cNvSpPr/>
              <p:nvPr/>
            </p:nvSpPr>
            <p:spPr bwMode="auto">
              <a:xfrm flipH="1">
                <a:off x="7808861" y="4179959"/>
                <a:ext cx="212662" cy="103414"/>
              </a:xfrm>
              <a:custGeom>
                <a:avLst/>
                <a:gdLst>
                  <a:gd name="connsiteX0" fmla="*/ 0 w 114300"/>
                  <a:gd name="connsiteY0" fmla="*/ 103414 h 103414"/>
                  <a:gd name="connsiteX1" fmla="*/ 111579 w 114300"/>
                  <a:gd name="connsiteY1" fmla="*/ 73479 h 103414"/>
                  <a:gd name="connsiteX2" fmla="*/ 114300 w 114300"/>
                  <a:gd name="connsiteY2" fmla="*/ 0 h 103414"/>
                  <a:gd name="connsiteX0" fmla="*/ 0 w 114510"/>
                  <a:gd name="connsiteY0" fmla="*/ 103414 h 103414"/>
                  <a:gd name="connsiteX1" fmla="*/ 114510 w 114510"/>
                  <a:gd name="connsiteY1" fmla="*/ 40822 h 103414"/>
                  <a:gd name="connsiteX2" fmla="*/ 114300 w 114510"/>
                  <a:gd name="connsiteY2" fmla="*/ 0 h 1034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4510" h="103414">
                    <a:moveTo>
                      <a:pt x="0" y="103414"/>
                    </a:moveTo>
                    <a:lnTo>
                      <a:pt x="114510" y="40822"/>
                    </a:lnTo>
                    <a:lnTo>
                      <a:pt x="114300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cxnSp>
            <p:nvCxnSpPr>
              <p:cNvPr id="1106" name="Straight Connector 1105"/>
              <p:cNvCxnSpPr/>
              <p:nvPr/>
            </p:nvCxnSpPr>
            <p:spPr bwMode="auto">
              <a:xfrm flipV="1">
                <a:off x="7947753" y="4089062"/>
                <a:ext cx="94519" cy="105333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07" name="Straight Connector 1106"/>
              <p:cNvCxnSpPr/>
              <p:nvPr/>
            </p:nvCxnSpPr>
            <p:spPr bwMode="auto">
              <a:xfrm>
                <a:off x="8018374" y="1638300"/>
                <a:ext cx="19049" cy="245745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08" name="Straight Connector 1107"/>
              <p:cNvCxnSpPr/>
              <p:nvPr/>
            </p:nvCxnSpPr>
            <p:spPr bwMode="auto">
              <a:xfrm>
                <a:off x="7715719" y="1638300"/>
                <a:ext cx="19049" cy="245745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09" name="Straight Connector 1108"/>
              <p:cNvCxnSpPr/>
              <p:nvPr/>
            </p:nvCxnSpPr>
            <p:spPr bwMode="auto">
              <a:xfrm>
                <a:off x="7711851" y="4144516"/>
                <a:ext cx="288032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10" name="Straight Connector 1109"/>
              <p:cNvCxnSpPr/>
              <p:nvPr/>
            </p:nvCxnSpPr>
            <p:spPr bwMode="auto">
              <a:xfrm>
                <a:off x="2167235" y="4144516"/>
                <a:ext cx="288032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784" name="Group 257"/>
              <p:cNvGrpSpPr/>
              <p:nvPr/>
            </p:nvGrpSpPr>
            <p:grpSpPr>
              <a:xfrm flipH="1">
                <a:off x="7602461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1119" name="Flowchart: Delay 1118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1120" name="Flowchart: Delay 1119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grpSp>
            <p:nvGrpSpPr>
              <p:cNvPr id="785" name="Group 257"/>
              <p:cNvGrpSpPr/>
              <p:nvPr/>
            </p:nvGrpSpPr>
            <p:grpSpPr>
              <a:xfrm>
                <a:off x="2412599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1117" name="Flowchart: Delay 1116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1118" name="Flowchart: Delay 1117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grpSp>
            <p:nvGrpSpPr>
              <p:cNvPr id="786" name="Group 254"/>
              <p:cNvGrpSpPr/>
              <p:nvPr/>
            </p:nvGrpSpPr>
            <p:grpSpPr>
              <a:xfrm flipH="1">
                <a:off x="7917394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1115" name="Flowchart: Delay 1114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1116" name="Flowchart: Delay 1115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cxnSp>
            <p:nvCxnSpPr>
              <p:cNvPr id="1114" name="Straight Connector 1113"/>
              <p:cNvCxnSpPr/>
              <p:nvPr/>
            </p:nvCxnSpPr>
            <p:spPr bwMode="auto">
              <a:xfrm>
                <a:off x="7679099" y="4719852"/>
                <a:ext cx="381489" cy="3826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1048" name="Straight Connector 1047"/>
            <p:cNvCxnSpPr/>
            <p:nvPr/>
          </p:nvCxnSpPr>
          <p:spPr bwMode="auto">
            <a:xfrm>
              <a:off x="3159928" y="3787913"/>
              <a:ext cx="397128" cy="205969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49" name="Straight Connector 1048"/>
            <p:cNvCxnSpPr/>
            <p:nvPr/>
          </p:nvCxnSpPr>
          <p:spPr bwMode="auto">
            <a:xfrm flipV="1">
              <a:off x="3880520" y="3670300"/>
              <a:ext cx="56480" cy="338212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131" name="Freeform 1130"/>
          <p:cNvSpPr/>
          <p:nvPr/>
        </p:nvSpPr>
        <p:spPr bwMode="auto">
          <a:xfrm>
            <a:off x="3542230" y="885686"/>
            <a:ext cx="401118" cy="2784613"/>
          </a:xfrm>
          <a:custGeom>
            <a:avLst/>
            <a:gdLst>
              <a:gd name="connsiteX0" fmla="*/ 95250 w 165100"/>
              <a:gd name="connsiteY0" fmla="*/ 1695450 h 1695450"/>
              <a:gd name="connsiteX1" fmla="*/ 95250 w 165100"/>
              <a:gd name="connsiteY1" fmla="*/ 1695450 h 1695450"/>
              <a:gd name="connsiteX2" fmla="*/ 6350 w 165100"/>
              <a:gd name="connsiteY2" fmla="*/ 1346200 h 1695450"/>
              <a:gd name="connsiteX3" fmla="*/ 0 w 165100"/>
              <a:gd name="connsiteY3" fmla="*/ 800100 h 1695450"/>
              <a:gd name="connsiteX4" fmla="*/ 165100 w 165100"/>
              <a:gd name="connsiteY4" fmla="*/ 590550 h 1695450"/>
              <a:gd name="connsiteX5" fmla="*/ 165100 w 165100"/>
              <a:gd name="connsiteY5" fmla="*/ 0 h 1695450"/>
              <a:gd name="connsiteX0" fmla="*/ 95250 w 536476"/>
              <a:gd name="connsiteY0" fmla="*/ 1695450 h 1695450"/>
              <a:gd name="connsiteX1" fmla="*/ 95250 w 536476"/>
              <a:gd name="connsiteY1" fmla="*/ 1695450 h 1695450"/>
              <a:gd name="connsiteX2" fmla="*/ 6350 w 536476"/>
              <a:gd name="connsiteY2" fmla="*/ 1346200 h 1695450"/>
              <a:gd name="connsiteX3" fmla="*/ 0 w 536476"/>
              <a:gd name="connsiteY3" fmla="*/ 800100 h 1695450"/>
              <a:gd name="connsiteX4" fmla="*/ 536476 w 536476"/>
              <a:gd name="connsiteY4" fmla="*/ 610394 h 1695450"/>
              <a:gd name="connsiteX5" fmla="*/ 165100 w 536476"/>
              <a:gd name="connsiteY5" fmla="*/ 0 h 1695450"/>
              <a:gd name="connsiteX0" fmla="*/ 95250 w 552450"/>
              <a:gd name="connsiteY0" fmla="*/ 1701800 h 1701800"/>
              <a:gd name="connsiteX1" fmla="*/ 95250 w 552450"/>
              <a:gd name="connsiteY1" fmla="*/ 1701800 h 1701800"/>
              <a:gd name="connsiteX2" fmla="*/ 6350 w 552450"/>
              <a:gd name="connsiteY2" fmla="*/ 1352550 h 1701800"/>
              <a:gd name="connsiteX3" fmla="*/ 0 w 552450"/>
              <a:gd name="connsiteY3" fmla="*/ 806450 h 1701800"/>
              <a:gd name="connsiteX4" fmla="*/ 536476 w 552450"/>
              <a:gd name="connsiteY4" fmla="*/ 616744 h 1701800"/>
              <a:gd name="connsiteX5" fmla="*/ 552450 w 552450"/>
              <a:gd name="connsiteY5" fmla="*/ 0 h 1701800"/>
              <a:gd name="connsiteX0" fmla="*/ 95250 w 555526"/>
              <a:gd name="connsiteY0" fmla="*/ 1701800 h 1701800"/>
              <a:gd name="connsiteX1" fmla="*/ 95250 w 555526"/>
              <a:gd name="connsiteY1" fmla="*/ 1701800 h 1701800"/>
              <a:gd name="connsiteX2" fmla="*/ 6350 w 555526"/>
              <a:gd name="connsiteY2" fmla="*/ 1352550 h 1701800"/>
              <a:gd name="connsiteX3" fmla="*/ 0 w 555526"/>
              <a:gd name="connsiteY3" fmla="*/ 806450 h 1701800"/>
              <a:gd name="connsiteX4" fmla="*/ 555526 w 555526"/>
              <a:gd name="connsiteY4" fmla="*/ 616744 h 1701800"/>
              <a:gd name="connsiteX5" fmla="*/ 552450 w 555526"/>
              <a:gd name="connsiteY5" fmla="*/ 0 h 1701800"/>
              <a:gd name="connsiteX0" fmla="*/ 95250 w 555526"/>
              <a:gd name="connsiteY0" fmla="*/ 1701800 h 1790700"/>
              <a:gd name="connsiteX1" fmla="*/ 88900 w 555526"/>
              <a:gd name="connsiteY1" fmla="*/ 1790700 h 1790700"/>
              <a:gd name="connsiteX2" fmla="*/ 6350 w 555526"/>
              <a:gd name="connsiteY2" fmla="*/ 1352550 h 1790700"/>
              <a:gd name="connsiteX3" fmla="*/ 0 w 555526"/>
              <a:gd name="connsiteY3" fmla="*/ 806450 h 1790700"/>
              <a:gd name="connsiteX4" fmla="*/ 555526 w 555526"/>
              <a:gd name="connsiteY4" fmla="*/ 616744 h 1790700"/>
              <a:gd name="connsiteX5" fmla="*/ 552450 w 555526"/>
              <a:gd name="connsiteY5" fmla="*/ 0 h 1790700"/>
              <a:gd name="connsiteX0" fmla="*/ 95250 w 555526"/>
              <a:gd name="connsiteY0" fmla="*/ 1701800 h 1790700"/>
              <a:gd name="connsiteX1" fmla="*/ 88900 w 555526"/>
              <a:gd name="connsiteY1" fmla="*/ 1790700 h 1790700"/>
              <a:gd name="connsiteX2" fmla="*/ 38100 w 555526"/>
              <a:gd name="connsiteY2" fmla="*/ 1454150 h 1790700"/>
              <a:gd name="connsiteX3" fmla="*/ 6350 w 555526"/>
              <a:gd name="connsiteY3" fmla="*/ 1352550 h 1790700"/>
              <a:gd name="connsiteX4" fmla="*/ 0 w 555526"/>
              <a:gd name="connsiteY4" fmla="*/ 806450 h 1790700"/>
              <a:gd name="connsiteX5" fmla="*/ 555526 w 555526"/>
              <a:gd name="connsiteY5" fmla="*/ 616744 h 1790700"/>
              <a:gd name="connsiteX6" fmla="*/ 552450 w 555526"/>
              <a:gd name="connsiteY6" fmla="*/ 0 h 1790700"/>
              <a:gd name="connsiteX0" fmla="*/ 95250 w 555526"/>
              <a:gd name="connsiteY0" fmla="*/ 1701800 h 1790700"/>
              <a:gd name="connsiteX1" fmla="*/ 88900 w 555526"/>
              <a:gd name="connsiteY1" fmla="*/ 1790700 h 1790700"/>
              <a:gd name="connsiteX2" fmla="*/ 95250 w 555526"/>
              <a:gd name="connsiteY2" fmla="*/ 1663700 h 1790700"/>
              <a:gd name="connsiteX3" fmla="*/ 6350 w 555526"/>
              <a:gd name="connsiteY3" fmla="*/ 1352550 h 1790700"/>
              <a:gd name="connsiteX4" fmla="*/ 0 w 555526"/>
              <a:gd name="connsiteY4" fmla="*/ 806450 h 1790700"/>
              <a:gd name="connsiteX5" fmla="*/ 555526 w 555526"/>
              <a:gd name="connsiteY5" fmla="*/ 616744 h 1790700"/>
              <a:gd name="connsiteX6" fmla="*/ 552450 w 555526"/>
              <a:gd name="connsiteY6" fmla="*/ 0 h 1790700"/>
              <a:gd name="connsiteX0" fmla="*/ 95250 w 555526"/>
              <a:gd name="connsiteY0" fmla="*/ 1701800 h 1790700"/>
              <a:gd name="connsiteX1" fmla="*/ 88900 w 555526"/>
              <a:gd name="connsiteY1" fmla="*/ 1790700 h 1790700"/>
              <a:gd name="connsiteX2" fmla="*/ 95250 w 555526"/>
              <a:gd name="connsiteY2" fmla="*/ 1704441 h 1790700"/>
              <a:gd name="connsiteX3" fmla="*/ 6350 w 555526"/>
              <a:gd name="connsiteY3" fmla="*/ 1352550 h 1790700"/>
              <a:gd name="connsiteX4" fmla="*/ 0 w 555526"/>
              <a:gd name="connsiteY4" fmla="*/ 806450 h 1790700"/>
              <a:gd name="connsiteX5" fmla="*/ 555526 w 555526"/>
              <a:gd name="connsiteY5" fmla="*/ 616744 h 1790700"/>
              <a:gd name="connsiteX6" fmla="*/ 552450 w 555526"/>
              <a:gd name="connsiteY6" fmla="*/ 0 h 1790700"/>
              <a:gd name="connsiteX0" fmla="*/ 95250 w 555526"/>
              <a:gd name="connsiteY0" fmla="*/ 1701800 h 1790700"/>
              <a:gd name="connsiteX1" fmla="*/ 88900 w 555526"/>
              <a:gd name="connsiteY1" fmla="*/ 1790700 h 1790700"/>
              <a:gd name="connsiteX2" fmla="*/ 90723 w 555526"/>
              <a:gd name="connsiteY2" fmla="*/ 1699914 h 1790700"/>
              <a:gd name="connsiteX3" fmla="*/ 6350 w 555526"/>
              <a:gd name="connsiteY3" fmla="*/ 1352550 h 1790700"/>
              <a:gd name="connsiteX4" fmla="*/ 0 w 555526"/>
              <a:gd name="connsiteY4" fmla="*/ 806450 h 1790700"/>
              <a:gd name="connsiteX5" fmla="*/ 555526 w 555526"/>
              <a:gd name="connsiteY5" fmla="*/ 616744 h 1790700"/>
              <a:gd name="connsiteX6" fmla="*/ 552450 w 555526"/>
              <a:gd name="connsiteY6" fmla="*/ 0 h 1790700"/>
              <a:gd name="connsiteX0" fmla="*/ 401118 w 861394"/>
              <a:gd name="connsiteY0" fmla="*/ 1701800 h 1790700"/>
              <a:gd name="connsiteX1" fmla="*/ 394768 w 861394"/>
              <a:gd name="connsiteY1" fmla="*/ 1790700 h 1790700"/>
              <a:gd name="connsiteX2" fmla="*/ 396591 w 861394"/>
              <a:gd name="connsiteY2" fmla="*/ 1699914 h 1790700"/>
              <a:gd name="connsiteX3" fmla="*/ 2117 w 861394"/>
              <a:gd name="connsiteY3" fmla="*/ 1344598 h 1790700"/>
              <a:gd name="connsiteX4" fmla="*/ 305868 w 861394"/>
              <a:gd name="connsiteY4" fmla="*/ 806450 h 1790700"/>
              <a:gd name="connsiteX5" fmla="*/ 861394 w 861394"/>
              <a:gd name="connsiteY5" fmla="*/ 616744 h 1790700"/>
              <a:gd name="connsiteX6" fmla="*/ 858318 w 861394"/>
              <a:gd name="connsiteY6" fmla="*/ 0 h 1790700"/>
              <a:gd name="connsiteX0" fmla="*/ 401118 w 861394"/>
              <a:gd name="connsiteY0" fmla="*/ 1701800 h 1790700"/>
              <a:gd name="connsiteX1" fmla="*/ 394768 w 861394"/>
              <a:gd name="connsiteY1" fmla="*/ 1790700 h 1790700"/>
              <a:gd name="connsiteX2" fmla="*/ 396591 w 861394"/>
              <a:gd name="connsiteY2" fmla="*/ 1699914 h 1790700"/>
              <a:gd name="connsiteX3" fmla="*/ 2117 w 861394"/>
              <a:gd name="connsiteY3" fmla="*/ 1344598 h 1790700"/>
              <a:gd name="connsiteX4" fmla="*/ 19621 w 861394"/>
              <a:gd name="connsiteY4" fmla="*/ 647424 h 1790700"/>
              <a:gd name="connsiteX5" fmla="*/ 861394 w 861394"/>
              <a:gd name="connsiteY5" fmla="*/ 616744 h 1790700"/>
              <a:gd name="connsiteX6" fmla="*/ 858318 w 861394"/>
              <a:gd name="connsiteY6" fmla="*/ 0 h 1790700"/>
              <a:gd name="connsiteX0" fmla="*/ 401118 w 859343"/>
              <a:gd name="connsiteY0" fmla="*/ 1791569 h 1880469"/>
              <a:gd name="connsiteX1" fmla="*/ 394768 w 859343"/>
              <a:gd name="connsiteY1" fmla="*/ 1880469 h 1880469"/>
              <a:gd name="connsiteX2" fmla="*/ 396591 w 859343"/>
              <a:gd name="connsiteY2" fmla="*/ 1789683 h 1880469"/>
              <a:gd name="connsiteX3" fmla="*/ 2117 w 859343"/>
              <a:gd name="connsiteY3" fmla="*/ 1434367 h 1880469"/>
              <a:gd name="connsiteX4" fmla="*/ 19621 w 859343"/>
              <a:gd name="connsiteY4" fmla="*/ 737193 h 1880469"/>
              <a:gd name="connsiteX5" fmla="*/ 376364 w 859343"/>
              <a:gd name="connsiteY5" fmla="*/ 205581 h 1880469"/>
              <a:gd name="connsiteX6" fmla="*/ 858318 w 859343"/>
              <a:gd name="connsiteY6" fmla="*/ 89769 h 1880469"/>
              <a:gd name="connsiteX0" fmla="*/ 401118 w 445876"/>
              <a:gd name="connsiteY0" fmla="*/ 2695713 h 2784613"/>
              <a:gd name="connsiteX1" fmla="*/ 394768 w 445876"/>
              <a:gd name="connsiteY1" fmla="*/ 2784613 h 2784613"/>
              <a:gd name="connsiteX2" fmla="*/ 396591 w 445876"/>
              <a:gd name="connsiteY2" fmla="*/ 2693827 h 2784613"/>
              <a:gd name="connsiteX3" fmla="*/ 2117 w 445876"/>
              <a:gd name="connsiteY3" fmla="*/ 2338511 h 2784613"/>
              <a:gd name="connsiteX4" fmla="*/ 19621 w 445876"/>
              <a:gd name="connsiteY4" fmla="*/ 1641337 h 2784613"/>
              <a:gd name="connsiteX5" fmla="*/ 376364 w 445876"/>
              <a:gd name="connsiteY5" fmla="*/ 1109725 h 2784613"/>
              <a:gd name="connsiteX6" fmla="*/ 444851 w 445876"/>
              <a:gd name="connsiteY6" fmla="*/ 0 h 2784613"/>
              <a:gd name="connsiteX0" fmla="*/ 401118 w 444851"/>
              <a:gd name="connsiteY0" fmla="*/ 2695713 h 2784613"/>
              <a:gd name="connsiteX1" fmla="*/ 394768 w 444851"/>
              <a:gd name="connsiteY1" fmla="*/ 2784613 h 2784613"/>
              <a:gd name="connsiteX2" fmla="*/ 396591 w 444851"/>
              <a:gd name="connsiteY2" fmla="*/ 2693827 h 2784613"/>
              <a:gd name="connsiteX3" fmla="*/ 2117 w 444851"/>
              <a:gd name="connsiteY3" fmla="*/ 2338511 h 2784613"/>
              <a:gd name="connsiteX4" fmla="*/ 19621 w 444851"/>
              <a:gd name="connsiteY4" fmla="*/ 1641337 h 2784613"/>
              <a:gd name="connsiteX5" fmla="*/ 376364 w 444851"/>
              <a:gd name="connsiteY5" fmla="*/ 1109725 h 2784613"/>
              <a:gd name="connsiteX6" fmla="*/ 409567 w 444851"/>
              <a:gd name="connsiteY6" fmla="*/ 760234 h 2784613"/>
              <a:gd name="connsiteX7" fmla="*/ 444851 w 444851"/>
              <a:gd name="connsiteY7" fmla="*/ 0 h 2784613"/>
              <a:gd name="connsiteX0" fmla="*/ 401118 w 444851"/>
              <a:gd name="connsiteY0" fmla="*/ 2695713 h 2784613"/>
              <a:gd name="connsiteX1" fmla="*/ 394768 w 444851"/>
              <a:gd name="connsiteY1" fmla="*/ 2784613 h 2784613"/>
              <a:gd name="connsiteX2" fmla="*/ 396591 w 444851"/>
              <a:gd name="connsiteY2" fmla="*/ 2693827 h 2784613"/>
              <a:gd name="connsiteX3" fmla="*/ 2117 w 444851"/>
              <a:gd name="connsiteY3" fmla="*/ 2338511 h 2784613"/>
              <a:gd name="connsiteX4" fmla="*/ 19621 w 444851"/>
              <a:gd name="connsiteY4" fmla="*/ 1641337 h 2784613"/>
              <a:gd name="connsiteX5" fmla="*/ 376364 w 444851"/>
              <a:gd name="connsiteY5" fmla="*/ 1109725 h 2784613"/>
              <a:gd name="connsiteX6" fmla="*/ 393664 w 444851"/>
              <a:gd name="connsiteY6" fmla="*/ 855650 h 2784613"/>
              <a:gd name="connsiteX7" fmla="*/ 444851 w 444851"/>
              <a:gd name="connsiteY7" fmla="*/ 0 h 2784613"/>
              <a:gd name="connsiteX0" fmla="*/ 401118 w 441355"/>
              <a:gd name="connsiteY0" fmla="*/ 2695713 h 2784613"/>
              <a:gd name="connsiteX1" fmla="*/ 394768 w 441355"/>
              <a:gd name="connsiteY1" fmla="*/ 2784613 h 2784613"/>
              <a:gd name="connsiteX2" fmla="*/ 396591 w 441355"/>
              <a:gd name="connsiteY2" fmla="*/ 2693827 h 2784613"/>
              <a:gd name="connsiteX3" fmla="*/ 2117 w 441355"/>
              <a:gd name="connsiteY3" fmla="*/ 2338511 h 2784613"/>
              <a:gd name="connsiteX4" fmla="*/ 19621 w 441355"/>
              <a:gd name="connsiteY4" fmla="*/ 1641337 h 2784613"/>
              <a:gd name="connsiteX5" fmla="*/ 376364 w 441355"/>
              <a:gd name="connsiteY5" fmla="*/ 1109725 h 2784613"/>
              <a:gd name="connsiteX6" fmla="*/ 393664 w 441355"/>
              <a:gd name="connsiteY6" fmla="*/ 855650 h 2784613"/>
              <a:gd name="connsiteX7" fmla="*/ 397144 w 441355"/>
              <a:gd name="connsiteY7" fmla="*/ 0 h 2784613"/>
              <a:gd name="connsiteX0" fmla="*/ 401118 w 401118"/>
              <a:gd name="connsiteY0" fmla="*/ 2695713 h 2784613"/>
              <a:gd name="connsiteX1" fmla="*/ 394768 w 401118"/>
              <a:gd name="connsiteY1" fmla="*/ 2784613 h 2784613"/>
              <a:gd name="connsiteX2" fmla="*/ 396591 w 401118"/>
              <a:gd name="connsiteY2" fmla="*/ 2693827 h 2784613"/>
              <a:gd name="connsiteX3" fmla="*/ 2117 w 401118"/>
              <a:gd name="connsiteY3" fmla="*/ 2338511 h 2784613"/>
              <a:gd name="connsiteX4" fmla="*/ 19621 w 401118"/>
              <a:gd name="connsiteY4" fmla="*/ 1641337 h 2784613"/>
              <a:gd name="connsiteX5" fmla="*/ 376364 w 401118"/>
              <a:gd name="connsiteY5" fmla="*/ 1109725 h 2784613"/>
              <a:gd name="connsiteX6" fmla="*/ 393664 w 401118"/>
              <a:gd name="connsiteY6" fmla="*/ 855650 h 2784613"/>
              <a:gd name="connsiteX7" fmla="*/ 397144 w 401118"/>
              <a:gd name="connsiteY7" fmla="*/ 0 h 2784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01118" h="2784613">
                <a:moveTo>
                  <a:pt x="401118" y="2695713"/>
                </a:moveTo>
                <a:lnTo>
                  <a:pt x="394768" y="2784613"/>
                </a:lnTo>
                <a:cubicBezTo>
                  <a:pt x="395376" y="2754351"/>
                  <a:pt x="395983" y="2724089"/>
                  <a:pt x="396591" y="2693827"/>
                </a:cubicBezTo>
                <a:lnTo>
                  <a:pt x="2117" y="2338511"/>
                </a:lnTo>
                <a:cubicBezTo>
                  <a:pt x="0" y="2156478"/>
                  <a:pt x="21738" y="1823370"/>
                  <a:pt x="19621" y="1641337"/>
                </a:cubicBezTo>
                <a:lnTo>
                  <a:pt x="376364" y="1109725"/>
                </a:lnTo>
                <a:cubicBezTo>
                  <a:pt x="369793" y="962874"/>
                  <a:pt x="390201" y="1040604"/>
                  <a:pt x="393664" y="855650"/>
                </a:cubicBezTo>
                <a:cubicBezTo>
                  <a:pt x="397127" y="670696"/>
                  <a:pt x="391263" y="126706"/>
                  <a:pt x="397144" y="0"/>
                </a:cubicBezTo>
              </a:path>
            </a:pathLst>
          </a:custGeom>
          <a:noFill/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32" name="Freeform 1131"/>
          <p:cNvSpPr/>
          <p:nvPr/>
        </p:nvSpPr>
        <p:spPr bwMode="auto">
          <a:xfrm>
            <a:off x="3235795" y="892036"/>
            <a:ext cx="707298" cy="1628527"/>
          </a:xfrm>
          <a:custGeom>
            <a:avLst/>
            <a:gdLst>
              <a:gd name="connsiteX0" fmla="*/ 977900 w 1054100"/>
              <a:gd name="connsiteY0" fmla="*/ 1701800 h 1701800"/>
              <a:gd name="connsiteX1" fmla="*/ 0 w 1054100"/>
              <a:gd name="connsiteY1" fmla="*/ 1339850 h 1701800"/>
              <a:gd name="connsiteX2" fmla="*/ 0 w 1054100"/>
              <a:gd name="connsiteY2" fmla="*/ 800100 h 1701800"/>
              <a:gd name="connsiteX3" fmla="*/ 1047750 w 1054100"/>
              <a:gd name="connsiteY3" fmla="*/ 603250 h 1701800"/>
              <a:gd name="connsiteX4" fmla="*/ 1054100 w 1054100"/>
              <a:gd name="connsiteY4" fmla="*/ 0 h 1701800"/>
              <a:gd name="connsiteX0" fmla="*/ 977900 w 1430867"/>
              <a:gd name="connsiteY0" fmla="*/ 1701800 h 1701800"/>
              <a:gd name="connsiteX1" fmla="*/ 0 w 1430867"/>
              <a:gd name="connsiteY1" fmla="*/ 1339850 h 1701800"/>
              <a:gd name="connsiteX2" fmla="*/ 0 w 1430867"/>
              <a:gd name="connsiteY2" fmla="*/ 800100 h 1701800"/>
              <a:gd name="connsiteX3" fmla="*/ 1428750 w 1430867"/>
              <a:gd name="connsiteY3" fmla="*/ 609600 h 1701800"/>
              <a:gd name="connsiteX4" fmla="*/ 1054100 w 1430867"/>
              <a:gd name="connsiteY4" fmla="*/ 0 h 1701800"/>
              <a:gd name="connsiteX0" fmla="*/ 977900 w 1435100"/>
              <a:gd name="connsiteY0" fmla="*/ 1701800 h 1701800"/>
              <a:gd name="connsiteX1" fmla="*/ 0 w 1435100"/>
              <a:gd name="connsiteY1" fmla="*/ 1339850 h 1701800"/>
              <a:gd name="connsiteX2" fmla="*/ 0 w 1435100"/>
              <a:gd name="connsiteY2" fmla="*/ 800100 h 1701800"/>
              <a:gd name="connsiteX3" fmla="*/ 1428750 w 1435100"/>
              <a:gd name="connsiteY3" fmla="*/ 609600 h 1701800"/>
              <a:gd name="connsiteX4" fmla="*/ 1435100 w 1435100"/>
              <a:gd name="connsiteY4" fmla="*/ 0 h 1701800"/>
              <a:gd name="connsiteX0" fmla="*/ 977900 w 1430867"/>
              <a:gd name="connsiteY0" fmla="*/ 2695713 h 2695713"/>
              <a:gd name="connsiteX1" fmla="*/ 0 w 1430867"/>
              <a:gd name="connsiteY1" fmla="*/ 2333763 h 2695713"/>
              <a:gd name="connsiteX2" fmla="*/ 0 w 1430867"/>
              <a:gd name="connsiteY2" fmla="*/ 1794013 h 2695713"/>
              <a:gd name="connsiteX3" fmla="*/ 1428750 w 1430867"/>
              <a:gd name="connsiteY3" fmla="*/ 1603513 h 2695713"/>
              <a:gd name="connsiteX4" fmla="*/ 958022 w 1430867"/>
              <a:gd name="connsiteY4" fmla="*/ 0 h 2695713"/>
              <a:gd name="connsiteX0" fmla="*/ 977900 w 977900"/>
              <a:gd name="connsiteY0" fmla="*/ 2695713 h 2695713"/>
              <a:gd name="connsiteX1" fmla="*/ 0 w 977900"/>
              <a:gd name="connsiteY1" fmla="*/ 2333763 h 2695713"/>
              <a:gd name="connsiteX2" fmla="*/ 0 w 977900"/>
              <a:gd name="connsiteY2" fmla="*/ 1794013 h 2695713"/>
              <a:gd name="connsiteX3" fmla="*/ 975526 w 977900"/>
              <a:gd name="connsiteY3" fmla="*/ 649356 h 2695713"/>
              <a:gd name="connsiteX4" fmla="*/ 958022 w 977900"/>
              <a:gd name="connsiteY4" fmla="*/ 0 h 2695713"/>
              <a:gd name="connsiteX0" fmla="*/ 977900 w 977900"/>
              <a:gd name="connsiteY0" fmla="*/ 2695713 h 2695713"/>
              <a:gd name="connsiteX1" fmla="*/ 0 w 977900"/>
              <a:gd name="connsiteY1" fmla="*/ 2333763 h 2695713"/>
              <a:gd name="connsiteX2" fmla="*/ 270345 w 977900"/>
              <a:gd name="connsiteY2" fmla="*/ 855759 h 2695713"/>
              <a:gd name="connsiteX3" fmla="*/ 975526 w 977900"/>
              <a:gd name="connsiteY3" fmla="*/ 649356 h 2695713"/>
              <a:gd name="connsiteX4" fmla="*/ 958022 w 977900"/>
              <a:gd name="connsiteY4" fmla="*/ 0 h 2695713"/>
              <a:gd name="connsiteX0" fmla="*/ 707555 w 707555"/>
              <a:gd name="connsiteY0" fmla="*/ 2695713 h 2695713"/>
              <a:gd name="connsiteX1" fmla="*/ 0 w 707555"/>
              <a:gd name="connsiteY1" fmla="*/ 1141068 h 2695713"/>
              <a:gd name="connsiteX2" fmla="*/ 0 w 707555"/>
              <a:gd name="connsiteY2" fmla="*/ 855759 h 2695713"/>
              <a:gd name="connsiteX3" fmla="*/ 705181 w 707555"/>
              <a:gd name="connsiteY3" fmla="*/ 649356 h 2695713"/>
              <a:gd name="connsiteX4" fmla="*/ 687677 w 707555"/>
              <a:gd name="connsiteY4" fmla="*/ 0 h 2695713"/>
              <a:gd name="connsiteX0" fmla="*/ 707555 w 707555"/>
              <a:gd name="connsiteY0" fmla="*/ 2695713 h 2695713"/>
              <a:gd name="connsiteX1" fmla="*/ 374097 w 707555"/>
              <a:gd name="connsiteY1" fmla="*/ 1962482 h 2695713"/>
              <a:gd name="connsiteX2" fmla="*/ 0 w 707555"/>
              <a:gd name="connsiteY2" fmla="*/ 1141068 h 2695713"/>
              <a:gd name="connsiteX3" fmla="*/ 0 w 707555"/>
              <a:gd name="connsiteY3" fmla="*/ 855759 h 2695713"/>
              <a:gd name="connsiteX4" fmla="*/ 705181 w 707555"/>
              <a:gd name="connsiteY4" fmla="*/ 649356 h 2695713"/>
              <a:gd name="connsiteX5" fmla="*/ 687677 w 707555"/>
              <a:gd name="connsiteY5" fmla="*/ 0 h 2695713"/>
              <a:gd name="connsiteX0" fmla="*/ 707555 w 707555"/>
              <a:gd name="connsiteY0" fmla="*/ 2695713 h 2695713"/>
              <a:gd name="connsiteX1" fmla="*/ 302535 w 707555"/>
              <a:gd name="connsiteY1" fmla="*/ 1604673 h 2695713"/>
              <a:gd name="connsiteX2" fmla="*/ 0 w 707555"/>
              <a:gd name="connsiteY2" fmla="*/ 1141068 h 2695713"/>
              <a:gd name="connsiteX3" fmla="*/ 0 w 707555"/>
              <a:gd name="connsiteY3" fmla="*/ 855759 h 2695713"/>
              <a:gd name="connsiteX4" fmla="*/ 705181 w 707555"/>
              <a:gd name="connsiteY4" fmla="*/ 649356 h 2695713"/>
              <a:gd name="connsiteX5" fmla="*/ 687677 w 707555"/>
              <a:gd name="connsiteY5" fmla="*/ 0 h 2695713"/>
              <a:gd name="connsiteX0" fmla="*/ 707555 w 843224"/>
              <a:gd name="connsiteY0" fmla="*/ 2695713 h 2695713"/>
              <a:gd name="connsiteX1" fmla="*/ 843224 w 843224"/>
              <a:gd name="connsiteY1" fmla="*/ 2177167 h 2695713"/>
              <a:gd name="connsiteX2" fmla="*/ 302535 w 843224"/>
              <a:gd name="connsiteY2" fmla="*/ 1604673 h 2695713"/>
              <a:gd name="connsiteX3" fmla="*/ 0 w 843224"/>
              <a:gd name="connsiteY3" fmla="*/ 1141068 h 2695713"/>
              <a:gd name="connsiteX4" fmla="*/ 0 w 843224"/>
              <a:gd name="connsiteY4" fmla="*/ 855759 h 2695713"/>
              <a:gd name="connsiteX5" fmla="*/ 705181 w 843224"/>
              <a:gd name="connsiteY5" fmla="*/ 649356 h 2695713"/>
              <a:gd name="connsiteX6" fmla="*/ 687677 w 843224"/>
              <a:gd name="connsiteY6" fmla="*/ 0 h 2695713"/>
              <a:gd name="connsiteX0" fmla="*/ 707555 w 707555"/>
              <a:gd name="connsiteY0" fmla="*/ 2695713 h 2695713"/>
              <a:gd name="connsiteX1" fmla="*/ 302535 w 707555"/>
              <a:gd name="connsiteY1" fmla="*/ 1604673 h 2695713"/>
              <a:gd name="connsiteX2" fmla="*/ 0 w 707555"/>
              <a:gd name="connsiteY2" fmla="*/ 1141068 h 2695713"/>
              <a:gd name="connsiteX3" fmla="*/ 0 w 707555"/>
              <a:gd name="connsiteY3" fmla="*/ 855759 h 2695713"/>
              <a:gd name="connsiteX4" fmla="*/ 705181 w 707555"/>
              <a:gd name="connsiteY4" fmla="*/ 649356 h 2695713"/>
              <a:gd name="connsiteX5" fmla="*/ 687677 w 707555"/>
              <a:gd name="connsiteY5" fmla="*/ 0 h 2695713"/>
              <a:gd name="connsiteX0" fmla="*/ 302535 w 707298"/>
              <a:gd name="connsiteY0" fmla="*/ 1604673 h 1604673"/>
              <a:gd name="connsiteX1" fmla="*/ 0 w 707298"/>
              <a:gd name="connsiteY1" fmla="*/ 1141068 h 1604673"/>
              <a:gd name="connsiteX2" fmla="*/ 0 w 707298"/>
              <a:gd name="connsiteY2" fmla="*/ 855759 h 1604673"/>
              <a:gd name="connsiteX3" fmla="*/ 705181 w 707298"/>
              <a:gd name="connsiteY3" fmla="*/ 649356 h 1604673"/>
              <a:gd name="connsiteX4" fmla="*/ 687677 w 707298"/>
              <a:gd name="connsiteY4" fmla="*/ 0 h 1604673"/>
              <a:gd name="connsiteX0" fmla="*/ 318438 w 707298"/>
              <a:gd name="connsiteY0" fmla="*/ 1628527 h 1628527"/>
              <a:gd name="connsiteX1" fmla="*/ 0 w 707298"/>
              <a:gd name="connsiteY1" fmla="*/ 1141068 h 1628527"/>
              <a:gd name="connsiteX2" fmla="*/ 0 w 707298"/>
              <a:gd name="connsiteY2" fmla="*/ 855759 h 1628527"/>
              <a:gd name="connsiteX3" fmla="*/ 705181 w 707298"/>
              <a:gd name="connsiteY3" fmla="*/ 649356 h 1628527"/>
              <a:gd name="connsiteX4" fmla="*/ 687677 w 707298"/>
              <a:gd name="connsiteY4" fmla="*/ 0 h 1628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7298" h="1628527">
                <a:moveTo>
                  <a:pt x="318438" y="1628527"/>
                </a:moveTo>
                <a:lnTo>
                  <a:pt x="0" y="1141068"/>
                </a:lnTo>
                <a:lnTo>
                  <a:pt x="0" y="855759"/>
                </a:lnTo>
                <a:lnTo>
                  <a:pt x="705181" y="649356"/>
                </a:lnTo>
                <a:cubicBezTo>
                  <a:pt x="707298" y="448273"/>
                  <a:pt x="685560" y="201083"/>
                  <a:pt x="687677" y="0"/>
                </a:cubicBezTo>
              </a:path>
            </a:pathLst>
          </a:custGeom>
          <a:noFill/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47" name="Isosceles Triangle 646"/>
          <p:cNvSpPr/>
          <p:nvPr/>
        </p:nvSpPr>
        <p:spPr bwMode="auto">
          <a:xfrm>
            <a:off x="3487855" y="2549879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45" name="Isosceles Triangle 644"/>
          <p:cNvSpPr/>
          <p:nvPr/>
        </p:nvSpPr>
        <p:spPr bwMode="auto">
          <a:xfrm flipV="1">
            <a:off x="3487855" y="2948041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87" name="Group 273"/>
          <p:cNvGrpSpPr/>
          <p:nvPr/>
        </p:nvGrpSpPr>
        <p:grpSpPr>
          <a:xfrm flipV="1">
            <a:off x="3487855" y="2748961"/>
            <a:ext cx="149311" cy="149310"/>
            <a:chOff x="9209112" y="7464897"/>
            <a:chExt cx="432048" cy="216023"/>
          </a:xfrm>
        </p:grpSpPr>
        <p:sp>
          <p:nvSpPr>
            <p:cNvPr id="719" name="Flowchart: Delay 718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20" name="Flowchart: Delay 719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1133" name="TextBox 1132"/>
          <p:cNvSpPr txBox="1"/>
          <p:nvPr/>
        </p:nvSpPr>
        <p:spPr>
          <a:xfrm flipV="1">
            <a:off x="1072208" y="2867417"/>
            <a:ext cx="80150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dirty="0" smtClean="0">
                <a:solidFill>
                  <a:srgbClr val="C00000"/>
                </a:solidFill>
              </a:rPr>
              <a:t>SVID=5</a:t>
            </a:r>
            <a:endParaRPr lang="en-US" sz="1800" dirty="0" smtClean="0">
              <a:solidFill>
                <a:srgbClr val="C00000"/>
              </a:solidFill>
            </a:endParaRPr>
          </a:p>
        </p:txBody>
      </p:sp>
      <p:sp>
        <p:nvSpPr>
          <p:cNvPr id="1134" name="TextBox 1133"/>
          <p:cNvSpPr txBox="1"/>
          <p:nvPr/>
        </p:nvSpPr>
        <p:spPr>
          <a:xfrm flipV="1">
            <a:off x="1072208" y="2579385"/>
            <a:ext cx="80150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dirty="0" smtClean="0">
                <a:solidFill>
                  <a:srgbClr val="0070C0"/>
                </a:solidFill>
              </a:rPr>
              <a:t>SVID=7</a:t>
            </a:r>
            <a:endParaRPr lang="en-US" sz="1800" dirty="0" smtClean="0">
              <a:solidFill>
                <a:srgbClr val="0070C0"/>
              </a:solidFill>
            </a:endParaRPr>
          </a:p>
        </p:txBody>
      </p:sp>
      <p:sp>
        <p:nvSpPr>
          <p:cNvPr id="1135" name="TextBox 1134"/>
          <p:cNvSpPr txBox="1"/>
          <p:nvPr/>
        </p:nvSpPr>
        <p:spPr>
          <a:xfrm>
            <a:off x="2338343" y="-114528"/>
            <a:ext cx="410369" cy="73866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4800" b="0" dirty="0" smtClean="0">
                <a:solidFill>
                  <a:srgbClr val="FF0000"/>
                </a:solidFill>
              </a:rPr>
              <a:t>X</a:t>
            </a:r>
            <a:endParaRPr lang="en-US" sz="4800" b="0" dirty="0" smtClean="0">
              <a:solidFill>
                <a:srgbClr val="FF0000"/>
              </a:solidFill>
            </a:endParaRPr>
          </a:p>
        </p:txBody>
      </p:sp>
      <p:sp>
        <p:nvSpPr>
          <p:cNvPr id="677" name="Isosceles Triangle 676"/>
          <p:cNvSpPr/>
          <p:nvPr/>
        </p:nvSpPr>
        <p:spPr bwMode="auto">
          <a:xfrm flipV="1">
            <a:off x="3067253" y="2948041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8" name="Isosceles Triangle 677"/>
          <p:cNvSpPr/>
          <p:nvPr/>
        </p:nvSpPr>
        <p:spPr bwMode="auto">
          <a:xfrm>
            <a:off x="3067253" y="2549879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88" name="Group 267"/>
          <p:cNvGrpSpPr/>
          <p:nvPr/>
        </p:nvGrpSpPr>
        <p:grpSpPr>
          <a:xfrm flipV="1">
            <a:off x="3067253" y="2748961"/>
            <a:ext cx="149311" cy="149310"/>
            <a:chOff x="9209112" y="7464897"/>
            <a:chExt cx="432048" cy="216023"/>
          </a:xfrm>
        </p:grpSpPr>
        <p:sp>
          <p:nvSpPr>
            <p:cNvPr id="685" name="Flowchart: Delay 684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86" name="Flowchart: Delay 685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14" name="Freeform 613"/>
          <p:cNvSpPr/>
          <p:nvPr/>
        </p:nvSpPr>
        <p:spPr bwMode="auto">
          <a:xfrm flipV="1">
            <a:off x="3159929" y="1848272"/>
            <a:ext cx="2304768" cy="1939641"/>
          </a:xfrm>
          <a:custGeom>
            <a:avLst/>
            <a:gdLst>
              <a:gd name="connsiteX0" fmla="*/ 0 w 819150"/>
              <a:gd name="connsiteY0" fmla="*/ 1781175 h 1781175"/>
              <a:gd name="connsiteX1" fmla="*/ 0 w 819150"/>
              <a:gd name="connsiteY1" fmla="*/ 1781175 h 1781175"/>
              <a:gd name="connsiteX2" fmla="*/ 0 w 819150"/>
              <a:gd name="connsiteY2" fmla="*/ 1143000 h 1781175"/>
              <a:gd name="connsiteX3" fmla="*/ 819150 w 819150"/>
              <a:gd name="connsiteY3" fmla="*/ 990600 h 1781175"/>
              <a:gd name="connsiteX4" fmla="*/ 809625 w 819150"/>
              <a:gd name="connsiteY4" fmla="*/ 0 h 1781175"/>
              <a:gd name="connsiteX0" fmla="*/ 0 w 819150"/>
              <a:gd name="connsiteY0" fmla="*/ 1895475 h 1895475"/>
              <a:gd name="connsiteX1" fmla="*/ 0 w 819150"/>
              <a:gd name="connsiteY1" fmla="*/ 1895475 h 1895475"/>
              <a:gd name="connsiteX2" fmla="*/ 0 w 819150"/>
              <a:gd name="connsiteY2" fmla="*/ 1257300 h 1895475"/>
              <a:gd name="connsiteX3" fmla="*/ 819150 w 819150"/>
              <a:gd name="connsiteY3" fmla="*/ 1104900 h 1895475"/>
              <a:gd name="connsiteX4" fmla="*/ 809625 w 819150"/>
              <a:gd name="connsiteY4" fmla="*/ 0 h 1895475"/>
              <a:gd name="connsiteX0" fmla="*/ 0 w 810442"/>
              <a:gd name="connsiteY0" fmla="*/ 1895475 h 1895475"/>
              <a:gd name="connsiteX1" fmla="*/ 0 w 810442"/>
              <a:gd name="connsiteY1" fmla="*/ 1895475 h 1895475"/>
              <a:gd name="connsiteX2" fmla="*/ 0 w 810442"/>
              <a:gd name="connsiteY2" fmla="*/ 1257300 h 1895475"/>
              <a:gd name="connsiteX3" fmla="*/ 810442 w 810442"/>
              <a:gd name="connsiteY3" fmla="*/ 211449 h 1895475"/>
              <a:gd name="connsiteX4" fmla="*/ 809625 w 810442"/>
              <a:gd name="connsiteY4" fmla="*/ 0 h 1895475"/>
              <a:gd name="connsiteX0" fmla="*/ 0 w 4489431"/>
              <a:gd name="connsiteY0" fmla="*/ 1895475 h 1895475"/>
              <a:gd name="connsiteX1" fmla="*/ 0 w 4489431"/>
              <a:gd name="connsiteY1" fmla="*/ 1895475 h 1895475"/>
              <a:gd name="connsiteX2" fmla="*/ 4489431 w 4489431"/>
              <a:gd name="connsiteY2" fmla="*/ 499481 h 1895475"/>
              <a:gd name="connsiteX3" fmla="*/ 810442 w 4489431"/>
              <a:gd name="connsiteY3" fmla="*/ 211449 h 1895475"/>
              <a:gd name="connsiteX4" fmla="*/ 809625 w 4489431"/>
              <a:gd name="connsiteY4" fmla="*/ 0 h 1895475"/>
              <a:gd name="connsiteX0" fmla="*/ 0 w 4489431"/>
              <a:gd name="connsiteY0" fmla="*/ 1895475 h 1939641"/>
              <a:gd name="connsiteX1" fmla="*/ 4489431 w 4489431"/>
              <a:gd name="connsiteY1" fmla="*/ 1939641 h 1939641"/>
              <a:gd name="connsiteX2" fmla="*/ 4489431 w 4489431"/>
              <a:gd name="connsiteY2" fmla="*/ 499481 h 1939641"/>
              <a:gd name="connsiteX3" fmla="*/ 810442 w 4489431"/>
              <a:gd name="connsiteY3" fmla="*/ 211449 h 1939641"/>
              <a:gd name="connsiteX4" fmla="*/ 809625 w 4489431"/>
              <a:gd name="connsiteY4" fmla="*/ 0 h 1939641"/>
              <a:gd name="connsiteX0" fmla="*/ 3334901 w 3679806"/>
              <a:gd name="connsiteY0" fmla="*/ 1723617 h 1939641"/>
              <a:gd name="connsiteX1" fmla="*/ 3679806 w 3679806"/>
              <a:gd name="connsiteY1" fmla="*/ 1939641 h 1939641"/>
              <a:gd name="connsiteX2" fmla="*/ 3679806 w 3679806"/>
              <a:gd name="connsiteY2" fmla="*/ 499481 h 1939641"/>
              <a:gd name="connsiteX3" fmla="*/ 817 w 3679806"/>
              <a:gd name="connsiteY3" fmla="*/ 211449 h 1939641"/>
              <a:gd name="connsiteX4" fmla="*/ 0 w 3679806"/>
              <a:gd name="connsiteY4" fmla="*/ 0 h 1939641"/>
              <a:gd name="connsiteX0" fmla="*/ 3679804 w 3679806"/>
              <a:gd name="connsiteY0" fmla="*/ 1867633 h 1939641"/>
              <a:gd name="connsiteX1" fmla="*/ 3679806 w 3679806"/>
              <a:gd name="connsiteY1" fmla="*/ 1939641 h 1939641"/>
              <a:gd name="connsiteX2" fmla="*/ 3679806 w 3679806"/>
              <a:gd name="connsiteY2" fmla="*/ 499481 h 1939641"/>
              <a:gd name="connsiteX3" fmla="*/ 817 w 3679806"/>
              <a:gd name="connsiteY3" fmla="*/ 211449 h 1939641"/>
              <a:gd name="connsiteX4" fmla="*/ 0 w 3679806"/>
              <a:gd name="connsiteY4" fmla="*/ 0 h 1939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79806" h="1939641">
                <a:moveTo>
                  <a:pt x="3679804" y="1867633"/>
                </a:moveTo>
                <a:cubicBezTo>
                  <a:pt x="3679805" y="1891636"/>
                  <a:pt x="3679805" y="1915638"/>
                  <a:pt x="3679806" y="1939641"/>
                </a:cubicBezTo>
                <a:lnTo>
                  <a:pt x="3679806" y="499481"/>
                </a:lnTo>
                <a:lnTo>
                  <a:pt x="817" y="211449"/>
                </a:lnTo>
                <a:cubicBezTo>
                  <a:pt x="545" y="140966"/>
                  <a:pt x="272" y="70483"/>
                  <a:pt x="0" y="0"/>
                </a:cubicBezTo>
              </a:path>
            </a:pathLst>
          </a:cu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7" name="Freeform 616"/>
          <p:cNvSpPr/>
          <p:nvPr/>
        </p:nvSpPr>
        <p:spPr bwMode="auto">
          <a:xfrm flipV="1">
            <a:off x="8517154" y="1899477"/>
            <a:ext cx="2470280" cy="1464793"/>
          </a:xfrm>
          <a:custGeom>
            <a:avLst/>
            <a:gdLst>
              <a:gd name="connsiteX0" fmla="*/ 0 w 819150"/>
              <a:gd name="connsiteY0" fmla="*/ 1781175 h 1781175"/>
              <a:gd name="connsiteX1" fmla="*/ 0 w 819150"/>
              <a:gd name="connsiteY1" fmla="*/ 1781175 h 1781175"/>
              <a:gd name="connsiteX2" fmla="*/ 0 w 819150"/>
              <a:gd name="connsiteY2" fmla="*/ 1143000 h 1781175"/>
              <a:gd name="connsiteX3" fmla="*/ 819150 w 819150"/>
              <a:gd name="connsiteY3" fmla="*/ 990600 h 1781175"/>
              <a:gd name="connsiteX4" fmla="*/ 809625 w 819150"/>
              <a:gd name="connsiteY4" fmla="*/ 0 h 1781175"/>
              <a:gd name="connsiteX0" fmla="*/ 0 w 819150"/>
              <a:gd name="connsiteY0" fmla="*/ 1895475 h 1895475"/>
              <a:gd name="connsiteX1" fmla="*/ 0 w 819150"/>
              <a:gd name="connsiteY1" fmla="*/ 1895475 h 1895475"/>
              <a:gd name="connsiteX2" fmla="*/ 0 w 819150"/>
              <a:gd name="connsiteY2" fmla="*/ 1257300 h 1895475"/>
              <a:gd name="connsiteX3" fmla="*/ 819150 w 819150"/>
              <a:gd name="connsiteY3" fmla="*/ 1104900 h 1895475"/>
              <a:gd name="connsiteX4" fmla="*/ 809625 w 819150"/>
              <a:gd name="connsiteY4" fmla="*/ 0 h 1895475"/>
              <a:gd name="connsiteX0" fmla="*/ 0 w 819150"/>
              <a:gd name="connsiteY0" fmla="*/ 1895475 h 1895475"/>
              <a:gd name="connsiteX1" fmla="*/ 0 w 819150"/>
              <a:gd name="connsiteY1" fmla="*/ 1895475 h 1895475"/>
              <a:gd name="connsiteX2" fmla="*/ 0 w 819150"/>
              <a:gd name="connsiteY2" fmla="*/ 540410 h 1895475"/>
              <a:gd name="connsiteX3" fmla="*/ 819150 w 819150"/>
              <a:gd name="connsiteY3" fmla="*/ 1104900 h 1895475"/>
              <a:gd name="connsiteX4" fmla="*/ 809625 w 819150"/>
              <a:gd name="connsiteY4" fmla="*/ 0 h 1895475"/>
              <a:gd name="connsiteX0" fmla="*/ 0 w 819150"/>
              <a:gd name="connsiteY0" fmla="*/ 1895475 h 1895475"/>
              <a:gd name="connsiteX1" fmla="*/ 0 w 819150"/>
              <a:gd name="connsiteY1" fmla="*/ 1895475 h 1895475"/>
              <a:gd name="connsiteX2" fmla="*/ 0 w 819150"/>
              <a:gd name="connsiteY2" fmla="*/ 430682 h 1895475"/>
              <a:gd name="connsiteX3" fmla="*/ 819150 w 819150"/>
              <a:gd name="connsiteY3" fmla="*/ 1104900 h 1895475"/>
              <a:gd name="connsiteX4" fmla="*/ 809625 w 819150"/>
              <a:gd name="connsiteY4" fmla="*/ 0 h 1895475"/>
              <a:gd name="connsiteX0" fmla="*/ 0 w 2430919"/>
              <a:gd name="connsiteY0" fmla="*/ 1895475 h 1895475"/>
              <a:gd name="connsiteX1" fmla="*/ 0 w 2430919"/>
              <a:gd name="connsiteY1" fmla="*/ 1895475 h 1895475"/>
              <a:gd name="connsiteX2" fmla="*/ 0 w 2430919"/>
              <a:gd name="connsiteY2" fmla="*/ 430682 h 1895475"/>
              <a:gd name="connsiteX3" fmla="*/ 2430919 w 2430919"/>
              <a:gd name="connsiteY3" fmla="*/ 461163 h 1895475"/>
              <a:gd name="connsiteX4" fmla="*/ 809625 w 2430919"/>
              <a:gd name="connsiteY4" fmla="*/ 0 h 1895475"/>
              <a:gd name="connsiteX0" fmla="*/ 0 w 3939729"/>
              <a:gd name="connsiteY0" fmla="*/ 1464793 h 1464793"/>
              <a:gd name="connsiteX1" fmla="*/ 0 w 3939729"/>
              <a:gd name="connsiteY1" fmla="*/ 1464793 h 1464793"/>
              <a:gd name="connsiteX2" fmla="*/ 0 w 3939729"/>
              <a:gd name="connsiteY2" fmla="*/ 0 h 1464793"/>
              <a:gd name="connsiteX3" fmla="*/ 2430919 w 3939729"/>
              <a:gd name="connsiteY3" fmla="*/ 30481 h 1464793"/>
              <a:gd name="connsiteX4" fmla="*/ 3939729 w 3939729"/>
              <a:gd name="connsiteY4" fmla="*/ 1427379 h 1464793"/>
              <a:gd name="connsiteX0" fmla="*/ 0 w 3939729"/>
              <a:gd name="connsiteY0" fmla="*/ 1464793 h 1464793"/>
              <a:gd name="connsiteX1" fmla="*/ 0 w 3939729"/>
              <a:gd name="connsiteY1" fmla="*/ 1464793 h 1464793"/>
              <a:gd name="connsiteX2" fmla="*/ 0 w 3939729"/>
              <a:gd name="connsiteY2" fmla="*/ 0 h 1464793"/>
              <a:gd name="connsiteX3" fmla="*/ 2430919 w 3939729"/>
              <a:gd name="connsiteY3" fmla="*/ 30481 h 1464793"/>
              <a:gd name="connsiteX4" fmla="*/ 3290011 w 3939729"/>
              <a:gd name="connsiteY4" fmla="*/ 825896 h 1464793"/>
              <a:gd name="connsiteX5" fmla="*/ 3939729 w 3939729"/>
              <a:gd name="connsiteY5" fmla="*/ 1427379 h 1464793"/>
              <a:gd name="connsiteX0" fmla="*/ 0 w 3944064"/>
              <a:gd name="connsiteY0" fmla="*/ 1464793 h 1464793"/>
              <a:gd name="connsiteX1" fmla="*/ 0 w 3944064"/>
              <a:gd name="connsiteY1" fmla="*/ 1464793 h 1464793"/>
              <a:gd name="connsiteX2" fmla="*/ 0 w 3944064"/>
              <a:gd name="connsiteY2" fmla="*/ 0 h 1464793"/>
              <a:gd name="connsiteX3" fmla="*/ 2430919 w 3944064"/>
              <a:gd name="connsiteY3" fmla="*/ 30481 h 1464793"/>
              <a:gd name="connsiteX4" fmla="*/ 3944064 w 3944064"/>
              <a:gd name="connsiteY4" fmla="*/ 833211 h 1464793"/>
              <a:gd name="connsiteX5" fmla="*/ 3939729 w 3944064"/>
              <a:gd name="connsiteY5" fmla="*/ 1427379 h 1464793"/>
              <a:gd name="connsiteX0" fmla="*/ 0 w 3944064"/>
              <a:gd name="connsiteY0" fmla="*/ 1464793 h 1464793"/>
              <a:gd name="connsiteX1" fmla="*/ 0 w 3944064"/>
              <a:gd name="connsiteY1" fmla="*/ 1464793 h 1464793"/>
              <a:gd name="connsiteX2" fmla="*/ 0 w 3944064"/>
              <a:gd name="connsiteY2" fmla="*/ 0 h 1464793"/>
              <a:gd name="connsiteX3" fmla="*/ 2430919 w 3944064"/>
              <a:gd name="connsiteY3" fmla="*/ 30481 h 1464793"/>
              <a:gd name="connsiteX4" fmla="*/ 3243291 w 3944064"/>
              <a:gd name="connsiteY4" fmla="*/ 445505 h 1464793"/>
              <a:gd name="connsiteX5" fmla="*/ 3944064 w 3944064"/>
              <a:gd name="connsiteY5" fmla="*/ 833211 h 1464793"/>
              <a:gd name="connsiteX6" fmla="*/ 3939729 w 3944064"/>
              <a:gd name="connsiteY6" fmla="*/ 1427379 h 1464793"/>
              <a:gd name="connsiteX0" fmla="*/ 0 w 3944064"/>
              <a:gd name="connsiteY0" fmla="*/ 1464793 h 1464793"/>
              <a:gd name="connsiteX1" fmla="*/ 0 w 3944064"/>
              <a:gd name="connsiteY1" fmla="*/ 1464793 h 1464793"/>
              <a:gd name="connsiteX2" fmla="*/ 0 w 3944064"/>
              <a:gd name="connsiteY2" fmla="*/ 0 h 1464793"/>
              <a:gd name="connsiteX3" fmla="*/ 2430919 w 3944064"/>
              <a:gd name="connsiteY3" fmla="*/ 30481 h 1464793"/>
              <a:gd name="connsiteX4" fmla="*/ 2425727 w 3944064"/>
              <a:gd name="connsiteY4" fmla="*/ 679592 h 1464793"/>
              <a:gd name="connsiteX5" fmla="*/ 3944064 w 3944064"/>
              <a:gd name="connsiteY5" fmla="*/ 833211 h 1464793"/>
              <a:gd name="connsiteX6" fmla="*/ 3939729 w 3944064"/>
              <a:gd name="connsiteY6" fmla="*/ 1427379 h 1464793"/>
              <a:gd name="connsiteX0" fmla="*/ 0 w 3944064"/>
              <a:gd name="connsiteY0" fmla="*/ 1464793 h 1464793"/>
              <a:gd name="connsiteX1" fmla="*/ 0 w 3944064"/>
              <a:gd name="connsiteY1" fmla="*/ 1464793 h 1464793"/>
              <a:gd name="connsiteX2" fmla="*/ 0 w 3944064"/>
              <a:gd name="connsiteY2" fmla="*/ 0 h 1464793"/>
              <a:gd name="connsiteX3" fmla="*/ 3727342 w 3944064"/>
              <a:gd name="connsiteY3" fmla="*/ 30481 h 1464793"/>
              <a:gd name="connsiteX4" fmla="*/ 2425727 w 3944064"/>
              <a:gd name="connsiteY4" fmla="*/ 679592 h 1464793"/>
              <a:gd name="connsiteX5" fmla="*/ 3944064 w 3944064"/>
              <a:gd name="connsiteY5" fmla="*/ 833211 h 1464793"/>
              <a:gd name="connsiteX6" fmla="*/ 3939729 w 3944064"/>
              <a:gd name="connsiteY6" fmla="*/ 1427379 h 1464793"/>
              <a:gd name="connsiteX0" fmla="*/ 0 w 3944064"/>
              <a:gd name="connsiteY0" fmla="*/ 1464793 h 1464793"/>
              <a:gd name="connsiteX1" fmla="*/ 0 w 3944064"/>
              <a:gd name="connsiteY1" fmla="*/ 1464793 h 1464793"/>
              <a:gd name="connsiteX2" fmla="*/ 0 w 3944064"/>
              <a:gd name="connsiteY2" fmla="*/ 0 h 1464793"/>
              <a:gd name="connsiteX3" fmla="*/ 3727342 w 3944064"/>
              <a:gd name="connsiteY3" fmla="*/ 30481 h 1464793"/>
              <a:gd name="connsiteX4" fmla="*/ 3722150 w 3944064"/>
              <a:gd name="connsiteY4" fmla="*/ 672277 h 1464793"/>
              <a:gd name="connsiteX5" fmla="*/ 3944064 w 3944064"/>
              <a:gd name="connsiteY5" fmla="*/ 833211 h 1464793"/>
              <a:gd name="connsiteX6" fmla="*/ 3939729 w 3944064"/>
              <a:gd name="connsiteY6" fmla="*/ 1427379 h 1464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44064" h="1464793">
                <a:moveTo>
                  <a:pt x="0" y="1464793"/>
                </a:moveTo>
                <a:lnTo>
                  <a:pt x="0" y="1464793"/>
                </a:lnTo>
                <a:lnTo>
                  <a:pt x="0" y="0"/>
                </a:lnTo>
                <a:lnTo>
                  <a:pt x="3727342" y="30481"/>
                </a:lnTo>
                <a:cubicBezTo>
                  <a:pt x="3725611" y="246851"/>
                  <a:pt x="3723881" y="455907"/>
                  <a:pt x="3722150" y="672277"/>
                </a:cubicBezTo>
                <a:lnTo>
                  <a:pt x="3944064" y="833211"/>
                </a:lnTo>
                <a:lnTo>
                  <a:pt x="3939729" y="1427379"/>
                </a:lnTo>
              </a:path>
            </a:pathLst>
          </a:cu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30" name="Group 270"/>
          <p:cNvGrpSpPr/>
          <p:nvPr/>
        </p:nvGrpSpPr>
        <p:grpSpPr>
          <a:xfrm flipV="1">
            <a:off x="5370450" y="2134243"/>
            <a:ext cx="149311" cy="149310"/>
            <a:chOff x="9209112" y="7464897"/>
            <a:chExt cx="432048" cy="216023"/>
          </a:xfrm>
        </p:grpSpPr>
        <p:sp>
          <p:nvSpPr>
            <p:cNvPr id="704" name="Flowchart: Delay 703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05" name="Flowchart: Delay 704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19" name="Group 270"/>
          <p:cNvGrpSpPr/>
          <p:nvPr/>
        </p:nvGrpSpPr>
        <p:grpSpPr>
          <a:xfrm flipV="1">
            <a:off x="8455146" y="2141187"/>
            <a:ext cx="149311" cy="149310"/>
            <a:chOff x="9209112" y="7464897"/>
            <a:chExt cx="432048" cy="216023"/>
          </a:xfrm>
        </p:grpSpPr>
        <p:sp>
          <p:nvSpPr>
            <p:cNvPr id="751" name="Flowchart: Delay 750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52" name="Flowchart: Delay 75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20" name="Freeform 619"/>
          <p:cNvSpPr/>
          <p:nvPr/>
        </p:nvSpPr>
        <p:spPr bwMode="auto">
          <a:xfrm flipV="1">
            <a:off x="8517152" y="1893000"/>
            <a:ext cx="2470280" cy="1471270"/>
          </a:xfrm>
          <a:custGeom>
            <a:avLst/>
            <a:gdLst>
              <a:gd name="connsiteX0" fmla="*/ 0 w 819150"/>
              <a:gd name="connsiteY0" fmla="*/ 1781175 h 1781175"/>
              <a:gd name="connsiteX1" fmla="*/ 0 w 819150"/>
              <a:gd name="connsiteY1" fmla="*/ 1781175 h 1781175"/>
              <a:gd name="connsiteX2" fmla="*/ 0 w 819150"/>
              <a:gd name="connsiteY2" fmla="*/ 1143000 h 1781175"/>
              <a:gd name="connsiteX3" fmla="*/ 819150 w 819150"/>
              <a:gd name="connsiteY3" fmla="*/ 990600 h 1781175"/>
              <a:gd name="connsiteX4" fmla="*/ 809625 w 819150"/>
              <a:gd name="connsiteY4" fmla="*/ 0 h 1781175"/>
              <a:gd name="connsiteX0" fmla="*/ 0 w 819150"/>
              <a:gd name="connsiteY0" fmla="*/ 1895475 h 1895475"/>
              <a:gd name="connsiteX1" fmla="*/ 0 w 819150"/>
              <a:gd name="connsiteY1" fmla="*/ 1895475 h 1895475"/>
              <a:gd name="connsiteX2" fmla="*/ 0 w 819150"/>
              <a:gd name="connsiteY2" fmla="*/ 1257300 h 1895475"/>
              <a:gd name="connsiteX3" fmla="*/ 819150 w 819150"/>
              <a:gd name="connsiteY3" fmla="*/ 1104900 h 1895475"/>
              <a:gd name="connsiteX4" fmla="*/ 809625 w 819150"/>
              <a:gd name="connsiteY4" fmla="*/ 0 h 1895475"/>
              <a:gd name="connsiteX0" fmla="*/ 0 w 819150"/>
              <a:gd name="connsiteY0" fmla="*/ 1895475 h 1895475"/>
              <a:gd name="connsiteX1" fmla="*/ 0 w 819150"/>
              <a:gd name="connsiteY1" fmla="*/ 1895475 h 1895475"/>
              <a:gd name="connsiteX2" fmla="*/ 0 w 819150"/>
              <a:gd name="connsiteY2" fmla="*/ 540410 h 1895475"/>
              <a:gd name="connsiteX3" fmla="*/ 819150 w 819150"/>
              <a:gd name="connsiteY3" fmla="*/ 1104900 h 1895475"/>
              <a:gd name="connsiteX4" fmla="*/ 809625 w 819150"/>
              <a:gd name="connsiteY4" fmla="*/ 0 h 1895475"/>
              <a:gd name="connsiteX0" fmla="*/ 0 w 819150"/>
              <a:gd name="connsiteY0" fmla="*/ 1895475 h 1895475"/>
              <a:gd name="connsiteX1" fmla="*/ 0 w 819150"/>
              <a:gd name="connsiteY1" fmla="*/ 1895475 h 1895475"/>
              <a:gd name="connsiteX2" fmla="*/ 0 w 819150"/>
              <a:gd name="connsiteY2" fmla="*/ 430682 h 1895475"/>
              <a:gd name="connsiteX3" fmla="*/ 819150 w 819150"/>
              <a:gd name="connsiteY3" fmla="*/ 1104900 h 1895475"/>
              <a:gd name="connsiteX4" fmla="*/ 809625 w 819150"/>
              <a:gd name="connsiteY4" fmla="*/ 0 h 1895475"/>
              <a:gd name="connsiteX0" fmla="*/ 0 w 2430919"/>
              <a:gd name="connsiteY0" fmla="*/ 1895475 h 1895475"/>
              <a:gd name="connsiteX1" fmla="*/ 0 w 2430919"/>
              <a:gd name="connsiteY1" fmla="*/ 1895475 h 1895475"/>
              <a:gd name="connsiteX2" fmla="*/ 0 w 2430919"/>
              <a:gd name="connsiteY2" fmla="*/ 430682 h 1895475"/>
              <a:gd name="connsiteX3" fmla="*/ 2430919 w 2430919"/>
              <a:gd name="connsiteY3" fmla="*/ 461163 h 1895475"/>
              <a:gd name="connsiteX4" fmla="*/ 809625 w 2430919"/>
              <a:gd name="connsiteY4" fmla="*/ 0 h 1895475"/>
              <a:gd name="connsiteX0" fmla="*/ 0 w 3939729"/>
              <a:gd name="connsiteY0" fmla="*/ 1464793 h 1464793"/>
              <a:gd name="connsiteX1" fmla="*/ 0 w 3939729"/>
              <a:gd name="connsiteY1" fmla="*/ 1464793 h 1464793"/>
              <a:gd name="connsiteX2" fmla="*/ 0 w 3939729"/>
              <a:gd name="connsiteY2" fmla="*/ 0 h 1464793"/>
              <a:gd name="connsiteX3" fmla="*/ 2430919 w 3939729"/>
              <a:gd name="connsiteY3" fmla="*/ 30481 h 1464793"/>
              <a:gd name="connsiteX4" fmla="*/ 3939729 w 3939729"/>
              <a:gd name="connsiteY4" fmla="*/ 1427379 h 1464793"/>
              <a:gd name="connsiteX0" fmla="*/ 0 w 3939729"/>
              <a:gd name="connsiteY0" fmla="*/ 1464793 h 1464793"/>
              <a:gd name="connsiteX1" fmla="*/ 0 w 3939729"/>
              <a:gd name="connsiteY1" fmla="*/ 1464793 h 1464793"/>
              <a:gd name="connsiteX2" fmla="*/ 0 w 3939729"/>
              <a:gd name="connsiteY2" fmla="*/ 0 h 1464793"/>
              <a:gd name="connsiteX3" fmla="*/ 2430919 w 3939729"/>
              <a:gd name="connsiteY3" fmla="*/ 30481 h 1464793"/>
              <a:gd name="connsiteX4" fmla="*/ 3290011 w 3939729"/>
              <a:gd name="connsiteY4" fmla="*/ 825896 h 1464793"/>
              <a:gd name="connsiteX5" fmla="*/ 3939729 w 3939729"/>
              <a:gd name="connsiteY5" fmla="*/ 1427379 h 1464793"/>
              <a:gd name="connsiteX0" fmla="*/ 0 w 3944064"/>
              <a:gd name="connsiteY0" fmla="*/ 1464793 h 1464793"/>
              <a:gd name="connsiteX1" fmla="*/ 0 w 3944064"/>
              <a:gd name="connsiteY1" fmla="*/ 1464793 h 1464793"/>
              <a:gd name="connsiteX2" fmla="*/ 0 w 3944064"/>
              <a:gd name="connsiteY2" fmla="*/ 0 h 1464793"/>
              <a:gd name="connsiteX3" fmla="*/ 2430919 w 3944064"/>
              <a:gd name="connsiteY3" fmla="*/ 30481 h 1464793"/>
              <a:gd name="connsiteX4" fmla="*/ 3944064 w 3944064"/>
              <a:gd name="connsiteY4" fmla="*/ 833211 h 1464793"/>
              <a:gd name="connsiteX5" fmla="*/ 3939729 w 3944064"/>
              <a:gd name="connsiteY5" fmla="*/ 1427379 h 1464793"/>
              <a:gd name="connsiteX0" fmla="*/ 0 w 3944064"/>
              <a:gd name="connsiteY0" fmla="*/ 1464793 h 1464793"/>
              <a:gd name="connsiteX1" fmla="*/ 0 w 3944064"/>
              <a:gd name="connsiteY1" fmla="*/ 1464793 h 1464793"/>
              <a:gd name="connsiteX2" fmla="*/ 0 w 3944064"/>
              <a:gd name="connsiteY2" fmla="*/ 0 h 1464793"/>
              <a:gd name="connsiteX3" fmla="*/ 2430919 w 3944064"/>
              <a:gd name="connsiteY3" fmla="*/ 30481 h 1464793"/>
              <a:gd name="connsiteX4" fmla="*/ 3243291 w 3944064"/>
              <a:gd name="connsiteY4" fmla="*/ 445505 h 1464793"/>
              <a:gd name="connsiteX5" fmla="*/ 3944064 w 3944064"/>
              <a:gd name="connsiteY5" fmla="*/ 833211 h 1464793"/>
              <a:gd name="connsiteX6" fmla="*/ 3939729 w 3944064"/>
              <a:gd name="connsiteY6" fmla="*/ 1427379 h 1464793"/>
              <a:gd name="connsiteX0" fmla="*/ 0 w 3944064"/>
              <a:gd name="connsiteY0" fmla="*/ 1464793 h 1464793"/>
              <a:gd name="connsiteX1" fmla="*/ 0 w 3944064"/>
              <a:gd name="connsiteY1" fmla="*/ 1464793 h 1464793"/>
              <a:gd name="connsiteX2" fmla="*/ 0 w 3944064"/>
              <a:gd name="connsiteY2" fmla="*/ 0 h 1464793"/>
              <a:gd name="connsiteX3" fmla="*/ 2430919 w 3944064"/>
              <a:gd name="connsiteY3" fmla="*/ 30481 h 1464793"/>
              <a:gd name="connsiteX4" fmla="*/ 2425727 w 3944064"/>
              <a:gd name="connsiteY4" fmla="*/ 679592 h 1464793"/>
              <a:gd name="connsiteX5" fmla="*/ 3944064 w 3944064"/>
              <a:gd name="connsiteY5" fmla="*/ 833211 h 1464793"/>
              <a:gd name="connsiteX6" fmla="*/ 3939729 w 3944064"/>
              <a:gd name="connsiteY6" fmla="*/ 1427379 h 1464793"/>
              <a:gd name="connsiteX0" fmla="*/ 0 w 3944064"/>
              <a:gd name="connsiteY0" fmla="*/ 1464793 h 1471270"/>
              <a:gd name="connsiteX1" fmla="*/ 0 w 3944064"/>
              <a:gd name="connsiteY1" fmla="*/ 1464793 h 1471270"/>
              <a:gd name="connsiteX2" fmla="*/ 0 w 3944064"/>
              <a:gd name="connsiteY2" fmla="*/ 0 h 1471270"/>
              <a:gd name="connsiteX3" fmla="*/ 2430919 w 3944064"/>
              <a:gd name="connsiteY3" fmla="*/ 30481 h 1471270"/>
              <a:gd name="connsiteX4" fmla="*/ 2425727 w 3944064"/>
              <a:gd name="connsiteY4" fmla="*/ 679592 h 1471270"/>
              <a:gd name="connsiteX5" fmla="*/ 3944064 w 3944064"/>
              <a:gd name="connsiteY5" fmla="*/ 833211 h 1471270"/>
              <a:gd name="connsiteX6" fmla="*/ 3939729 w 3944064"/>
              <a:gd name="connsiteY6" fmla="*/ 1471270 h 1471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44064" h="1471270">
                <a:moveTo>
                  <a:pt x="0" y="1464793"/>
                </a:moveTo>
                <a:lnTo>
                  <a:pt x="0" y="1464793"/>
                </a:lnTo>
                <a:lnTo>
                  <a:pt x="0" y="0"/>
                </a:lnTo>
                <a:lnTo>
                  <a:pt x="2430919" y="30481"/>
                </a:lnTo>
                <a:cubicBezTo>
                  <a:pt x="2429188" y="246851"/>
                  <a:pt x="2427458" y="463222"/>
                  <a:pt x="2425727" y="679592"/>
                </a:cubicBezTo>
                <a:lnTo>
                  <a:pt x="3944064" y="833211"/>
                </a:lnTo>
                <a:lnTo>
                  <a:pt x="3939729" y="1471270"/>
                </a:lnTo>
              </a:path>
            </a:pathLst>
          </a:cu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5" name="Isosceles Triangle 614"/>
          <p:cNvSpPr/>
          <p:nvPr/>
        </p:nvSpPr>
        <p:spPr bwMode="auto">
          <a:xfrm>
            <a:off x="10916125" y="1942105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3" name="Isosceles Triangle 612"/>
          <p:cNvSpPr/>
          <p:nvPr/>
        </p:nvSpPr>
        <p:spPr bwMode="auto">
          <a:xfrm flipV="1">
            <a:off x="10916125" y="2340267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2" name="Group 267"/>
          <p:cNvGrpSpPr/>
          <p:nvPr/>
        </p:nvGrpSpPr>
        <p:grpSpPr>
          <a:xfrm flipV="1">
            <a:off x="10916125" y="2141187"/>
            <a:ext cx="149311" cy="149310"/>
            <a:chOff x="9209112" y="7464897"/>
            <a:chExt cx="432048" cy="216023"/>
          </a:xfrm>
        </p:grpSpPr>
        <p:sp>
          <p:nvSpPr>
            <p:cNvPr id="736" name="Flowchart: Delay 73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37" name="Flowchart: Delay 73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STEP 3</a:t>
            </a:r>
            <a:br>
              <a:rPr lang="en-GB" dirty="0" smtClean="0"/>
            </a:br>
            <a:r>
              <a:rPr lang="en-GB" dirty="0" smtClean="0"/>
              <a:t>Remove Intra-DAS link between S-Relays</a:t>
            </a:r>
            <a:br>
              <a:rPr lang="en-GB" dirty="0" smtClean="0"/>
            </a:br>
            <a:r>
              <a:rPr lang="en-GB" dirty="0" smtClean="0"/>
              <a:t>Keep only Intra-Network link between B-Relays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072208" y="5160640"/>
            <a:ext cx="10945216" cy="4032448"/>
          </a:xfrm>
        </p:spPr>
        <p:txBody>
          <a:bodyPr/>
          <a:lstStyle/>
          <a:p>
            <a:pPr algn="l"/>
            <a:r>
              <a:rPr lang="en-GB" sz="2000" dirty="0" smtClean="0"/>
              <a:t>“DAS Frame Switching” process removed</a:t>
            </a:r>
          </a:p>
          <a:p>
            <a:pPr algn="l"/>
            <a:r>
              <a:rPr lang="en-GB" sz="2000" dirty="0" smtClean="0"/>
              <a:t>NO MEP, SP MIP and ENNI MEP at correct positions; virtualization of the multiple instances of those functions within one node</a:t>
            </a:r>
          </a:p>
          <a:p>
            <a:pPr algn="l"/>
            <a:r>
              <a:rPr lang="en-GB" sz="2000" dirty="0" smtClean="0"/>
              <a:t>If CBP/PIP are combined with CNP, then CBP/PIP functionality is duplicated; Steve’s model virtualizes the CBP/PIP in one node; BVLAN MEP on both CBP/PIP/CNP ports active, TESI </a:t>
            </a:r>
            <a:r>
              <a:rPr lang="en-GB" sz="2000" dirty="0" err="1" smtClean="0"/>
              <a:t>MEPs</a:t>
            </a:r>
            <a:r>
              <a:rPr lang="en-GB" sz="2000" dirty="0" smtClean="0"/>
              <a:t> on both CBP/PIP/CNP ports active; ISID used to control SVLAN drop on right CBP/PIP/CNP </a:t>
            </a:r>
            <a:r>
              <a:rPr lang="en-GB" sz="2000" dirty="0" smtClean="0"/>
              <a:t>port</a:t>
            </a:r>
            <a:r>
              <a:rPr lang="en-GB" sz="2000" dirty="0" smtClean="0"/>
              <a:t>; merging of BVLAN/TESI primitive streams in B-Relay</a:t>
            </a:r>
          </a:p>
          <a:p>
            <a:pPr algn="l"/>
            <a:r>
              <a:rPr lang="en-GB" sz="2000" dirty="0" smtClean="0"/>
              <a:t>Merging not </a:t>
            </a:r>
            <a:r>
              <a:rPr lang="en-GB" sz="2000" dirty="0" smtClean="0"/>
              <a:t>possible for case of OTN ODUk and SDH VC-n (instead of TESI)</a:t>
            </a:r>
          </a:p>
          <a:p>
            <a:pPr algn="l"/>
            <a:r>
              <a:rPr lang="en-GB" sz="2000" dirty="0" smtClean="0"/>
              <a:t>If a subset of </a:t>
            </a:r>
            <a:r>
              <a:rPr lang="en-GB" sz="2000" dirty="0" err="1" smtClean="0"/>
              <a:t>SVLANs</a:t>
            </a:r>
            <a:r>
              <a:rPr lang="en-GB" sz="2000" dirty="0" smtClean="0"/>
              <a:t> need to be exchanged via ENNI link on other portal node, then for TESI a </a:t>
            </a:r>
            <a:r>
              <a:rPr lang="en-GB" sz="2000" dirty="0" err="1" smtClean="0"/>
              <a:t>drop&amp;continue</a:t>
            </a:r>
            <a:r>
              <a:rPr lang="en-GB" sz="2000" dirty="0" smtClean="0"/>
              <a:t> in one direction and a merge in other direction is required</a:t>
            </a:r>
          </a:p>
          <a:p>
            <a:pPr algn="l"/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loud 173"/>
          <p:cNvSpPr/>
          <p:nvPr/>
        </p:nvSpPr>
        <p:spPr bwMode="auto">
          <a:xfrm>
            <a:off x="1353245" y="7576616"/>
            <a:ext cx="14480603" cy="2768600"/>
          </a:xfrm>
          <a:prstGeom prst="cloud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8" name="Isosceles Triangle 407"/>
          <p:cNvSpPr/>
          <p:nvPr/>
        </p:nvSpPr>
        <p:spPr bwMode="auto">
          <a:xfrm>
            <a:off x="12740598" y="7416925"/>
            <a:ext cx="216024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409" name="Isosceles Triangle 408"/>
          <p:cNvSpPr/>
          <p:nvPr/>
        </p:nvSpPr>
        <p:spPr bwMode="auto">
          <a:xfrm flipV="1">
            <a:off x="12740598" y="7992989"/>
            <a:ext cx="216024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381" name="Rectangle 380"/>
          <p:cNvSpPr/>
          <p:nvPr/>
        </p:nvSpPr>
        <p:spPr bwMode="auto">
          <a:xfrm>
            <a:off x="11590288" y="7344918"/>
            <a:ext cx="1008112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3" name="Rectangle 382"/>
          <p:cNvSpPr/>
          <p:nvPr/>
        </p:nvSpPr>
        <p:spPr bwMode="auto">
          <a:xfrm>
            <a:off x="11590288" y="8281022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4" name="Rectangle 383"/>
          <p:cNvSpPr/>
          <p:nvPr/>
        </p:nvSpPr>
        <p:spPr bwMode="auto">
          <a:xfrm>
            <a:off x="11590288" y="8497046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5" name="Rectangle 384"/>
          <p:cNvSpPr/>
          <p:nvPr/>
        </p:nvSpPr>
        <p:spPr bwMode="auto">
          <a:xfrm>
            <a:off x="11590288" y="8713070"/>
            <a:ext cx="100811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6" name="Rectangle 385"/>
          <p:cNvSpPr/>
          <p:nvPr/>
        </p:nvSpPr>
        <p:spPr bwMode="auto">
          <a:xfrm>
            <a:off x="11590288" y="9073110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7" name="Rectangle 386"/>
          <p:cNvSpPr/>
          <p:nvPr/>
        </p:nvSpPr>
        <p:spPr bwMode="auto">
          <a:xfrm>
            <a:off x="11590288" y="9289134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8" name="Isosceles Triangle 387"/>
          <p:cNvSpPr/>
          <p:nvPr/>
        </p:nvSpPr>
        <p:spPr bwMode="auto">
          <a:xfrm flipV="1">
            <a:off x="11878320" y="878507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9" name="Isosceles Triangle 388"/>
          <p:cNvSpPr/>
          <p:nvPr/>
        </p:nvSpPr>
        <p:spPr bwMode="auto">
          <a:xfrm>
            <a:off x="12102852" y="7416926"/>
            <a:ext cx="216024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390" name="Isosceles Triangle 389"/>
          <p:cNvSpPr/>
          <p:nvPr/>
        </p:nvSpPr>
        <p:spPr bwMode="auto">
          <a:xfrm flipV="1">
            <a:off x="12102852" y="7992990"/>
            <a:ext cx="216024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391" name="Isosceles Triangle 390"/>
          <p:cNvSpPr/>
          <p:nvPr/>
        </p:nvSpPr>
        <p:spPr bwMode="auto">
          <a:xfrm>
            <a:off x="11732146" y="7416926"/>
            <a:ext cx="216024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392" name="Isosceles Triangle 391"/>
          <p:cNvSpPr/>
          <p:nvPr/>
        </p:nvSpPr>
        <p:spPr bwMode="auto">
          <a:xfrm flipV="1">
            <a:off x="11732146" y="7992990"/>
            <a:ext cx="216024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367" name="Rectangle 366"/>
          <p:cNvSpPr/>
          <p:nvPr/>
        </p:nvSpPr>
        <p:spPr bwMode="auto">
          <a:xfrm>
            <a:off x="12069266" y="6918228"/>
            <a:ext cx="621103" cy="215661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5" name="Rectangle 174"/>
          <p:cNvSpPr/>
          <p:nvPr/>
        </p:nvSpPr>
        <p:spPr bwMode="auto">
          <a:xfrm>
            <a:off x="3808512" y="7352828"/>
            <a:ext cx="1008112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6" name="Rectangle 175"/>
          <p:cNvSpPr/>
          <p:nvPr/>
        </p:nvSpPr>
        <p:spPr bwMode="auto">
          <a:xfrm>
            <a:off x="3808512" y="8288932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7" name="Rectangle 176"/>
          <p:cNvSpPr/>
          <p:nvPr/>
        </p:nvSpPr>
        <p:spPr bwMode="auto">
          <a:xfrm>
            <a:off x="3808512" y="8504956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8" name="Rectangle 177"/>
          <p:cNvSpPr/>
          <p:nvPr/>
        </p:nvSpPr>
        <p:spPr bwMode="auto">
          <a:xfrm>
            <a:off x="3808512" y="8720980"/>
            <a:ext cx="100811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9" name="Rectangle 178"/>
          <p:cNvSpPr/>
          <p:nvPr/>
        </p:nvSpPr>
        <p:spPr bwMode="auto">
          <a:xfrm>
            <a:off x="3808512" y="9081020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0" name="Rectangle 179"/>
          <p:cNvSpPr/>
          <p:nvPr/>
        </p:nvSpPr>
        <p:spPr bwMode="auto">
          <a:xfrm>
            <a:off x="3808512" y="9297044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1" name="Isosceles Triangle 180"/>
          <p:cNvSpPr/>
          <p:nvPr/>
        </p:nvSpPr>
        <p:spPr bwMode="auto">
          <a:xfrm flipV="1">
            <a:off x="4096544" y="879298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2" name="Rectangle 181"/>
          <p:cNvSpPr/>
          <p:nvPr/>
        </p:nvSpPr>
        <p:spPr bwMode="auto">
          <a:xfrm>
            <a:off x="1792288" y="3504456"/>
            <a:ext cx="3816424" cy="9441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3" name="Rectangle 182"/>
          <p:cNvSpPr/>
          <p:nvPr/>
        </p:nvSpPr>
        <p:spPr bwMode="auto">
          <a:xfrm>
            <a:off x="1792289" y="5088632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4" name="Rectangle 183"/>
          <p:cNvSpPr/>
          <p:nvPr/>
        </p:nvSpPr>
        <p:spPr bwMode="auto">
          <a:xfrm>
            <a:off x="1792289" y="4872608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5" name="Rectangle 184"/>
          <p:cNvSpPr/>
          <p:nvPr/>
        </p:nvSpPr>
        <p:spPr bwMode="auto">
          <a:xfrm>
            <a:off x="1792289" y="5520680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6" name="Rectangle 185"/>
          <p:cNvSpPr/>
          <p:nvPr/>
        </p:nvSpPr>
        <p:spPr bwMode="auto">
          <a:xfrm>
            <a:off x="1792289" y="5736704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 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7" name="Rectangle 186"/>
          <p:cNvSpPr/>
          <p:nvPr/>
        </p:nvSpPr>
        <p:spPr bwMode="auto">
          <a:xfrm>
            <a:off x="1792289" y="5952728"/>
            <a:ext cx="3816422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8" name="Rectangle 187"/>
          <p:cNvSpPr/>
          <p:nvPr/>
        </p:nvSpPr>
        <p:spPr bwMode="auto">
          <a:xfrm>
            <a:off x="1792288" y="444056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9" name="Rectangle 188"/>
          <p:cNvSpPr/>
          <p:nvPr/>
        </p:nvSpPr>
        <p:spPr bwMode="auto">
          <a:xfrm>
            <a:off x="1792288" y="4656584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0" name="Rectangle 189"/>
          <p:cNvSpPr/>
          <p:nvPr/>
        </p:nvSpPr>
        <p:spPr bwMode="auto">
          <a:xfrm>
            <a:off x="2080320" y="444056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1" name="Rectangle 190"/>
          <p:cNvSpPr/>
          <p:nvPr/>
        </p:nvSpPr>
        <p:spPr bwMode="auto">
          <a:xfrm>
            <a:off x="2080320" y="4656584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2" name="Rectangle 191"/>
          <p:cNvSpPr/>
          <p:nvPr/>
        </p:nvSpPr>
        <p:spPr bwMode="auto">
          <a:xfrm>
            <a:off x="2440359" y="444056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3" name="Rectangle 192"/>
          <p:cNvSpPr/>
          <p:nvPr/>
        </p:nvSpPr>
        <p:spPr bwMode="auto">
          <a:xfrm>
            <a:off x="2440359" y="4656584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4" name="Rectangle 193"/>
          <p:cNvSpPr/>
          <p:nvPr/>
        </p:nvSpPr>
        <p:spPr bwMode="auto">
          <a:xfrm>
            <a:off x="2728972" y="444056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5" name="Rectangle 194"/>
          <p:cNvSpPr/>
          <p:nvPr/>
        </p:nvSpPr>
        <p:spPr bwMode="auto">
          <a:xfrm>
            <a:off x="2728392" y="4656584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6" name="Rectangle 195"/>
          <p:cNvSpPr/>
          <p:nvPr/>
        </p:nvSpPr>
        <p:spPr bwMode="auto">
          <a:xfrm>
            <a:off x="3376464" y="444056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7" name="Rectangle 196"/>
          <p:cNvSpPr/>
          <p:nvPr/>
        </p:nvSpPr>
        <p:spPr bwMode="auto">
          <a:xfrm>
            <a:off x="3376464" y="4656584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8" name="Rectangle 197"/>
          <p:cNvSpPr/>
          <p:nvPr/>
        </p:nvSpPr>
        <p:spPr bwMode="auto">
          <a:xfrm>
            <a:off x="3664497" y="444056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9" name="Rectangle 198"/>
          <p:cNvSpPr/>
          <p:nvPr/>
        </p:nvSpPr>
        <p:spPr bwMode="auto">
          <a:xfrm>
            <a:off x="3664496" y="4656584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0" name="Rectangle 199"/>
          <p:cNvSpPr/>
          <p:nvPr/>
        </p:nvSpPr>
        <p:spPr bwMode="auto">
          <a:xfrm>
            <a:off x="5032648" y="7352828"/>
            <a:ext cx="1008112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1" name="Rectangle 200"/>
          <p:cNvSpPr/>
          <p:nvPr/>
        </p:nvSpPr>
        <p:spPr bwMode="auto">
          <a:xfrm>
            <a:off x="5032648" y="8288932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2" name="Rectangle 201"/>
          <p:cNvSpPr/>
          <p:nvPr/>
        </p:nvSpPr>
        <p:spPr bwMode="auto">
          <a:xfrm>
            <a:off x="5032648" y="8504956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3" name="Rectangle 202"/>
          <p:cNvSpPr/>
          <p:nvPr/>
        </p:nvSpPr>
        <p:spPr bwMode="auto">
          <a:xfrm>
            <a:off x="5032648" y="8720980"/>
            <a:ext cx="100811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4" name="Rectangle 203"/>
          <p:cNvSpPr/>
          <p:nvPr/>
        </p:nvSpPr>
        <p:spPr bwMode="auto">
          <a:xfrm>
            <a:off x="5032648" y="9081020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5" name="Rectangle 204"/>
          <p:cNvSpPr/>
          <p:nvPr/>
        </p:nvSpPr>
        <p:spPr bwMode="auto">
          <a:xfrm>
            <a:off x="5032648" y="9297044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6" name="Isosceles Triangle 205"/>
          <p:cNvSpPr/>
          <p:nvPr/>
        </p:nvSpPr>
        <p:spPr bwMode="auto">
          <a:xfrm flipV="1">
            <a:off x="5320680" y="879298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7" name="Rectangle 206"/>
          <p:cNvSpPr/>
          <p:nvPr/>
        </p:nvSpPr>
        <p:spPr bwMode="auto">
          <a:xfrm>
            <a:off x="6184776" y="7352828"/>
            <a:ext cx="1008112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8" name="Rectangle 207"/>
          <p:cNvSpPr/>
          <p:nvPr/>
        </p:nvSpPr>
        <p:spPr bwMode="auto">
          <a:xfrm>
            <a:off x="6184776" y="8288932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9" name="Rectangle 208"/>
          <p:cNvSpPr/>
          <p:nvPr/>
        </p:nvSpPr>
        <p:spPr bwMode="auto">
          <a:xfrm>
            <a:off x="6184776" y="8504956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0" name="Rectangle 209"/>
          <p:cNvSpPr/>
          <p:nvPr/>
        </p:nvSpPr>
        <p:spPr bwMode="auto">
          <a:xfrm>
            <a:off x="6184776" y="8720980"/>
            <a:ext cx="100811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1" name="Rectangle 210"/>
          <p:cNvSpPr/>
          <p:nvPr/>
        </p:nvSpPr>
        <p:spPr bwMode="auto">
          <a:xfrm>
            <a:off x="6184776" y="9081020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2" name="Rectangle 211"/>
          <p:cNvSpPr/>
          <p:nvPr/>
        </p:nvSpPr>
        <p:spPr bwMode="auto">
          <a:xfrm>
            <a:off x="6184776" y="9297044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3" name="Isosceles Triangle 212"/>
          <p:cNvSpPr/>
          <p:nvPr/>
        </p:nvSpPr>
        <p:spPr bwMode="auto">
          <a:xfrm flipV="1">
            <a:off x="6472808" y="879298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4" name="Isosceles Triangle 213"/>
          <p:cNvSpPr/>
          <p:nvPr/>
        </p:nvSpPr>
        <p:spPr bwMode="auto">
          <a:xfrm>
            <a:off x="6798940" y="7424836"/>
            <a:ext cx="216024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218" name="Isosceles Triangle 217"/>
          <p:cNvSpPr/>
          <p:nvPr/>
        </p:nvSpPr>
        <p:spPr bwMode="auto">
          <a:xfrm flipV="1">
            <a:off x="6798940" y="8000900"/>
            <a:ext cx="216024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219" name="Rectangle 218"/>
          <p:cNvSpPr/>
          <p:nvPr/>
        </p:nvSpPr>
        <p:spPr bwMode="auto">
          <a:xfrm>
            <a:off x="1792288" y="6312768"/>
            <a:ext cx="8568952" cy="104006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8.6.3</a:t>
            </a:r>
            <a:r>
              <a:rPr kumimoji="0" lang="en-US" sz="11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B-MAC Relay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0" name="Rectangle 219"/>
          <p:cNvSpPr/>
          <p:nvPr/>
        </p:nvSpPr>
        <p:spPr bwMode="auto">
          <a:xfrm>
            <a:off x="1792288" y="3184476"/>
            <a:ext cx="3816424" cy="3199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8.6.3 SVLAN</a:t>
            </a:r>
            <a:r>
              <a:rPr kumimoji="0" lang="en-GB" sz="11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Relay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1" name="Rectangle 220"/>
          <p:cNvSpPr/>
          <p:nvPr/>
        </p:nvSpPr>
        <p:spPr bwMode="auto">
          <a:xfrm>
            <a:off x="4384573" y="444056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2" name="Rectangle 221"/>
          <p:cNvSpPr/>
          <p:nvPr/>
        </p:nvSpPr>
        <p:spPr bwMode="auto">
          <a:xfrm>
            <a:off x="4384573" y="4656584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3" name="Rectangle 222"/>
          <p:cNvSpPr/>
          <p:nvPr/>
        </p:nvSpPr>
        <p:spPr bwMode="auto">
          <a:xfrm>
            <a:off x="4673186" y="444056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4" name="Rectangle 223"/>
          <p:cNvSpPr/>
          <p:nvPr/>
        </p:nvSpPr>
        <p:spPr bwMode="auto">
          <a:xfrm>
            <a:off x="4672606" y="4656584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5" name="Rectangle 224"/>
          <p:cNvSpPr/>
          <p:nvPr/>
        </p:nvSpPr>
        <p:spPr bwMode="auto">
          <a:xfrm>
            <a:off x="5032646" y="444056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6" name="Rectangle 225"/>
          <p:cNvSpPr/>
          <p:nvPr/>
        </p:nvSpPr>
        <p:spPr bwMode="auto">
          <a:xfrm>
            <a:off x="5032646" y="4656584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7" name="Rectangle 226"/>
          <p:cNvSpPr/>
          <p:nvPr/>
        </p:nvSpPr>
        <p:spPr bwMode="auto">
          <a:xfrm>
            <a:off x="5320679" y="4440560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8" name="Rectangle 227"/>
          <p:cNvSpPr/>
          <p:nvPr/>
        </p:nvSpPr>
        <p:spPr bwMode="auto">
          <a:xfrm>
            <a:off x="5320678" y="4656584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9" name="Isosceles Triangle 228"/>
          <p:cNvSpPr/>
          <p:nvPr/>
        </p:nvSpPr>
        <p:spPr bwMode="auto">
          <a:xfrm>
            <a:off x="5363428" y="3576464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3" name="Group 257"/>
          <p:cNvGrpSpPr/>
          <p:nvPr/>
        </p:nvGrpSpPr>
        <p:grpSpPr>
          <a:xfrm>
            <a:off x="5363428" y="3864496"/>
            <a:ext cx="216024" cy="216023"/>
            <a:chOff x="9209112" y="7464897"/>
            <a:chExt cx="432048" cy="216023"/>
          </a:xfrm>
        </p:grpSpPr>
        <p:sp>
          <p:nvSpPr>
            <p:cNvPr id="231" name="Flowchart: Delay 230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2" name="Flowchart: Delay 23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33" name="Isosceles Triangle 232"/>
          <p:cNvSpPr/>
          <p:nvPr/>
        </p:nvSpPr>
        <p:spPr bwMode="auto">
          <a:xfrm flipV="1">
            <a:off x="5363428" y="4152528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4" name="Isosceles Triangle 233"/>
          <p:cNvSpPr/>
          <p:nvPr/>
        </p:nvSpPr>
        <p:spPr bwMode="auto">
          <a:xfrm>
            <a:off x="4434639" y="3576464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4" name="Group 273"/>
          <p:cNvGrpSpPr/>
          <p:nvPr/>
        </p:nvGrpSpPr>
        <p:grpSpPr>
          <a:xfrm>
            <a:off x="4434639" y="3864496"/>
            <a:ext cx="216024" cy="216023"/>
            <a:chOff x="9209112" y="7464897"/>
            <a:chExt cx="432048" cy="216023"/>
          </a:xfrm>
        </p:grpSpPr>
        <p:sp>
          <p:nvSpPr>
            <p:cNvPr id="236" name="Flowchart: Delay 23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7" name="Flowchart: Delay 23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38" name="Isosceles Triangle 237"/>
          <p:cNvSpPr/>
          <p:nvPr/>
        </p:nvSpPr>
        <p:spPr bwMode="auto">
          <a:xfrm flipV="1">
            <a:off x="4434639" y="4152528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5" name="Rectangle 284"/>
          <p:cNvSpPr/>
          <p:nvPr/>
        </p:nvSpPr>
        <p:spPr bwMode="auto">
          <a:xfrm flipH="1">
            <a:off x="5709412" y="3184476"/>
            <a:ext cx="3816424" cy="3199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8.6.3</a:t>
            </a:r>
            <a:r>
              <a:rPr kumimoji="0" lang="en-US" sz="11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S-VLAN Relay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68" name="Straight Connector 367"/>
          <p:cNvCxnSpPr/>
          <p:nvPr/>
        </p:nvCxnSpPr>
        <p:spPr bwMode="auto">
          <a:xfrm>
            <a:off x="3736504" y="5304656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8" name="TextBox 577"/>
          <p:cNvSpPr txBox="1"/>
          <p:nvPr/>
        </p:nvSpPr>
        <p:spPr>
          <a:xfrm rot="16200000">
            <a:off x="1346907" y="5268877"/>
            <a:ext cx="44884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b="0" dirty="0" smtClean="0"/>
              <a:t>ISID</a:t>
            </a:r>
            <a:endParaRPr lang="en-US" sz="1800" b="0" dirty="0" smtClean="0"/>
          </a:p>
        </p:txBody>
      </p:sp>
      <p:sp>
        <p:nvSpPr>
          <p:cNvPr id="579" name="TextBox 578"/>
          <p:cNvSpPr txBox="1"/>
          <p:nvPr/>
        </p:nvSpPr>
        <p:spPr>
          <a:xfrm rot="16200000">
            <a:off x="1301443" y="3828717"/>
            <a:ext cx="538609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b="0" dirty="0" smtClean="0"/>
              <a:t>SVID</a:t>
            </a:r>
            <a:endParaRPr lang="en-US" sz="1800" b="0" dirty="0" smtClean="0"/>
          </a:p>
        </p:txBody>
      </p:sp>
      <p:sp>
        <p:nvSpPr>
          <p:cNvPr id="580" name="TextBox 579"/>
          <p:cNvSpPr txBox="1"/>
          <p:nvPr/>
        </p:nvSpPr>
        <p:spPr>
          <a:xfrm rot="16200000">
            <a:off x="3196735" y="7588282"/>
            <a:ext cx="769441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800" b="0" dirty="0" smtClean="0"/>
              <a:t>BVID</a:t>
            </a:r>
          </a:p>
          <a:p>
            <a:pPr algn="ctr"/>
            <a:r>
              <a:rPr lang="en-GB" sz="1800" b="0" dirty="0" smtClean="0"/>
              <a:t>ESP-ID</a:t>
            </a:r>
            <a:endParaRPr lang="en-US" sz="1800" b="0" dirty="0" smtClean="0"/>
          </a:p>
        </p:txBody>
      </p:sp>
      <p:sp>
        <p:nvSpPr>
          <p:cNvPr id="607" name="Rectangle 606"/>
          <p:cNvSpPr/>
          <p:nvPr/>
        </p:nvSpPr>
        <p:spPr bwMode="auto">
          <a:xfrm flipV="1">
            <a:off x="7625211" y="2537463"/>
            <a:ext cx="647013" cy="64701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08" name="Rectangle 607"/>
          <p:cNvSpPr/>
          <p:nvPr/>
        </p:nvSpPr>
        <p:spPr bwMode="auto">
          <a:xfrm flipV="1">
            <a:off x="7625211" y="2388151"/>
            <a:ext cx="647013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09" name="Rectangle 608"/>
          <p:cNvSpPr/>
          <p:nvPr/>
        </p:nvSpPr>
        <p:spPr bwMode="auto">
          <a:xfrm flipV="1">
            <a:off x="7027968" y="1293207"/>
            <a:ext cx="1244256" cy="24885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0" name="Rectangle 609"/>
          <p:cNvSpPr/>
          <p:nvPr/>
        </p:nvSpPr>
        <p:spPr bwMode="auto">
          <a:xfrm flipV="1">
            <a:off x="7027968" y="1143895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1" name="Rectangle 610"/>
          <p:cNvSpPr/>
          <p:nvPr/>
        </p:nvSpPr>
        <p:spPr bwMode="auto">
          <a:xfrm flipV="1">
            <a:off x="7027968" y="994585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2" name="Isosceles Triangle 611"/>
          <p:cNvSpPr/>
          <p:nvPr/>
        </p:nvSpPr>
        <p:spPr bwMode="auto">
          <a:xfrm>
            <a:off x="7481369" y="1342976"/>
            <a:ext cx="293153" cy="149311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3" name="Isosceles Triangle 612"/>
          <p:cNvSpPr/>
          <p:nvPr/>
        </p:nvSpPr>
        <p:spPr bwMode="auto">
          <a:xfrm flipV="1">
            <a:off x="7674981" y="2985394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5" name="Group 267"/>
          <p:cNvGrpSpPr/>
          <p:nvPr/>
        </p:nvGrpSpPr>
        <p:grpSpPr>
          <a:xfrm flipV="1">
            <a:off x="7674981" y="2786314"/>
            <a:ext cx="149311" cy="149310"/>
            <a:chOff x="9209112" y="7464897"/>
            <a:chExt cx="432048" cy="216023"/>
          </a:xfrm>
        </p:grpSpPr>
        <p:sp>
          <p:nvSpPr>
            <p:cNvPr id="736" name="Flowchart: Delay 73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37" name="Flowchart: Delay 73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15" name="Isosceles Triangle 614"/>
          <p:cNvSpPr/>
          <p:nvPr/>
        </p:nvSpPr>
        <p:spPr bwMode="auto">
          <a:xfrm>
            <a:off x="7674981" y="2587232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6" name="Isosceles Triangle 615"/>
          <p:cNvSpPr/>
          <p:nvPr/>
        </p:nvSpPr>
        <p:spPr bwMode="auto">
          <a:xfrm flipV="1">
            <a:off x="8073143" y="2985394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6" name="Group 273"/>
          <p:cNvGrpSpPr/>
          <p:nvPr/>
        </p:nvGrpSpPr>
        <p:grpSpPr>
          <a:xfrm flipV="1">
            <a:off x="8073143" y="2786314"/>
            <a:ext cx="149311" cy="149310"/>
            <a:chOff x="9209112" y="7464897"/>
            <a:chExt cx="432048" cy="216023"/>
          </a:xfrm>
        </p:grpSpPr>
        <p:sp>
          <p:nvSpPr>
            <p:cNvPr id="734" name="Flowchart: Delay 733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35" name="Flowchart: Delay 734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18" name="Isosceles Triangle 617"/>
          <p:cNvSpPr/>
          <p:nvPr/>
        </p:nvSpPr>
        <p:spPr bwMode="auto">
          <a:xfrm>
            <a:off x="8073143" y="2587232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" name="Group 395"/>
          <p:cNvGrpSpPr/>
          <p:nvPr/>
        </p:nvGrpSpPr>
        <p:grpSpPr>
          <a:xfrm flipH="1" flipV="1">
            <a:off x="7426130" y="2238841"/>
            <a:ext cx="846094" cy="945635"/>
            <a:chOff x="1951211" y="1912268"/>
            <a:chExt cx="1224136" cy="1368152"/>
          </a:xfrm>
        </p:grpSpPr>
        <p:sp>
          <p:nvSpPr>
            <p:cNvPr id="731" name="Rectangle 730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>
                  <a:latin typeface="Arial" charset="0"/>
                </a:rPr>
                <a:t>8.5</a:t>
              </a: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32" name="Rectangle 731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33" name="Straight Connector 732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8" name="Group 482"/>
          <p:cNvGrpSpPr/>
          <p:nvPr/>
        </p:nvGrpSpPr>
        <p:grpSpPr>
          <a:xfrm flipV="1">
            <a:off x="7027968" y="1542058"/>
            <a:ext cx="1244256" cy="1642418"/>
            <a:chOff x="4759523" y="3928492"/>
            <a:chExt cx="1800200" cy="2376264"/>
          </a:xfrm>
          <a:solidFill>
            <a:schemeClr val="bg1">
              <a:lumMod val="85000"/>
            </a:schemeClr>
          </a:solidFill>
        </p:grpSpPr>
        <p:sp>
          <p:nvSpPr>
            <p:cNvPr id="727" name="Rectangle 726"/>
            <p:cNvSpPr/>
            <p:nvPr/>
          </p:nvSpPr>
          <p:spPr bwMode="auto">
            <a:xfrm flipH="1">
              <a:off x="4759523" y="5800700"/>
              <a:ext cx="1800200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28" name="Rectangle 727"/>
            <p:cNvSpPr/>
            <p:nvPr/>
          </p:nvSpPr>
          <p:spPr bwMode="auto">
            <a:xfrm flipH="1">
              <a:off x="4759523" y="3928492"/>
              <a:ext cx="216024" cy="1872208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LACPDU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29" name="Straight Connector 728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30" name="Rectangle 729"/>
            <p:cNvSpPr/>
            <p:nvPr/>
          </p:nvSpPr>
          <p:spPr bwMode="auto">
            <a:xfrm>
              <a:off x="5479603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smtClean="0">
                  <a:latin typeface="Arial" charset="0"/>
                </a:rPr>
                <a:t>Control </a:t>
              </a:r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grpSp>
        <p:nvGrpSpPr>
          <p:cNvPr id="9" name="Group 482"/>
          <p:cNvGrpSpPr/>
          <p:nvPr/>
        </p:nvGrpSpPr>
        <p:grpSpPr>
          <a:xfrm flipV="1">
            <a:off x="7227049" y="1890450"/>
            <a:ext cx="1045175" cy="1294026"/>
            <a:chOff x="4759523" y="4432548"/>
            <a:chExt cx="1512168" cy="1872208"/>
          </a:xfrm>
          <a:solidFill>
            <a:schemeClr val="bg1">
              <a:lumMod val="85000"/>
            </a:schemeClr>
          </a:solidFill>
        </p:grpSpPr>
        <p:sp>
          <p:nvSpPr>
            <p:cNvPr id="723" name="Rectangle 722"/>
            <p:cNvSpPr/>
            <p:nvPr/>
          </p:nvSpPr>
          <p:spPr bwMode="auto">
            <a:xfrm flipH="1">
              <a:off x="4759523" y="5800700"/>
              <a:ext cx="1512168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24" name="Rectangle 723"/>
            <p:cNvSpPr/>
            <p:nvPr/>
          </p:nvSpPr>
          <p:spPr bwMode="auto">
            <a:xfrm flipH="1">
              <a:off x="4759523" y="4432548"/>
              <a:ext cx="216024" cy="136815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Marker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25" name="Straight Connector 724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26" name="Rectangle 725"/>
            <p:cNvSpPr/>
            <p:nvPr/>
          </p:nvSpPr>
          <p:spPr bwMode="auto">
            <a:xfrm>
              <a:off x="5191571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err="1" smtClean="0">
                  <a:latin typeface="Arial" charset="0"/>
                </a:rPr>
                <a:t>Aggr</a:t>
              </a:r>
              <a:endParaRPr lang="en-GB" sz="700" b="0" dirty="0" smtClean="0">
                <a:latin typeface="Arial" charset="0"/>
              </a:endParaRPr>
            </a:p>
            <a:p>
              <a:pPr algn="ctr"/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cxnSp>
        <p:nvCxnSpPr>
          <p:cNvPr id="668" name="Straight Connector 667"/>
          <p:cNvCxnSpPr/>
          <p:nvPr/>
        </p:nvCxnSpPr>
        <p:spPr bwMode="auto">
          <a:xfrm flipV="1">
            <a:off x="7624152" y="645127"/>
            <a:ext cx="0" cy="3657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70" name="TextBox 669"/>
          <p:cNvSpPr txBox="1"/>
          <p:nvPr/>
        </p:nvSpPr>
        <p:spPr>
          <a:xfrm flipV="1">
            <a:off x="7696160" y="693779"/>
            <a:ext cx="52899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b="0" dirty="0" smtClean="0"/>
              <a:t>ENNI3</a:t>
            </a:r>
            <a:endParaRPr lang="en-US" sz="1400" b="0" dirty="0" smtClean="0"/>
          </a:p>
        </p:txBody>
      </p:sp>
      <p:sp>
        <p:nvSpPr>
          <p:cNvPr id="832" name="Rectangle 831"/>
          <p:cNvSpPr/>
          <p:nvPr/>
        </p:nvSpPr>
        <p:spPr bwMode="auto">
          <a:xfrm flipV="1">
            <a:off x="3829691" y="2537463"/>
            <a:ext cx="647013" cy="64701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33" name="Rectangle 832"/>
          <p:cNvSpPr/>
          <p:nvPr/>
        </p:nvSpPr>
        <p:spPr bwMode="auto">
          <a:xfrm flipV="1">
            <a:off x="3829691" y="2388151"/>
            <a:ext cx="647013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34" name="Rectangle 833"/>
          <p:cNvSpPr/>
          <p:nvPr/>
        </p:nvSpPr>
        <p:spPr bwMode="auto">
          <a:xfrm flipV="1">
            <a:off x="3232448" y="1293207"/>
            <a:ext cx="1244256" cy="24885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35" name="Rectangle 834"/>
          <p:cNvSpPr/>
          <p:nvPr/>
        </p:nvSpPr>
        <p:spPr bwMode="auto">
          <a:xfrm flipV="1">
            <a:off x="3232448" y="1143895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36" name="Rectangle 835"/>
          <p:cNvSpPr/>
          <p:nvPr/>
        </p:nvSpPr>
        <p:spPr bwMode="auto">
          <a:xfrm flipV="1">
            <a:off x="3232448" y="994585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37" name="Isosceles Triangle 836"/>
          <p:cNvSpPr/>
          <p:nvPr/>
        </p:nvSpPr>
        <p:spPr bwMode="auto">
          <a:xfrm>
            <a:off x="3685849" y="1342976"/>
            <a:ext cx="293153" cy="149311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43" name="Isosceles Triangle 842"/>
          <p:cNvSpPr/>
          <p:nvPr/>
        </p:nvSpPr>
        <p:spPr bwMode="auto">
          <a:xfrm flipV="1">
            <a:off x="4277623" y="2985394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0" name="Group 273"/>
          <p:cNvGrpSpPr/>
          <p:nvPr/>
        </p:nvGrpSpPr>
        <p:grpSpPr>
          <a:xfrm flipV="1">
            <a:off x="4277623" y="2786314"/>
            <a:ext cx="149311" cy="149310"/>
            <a:chOff x="9209112" y="7464897"/>
            <a:chExt cx="432048" cy="216023"/>
          </a:xfrm>
        </p:grpSpPr>
        <p:sp>
          <p:nvSpPr>
            <p:cNvPr id="845" name="Flowchart: Delay 844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46" name="Flowchart: Delay 845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847" name="Isosceles Triangle 846"/>
          <p:cNvSpPr/>
          <p:nvPr/>
        </p:nvSpPr>
        <p:spPr bwMode="auto">
          <a:xfrm>
            <a:off x="4277623" y="2587232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1" name="Group 395"/>
          <p:cNvGrpSpPr/>
          <p:nvPr/>
        </p:nvGrpSpPr>
        <p:grpSpPr>
          <a:xfrm flipH="1" flipV="1">
            <a:off x="3630610" y="2238841"/>
            <a:ext cx="846094" cy="945635"/>
            <a:chOff x="1951211" y="1912268"/>
            <a:chExt cx="1224136" cy="1368152"/>
          </a:xfrm>
        </p:grpSpPr>
        <p:sp>
          <p:nvSpPr>
            <p:cNvPr id="849" name="Rectangle 848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>
                  <a:latin typeface="Arial" charset="0"/>
                </a:rPr>
                <a:t>8.5</a:t>
              </a: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50" name="Rectangle 849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851" name="Straight Connector 850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2" name="Group 482"/>
          <p:cNvGrpSpPr/>
          <p:nvPr/>
        </p:nvGrpSpPr>
        <p:grpSpPr>
          <a:xfrm flipV="1">
            <a:off x="3232448" y="1542058"/>
            <a:ext cx="1244256" cy="1642418"/>
            <a:chOff x="4759523" y="3928492"/>
            <a:chExt cx="1800200" cy="2376264"/>
          </a:xfrm>
          <a:solidFill>
            <a:schemeClr val="bg1">
              <a:lumMod val="85000"/>
            </a:schemeClr>
          </a:solidFill>
        </p:grpSpPr>
        <p:sp>
          <p:nvSpPr>
            <p:cNvPr id="853" name="Rectangle 852"/>
            <p:cNvSpPr/>
            <p:nvPr/>
          </p:nvSpPr>
          <p:spPr bwMode="auto">
            <a:xfrm flipH="1">
              <a:off x="4759523" y="5800700"/>
              <a:ext cx="1800200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54" name="Rectangle 853"/>
            <p:cNvSpPr/>
            <p:nvPr/>
          </p:nvSpPr>
          <p:spPr bwMode="auto">
            <a:xfrm flipH="1">
              <a:off x="4759523" y="3928492"/>
              <a:ext cx="216024" cy="1872208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LACPDU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855" name="Straight Connector 854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56" name="Rectangle 855"/>
            <p:cNvSpPr/>
            <p:nvPr/>
          </p:nvSpPr>
          <p:spPr bwMode="auto">
            <a:xfrm>
              <a:off x="5479603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smtClean="0">
                  <a:latin typeface="Arial" charset="0"/>
                </a:rPr>
                <a:t>Control </a:t>
              </a:r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grpSp>
        <p:nvGrpSpPr>
          <p:cNvPr id="13" name="Group 482"/>
          <p:cNvGrpSpPr/>
          <p:nvPr/>
        </p:nvGrpSpPr>
        <p:grpSpPr>
          <a:xfrm flipV="1">
            <a:off x="3431529" y="1890450"/>
            <a:ext cx="1045175" cy="1294026"/>
            <a:chOff x="4759523" y="4432548"/>
            <a:chExt cx="1512168" cy="1872208"/>
          </a:xfrm>
          <a:solidFill>
            <a:schemeClr val="bg1">
              <a:lumMod val="85000"/>
            </a:schemeClr>
          </a:solidFill>
        </p:grpSpPr>
        <p:sp>
          <p:nvSpPr>
            <p:cNvPr id="858" name="Rectangle 857"/>
            <p:cNvSpPr/>
            <p:nvPr/>
          </p:nvSpPr>
          <p:spPr bwMode="auto">
            <a:xfrm flipH="1">
              <a:off x="4759523" y="5800700"/>
              <a:ext cx="1512168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59" name="Rectangle 858"/>
            <p:cNvSpPr/>
            <p:nvPr/>
          </p:nvSpPr>
          <p:spPr bwMode="auto">
            <a:xfrm flipH="1">
              <a:off x="4759523" y="4432548"/>
              <a:ext cx="216024" cy="136815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Marker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860" name="Straight Connector 859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61" name="Rectangle 860"/>
            <p:cNvSpPr/>
            <p:nvPr/>
          </p:nvSpPr>
          <p:spPr bwMode="auto">
            <a:xfrm>
              <a:off x="5191571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err="1" smtClean="0">
                  <a:latin typeface="Arial" charset="0"/>
                </a:rPr>
                <a:t>Aggr</a:t>
              </a:r>
              <a:endParaRPr lang="en-GB" sz="700" b="0" dirty="0" smtClean="0">
                <a:latin typeface="Arial" charset="0"/>
              </a:endParaRPr>
            </a:p>
            <a:p>
              <a:pPr algn="ctr"/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cxnSp>
        <p:nvCxnSpPr>
          <p:cNvPr id="863" name="Straight Connector 862"/>
          <p:cNvCxnSpPr/>
          <p:nvPr/>
        </p:nvCxnSpPr>
        <p:spPr bwMode="auto">
          <a:xfrm flipV="1">
            <a:off x="3828632" y="645127"/>
            <a:ext cx="0" cy="3657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64" name="TextBox 863"/>
          <p:cNvSpPr txBox="1"/>
          <p:nvPr/>
        </p:nvSpPr>
        <p:spPr>
          <a:xfrm flipV="1">
            <a:off x="3900640" y="693779"/>
            <a:ext cx="52899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b="0" dirty="0" smtClean="0"/>
              <a:t>ENNI1</a:t>
            </a:r>
            <a:endParaRPr lang="en-US" sz="1400" b="0" dirty="0" smtClean="0"/>
          </a:p>
        </p:txBody>
      </p:sp>
      <p:grpSp>
        <p:nvGrpSpPr>
          <p:cNvPr id="14" name="Group 306"/>
          <p:cNvGrpSpPr/>
          <p:nvPr/>
        </p:nvGrpSpPr>
        <p:grpSpPr>
          <a:xfrm flipV="1">
            <a:off x="4078542" y="2587232"/>
            <a:ext cx="149311" cy="547473"/>
            <a:chOff x="9761961" y="2812813"/>
            <a:chExt cx="149311" cy="547473"/>
          </a:xfrm>
        </p:grpSpPr>
        <p:sp>
          <p:nvSpPr>
            <p:cNvPr id="866" name="Isosceles Triangle 865"/>
            <p:cNvSpPr/>
            <p:nvPr/>
          </p:nvSpPr>
          <p:spPr bwMode="auto">
            <a:xfrm>
              <a:off x="9761961" y="2812813"/>
              <a:ext cx="149311" cy="149311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67" name="Isosceles Triangle 866"/>
            <p:cNvSpPr/>
            <p:nvPr/>
          </p:nvSpPr>
          <p:spPr bwMode="auto">
            <a:xfrm flipV="1">
              <a:off x="9761961" y="3210975"/>
              <a:ext cx="149311" cy="149311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15" name="Group 270"/>
          <p:cNvGrpSpPr/>
          <p:nvPr/>
        </p:nvGrpSpPr>
        <p:grpSpPr>
          <a:xfrm flipV="1">
            <a:off x="4078542" y="2786314"/>
            <a:ext cx="149311" cy="149310"/>
            <a:chOff x="9209112" y="7464897"/>
            <a:chExt cx="432048" cy="216023"/>
          </a:xfrm>
        </p:grpSpPr>
        <p:sp>
          <p:nvSpPr>
            <p:cNvPr id="869" name="Flowchart: Delay 868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70" name="Flowchart: Delay 869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43" name="TextBox 642"/>
          <p:cNvSpPr txBox="1"/>
          <p:nvPr/>
        </p:nvSpPr>
        <p:spPr>
          <a:xfrm rot="16200000">
            <a:off x="-4308233" y="4292769"/>
            <a:ext cx="96012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STEP 3: Remove Intra-DAS link, </a:t>
            </a:r>
          </a:p>
          <a:p>
            <a:pPr algn="ctr"/>
            <a:r>
              <a:rPr lang="en-GB" dirty="0" smtClean="0"/>
              <a:t>CBP/PIP/CNP </a:t>
            </a:r>
            <a:r>
              <a:rPr lang="en-GB" dirty="0" smtClean="0"/>
              <a:t>virtualization</a:t>
            </a:r>
            <a:endParaRPr lang="en-US" dirty="0"/>
          </a:p>
        </p:txBody>
      </p:sp>
      <p:sp>
        <p:nvSpPr>
          <p:cNvPr id="918" name="Isosceles Triangle 917"/>
          <p:cNvSpPr/>
          <p:nvPr/>
        </p:nvSpPr>
        <p:spPr bwMode="auto">
          <a:xfrm>
            <a:off x="1825537" y="3576464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19" name="Isosceles Triangle 918"/>
          <p:cNvSpPr/>
          <p:nvPr/>
        </p:nvSpPr>
        <p:spPr bwMode="auto">
          <a:xfrm flipV="1">
            <a:off x="1817586" y="4152528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20" name="Isosceles Triangle 919"/>
          <p:cNvSpPr/>
          <p:nvPr/>
        </p:nvSpPr>
        <p:spPr bwMode="auto">
          <a:xfrm>
            <a:off x="2137422" y="3576464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21" name="Isosceles Triangle 920"/>
          <p:cNvSpPr/>
          <p:nvPr/>
        </p:nvSpPr>
        <p:spPr bwMode="auto">
          <a:xfrm flipV="1">
            <a:off x="2137422" y="4152528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26" name="Isosceles Triangle 925"/>
          <p:cNvSpPr/>
          <p:nvPr/>
        </p:nvSpPr>
        <p:spPr bwMode="auto">
          <a:xfrm>
            <a:off x="3912324" y="7424836"/>
            <a:ext cx="216024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927" name="Isosceles Triangle 926"/>
          <p:cNvSpPr/>
          <p:nvPr/>
        </p:nvSpPr>
        <p:spPr bwMode="auto">
          <a:xfrm flipV="1">
            <a:off x="3912324" y="8000900"/>
            <a:ext cx="216024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928" name="Isosceles Triangle 927"/>
          <p:cNvSpPr/>
          <p:nvPr/>
        </p:nvSpPr>
        <p:spPr bwMode="auto">
          <a:xfrm>
            <a:off x="5104656" y="7424836"/>
            <a:ext cx="216024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929" name="Isosceles Triangle 928"/>
          <p:cNvSpPr/>
          <p:nvPr/>
        </p:nvSpPr>
        <p:spPr bwMode="auto">
          <a:xfrm flipV="1">
            <a:off x="5104656" y="8000900"/>
            <a:ext cx="216024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Arial" charset="0"/>
            </a:endParaRPr>
          </a:p>
        </p:txBody>
      </p:sp>
      <p:grpSp>
        <p:nvGrpSpPr>
          <p:cNvPr id="16" name="Group 267"/>
          <p:cNvGrpSpPr/>
          <p:nvPr/>
        </p:nvGrpSpPr>
        <p:grpSpPr>
          <a:xfrm>
            <a:off x="3912324" y="7712868"/>
            <a:ext cx="216024" cy="216023"/>
            <a:chOff x="9209112" y="7464897"/>
            <a:chExt cx="432048" cy="216023"/>
          </a:xfrm>
          <a:solidFill>
            <a:srgbClr val="99FF66"/>
          </a:solidFill>
        </p:grpSpPr>
        <p:sp>
          <p:nvSpPr>
            <p:cNvPr id="979" name="Flowchart: Delay 978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  <p:sp>
          <p:nvSpPr>
            <p:cNvPr id="980" name="Flowchart: Delay 979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</p:grpSp>
      <p:grpSp>
        <p:nvGrpSpPr>
          <p:cNvPr id="17" name="Group 267"/>
          <p:cNvGrpSpPr/>
          <p:nvPr/>
        </p:nvGrpSpPr>
        <p:grpSpPr>
          <a:xfrm>
            <a:off x="1825537" y="3864496"/>
            <a:ext cx="216024" cy="216023"/>
            <a:chOff x="9209112" y="7464897"/>
            <a:chExt cx="432048" cy="216023"/>
          </a:xfrm>
        </p:grpSpPr>
        <p:sp>
          <p:nvSpPr>
            <p:cNvPr id="977" name="Flowchart: Delay 976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978" name="Flowchart: Delay 977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18" name="Group 270"/>
          <p:cNvGrpSpPr/>
          <p:nvPr/>
        </p:nvGrpSpPr>
        <p:grpSpPr>
          <a:xfrm>
            <a:off x="2137422" y="3864496"/>
            <a:ext cx="216024" cy="216023"/>
            <a:chOff x="9209112" y="7464897"/>
            <a:chExt cx="432048" cy="216023"/>
          </a:xfrm>
        </p:grpSpPr>
        <p:sp>
          <p:nvSpPr>
            <p:cNvPr id="975" name="Flowchart: Delay 974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976" name="Flowchart: Delay 975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19" name="Group 267"/>
          <p:cNvGrpSpPr/>
          <p:nvPr/>
        </p:nvGrpSpPr>
        <p:grpSpPr>
          <a:xfrm>
            <a:off x="5104656" y="7712868"/>
            <a:ext cx="216024" cy="216023"/>
            <a:chOff x="9209112" y="7464897"/>
            <a:chExt cx="432048" cy="216023"/>
          </a:xfrm>
          <a:solidFill>
            <a:srgbClr val="99FF66"/>
          </a:solidFill>
        </p:grpSpPr>
        <p:sp>
          <p:nvSpPr>
            <p:cNvPr id="973" name="Flowchart: Delay 972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  <p:sp>
          <p:nvSpPr>
            <p:cNvPr id="974" name="Flowchart: Delay 973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</p:grpSp>
      <p:sp>
        <p:nvSpPr>
          <p:cNvPr id="985" name="Isosceles Triangle 984"/>
          <p:cNvSpPr/>
          <p:nvPr/>
        </p:nvSpPr>
        <p:spPr bwMode="auto">
          <a:xfrm>
            <a:off x="2771826" y="3576464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86" name="Isosceles Triangle 985"/>
          <p:cNvSpPr/>
          <p:nvPr/>
        </p:nvSpPr>
        <p:spPr bwMode="auto">
          <a:xfrm flipV="1">
            <a:off x="2771826" y="4152528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87" name="Isosceles Triangle 986"/>
          <p:cNvSpPr/>
          <p:nvPr/>
        </p:nvSpPr>
        <p:spPr bwMode="auto">
          <a:xfrm>
            <a:off x="2474268" y="3576464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88" name="Isosceles Triangle 987"/>
          <p:cNvSpPr/>
          <p:nvPr/>
        </p:nvSpPr>
        <p:spPr bwMode="auto">
          <a:xfrm flipV="1">
            <a:off x="2474268" y="4152528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93" name="Isosceles Triangle 992"/>
          <p:cNvSpPr/>
          <p:nvPr/>
        </p:nvSpPr>
        <p:spPr bwMode="auto">
          <a:xfrm>
            <a:off x="4168552" y="7424836"/>
            <a:ext cx="216024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994" name="Isosceles Triangle 993"/>
          <p:cNvSpPr/>
          <p:nvPr/>
        </p:nvSpPr>
        <p:spPr bwMode="auto">
          <a:xfrm>
            <a:off x="5392688" y="7424836"/>
            <a:ext cx="216024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Arial" charset="0"/>
            </a:endParaRPr>
          </a:p>
        </p:txBody>
      </p:sp>
      <p:grpSp>
        <p:nvGrpSpPr>
          <p:cNvPr id="20" name="Group 251"/>
          <p:cNvGrpSpPr/>
          <p:nvPr/>
        </p:nvGrpSpPr>
        <p:grpSpPr>
          <a:xfrm>
            <a:off x="2771826" y="3864496"/>
            <a:ext cx="216024" cy="216023"/>
            <a:chOff x="9209112" y="7464897"/>
            <a:chExt cx="432048" cy="216023"/>
          </a:xfrm>
        </p:grpSpPr>
        <p:sp>
          <p:nvSpPr>
            <p:cNvPr id="1044" name="Flowchart: Delay 1043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45" name="Flowchart: Delay 1044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21" name="Group 270"/>
          <p:cNvGrpSpPr/>
          <p:nvPr/>
        </p:nvGrpSpPr>
        <p:grpSpPr>
          <a:xfrm>
            <a:off x="4168552" y="7712868"/>
            <a:ext cx="216024" cy="216023"/>
            <a:chOff x="9209112" y="7464897"/>
            <a:chExt cx="432048" cy="216023"/>
          </a:xfrm>
          <a:solidFill>
            <a:srgbClr val="99FF66"/>
          </a:solidFill>
        </p:grpSpPr>
        <p:sp>
          <p:nvSpPr>
            <p:cNvPr id="1042" name="Flowchart: Delay 1041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  <p:sp>
          <p:nvSpPr>
            <p:cNvPr id="1043" name="Flowchart: Delay 1042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</p:grpSp>
      <p:sp>
        <p:nvSpPr>
          <p:cNvPr id="1006" name="Isosceles Triangle 1005"/>
          <p:cNvSpPr/>
          <p:nvPr/>
        </p:nvSpPr>
        <p:spPr bwMode="auto">
          <a:xfrm flipV="1">
            <a:off x="5392688" y="8000900"/>
            <a:ext cx="216024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Arial" charset="0"/>
            </a:endParaRPr>
          </a:p>
        </p:txBody>
      </p:sp>
      <p:grpSp>
        <p:nvGrpSpPr>
          <p:cNvPr id="22" name="Group 270"/>
          <p:cNvGrpSpPr/>
          <p:nvPr/>
        </p:nvGrpSpPr>
        <p:grpSpPr>
          <a:xfrm>
            <a:off x="5392688" y="7712868"/>
            <a:ext cx="216024" cy="216023"/>
            <a:chOff x="9209112" y="7464897"/>
            <a:chExt cx="432048" cy="216023"/>
          </a:xfrm>
          <a:solidFill>
            <a:srgbClr val="99FF66"/>
          </a:solidFill>
        </p:grpSpPr>
        <p:sp>
          <p:nvSpPr>
            <p:cNvPr id="1040" name="Flowchart: Delay 1039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  <p:sp>
          <p:nvSpPr>
            <p:cNvPr id="1041" name="Flowchart: Delay 1040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</p:grpSp>
      <p:grpSp>
        <p:nvGrpSpPr>
          <p:cNvPr id="23" name="Group 273"/>
          <p:cNvGrpSpPr/>
          <p:nvPr/>
        </p:nvGrpSpPr>
        <p:grpSpPr>
          <a:xfrm>
            <a:off x="2474268" y="3864496"/>
            <a:ext cx="216024" cy="216023"/>
            <a:chOff x="9209112" y="7464897"/>
            <a:chExt cx="432048" cy="216023"/>
          </a:xfrm>
        </p:grpSpPr>
        <p:sp>
          <p:nvSpPr>
            <p:cNvPr id="1032" name="Flowchart: Delay 1031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033" name="Flowchart: Delay 1032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1029" name="Isosceles Triangle 1028"/>
          <p:cNvSpPr/>
          <p:nvPr/>
        </p:nvSpPr>
        <p:spPr bwMode="auto">
          <a:xfrm flipV="1">
            <a:off x="4168552" y="8000900"/>
            <a:ext cx="216024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1050" name="Isosceles Triangle 1049"/>
          <p:cNvSpPr/>
          <p:nvPr/>
        </p:nvSpPr>
        <p:spPr bwMode="auto">
          <a:xfrm>
            <a:off x="3448472" y="3576464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51" name="Isosceles Triangle 1050"/>
          <p:cNvSpPr/>
          <p:nvPr/>
        </p:nvSpPr>
        <p:spPr bwMode="auto">
          <a:xfrm flipV="1">
            <a:off x="3448472" y="4152528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52" name="Isosceles Triangle 1051"/>
          <p:cNvSpPr/>
          <p:nvPr/>
        </p:nvSpPr>
        <p:spPr bwMode="auto">
          <a:xfrm>
            <a:off x="3765844" y="3576464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53" name="Isosceles Triangle 1052"/>
          <p:cNvSpPr/>
          <p:nvPr/>
        </p:nvSpPr>
        <p:spPr bwMode="auto">
          <a:xfrm flipV="1">
            <a:off x="3765844" y="4152528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54" name="Isosceles Triangle 1053"/>
          <p:cNvSpPr/>
          <p:nvPr/>
        </p:nvSpPr>
        <p:spPr bwMode="auto">
          <a:xfrm flipV="1">
            <a:off x="3376464" y="6024736"/>
            <a:ext cx="279648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55" name="Isosceles Triangle 1054"/>
          <p:cNvSpPr/>
          <p:nvPr/>
        </p:nvSpPr>
        <p:spPr bwMode="auto">
          <a:xfrm>
            <a:off x="4473836" y="7424836"/>
            <a:ext cx="216024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1056" name="Isosceles Triangle 1055"/>
          <p:cNvSpPr/>
          <p:nvPr/>
        </p:nvSpPr>
        <p:spPr bwMode="auto">
          <a:xfrm flipV="1">
            <a:off x="4473836" y="8000900"/>
            <a:ext cx="216024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1057" name="Isosceles Triangle 1056"/>
          <p:cNvSpPr/>
          <p:nvPr/>
        </p:nvSpPr>
        <p:spPr bwMode="auto">
          <a:xfrm>
            <a:off x="6256784" y="7424836"/>
            <a:ext cx="216024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1058" name="Isosceles Triangle 1057"/>
          <p:cNvSpPr/>
          <p:nvPr/>
        </p:nvSpPr>
        <p:spPr bwMode="auto">
          <a:xfrm flipV="1">
            <a:off x="6256784" y="8000900"/>
            <a:ext cx="216024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1059" name="Isosceles Triangle 304"/>
          <p:cNvSpPr/>
          <p:nvPr/>
        </p:nvSpPr>
        <p:spPr bwMode="auto">
          <a:xfrm flipV="1">
            <a:off x="3736504" y="6024736"/>
            <a:ext cx="279648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60" name="Rectangle 1059"/>
          <p:cNvSpPr/>
          <p:nvPr/>
        </p:nvSpPr>
        <p:spPr bwMode="auto">
          <a:xfrm>
            <a:off x="5316041" y="6918228"/>
            <a:ext cx="621103" cy="215661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61" name="Freeform 1060"/>
          <p:cNvSpPr/>
          <p:nvPr/>
        </p:nvSpPr>
        <p:spPr bwMode="auto">
          <a:xfrm>
            <a:off x="4562670" y="7151697"/>
            <a:ext cx="891396" cy="1144746"/>
          </a:xfrm>
          <a:custGeom>
            <a:avLst/>
            <a:gdLst>
              <a:gd name="connsiteX0" fmla="*/ 897147 w 897147"/>
              <a:gd name="connsiteY0" fmla="*/ 0 h 1449237"/>
              <a:gd name="connsiteX1" fmla="*/ 897147 w 897147"/>
              <a:gd name="connsiteY1" fmla="*/ 94890 h 1449237"/>
              <a:gd name="connsiteX2" fmla="*/ 0 w 897147"/>
              <a:gd name="connsiteY2" fmla="*/ 526211 h 1449237"/>
              <a:gd name="connsiteX3" fmla="*/ 8626 w 897147"/>
              <a:gd name="connsiteY3" fmla="*/ 1449237 h 1449237"/>
              <a:gd name="connsiteX0" fmla="*/ 891396 w 891396"/>
              <a:gd name="connsiteY0" fmla="*/ 0 h 1449237"/>
              <a:gd name="connsiteX1" fmla="*/ 891396 w 891396"/>
              <a:gd name="connsiteY1" fmla="*/ 94890 h 1449237"/>
              <a:gd name="connsiteX2" fmla="*/ 2875 w 891396"/>
              <a:gd name="connsiteY2" fmla="*/ 352711 h 1449237"/>
              <a:gd name="connsiteX3" fmla="*/ 2875 w 891396"/>
              <a:gd name="connsiteY3" fmla="*/ 1449237 h 1449237"/>
              <a:gd name="connsiteX0" fmla="*/ 891396 w 891396"/>
              <a:gd name="connsiteY0" fmla="*/ 0 h 1354347"/>
              <a:gd name="connsiteX1" fmla="*/ 2875 w 891396"/>
              <a:gd name="connsiteY1" fmla="*/ 257821 h 1354347"/>
              <a:gd name="connsiteX2" fmla="*/ 2875 w 891396"/>
              <a:gd name="connsiteY2" fmla="*/ 1354347 h 1354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91396" h="1354347">
                <a:moveTo>
                  <a:pt x="891396" y="0"/>
                </a:moveTo>
                <a:lnTo>
                  <a:pt x="2875" y="257821"/>
                </a:lnTo>
                <a:cubicBezTo>
                  <a:pt x="5750" y="565496"/>
                  <a:pt x="0" y="1046672"/>
                  <a:pt x="2875" y="1354347"/>
                </a:cubicBezTo>
              </a:path>
            </a:pathLst>
          </a:custGeom>
          <a:noFill/>
          <a:ln w="5715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4" name="Group 273"/>
          <p:cNvGrpSpPr/>
          <p:nvPr/>
        </p:nvGrpSpPr>
        <p:grpSpPr>
          <a:xfrm>
            <a:off x="4456584" y="7712868"/>
            <a:ext cx="216024" cy="216023"/>
            <a:chOff x="9209112" y="7464897"/>
            <a:chExt cx="432048" cy="216023"/>
          </a:xfrm>
          <a:solidFill>
            <a:srgbClr val="99FF66"/>
          </a:solidFill>
        </p:grpSpPr>
        <p:sp>
          <p:nvSpPr>
            <p:cNvPr id="1129" name="Flowchart: Delay 1128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  <p:sp>
          <p:nvSpPr>
            <p:cNvPr id="1130" name="Flowchart: Delay 1129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</p:grpSp>
      <p:sp>
        <p:nvSpPr>
          <p:cNvPr id="1063" name="Freeform 1062"/>
          <p:cNvSpPr/>
          <p:nvPr/>
        </p:nvSpPr>
        <p:spPr bwMode="auto">
          <a:xfrm flipH="1">
            <a:off x="5807747" y="7144816"/>
            <a:ext cx="552056" cy="1160252"/>
          </a:xfrm>
          <a:custGeom>
            <a:avLst/>
            <a:gdLst>
              <a:gd name="connsiteX0" fmla="*/ 897147 w 897147"/>
              <a:gd name="connsiteY0" fmla="*/ 0 h 1449237"/>
              <a:gd name="connsiteX1" fmla="*/ 897147 w 897147"/>
              <a:gd name="connsiteY1" fmla="*/ 94890 h 1449237"/>
              <a:gd name="connsiteX2" fmla="*/ 0 w 897147"/>
              <a:gd name="connsiteY2" fmla="*/ 526211 h 1449237"/>
              <a:gd name="connsiteX3" fmla="*/ 8626 w 897147"/>
              <a:gd name="connsiteY3" fmla="*/ 1449237 h 1449237"/>
              <a:gd name="connsiteX0" fmla="*/ 897147 w 897147"/>
              <a:gd name="connsiteY0" fmla="*/ 0 h 1449237"/>
              <a:gd name="connsiteX1" fmla="*/ 897147 w 897147"/>
              <a:gd name="connsiteY1" fmla="*/ 94890 h 1449237"/>
              <a:gd name="connsiteX2" fmla="*/ 0 w 897147"/>
              <a:gd name="connsiteY2" fmla="*/ 374192 h 1449237"/>
              <a:gd name="connsiteX3" fmla="*/ 8626 w 897147"/>
              <a:gd name="connsiteY3" fmla="*/ 1449237 h 1449237"/>
              <a:gd name="connsiteX0" fmla="*/ 897147 w 897147"/>
              <a:gd name="connsiteY0" fmla="*/ 1 h 1354348"/>
              <a:gd name="connsiteX1" fmla="*/ 0 w 897147"/>
              <a:gd name="connsiteY1" fmla="*/ 279303 h 1354348"/>
              <a:gd name="connsiteX2" fmla="*/ 8626 w 897147"/>
              <a:gd name="connsiteY2" fmla="*/ 1354348 h 1354348"/>
              <a:gd name="connsiteX0" fmla="*/ 897147 w 897147"/>
              <a:gd name="connsiteY0" fmla="*/ 8746 h 1363093"/>
              <a:gd name="connsiteX1" fmla="*/ 865370 w 897147"/>
              <a:gd name="connsiteY1" fmla="*/ 0 h 1363093"/>
              <a:gd name="connsiteX2" fmla="*/ 0 w 897147"/>
              <a:gd name="connsiteY2" fmla="*/ 288048 h 1363093"/>
              <a:gd name="connsiteX3" fmla="*/ 8626 w 897147"/>
              <a:gd name="connsiteY3" fmla="*/ 1363093 h 1363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7147" h="1363093">
                <a:moveTo>
                  <a:pt x="897147" y="8746"/>
                </a:moveTo>
                <a:lnTo>
                  <a:pt x="865370" y="0"/>
                </a:lnTo>
                <a:lnTo>
                  <a:pt x="0" y="288048"/>
                </a:lnTo>
                <a:cubicBezTo>
                  <a:pt x="2875" y="595723"/>
                  <a:pt x="5751" y="1055418"/>
                  <a:pt x="8626" y="1363093"/>
                </a:cubicBezTo>
              </a:path>
            </a:pathLst>
          </a:custGeom>
          <a:noFill/>
          <a:ln w="5715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5" name="Group 267"/>
          <p:cNvGrpSpPr/>
          <p:nvPr/>
        </p:nvGrpSpPr>
        <p:grpSpPr>
          <a:xfrm>
            <a:off x="6256784" y="7712868"/>
            <a:ext cx="216024" cy="216023"/>
            <a:chOff x="9209112" y="7464897"/>
            <a:chExt cx="432048" cy="216023"/>
          </a:xfrm>
          <a:solidFill>
            <a:srgbClr val="99FF66"/>
          </a:solidFill>
        </p:grpSpPr>
        <p:sp>
          <p:nvSpPr>
            <p:cNvPr id="1127" name="Flowchart: Delay 1126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  <p:sp>
          <p:nvSpPr>
            <p:cNvPr id="1128" name="Flowchart: Delay 1127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</p:grpSp>
      <p:cxnSp>
        <p:nvCxnSpPr>
          <p:cNvPr id="1065" name="Straight Connector 1064"/>
          <p:cNvCxnSpPr/>
          <p:nvPr/>
        </p:nvCxnSpPr>
        <p:spPr bwMode="auto">
          <a:xfrm flipH="1">
            <a:off x="5457731" y="6848772"/>
            <a:ext cx="2773" cy="30747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66" name="Straight Connector 1065"/>
          <p:cNvCxnSpPr>
            <a:endCxn id="1063" idx="1"/>
          </p:cNvCxnSpPr>
          <p:nvPr/>
        </p:nvCxnSpPr>
        <p:spPr bwMode="auto">
          <a:xfrm>
            <a:off x="5820544" y="6848772"/>
            <a:ext cx="6757" cy="29604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84" name="Freeform 1083"/>
          <p:cNvSpPr/>
          <p:nvPr/>
        </p:nvSpPr>
        <p:spPr bwMode="auto">
          <a:xfrm>
            <a:off x="6362529" y="6988248"/>
            <a:ext cx="6519166" cy="1628775"/>
          </a:xfrm>
          <a:custGeom>
            <a:avLst/>
            <a:gdLst>
              <a:gd name="connsiteX0" fmla="*/ 0 w 3522428"/>
              <a:gd name="connsiteY0" fmla="*/ 0 h 174929"/>
              <a:gd name="connsiteX1" fmla="*/ 0 w 3522428"/>
              <a:gd name="connsiteY1" fmla="*/ 174929 h 174929"/>
              <a:gd name="connsiteX2" fmla="*/ 3522428 w 3522428"/>
              <a:gd name="connsiteY2" fmla="*/ 174929 h 174929"/>
              <a:gd name="connsiteX3" fmla="*/ 3514477 w 3522428"/>
              <a:gd name="connsiteY3" fmla="*/ 15903 h 174929"/>
              <a:gd name="connsiteX0" fmla="*/ 0 w 3522428"/>
              <a:gd name="connsiteY0" fmla="*/ 169841 h 344770"/>
              <a:gd name="connsiteX1" fmla="*/ 0 w 3522428"/>
              <a:gd name="connsiteY1" fmla="*/ 344770 h 344770"/>
              <a:gd name="connsiteX2" fmla="*/ 3522428 w 3522428"/>
              <a:gd name="connsiteY2" fmla="*/ 344770 h 344770"/>
              <a:gd name="connsiteX3" fmla="*/ 3102300 w 3522428"/>
              <a:gd name="connsiteY3" fmla="*/ 0 h 344770"/>
              <a:gd name="connsiteX0" fmla="*/ 0 w 3522428"/>
              <a:gd name="connsiteY0" fmla="*/ 169841 h 344770"/>
              <a:gd name="connsiteX1" fmla="*/ 0 w 3522428"/>
              <a:gd name="connsiteY1" fmla="*/ 344770 h 344770"/>
              <a:gd name="connsiteX2" fmla="*/ 2941683 w 3522428"/>
              <a:gd name="connsiteY2" fmla="*/ 337365 h 344770"/>
              <a:gd name="connsiteX3" fmla="*/ 3522428 w 3522428"/>
              <a:gd name="connsiteY3" fmla="*/ 344770 h 344770"/>
              <a:gd name="connsiteX4" fmla="*/ 3102300 w 3522428"/>
              <a:gd name="connsiteY4" fmla="*/ 0 h 344770"/>
              <a:gd name="connsiteX0" fmla="*/ 0 w 3102300"/>
              <a:gd name="connsiteY0" fmla="*/ 581316 h 756245"/>
              <a:gd name="connsiteX1" fmla="*/ 0 w 3102300"/>
              <a:gd name="connsiteY1" fmla="*/ 756245 h 756245"/>
              <a:gd name="connsiteX2" fmla="*/ 2941683 w 3102300"/>
              <a:gd name="connsiteY2" fmla="*/ 748840 h 756245"/>
              <a:gd name="connsiteX3" fmla="*/ 2930437 w 3102300"/>
              <a:gd name="connsiteY3" fmla="*/ 0 h 756245"/>
              <a:gd name="connsiteX4" fmla="*/ 3102300 w 3102300"/>
              <a:gd name="connsiteY4" fmla="*/ 411475 h 756245"/>
              <a:gd name="connsiteX0" fmla="*/ 0 w 3102300"/>
              <a:gd name="connsiteY0" fmla="*/ 581316 h 756245"/>
              <a:gd name="connsiteX1" fmla="*/ 0 w 3102300"/>
              <a:gd name="connsiteY1" fmla="*/ 756245 h 756245"/>
              <a:gd name="connsiteX2" fmla="*/ 2941683 w 3102300"/>
              <a:gd name="connsiteY2" fmla="*/ 748840 h 756245"/>
              <a:gd name="connsiteX3" fmla="*/ 2930437 w 3102300"/>
              <a:gd name="connsiteY3" fmla="*/ 0 h 756245"/>
              <a:gd name="connsiteX4" fmla="*/ 3047232 w 3102300"/>
              <a:gd name="connsiteY4" fmla="*/ 275634 h 756245"/>
              <a:gd name="connsiteX5" fmla="*/ 3102300 w 3102300"/>
              <a:gd name="connsiteY5" fmla="*/ 411475 h 756245"/>
              <a:gd name="connsiteX0" fmla="*/ 0 w 3102301"/>
              <a:gd name="connsiteY0" fmla="*/ 584299 h 759228"/>
              <a:gd name="connsiteX1" fmla="*/ 0 w 3102301"/>
              <a:gd name="connsiteY1" fmla="*/ 759228 h 759228"/>
              <a:gd name="connsiteX2" fmla="*/ 2941683 w 3102301"/>
              <a:gd name="connsiteY2" fmla="*/ 751823 h 759228"/>
              <a:gd name="connsiteX3" fmla="*/ 2930437 w 3102301"/>
              <a:gd name="connsiteY3" fmla="*/ 2983 h 759228"/>
              <a:gd name="connsiteX4" fmla="*/ 3102301 w 3102301"/>
              <a:gd name="connsiteY4" fmla="*/ 0 h 759228"/>
              <a:gd name="connsiteX5" fmla="*/ 3102300 w 3102301"/>
              <a:gd name="connsiteY5" fmla="*/ 414458 h 759228"/>
              <a:gd name="connsiteX0" fmla="*/ 0 w 3102301"/>
              <a:gd name="connsiteY0" fmla="*/ 584299 h 1055718"/>
              <a:gd name="connsiteX1" fmla="*/ 0 w 3102301"/>
              <a:gd name="connsiteY1" fmla="*/ 759228 h 1055718"/>
              <a:gd name="connsiteX2" fmla="*/ 2941683 w 3102301"/>
              <a:gd name="connsiteY2" fmla="*/ 751823 h 1055718"/>
              <a:gd name="connsiteX3" fmla="*/ 2930437 w 3102301"/>
              <a:gd name="connsiteY3" fmla="*/ 2983 h 1055718"/>
              <a:gd name="connsiteX4" fmla="*/ 3102301 w 3102301"/>
              <a:gd name="connsiteY4" fmla="*/ 0 h 1055718"/>
              <a:gd name="connsiteX5" fmla="*/ 3102301 w 3102301"/>
              <a:gd name="connsiteY5" fmla="*/ 1055718 h 1055718"/>
              <a:gd name="connsiteX0" fmla="*/ 0 w 3102301"/>
              <a:gd name="connsiteY0" fmla="*/ 584299 h 1055718"/>
              <a:gd name="connsiteX1" fmla="*/ 0 w 3102301"/>
              <a:gd name="connsiteY1" fmla="*/ 759228 h 1055718"/>
              <a:gd name="connsiteX2" fmla="*/ 2941683 w 3102301"/>
              <a:gd name="connsiteY2" fmla="*/ 751823 h 1055718"/>
              <a:gd name="connsiteX3" fmla="*/ 2806532 w 3102301"/>
              <a:gd name="connsiteY3" fmla="*/ 2983 h 1055718"/>
              <a:gd name="connsiteX4" fmla="*/ 3102301 w 3102301"/>
              <a:gd name="connsiteY4" fmla="*/ 0 h 1055718"/>
              <a:gd name="connsiteX5" fmla="*/ 3102301 w 3102301"/>
              <a:gd name="connsiteY5" fmla="*/ 1055718 h 1055718"/>
              <a:gd name="connsiteX0" fmla="*/ 0 w 3102301"/>
              <a:gd name="connsiteY0" fmla="*/ 584299 h 1055718"/>
              <a:gd name="connsiteX1" fmla="*/ 0 w 3102301"/>
              <a:gd name="connsiteY1" fmla="*/ 759228 h 1055718"/>
              <a:gd name="connsiteX2" fmla="*/ 2822367 w 3102301"/>
              <a:gd name="connsiteY2" fmla="*/ 734133 h 1055718"/>
              <a:gd name="connsiteX3" fmla="*/ 2806532 w 3102301"/>
              <a:gd name="connsiteY3" fmla="*/ 2983 h 1055718"/>
              <a:gd name="connsiteX4" fmla="*/ 3102301 w 3102301"/>
              <a:gd name="connsiteY4" fmla="*/ 0 h 1055718"/>
              <a:gd name="connsiteX5" fmla="*/ 3102301 w 3102301"/>
              <a:gd name="connsiteY5" fmla="*/ 1055718 h 1055718"/>
              <a:gd name="connsiteX0" fmla="*/ 0 w 3102301"/>
              <a:gd name="connsiteY0" fmla="*/ 581316 h 1052735"/>
              <a:gd name="connsiteX1" fmla="*/ 0 w 3102301"/>
              <a:gd name="connsiteY1" fmla="*/ 756245 h 1052735"/>
              <a:gd name="connsiteX2" fmla="*/ 2822367 w 3102301"/>
              <a:gd name="connsiteY2" fmla="*/ 731150 h 1052735"/>
              <a:gd name="connsiteX3" fmla="*/ 2806532 w 3102301"/>
              <a:gd name="connsiteY3" fmla="*/ 0 h 1052735"/>
              <a:gd name="connsiteX4" fmla="*/ 3019698 w 3102301"/>
              <a:gd name="connsiteY4" fmla="*/ 1439 h 1052735"/>
              <a:gd name="connsiteX5" fmla="*/ 3102301 w 3102301"/>
              <a:gd name="connsiteY5" fmla="*/ 1052735 h 1052735"/>
              <a:gd name="connsiteX0" fmla="*/ 0 w 3024287"/>
              <a:gd name="connsiteY0" fmla="*/ 581316 h 1052735"/>
              <a:gd name="connsiteX1" fmla="*/ 0 w 3024287"/>
              <a:gd name="connsiteY1" fmla="*/ 756245 h 1052735"/>
              <a:gd name="connsiteX2" fmla="*/ 2822367 w 3024287"/>
              <a:gd name="connsiteY2" fmla="*/ 731150 h 1052735"/>
              <a:gd name="connsiteX3" fmla="*/ 2806532 w 3024287"/>
              <a:gd name="connsiteY3" fmla="*/ 0 h 1052735"/>
              <a:gd name="connsiteX4" fmla="*/ 3019698 w 3024287"/>
              <a:gd name="connsiteY4" fmla="*/ 1439 h 1052735"/>
              <a:gd name="connsiteX5" fmla="*/ 3024287 w 3024287"/>
              <a:gd name="connsiteY5" fmla="*/ 1052735 h 1052735"/>
              <a:gd name="connsiteX0" fmla="*/ 0 w 3153128"/>
              <a:gd name="connsiteY0" fmla="*/ 581316 h 756245"/>
              <a:gd name="connsiteX1" fmla="*/ 0 w 3153128"/>
              <a:gd name="connsiteY1" fmla="*/ 756245 h 756245"/>
              <a:gd name="connsiteX2" fmla="*/ 2822367 w 3153128"/>
              <a:gd name="connsiteY2" fmla="*/ 731150 h 756245"/>
              <a:gd name="connsiteX3" fmla="*/ 2806532 w 3153128"/>
              <a:gd name="connsiteY3" fmla="*/ 0 h 756245"/>
              <a:gd name="connsiteX4" fmla="*/ 3019698 w 3153128"/>
              <a:gd name="connsiteY4" fmla="*/ 1439 h 756245"/>
              <a:gd name="connsiteX5" fmla="*/ 3153128 w 3153128"/>
              <a:gd name="connsiteY5" fmla="*/ 692261 h 756245"/>
              <a:gd name="connsiteX0" fmla="*/ 0 w 3153128"/>
              <a:gd name="connsiteY0" fmla="*/ 581316 h 756245"/>
              <a:gd name="connsiteX1" fmla="*/ 0 w 3153128"/>
              <a:gd name="connsiteY1" fmla="*/ 756245 h 756245"/>
              <a:gd name="connsiteX2" fmla="*/ 2822367 w 3153128"/>
              <a:gd name="connsiteY2" fmla="*/ 731150 h 756245"/>
              <a:gd name="connsiteX3" fmla="*/ 2806532 w 3153128"/>
              <a:gd name="connsiteY3" fmla="*/ 0 h 756245"/>
              <a:gd name="connsiteX4" fmla="*/ 3019698 w 3153128"/>
              <a:gd name="connsiteY4" fmla="*/ 1439 h 756245"/>
              <a:gd name="connsiteX5" fmla="*/ 3039959 w 3153128"/>
              <a:gd name="connsiteY5" fmla="*/ 155810 h 756245"/>
              <a:gd name="connsiteX6" fmla="*/ 3153128 w 3153128"/>
              <a:gd name="connsiteY6" fmla="*/ 692261 h 756245"/>
              <a:gd name="connsiteX0" fmla="*/ 0 w 3153128"/>
              <a:gd name="connsiteY0" fmla="*/ 581316 h 756245"/>
              <a:gd name="connsiteX1" fmla="*/ 0 w 3153128"/>
              <a:gd name="connsiteY1" fmla="*/ 756245 h 756245"/>
              <a:gd name="connsiteX2" fmla="*/ 2822367 w 3153128"/>
              <a:gd name="connsiteY2" fmla="*/ 731150 h 756245"/>
              <a:gd name="connsiteX3" fmla="*/ 2806532 w 3153128"/>
              <a:gd name="connsiteY3" fmla="*/ 0 h 756245"/>
              <a:gd name="connsiteX4" fmla="*/ 3019698 w 3153128"/>
              <a:gd name="connsiteY4" fmla="*/ 1439 h 756245"/>
              <a:gd name="connsiteX5" fmla="*/ 3102301 w 3153128"/>
              <a:gd name="connsiteY5" fmla="*/ 159816 h 756245"/>
              <a:gd name="connsiteX6" fmla="*/ 3153128 w 3153128"/>
              <a:gd name="connsiteY6" fmla="*/ 692261 h 756245"/>
              <a:gd name="connsiteX0" fmla="*/ 0 w 3153128"/>
              <a:gd name="connsiteY0" fmla="*/ 588081 h 763010"/>
              <a:gd name="connsiteX1" fmla="*/ 0 w 3153128"/>
              <a:gd name="connsiteY1" fmla="*/ 763010 h 763010"/>
              <a:gd name="connsiteX2" fmla="*/ 2822367 w 3153128"/>
              <a:gd name="connsiteY2" fmla="*/ 737915 h 763010"/>
              <a:gd name="connsiteX3" fmla="*/ 2806532 w 3153128"/>
              <a:gd name="connsiteY3" fmla="*/ 6765 h 763010"/>
              <a:gd name="connsiteX4" fmla="*/ 3019698 w 3153128"/>
              <a:gd name="connsiteY4" fmla="*/ 8204 h 763010"/>
              <a:gd name="connsiteX5" fmla="*/ 3048271 w 3153128"/>
              <a:gd name="connsiteY5" fmla="*/ 26396 h 763010"/>
              <a:gd name="connsiteX6" fmla="*/ 3102301 w 3153128"/>
              <a:gd name="connsiteY6" fmla="*/ 166581 h 763010"/>
              <a:gd name="connsiteX7" fmla="*/ 3153128 w 3153128"/>
              <a:gd name="connsiteY7" fmla="*/ 699026 h 763010"/>
              <a:gd name="connsiteX0" fmla="*/ 0 w 3153128"/>
              <a:gd name="connsiteY0" fmla="*/ 581316 h 756245"/>
              <a:gd name="connsiteX1" fmla="*/ 0 w 3153128"/>
              <a:gd name="connsiteY1" fmla="*/ 756245 h 756245"/>
              <a:gd name="connsiteX2" fmla="*/ 2822367 w 3153128"/>
              <a:gd name="connsiteY2" fmla="*/ 731150 h 756245"/>
              <a:gd name="connsiteX3" fmla="*/ 2806532 w 3153128"/>
              <a:gd name="connsiteY3" fmla="*/ 0 h 756245"/>
              <a:gd name="connsiteX4" fmla="*/ 3019698 w 3153128"/>
              <a:gd name="connsiteY4" fmla="*/ 1439 h 756245"/>
              <a:gd name="connsiteX5" fmla="*/ 3048271 w 3153128"/>
              <a:gd name="connsiteY5" fmla="*/ 79710 h 756245"/>
              <a:gd name="connsiteX6" fmla="*/ 3102301 w 3153128"/>
              <a:gd name="connsiteY6" fmla="*/ 159816 h 756245"/>
              <a:gd name="connsiteX7" fmla="*/ 3153128 w 3153128"/>
              <a:gd name="connsiteY7" fmla="*/ 692261 h 756245"/>
              <a:gd name="connsiteX0" fmla="*/ 0 w 3153128"/>
              <a:gd name="connsiteY0" fmla="*/ 581316 h 756245"/>
              <a:gd name="connsiteX1" fmla="*/ 0 w 3153128"/>
              <a:gd name="connsiteY1" fmla="*/ 756245 h 756245"/>
              <a:gd name="connsiteX2" fmla="*/ 2822367 w 3153128"/>
              <a:gd name="connsiteY2" fmla="*/ 731150 h 756245"/>
              <a:gd name="connsiteX3" fmla="*/ 2806532 w 3153128"/>
              <a:gd name="connsiteY3" fmla="*/ 0 h 756245"/>
              <a:gd name="connsiteX4" fmla="*/ 3019698 w 3153128"/>
              <a:gd name="connsiteY4" fmla="*/ 1439 h 756245"/>
              <a:gd name="connsiteX5" fmla="*/ 3023796 w 3153128"/>
              <a:gd name="connsiteY5" fmla="*/ 82658 h 756245"/>
              <a:gd name="connsiteX6" fmla="*/ 3102301 w 3153128"/>
              <a:gd name="connsiteY6" fmla="*/ 159816 h 756245"/>
              <a:gd name="connsiteX7" fmla="*/ 3153128 w 3153128"/>
              <a:gd name="connsiteY7" fmla="*/ 692261 h 756245"/>
              <a:gd name="connsiteX0" fmla="*/ 0 w 3153128"/>
              <a:gd name="connsiteY0" fmla="*/ 581316 h 756245"/>
              <a:gd name="connsiteX1" fmla="*/ 0 w 3153128"/>
              <a:gd name="connsiteY1" fmla="*/ 756245 h 756245"/>
              <a:gd name="connsiteX2" fmla="*/ 2822367 w 3153128"/>
              <a:gd name="connsiteY2" fmla="*/ 731150 h 756245"/>
              <a:gd name="connsiteX3" fmla="*/ 2806532 w 3153128"/>
              <a:gd name="connsiteY3" fmla="*/ 0 h 756245"/>
              <a:gd name="connsiteX4" fmla="*/ 3019698 w 3153128"/>
              <a:gd name="connsiteY4" fmla="*/ 1439 h 756245"/>
              <a:gd name="connsiteX5" fmla="*/ 3023796 w 3153128"/>
              <a:gd name="connsiteY5" fmla="*/ 82658 h 756245"/>
              <a:gd name="connsiteX6" fmla="*/ 3102301 w 3153128"/>
              <a:gd name="connsiteY6" fmla="*/ 159816 h 756245"/>
              <a:gd name="connsiteX7" fmla="*/ 3153128 w 3153128"/>
              <a:gd name="connsiteY7" fmla="*/ 692261 h 756245"/>
              <a:gd name="connsiteX0" fmla="*/ 0 w 3153128"/>
              <a:gd name="connsiteY0" fmla="*/ 581316 h 756245"/>
              <a:gd name="connsiteX1" fmla="*/ 0 w 3153128"/>
              <a:gd name="connsiteY1" fmla="*/ 756245 h 756245"/>
              <a:gd name="connsiteX2" fmla="*/ 2822367 w 3153128"/>
              <a:gd name="connsiteY2" fmla="*/ 731150 h 756245"/>
              <a:gd name="connsiteX3" fmla="*/ 2806532 w 3153128"/>
              <a:gd name="connsiteY3" fmla="*/ 0 h 756245"/>
              <a:gd name="connsiteX4" fmla="*/ 3019698 w 3153128"/>
              <a:gd name="connsiteY4" fmla="*/ 1439 h 756245"/>
              <a:gd name="connsiteX5" fmla="*/ 3023796 w 3153128"/>
              <a:gd name="connsiteY5" fmla="*/ 82658 h 756245"/>
              <a:gd name="connsiteX6" fmla="*/ 3102301 w 3153128"/>
              <a:gd name="connsiteY6" fmla="*/ 159816 h 756245"/>
              <a:gd name="connsiteX7" fmla="*/ 3153128 w 3153128"/>
              <a:gd name="connsiteY7" fmla="*/ 692261 h 756245"/>
              <a:gd name="connsiteX0" fmla="*/ 0 w 3140890"/>
              <a:gd name="connsiteY0" fmla="*/ 581316 h 756245"/>
              <a:gd name="connsiteX1" fmla="*/ 0 w 3140890"/>
              <a:gd name="connsiteY1" fmla="*/ 756245 h 756245"/>
              <a:gd name="connsiteX2" fmla="*/ 2822367 w 3140890"/>
              <a:gd name="connsiteY2" fmla="*/ 731150 h 756245"/>
              <a:gd name="connsiteX3" fmla="*/ 2806532 w 3140890"/>
              <a:gd name="connsiteY3" fmla="*/ 0 h 756245"/>
              <a:gd name="connsiteX4" fmla="*/ 3019698 w 3140890"/>
              <a:gd name="connsiteY4" fmla="*/ 1439 h 756245"/>
              <a:gd name="connsiteX5" fmla="*/ 3023796 w 3140890"/>
              <a:gd name="connsiteY5" fmla="*/ 82658 h 756245"/>
              <a:gd name="connsiteX6" fmla="*/ 3102301 w 3140890"/>
              <a:gd name="connsiteY6" fmla="*/ 159816 h 756245"/>
              <a:gd name="connsiteX7" fmla="*/ 3140890 w 3140890"/>
              <a:gd name="connsiteY7" fmla="*/ 695209 h 756245"/>
              <a:gd name="connsiteX0" fmla="*/ 0 w 3140890"/>
              <a:gd name="connsiteY0" fmla="*/ 581316 h 756245"/>
              <a:gd name="connsiteX1" fmla="*/ 0 w 3140890"/>
              <a:gd name="connsiteY1" fmla="*/ 756245 h 756245"/>
              <a:gd name="connsiteX2" fmla="*/ 2822367 w 3140890"/>
              <a:gd name="connsiteY2" fmla="*/ 731150 h 756245"/>
              <a:gd name="connsiteX3" fmla="*/ 2806532 w 3140890"/>
              <a:gd name="connsiteY3" fmla="*/ 0 h 756245"/>
              <a:gd name="connsiteX4" fmla="*/ 3019698 w 3140890"/>
              <a:gd name="connsiteY4" fmla="*/ 1439 h 756245"/>
              <a:gd name="connsiteX5" fmla="*/ 3023796 w 3140890"/>
              <a:gd name="connsiteY5" fmla="*/ 82658 h 756245"/>
              <a:gd name="connsiteX6" fmla="*/ 3102301 w 3140890"/>
              <a:gd name="connsiteY6" fmla="*/ 159816 h 756245"/>
              <a:gd name="connsiteX7" fmla="*/ 3140890 w 3140890"/>
              <a:gd name="connsiteY7" fmla="*/ 695209 h 756245"/>
              <a:gd name="connsiteX0" fmla="*/ 0 w 3140890"/>
              <a:gd name="connsiteY0" fmla="*/ 581316 h 756245"/>
              <a:gd name="connsiteX1" fmla="*/ 0 w 3140890"/>
              <a:gd name="connsiteY1" fmla="*/ 756245 h 756245"/>
              <a:gd name="connsiteX2" fmla="*/ 2822367 w 3140890"/>
              <a:gd name="connsiteY2" fmla="*/ 731150 h 756245"/>
              <a:gd name="connsiteX3" fmla="*/ 2806532 w 3140890"/>
              <a:gd name="connsiteY3" fmla="*/ 0 h 756245"/>
              <a:gd name="connsiteX4" fmla="*/ 3019698 w 3140890"/>
              <a:gd name="connsiteY4" fmla="*/ 1439 h 756245"/>
              <a:gd name="connsiteX5" fmla="*/ 3023796 w 3140890"/>
              <a:gd name="connsiteY5" fmla="*/ 82658 h 756245"/>
              <a:gd name="connsiteX6" fmla="*/ 3102301 w 3140890"/>
              <a:gd name="connsiteY6" fmla="*/ 159816 h 756245"/>
              <a:gd name="connsiteX7" fmla="*/ 3140890 w 3140890"/>
              <a:gd name="connsiteY7" fmla="*/ 695209 h 756245"/>
              <a:gd name="connsiteX0" fmla="*/ 0 w 3140890"/>
              <a:gd name="connsiteY0" fmla="*/ 581316 h 756245"/>
              <a:gd name="connsiteX1" fmla="*/ 0 w 3140890"/>
              <a:gd name="connsiteY1" fmla="*/ 756245 h 756245"/>
              <a:gd name="connsiteX2" fmla="*/ 2822367 w 3140890"/>
              <a:gd name="connsiteY2" fmla="*/ 731150 h 756245"/>
              <a:gd name="connsiteX3" fmla="*/ 2806532 w 3140890"/>
              <a:gd name="connsiteY3" fmla="*/ 0 h 756245"/>
              <a:gd name="connsiteX4" fmla="*/ 3019698 w 3140890"/>
              <a:gd name="connsiteY4" fmla="*/ 1439 h 756245"/>
              <a:gd name="connsiteX5" fmla="*/ 3023796 w 3140890"/>
              <a:gd name="connsiteY5" fmla="*/ 82658 h 756245"/>
              <a:gd name="connsiteX6" fmla="*/ 3102301 w 3140890"/>
              <a:gd name="connsiteY6" fmla="*/ 159816 h 756245"/>
              <a:gd name="connsiteX7" fmla="*/ 3140890 w 3140890"/>
              <a:gd name="connsiteY7" fmla="*/ 695209 h 756245"/>
              <a:gd name="connsiteX0" fmla="*/ 0 w 3140890"/>
              <a:gd name="connsiteY0" fmla="*/ 581316 h 756245"/>
              <a:gd name="connsiteX1" fmla="*/ 0 w 3140890"/>
              <a:gd name="connsiteY1" fmla="*/ 756245 h 756245"/>
              <a:gd name="connsiteX2" fmla="*/ 2822367 w 3140890"/>
              <a:gd name="connsiteY2" fmla="*/ 731150 h 756245"/>
              <a:gd name="connsiteX3" fmla="*/ 2806532 w 3140890"/>
              <a:gd name="connsiteY3" fmla="*/ 0 h 756245"/>
              <a:gd name="connsiteX4" fmla="*/ 3019698 w 3140890"/>
              <a:gd name="connsiteY4" fmla="*/ 1439 h 756245"/>
              <a:gd name="connsiteX5" fmla="*/ 3023796 w 3140890"/>
              <a:gd name="connsiteY5" fmla="*/ 82658 h 756245"/>
              <a:gd name="connsiteX6" fmla="*/ 3102301 w 3140890"/>
              <a:gd name="connsiteY6" fmla="*/ 159816 h 756245"/>
              <a:gd name="connsiteX7" fmla="*/ 3140890 w 3140890"/>
              <a:gd name="connsiteY7" fmla="*/ 695209 h 756245"/>
              <a:gd name="connsiteX0" fmla="*/ 0 w 3140890"/>
              <a:gd name="connsiteY0" fmla="*/ 581316 h 756245"/>
              <a:gd name="connsiteX1" fmla="*/ 0 w 3140890"/>
              <a:gd name="connsiteY1" fmla="*/ 756245 h 756245"/>
              <a:gd name="connsiteX2" fmla="*/ 2822367 w 3140890"/>
              <a:gd name="connsiteY2" fmla="*/ 731150 h 756245"/>
              <a:gd name="connsiteX3" fmla="*/ 2806532 w 3140890"/>
              <a:gd name="connsiteY3" fmla="*/ 0 h 756245"/>
              <a:gd name="connsiteX4" fmla="*/ 3019698 w 3140890"/>
              <a:gd name="connsiteY4" fmla="*/ 1439 h 756245"/>
              <a:gd name="connsiteX5" fmla="*/ 3023796 w 3140890"/>
              <a:gd name="connsiteY5" fmla="*/ 82658 h 756245"/>
              <a:gd name="connsiteX6" fmla="*/ 3102301 w 3140890"/>
              <a:gd name="connsiteY6" fmla="*/ 159816 h 756245"/>
              <a:gd name="connsiteX7" fmla="*/ 3140890 w 3140890"/>
              <a:gd name="connsiteY7" fmla="*/ 695209 h 756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40890" h="756245">
                <a:moveTo>
                  <a:pt x="0" y="581316"/>
                </a:moveTo>
                <a:lnTo>
                  <a:pt x="0" y="756245"/>
                </a:lnTo>
                <a:lnTo>
                  <a:pt x="2822367" y="731150"/>
                </a:lnTo>
                <a:lnTo>
                  <a:pt x="2806532" y="0"/>
                </a:lnTo>
                <a:lnTo>
                  <a:pt x="3019698" y="1439"/>
                </a:lnTo>
                <a:cubicBezTo>
                  <a:pt x="3032453" y="57781"/>
                  <a:pt x="3022266" y="244"/>
                  <a:pt x="3023796" y="82658"/>
                </a:cubicBezTo>
                <a:cubicBezTo>
                  <a:pt x="3110988" y="159176"/>
                  <a:pt x="3028736" y="81803"/>
                  <a:pt x="3102301" y="159816"/>
                </a:cubicBezTo>
                <a:cubicBezTo>
                  <a:pt x="3123856" y="261416"/>
                  <a:pt x="3134267" y="602853"/>
                  <a:pt x="3140890" y="695209"/>
                </a:cubicBezTo>
              </a:path>
            </a:pathLst>
          </a:custGeom>
          <a:noFill/>
          <a:ln w="5715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85" name="TextBox 1084"/>
          <p:cNvSpPr txBox="1"/>
          <p:nvPr/>
        </p:nvSpPr>
        <p:spPr>
          <a:xfrm>
            <a:off x="9025988" y="8514435"/>
            <a:ext cx="399148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b="0" dirty="0" smtClean="0"/>
              <a:t>TESI</a:t>
            </a:r>
            <a:endParaRPr lang="en-US" sz="1400" b="0" dirty="0" smtClean="0"/>
          </a:p>
        </p:txBody>
      </p:sp>
      <p:cxnSp>
        <p:nvCxnSpPr>
          <p:cNvPr id="1086" name="Straight Connector 1085"/>
          <p:cNvCxnSpPr/>
          <p:nvPr/>
        </p:nvCxnSpPr>
        <p:spPr bwMode="auto">
          <a:xfrm>
            <a:off x="4567462" y="8279407"/>
            <a:ext cx="0" cy="1521693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88" name="TextBox 1087"/>
          <p:cNvSpPr txBox="1"/>
          <p:nvPr/>
        </p:nvSpPr>
        <p:spPr>
          <a:xfrm rot="16200000">
            <a:off x="4365312" y="9748936"/>
            <a:ext cx="399148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b="0" dirty="0" smtClean="0"/>
              <a:t>TESI</a:t>
            </a:r>
            <a:endParaRPr lang="en-US" sz="1400" b="0" dirty="0" smtClean="0"/>
          </a:p>
        </p:txBody>
      </p:sp>
      <p:sp>
        <p:nvSpPr>
          <p:cNvPr id="1090" name="Rectangle 1089"/>
          <p:cNvSpPr/>
          <p:nvPr/>
        </p:nvSpPr>
        <p:spPr bwMode="auto">
          <a:xfrm>
            <a:off x="3395998" y="5810771"/>
            <a:ext cx="621103" cy="13628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091" name="Straight Connector 1090"/>
          <p:cNvCxnSpPr/>
          <p:nvPr/>
        </p:nvCxnSpPr>
        <p:spPr bwMode="auto">
          <a:xfrm flipH="1">
            <a:off x="3543996" y="3374504"/>
            <a:ext cx="19049" cy="245745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93" name="Straight Connector 1092"/>
          <p:cNvCxnSpPr/>
          <p:nvPr/>
        </p:nvCxnSpPr>
        <p:spPr bwMode="auto">
          <a:xfrm flipV="1">
            <a:off x="3437859" y="5916317"/>
            <a:ext cx="0" cy="10885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94" name="Straight Connector 1093"/>
          <p:cNvCxnSpPr/>
          <p:nvPr/>
        </p:nvCxnSpPr>
        <p:spPr bwMode="auto">
          <a:xfrm flipV="1">
            <a:off x="3456910" y="5827314"/>
            <a:ext cx="94519" cy="10533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6" name="Group 254"/>
          <p:cNvGrpSpPr/>
          <p:nvPr/>
        </p:nvGrpSpPr>
        <p:grpSpPr>
          <a:xfrm>
            <a:off x="3432143" y="3864496"/>
            <a:ext cx="216024" cy="216023"/>
            <a:chOff x="9209112" y="7464897"/>
            <a:chExt cx="432048" cy="216023"/>
          </a:xfrm>
        </p:grpSpPr>
        <p:sp>
          <p:nvSpPr>
            <p:cNvPr id="1121" name="Flowchart: Delay 1120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122" name="Flowchart: Delay 112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1098" name="Freeform 1097"/>
          <p:cNvSpPr/>
          <p:nvPr/>
        </p:nvSpPr>
        <p:spPr bwMode="auto">
          <a:xfrm flipH="1">
            <a:off x="3633412" y="5910876"/>
            <a:ext cx="212662" cy="103414"/>
          </a:xfrm>
          <a:custGeom>
            <a:avLst/>
            <a:gdLst>
              <a:gd name="connsiteX0" fmla="*/ 0 w 114300"/>
              <a:gd name="connsiteY0" fmla="*/ 103414 h 103414"/>
              <a:gd name="connsiteX1" fmla="*/ 111579 w 114300"/>
              <a:gd name="connsiteY1" fmla="*/ 73479 h 103414"/>
              <a:gd name="connsiteX2" fmla="*/ 114300 w 114300"/>
              <a:gd name="connsiteY2" fmla="*/ 0 h 103414"/>
              <a:gd name="connsiteX0" fmla="*/ 0 w 114510"/>
              <a:gd name="connsiteY0" fmla="*/ 103414 h 103414"/>
              <a:gd name="connsiteX1" fmla="*/ 114510 w 114510"/>
              <a:gd name="connsiteY1" fmla="*/ 40822 h 103414"/>
              <a:gd name="connsiteX2" fmla="*/ 114300 w 114510"/>
              <a:gd name="connsiteY2" fmla="*/ 0 h 103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510" h="103414">
                <a:moveTo>
                  <a:pt x="0" y="103414"/>
                </a:moveTo>
                <a:lnTo>
                  <a:pt x="114510" y="40822"/>
                </a:lnTo>
                <a:lnTo>
                  <a:pt x="114300" y="0"/>
                </a:lnTo>
              </a:path>
            </a:pathLst>
          </a:cu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110" name="Straight Connector 1109"/>
          <p:cNvCxnSpPr/>
          <p:nvPr/>
        </p:nvCxnSpPr>
        <p:spPr bwMode="auto">
          <a:xfrm>
            <a:off x="3520480" y="5880720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27" name="Group 257"/>
          <p:cNvGrpSpPr/>
          <p:nvPr/>
        </p:nvGrpSpPr>
        <p:grpSpPr>
          <a:xfrm>
            <a:off x="3765844" y="3864496"/>
            <a:ext cx="216024" cy="216023"/>
            <a:chOff x="9209112" y="7464897"/>
            <a:chExt cx="432048" cy="216023"/>
          </a:xfrm>
        </p:grpSpPr>
        <p:sp>
          <p:nvSpPr>
            <p:cNvPr id="1117" name="Flowchart: Delay 1116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118" name="Flowchart: Delay 1117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575" name="Rectangle 574"/>
          <p:cNvSpPr/>
          <p:nvPr/>
        </p:nvSpPr>
        <p:spPr bwMode="auto">
          <a:xfrm>
            <a:off x="5704361" y="3504455"/>
            <a:ext cx="3816424" cy="9441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76" name="Rectangle 575"/>
          <p:cNvSpPr/>
          <p:nvPr/>
        </p:nvSpPr>
        <p:spPr bwMode="auto">
          <a:xfrm>
            <a:off x="5704362" y="5088631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77" name="Rectangle 576"/>
          <p:cNvSpPr/>
          <p:nvPr/>
        </p:nvSpPr>
        <p:spPr bwMode="auto">
          <a:xfrm>
            <a:off x="5704362" y="4872607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1" name="Rectangle 580"/>
          <p:cNvSpPr/>
          <p:nvPr/>
        </p:nvSpPr>
        <p:spPr bwMode="auto">
          <a:xfrm>
            <a:off x="5704362" y="5520679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3" name="Rectangle 582"/>
          <p:cNvSpPr/>
          <p:nvPr/>
        </p:nvSpPr>
        <p:spPr bwMode="auto">
          <a:xfrm>
            <a:off x="5704362" y="5736703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 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4" name="Rectangle 583"/>
          <p:cNvSpPr/>
          <p:nvPr/>
        </p:nvSpPr>
        <p:spPr bwMode="auto">
          <a:xfrm>
            <a:off x="5704362" y="5952727"/>
            <a:ext cx="3816422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5" name="Rectangle 584"/>
          <p:cNvSpPr/>
          <p:nvPr/>
        </p:nvSpPr>
        <p:spPr bwMode="auto">
          <a:xfrm>
            <a:off x="5704361" y="4440559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8" name="Rectangle 587"/>
          <p:cNvSpPr/>
          <p:nvPr/>
        </p:nvSpPr>
        <p:spPr bwMode="auto">
          <a:xfrm>
            <a:off x="5704361" y="4656583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9" name="Rectangle 588"/>
          <p:cNvSpPr/>
          <p:nvPr/>
        </p:nvSpPr>
        <p:spPr bwMode="auto">
          <a:xfrm>
            <a:off x="5992393" y="4440559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0" name="Rectangle 589"/>
          <p:cNvSpPr/>
          <p:nvPr/>
        </p:nvSpPr>
        <p:spPr bwMode="auto">
          <a:xfrm>
            <a:off x="5992393" y="4656583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8" name="Rectangle 597"/>
          <p:cNvSpPr/>
          <p:nvPr/>
        </p:nvSpPr>
        <p:spPr bwMode="auto">
          <a:xfrm>
            <a:off x="6352432" y="4440559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9" name="Rectangle 598"/>
          <p:cNvSpPr/>
          <p:nvPr/>
        </p:nvSpPr>
        <p:spPr bwMode="auto">
          <a:xfrm>
            <a:off x="6352432" y="4656583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00" name="Rectangle 599"/>
          <p:cNvSpPr/>
          <p:nvPr/>
        </p:nvSpPr>
        <p:spPr bwMode="auto">
          <a:xfrm>
            <a:off x="6641045" y="4440559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01" name="Rectangle 600"/>
          <p:cNvSpPr/>
          <p:nvPr/>
        </p:nvSpPr>
        <p:spPr bwMode="auto">
          <a:xfrm>
            <a:off x="6640465" y="4656583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02" name="Rectangle 601"/>
          <p:cNvSpPr/>
          <p:nvPr/>
        </p:nvSpPr>
        <p:spPr bwMode="auto">
          <a:xfrm>
            <a:off x="7288537" y="4440559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04" name="Rectangle 603"/>
          <p:cNvSpPr/>
          <p:nvPr/>
        </p:nvSpPr>
        <p:spPr bwMode="auto">
          <a:xfrm>
            <a:off x="7288537" y="4656583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05" name="Rectangle 604"/>
          <p:cNvSpPr/>
          <p:nvPr/>
        </p:nvSpPr>
        <p:spPr bwMode="auto">
          <a:xfrm>
            <a:off x="7576570" y="4440559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06" name="Rectangle 605"/>
          <p:cNvSpPr/>
          <p:nvPr/>
        </p:nvSpPr>
        <p:spPr bwMode="auto">
          <a:xfrm>
            <a:off x="7576569" y="4656583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9" name="Rectangle 618"/>
          <p:cNvSpPr/>
          <p:nvPr/>
        </p:nvSpPr>
        <p:spPr bwMode="auto">
          <a:xfrm>
            <a:off x="8296646" y="4440559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0" name="Rectangle 619"/>
          <p:cNvSpPr/>
          <p:nvPr/>
        </p:nvSpPr>
        <p:spPr bwMode="auto">
          <a:xfrm>
            <a:off x="8296646" y="4656583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1" name="Rectangle 620"/>
          <p:cNvSpPr/>
          <p:nvPr/>
        </p:nvSpPr>
        <p:spPr bwMode="auto">
          <a:xfrm>
            <a:off x="8585259" y="4440559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5" name="Rectangle 624"/>
          <p:cNvSpPr/>
          <p:nvPr/>
        </p:nvSpPr>
        <p:spPr bwMode="auto">
          <a:xfrm>
            <a:off x="8584679" y="4656583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6" name="Rectangle 625"/>
          <p:cNvSpPr/>
          <p:nvPr/>
        </p:nvSpPr>
        <p:spPr bwMode="auto">
          <a:xfrm>
            <a:off x="8944719" y="4440559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41" name="Rectangle 640"/>
          <p:cNvSpPr/>
          <p:nvPr/>
        </p:nvSpPr>
        <p:spPr bwMode="auto">
          <a:xfrm>
            <a:off x="8944719" y="4656583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46" name="Rectangle 645"/>
          <p:cNvSpPr/>
          <p:nvPr/>
        </p:nvSpPr>
        <p:spPr bwMode="auto">
          <a:xfrm>
            <a:off x="9232752" y="4440559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48" name="Rectangle 647"/>
          <p:cNvSpPr/>
          <p:nvPr/>
        </p:nvSpPr>
        <p:spPr bwMode="auto">
          <a:xfrm>
            <a:off x="9232751" y="4656583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49" name="Isosceles Triangle 648"/>
          <p:cNvSpPr/>
          <p:nvPr/>
        </p:nvSpPr>
        <p:spPr bwMode="auto">
          <a:xfrm>
            <a:off x="9275501" y="3576463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8" name="Group 257"/>
          <p:cNvGrpSpPr/>
          <p:nvPr/>
        </p:nvGrpSpPr>
        <p:grpSpPr>
          <a:xfrm>
            <a:off x="9275501" y="3864495"/>
            <a:ext cx="216024" cy="216023"/>
            <a:chOff x="9209112" y="7464897"/>
            <a:chExt cx="432048" cy="216023"/>
          </a:xfrm>
        </p:grpSpPr>
        <p:sp>
          <p:nvSpPr>
            <p:cNvPr id="652" name="Flowchart: Delay 651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53" name="Flowchart: Delay 652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54" name="Isosceles Triangle 653"/>
          <p:cNvSpPr/>
          <p:nvPr/>
        </p:nvSpPr>
        <p:spPr bwMode="auto">
          <a:xfrm flipV="1">
            <a:off x="9275501" y="4152527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56" name="Isosceles Triangle 655"/>
          <p:cNvSpPr/>
          <p:nvPr/>
        </p:nvSpPr>
        <p:spPr bwMode="auto">
          <a:xfrm>
            <a:off x="8346712" y="3576463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9" name="Group 273"/>
          <p:cNvGrpSpPr/>
          <p:nvPr/>
        </p:nvGrpSpPr>
        <p:grpSpPr>
          <a:xfrm>
            <a:off x="8346712" y="3864495"/>
            <a:ext cx="216024" cy="216023"/>
            <a:chOff x="9209112" y="7464897"/>
            <a:chExt cx="432048" cy="216023"/>
          </a:xfrm>
        </p:grpSpPr>
        <p:sp>
          <p:nvSpPr>
            <p:cNvPr id="658" name="Flowchart: Delay 657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59" name="Flowchart: Delay 658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60" name="Isosceles Triangle 659"/>
          <p:cNvSpPr/>
          <p:nvPr/>
        </p:nvSpPr>
        <p:spPr bwMode="auto">
          <a:xfrm flipV="1">
            <a:off x="8346712" y="4152527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663" name="Straight Connector 662"/>
          <p:cNvCxnSpPr/>
          <p:nvPr/>
        </p:nvCxnSpPr>
        <p:spPr bwMode="auto">
          <a:xfrm>
            <a:off x="7648577" y="5304655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74" name="Isosceles Triangle 673"/>
          <p:cNvSpPr/>
          <p:nvPr/>
        </p:nvSpPr>
        <p:spPr bwMode="auto">
          <a:xfrm>
            <a:off x="5737610" y="3576463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5" name="Isosceles Triangle 674"/>
          <p:cNvSpPr/>
          <p:nvPr/>
        </p:nvSpPr>
        <p:spPr bwMode="auto">
          <a:xfrm flipV="1">
            <a:off x="5729659" y="4152527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9" name="Isosceles Triangle 678"/>
          <p:cNvSpPr/>
          <p:nvPr/>
        </p:nvSpPr>
        <p:spPr bwMode="auto">
          <a:xfrm>
            <a:off x="6049495" y="3576463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80" name="Isosceles Triangle 679"/>
          <p:cNvSpPr/>
          <p:nvPr/>
        </p:nvSpPr>
        <p:spPr bwMode="auto">
          <a:xfrm flipV="1">
            <a:off x="6049495" y="4152527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30" name="Group 267"/>
          <p:cNvGrpSpPr/>
          <p:nvPr/>
        </p:nvGrpSpPr>
        <p:grpSpPr>
          <a:xfrm>
            <a:off x="5737610" y="3864495"/>
            <a:ext cx="216024" cy="216023"/>
            <a:chOff x="9209112" y="7464897"/>
            <a:chExt cx="432048" cy="216023"/>
          </a:xfrm>
        </p:grpSpPr>
        <p:sp>
          <p:nvSpPr>
            <p:cNvPr id="694" name="Flowchart: Delay 693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95" name="Flowchart: Delay 694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31" name="Group 270"/>
          <p:cNvGrpSpPr/>
          <p:nvPr/>
        </p:nvGrpSpPr>
        <p:grpSpPr>
          <a:xfrm>
            <a:off x="6049495" y="3864495"/>
            <a:ext cx="216024" cy="216023"/>
            <a:chOff x="9209112" y="7464897"/>
            <a:chExt cx="432048" cy="216023"/>
          </a:xfrm>
        </p:grpSpPr>
        <p:sp>
          <p:nvSpPr>
            <p:cNvPr id="698" name="Flowchart: Delay 697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99" name="Flowchart: Delay 698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700" name="Isosceles Triangle 699"/>
          <p:cNvSpPr/>
          <p:nvPr/>
        </p:nvSpPr>
        <p:spPr bwMode="auto">
          <a:xfrm>
            <a:off x="6683899" y="3576463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01" name="Isosceles Triangle 700"/>
          <p:cNvSpPr/>
          <p:nvPr/>
        </p:nvSpPr>
        <p:spPr bwMode="auto">
          <a:xfrm flipV="1">
            <a:off x="6683899" y="4152527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02" name="Isosceles Triangle 701"/>
          <p:cNvSpPr/>
          <p:nvPr/>
        </p:nvSpPr>
        <p:spPr bwMode="auto">
          <a:xfrm>
            <a:off x="6386341" y="3576463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03" name="Isosceles Triangle 702"/>
          <p:cNvSpPr/>
          <p:nvPr/>
        </p:nvSpPr>
        <p:spPr bwMode="auto">
          <a:xfrm flipV="1">
            <a:off x="6386341" y="4152527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38" name="Group 251"/>
          <p:cNvGrpSpPr/>
          <p:nvPr/>
        </p:nvGrpSpPr>
        <p:grpSpPr>
          <a:xfrm>
            <a:off x="6683899" y="3864495"/>
            <a:ext cx="216024" cy="216023"/>
            <a:chOff x="9209112" y="7464897"/>
            <a:chExt cx="432048" cy="216023"/>
          </a:xfrm>
        </p:grpSpPr>
        <p:sp>
          <p:nvSpPr>
            <p:cNvPr id="708" name="Flowchart: Delay 707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09" name="Flowchart: Delay 708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739" name="Group 273"/>
          <p:cNvGrpSpPr/>
          <p:nvPr/>
        </p:nvGrpSpPr>
        <p:grpSpPr>
          <a:xfrm>
            <a:off x="6386341" y="3864495"/>
            <a:ext cx="216024" cy="216023"/>
            <a:chOff x="9209112" y="7464897"/>
            <a:chExt cx="432048" cy="216023"/>
          </a:xfrm>
        </p:grpSpPr>
        <p:sp>
          <p:nvSpPr>
            <p:cNvPr id="712" name="Flowchart: Delay 711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13" name="Flowchart: Delay 712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714" name="Isosceles Triangle 713"/>
          <p:cNvSpPr/>
          <p:nvPr/>
        </p:nvSpPr>
        <p:spPr bwMode="auto">
          <a:xfrm>
            <a:off x="7360545" y="3576463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72" name="Isosceles Triangle 771"/>
          <p:cNvSpPr/>
          <p:nvPr/>
        </p:nvSpPr>
        <p:spPr bwMode="auto">
          <a:xfrm flipV="1">
            <a:off x="7360545" y="4152527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73" name="Isosceles Triangle 772"/>
          <p:cNvSpPr/>
          <p:nvPr/>
        </p:nvSpPr>
        <p:spPr bwMode="auto">
          <a:xfrm>
            <a:off x="7677917" y="3576463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74" name="Isosceles Triangle 773"/>
          <p:cNvSpPr/>
          <p:nvPr/>
        </p:nvSpPr>
        <p:spPr bwMode="auto">
          <a:xfrm flipV="1">
            <a:off x="7677917" y="4152527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75" name="Isosceles Triangle 774"/>
          <p:cNvSpPr/>
          <p:nvPr/>
        </p:nvSpPr>
        <p:spPr bwMode="auto">
          <a:xfrm flipV="1">
            <a:off x="7288537" y="6024735"/>
            <a:ext cx="279648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76" name="Isosceles Triangle 304"/>
          <p:cNvSpPr/>
          <p:nvPr/>
        </p:nvSpPr>
        <p:spPr bwMode="auto">
          <a:xfrm flipV="1">
            <a:off x="7648577" y="6024735"/>
            <a:ext cx="279648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77" name="Rectangle 776"/>
          <p:cNvSpPr/>
          <p:nvPr/>
        </p:nvSpPr>
        <p:spPr bwMode="auto">
          <a:xfrm>
            <a:off x="7308071" y="5810770"/>
            <a:ext cx="621103" cy="13628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779" name="Straight Connector 778"/>
          <p:cNvCxnSpPr/>
          <p:nvPr/>
        </p:nvCxnSpPr>
        <p:spPr bwMode="auto">
          <a:xfrm flipH="1">
            <a:off x="7771414" y="3374503"/>
            <a:ext cx="19049" cy="245745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740" name="Group 254"/>
          <p:cNvGrpSpPr/>
          <p:nvPr/>
        </p:nvGrpSpPr>
        <p:grpSpPr>
          <a:xfrm>
            <a:off x="7344216" y="3864495"/>
            <a:ext cx="216024" cy="216023"/>
            <a:chOff x="9209112" y="7464897"/>
            <a:chExt cx="432048" cy="216023"/>
          </a:xfrm>
        </p:grpSpPr>
        <p:sp>
          <p:nvSpPr>
            <p:cNvPr id="783" name="Flowchart: Delay 782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84" name="Flowchart: Delay 783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cxnSp>
        <p:nvCxnSpPr>
          <p:cNvPr id="785" name="Straight Connector 784"/>
          <p:cNvCxnSpPr/>
          <p:nvPr/>
        </p:nvCxnSpPr>
        <p:spPr bwMode="auto">
          <a:xfrm flipV="1">
            <a:off x="7858840" y="5921759"/>
            <a:ext cx="0" cy="10885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86" name="Freeform 785"/>
          <p:cNvSpPr/>
          <p:nvPr/>
        </p:nvSpPr>
        <p:spPr bwMode="auto">
          <a:xfrm>
            <a:off x="7477839" y="5913596"/>
            <a:ext cx="185945" cy="103414"/>
          </a:xfrm>
          <a:custGeom>
            <a:avLst/>
            <a:gdLst>
              <a:gd name="connsiteX0" fmla="*/ 0 w 114300"/>
              <a:gd name="connsiteY0" fmla="*/ 103414 h 103414"/>
              <a:gd name="connsiteX1" fmla="*/ 111579 w 114300"/>
              <a:gd name="connsiteY1" fmla="*/ 73479 h 103414"/>
              <a:gd name="connsiteX2" fmla="*/ 114300 w 114300"/>
              <a:gd name="connsiteY2" fmla="*/ 0 h 103414"/>
              <a:gd name="connsiteX0" fmla="*/ 0 w 114300"/>
              <a:gd name="connsiteY0" fmla="*/ 103414 h 103414"/>
              <a:gd name="connsiteX1" fmla="*/ 111579 w 114300"/>
              <a:gd name="connsiteY1" fmla="*/ 38100 h 103414"/>
              <a:gd name="connsiteX2" fmla="*/ 114300 w 114300"/>
              <a:gd name="connsiteY2" fmla="*/ 0 h 103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300" h="103414">
                <a:moveTo>
                  <a:pt x="0" y="103414"/>
                </a:moveTo>
                <a:lnTo>
                  <a:pt x="111579" y="38100"/>
                </a:lnTo>
                <a:lnTo>
                  <a:pt x="114300" y="0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788" name="Straight Connector 787"/>
          <p:cNvCxnSpPr/>
          <p:nvPr/>
        </p:nvCxnSpPr>
        <p:spPr bwMode="auto">
          <a:xfrm flipV="1">
            <a:off x="7684377" y="5819978"/>
            <a:ext cx="94519" cy="10533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9" name="Straight Connector 788"/>
          <p:cNvCxnSpPr/>
          <p:nvPr/>
        </p:nvCxnSpPr>
        <p:spPr bwMode="auto">
          <a:xfrm>
            <a:off x="7432553" y="5880719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741" name="Group 257"/>
          <p:cNvGrpSpPr/>
          <p:nvPr/>
        </p:nvGrpSpPr>
        <p:grpSpPr>
          <a:xfrm>
            <a:off x="7677917" y="3864495"/>
            <a:ext cx="216024" cy="216023"/>
            <a:chOff x="9209112" y="7464897"/>
            <a:chExt cx="432048" cy="216023"/>
          </a:xfrm>
        </p:grpSpPr>
        <p:sp>
          <p:nvSpPr>
            <p:cNvPr id="791" name="Flowchart: Delay 790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92" name="Flowchart: Delay 79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cxnSp>
        <p:nvCxnSpPr>
          <p:cNvPr id="810" name="Straight Connector 809"/>
          <p:cNvCxnSpPr>
            <a:endCxn id="776" idx="0"/>
          </p:cNvCxnSpPr>
          <p:nvPr/>
        </p:nvCxnSpPr>
        <p:spPr bwMode="auto">
          <a:xfrm flipV="1">
            <a:off x="5824736" y="6240759"/>
            <a:ext cx="1963665" cy="576065"/>
          </a:xfrm>
          <a:prstGeom prst="line">
            <a:avLst/>
          </a:prstGeom>
          <a:noFill/>
          <a:ln w="5715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2" name="Straight Connector 811"/>
          <p:cNvCxnSpPr>
            <a:stCxn id="775" idx="0"/>
          </p:cNvCxnSpPr>
          <p:nvPr/>
        </p:nvCxnSpPr>
        <p:spPr bwMode="auto">
          <a:xfrm flipH="1">
            <a:off x="5464696" y="6240759"/>
            <a:ext cx="1963665" cy="576065"/>
          </a:xfrm>
          <a:prstGeom prst="line">
            <a:avLst/>
          </a:prstGeom>
          <a:noFill/>
          <a:ln w="5715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6" name="Straight Connector 815"/>
          <p:cNvCxnSpPr>
            <a:stCxn id="1054" idx="0"/>
          </p:cNvCxnSpPr>
          <p:nvPr/>
        </p:nvCxnSpPr>
        <p:spPr bwMode="auto">
          <a:xfrm>
            <a:off x="3516288" y="6240760"/>
            <a:ext cx="1948408" cy="576064"/>
          </a:xfrm>
          <a:prstGeom prst="line">
            <a:avLst/>
          </a:prstGeom>
          <a:noFill/>
          <a:ln w="5715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0" name="Straight Connector 819"/>
          <p:cNvCxnSpPr>
            <a:stCxn id="1059" idx="0"/>
          </p:cNvCxnSpPr>
          <p:nvPr/>
        </p:nvCxnSpPr>
        <p:spPr bwMode="auto">
          <a:xfrm>
            <a:off x="3876328" y="6240760"/>
            <a:ext cx="1952600" cy="576064"/>
          </a:xfrm>
          <a:prstGeom prst="line">
            <a:avLst/>
          </a:prstGeom>
          <a:noFill/>
          <a:ln w="5715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26" name="TextBox 825"/>
          <p:cNvSpPr txBox="1"/>
          <p:nvPr/>
        </p:nvSpPr>
        <p:spPr>
          <a:xfrm>
            <a:off x="4190653" y="81216"/>
            <a:ext cx="3093796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3200" dirty="0" smtClean="0"/>
              <a:t>Left </a:t>
            </a:r>
            <a:r>
              <a:rPr lang="en-GB" sz="3200" dirty="0" smtClean="0"/>
              <a:t>portal node</a:t>
            </a:r>
            <a:endParaRPr lang="en-US" sz="3200" dirty="0" smtClean="0"/>
          </a:p>
        </p:txBody>
      </p:sp>
      <p:cxnSp>
        <p:nvCxnSpPr>
          <p:cNvPr id="829" name="Straight Connector 828"/>
          <p:cNvCxnSpPr/>
          <p:nvPr/>
        </p:nvCxnSpPr>
        <p:spPr bwMode="auto">
          <a:xfrm>
            <a:off x="3880520" y="5664696"/>
            <a:ext cx="16522" cy="17003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30" name="Freeform 829"/>
          <p:cNvSpPr/>
          <p:nvPr/>
        </p:nvSpPr>
        <p:spPr bwMode="auto">
          <a:xfrm>
            <a:off x="3603466" y="5916376"/>
            <a:ext cx="185945" cy="103414"/>
          </a:xfrm>
          <a:custGeom>
            <a:avLst/>
            <a:gdLst>
              <a:gd name="connsiteX0" fmla="*/ 0 w 114300"/>
              <a:gd name="connsiteY0" fmla="*/ 103414 h 103414"/>
              <a:gd name="connsiteX1" fmla="*/ 111579 w 114300"/>
              <a:gd name="connsiteY1" fmla="*/ 73479 h 103414"/>
              <a:gd name="connsiteX2" fmla="*/ 114300 w 114300"/>
              <a:gd name="connsiteY2" fmla="*/ 0 h 103414"/>
              <a:gd name="connsiteX0" fmla="*/ 0 w 114300"/>
              <a:gd name="connsiteY0" fmla="*/ 103414 h 103414"/>
              <a:gd name="connsiteX1" fmla="*/ 111579 w 114300"/>
              <a:gd name="connsiteY1" fmla="*/ 38100 h 103414"/>
              <a:gd name="connsiteX2" fmla="*/ 114300 w 114300"/>
              <a:gd name="connsiteY2" fmla="*/ 0 h 103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300" h="103414">
                <a:moveTo>
                  <a:pt x="0" y="103414"/>
                </a:moveTo>
                <a:lnTo>
                  <a:pt x="111579" y="38100"/>
                </a:lnTo>
                <a:lnTo>
                  <a:pt x="114300" y="0"/>
                </a:lnTo>
              </a:path>
            </a:pathLst>
          </a:custGeom>
          <a:noFill/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6" name="Rectangle 355"/>
          <p:cNvSpPr/>
          <p:nvPr/>
        </p:nvSpPr>
        <p:spPr bwMode="auto">
          <a:xfrm>
            <a:off x="1792288" y="984176"/>
            <a:ext cx="3816424" cy="5328592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7" name="Rectangle 356"/>
          <p:cNvSpPr/>
          <p:nvPr/>
        </p:nvSpPr>
        <p:spPr bwMode="auto">
          <a:xfrm>
            <a:off x="5732408" y="984176"/>
            <a:ext cx="3816424" cy="5328592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8" name="TextBox 357"/>
          <p:cNvSpPr txBox="1"/>
          <p:nvPr/>
        </p:nvSpPr>
        <p:spPr>
          <a:xfrm>
            <a:off x="1836360" y="1056184"/>
            <a:ext cx="798295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2000" dirty="0" smtClean="0"/>
              <a:t>Port</a:t>
            </a:r>
          </a:p>
          <a:p>
            <a:r>
              <a:rPr lang="en-GB" sz="2000" dirty="0" smtClean="0"/>
              <a:t>Card 1</a:t>
            </a:r>
            <a:endParaRPr lang="en-US" sz="2000" dirty="0" smtClean="0"/>
          </a:p>
        </p:txBody>
      </p:sp>
      <p:sp>
        <p:nvSpPr>
          <p:cNvPr id="359" name="TextBox 358"/>
          <p:cNvSpPr txBox="1"/>
          <p:nvPr/>
        </p:nvSpPr>
        <p:spPr>
          <a:xfrm>
            <a:off x="5824736" y="1056184"/>
            <a:ext cx="798295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2000" dirty="0" smtClean="0"/>
              <a:t>Port</a:t>
            </a:r>
          </a:p>
          <a:p>
            <a:r>
              <a:rPr lang="en-GB" sz="2000" dirty="0" smtClean="0"/>
              <a:t>Card 2</a:t>
            </a:r>
            <a:endParaRPr lang="en-US" sz="2000" dirty="0" smtClean="0"/>
          </a:p>
        </p:txBody>
      </p:sp>
      <p:sp>
        <p:nvSpPr>
          <p:cNvPr id="363" name="TextBox 362"/>
          <p:cNvSpPr txBox="1"/>
          <p:nvPr/>
        </p:nvSpPr>
        <p:spPr>
          <a:xfrm>
            <a:off x="3832302" y="5592688"/>
            <a:ext cx="120226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dirty="0" smtClean="0"/>
              <a:t>X</a:t>
            </a:r>
            <a:endParaRPr lang="en-US" sz="1400" dirty="0" smtClean="0"/>
          </a:p>
        </p:txBody>
      </p:sp>
      <p:cxnSp>
        <p:nvCxnSpPr>
          <p:cNvPr id="366" name="Straight Connector 365"/>
          <p:cNvCxnSpPr/>
          <p:nvPr/>
        </p:nvCxnSpPr>
        <p:spPr bwMode="auto">
          <a:xfrm flipH="1">
            <a:off x="7451762" y="5664696"/>
            <a:ext cx="1229" cy="1586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9" name="Straight Connector 368"/>
          <p:cNvCxnSpPr/>
          <p:nvPr/>
        </p:nvCxnSpPr>
        <p:spPr bwMode="auto">
          <a:xfrm flipV="1">
            <a:off x="7336904" y="5915878"/>
            <a:ext cx="0" cy="10885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0" name="Freeform 369"/>
          <p:cNvSpPr/>
          <p:nvPr/>
        </p:nvSpPr>
        <p:spPr bwMode="auto">
          <a:xfrm flipH="1">
            <a:off x="7480920" y="5912696"/>
            <a:ext cx="212662" cy="103414"/>
          </a:xfrm>
          <a:custGeom>
            <a:avLst/>
            <a:gdLst>
              <a:gd name="connsiteX0" fmla="*/ 0 w 114300"/>
              <a:gd name="connsiteY0" fmla="*/ 103414 h 103414"/>
              <a:gd name="connsiteX1" fmla="*/ 111579 w 114300"/>
              <a:gd name="connsiteY1" fmla="*/ 73479 h 103414"/>
              <a:gd name="connsiteX2" fmla="*/ 114300 w 114300"/>
              <a:gd name="connsiteY2" fmla="*/ 0 h 103414"/>
              <a:gd name="connsiteX0" fmla="*/ 0 w 114510"/>
              <a:gd name="connsiteY0" fmla="*/ 103414 h 103414"/>
              <a:gd name="connsiteX1" fmla="*/ 114510 w 114510"/>
              <a:gd name="connsiteY1" fmla="*/ 40822 h 103414"/>
              <a:gd name="connsiteX2" fmla="*/ 114300 w 114510"/>
              <a:gd name="connsiteY2" fmla="*/ 0 h 103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510" h="103414">
                <a:moveTo>
                  <a:pt x="0" y="103414"/>
                </a:moveTo>
                <a:lnTo>
                  <a:pt x="114510" y="40822"/>
                </a:lnTo>
                <a:lnTo>
                  <a:pt x="114300" y="0"/>
                </a:lnTo>
              </a:path>
            </a:pathLst>
          </a:cu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3" name="TextBox 372"/>
          <p:cNvSpPr txBox="1"/>
          <p:nvPr/>
        </p:nvSpPr>
        <p:spPr>
          <a:xfrm>
            <a:off x="7403639" y="5566809"/>
            <a:ext cx="120226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dirty="0" smtClean="0"/>
              <a:t>X</a:t>
            </a:r>
            <a:endParaRPr lang="en-US" sz="1400" dirty="0" smtClean="0"/>
          </a:p>
        </p:txBody>
      </p:sp>
      <p:cxnSp>
        <p:nvCxnSpPr>
          <p:cNvPr id="376" name="Straight Connector 375"/>
          <p:cNvCxnSpPr/>
          <p:nvPr/>
        </p:nvCxnSpPr>
        <p:spPr bwMode="auto">
          <a:xfrm flipV="1">
            <a:off x="3943350" y="2536167"/>
            <a:ext cx="16175" cy="70868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7" name="Straight Connector 376"/>
          <p:cNvCxnSpPr/>
          <p:nvPr/>
        </p:nvCxnSpPr>
        <p:spPr bwMode="auto">
          <a:xfrm flipV="1">
            <a:off x="7936301" y="2458528"/>
            <a:ext cx="25880" cy="73324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42" name="Isosceles Triangle 841"/>
          <p:cNvSpPr/>
          <p:nvPr/>
        </p:nvSpPr>
        <p:spPr bwMode="auto">
          <a:xfrm>
            <a:off x="3879461" y="2587232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38" name="Isosceles Triangle 837"/>
          <p:cNvSpPr/>
          <p:nvPr/>
        </p:nvSpPr>
        <p:spPr bwMode="auto">
          <a:xfrm flipV="1">
            <a:off x="3879461" y="2985394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42" name="Group 267"/>
          <p:cNvGrpSpPr/>
          <p:nvPr/>
        </p:nvGrpSpPr>
        <p:grpSpPr>
          <a:xfrm flipV="1">
            <a:off x="3879461" y="2786314"/>
            <a:ext cx="149311" cy="149310"/>
            <a:chOff x="9209112" y="7464897"/>
            <a:chExt cx="432048" cy="216023"/>
          </a:xfrm>
        </p:grpSpPr>
        <p:sp>
          <p:nvSpPr>
            <p:cNvPr id="840" name="Flowchart: Delay 839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41" name="Flowchart: Delay 840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cxnSp>
        <p:nvCxnSpPr>
          <p:cNvPr id="379" name="Straight Connector 378"/>
          <p:cNvCxnSpPr/>
          <p:nvPr/>
        </p:nvCxnSpPr>
        <p:spPr bwMode="auto">
          <a:xfrm flipV="1">
            <a:off x="3520480" y="3219452"/>
            <a:ext cx="416520" cy="1409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2" name="Straight Connector 381"/>
          <p:cNvCxnSpPr/>
          <p:nvPr/>
        </p:nvCxnSpPr>
        <p:spPr bwMode="auto">
          <a:xfrm flipV="1">
            <a:off x="7768952" y="3194052"/>
            <a:ext cx="187598" cy="1663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743" name="Group 306"/>
          <p:cNvGrpSpPr/>
          <p:nvPr/>
        </p:nvGrpSpPr>
        <p:grpSpPr>
          <a:xfrm flipV="1">
            <a:off x="7874062" y="2587232"/>
            <a:ext cx="149311" cy="547473"/>
            <a:chOff x="9761961" y="2812813"/>
            <a:chExt cx="149311" cy="547473"/>
          </a:xfrm>
        </p:grpSpPr>
        <p:sp>
          <p:nvSpPr>
            <p:cNvPr id="689" name="Isosceles Triangle 688"/>
            <p:cNvSpPr/>
            <p:nvPr/>
          </p:nvSpPr>
          <p:spPr bwMode="auto">
            <a:xfrm>
              <a:off x="9761961" y="2812813"/>
              <a:ext cx="149311" cy="149311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90" name="Isosceles Triangle 689"/>
            <p:cNvSpPr/>
            <p:nvPr/>
          </p:nvSpPr>
          <p:spPr bwMode="auto">
            <a:xfrm flipV="1">
              <a:off x="9761961" y="3210975"/>
              <a:ext cx="149311" cy="149311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744" name="Group 270"/>
          <p:cNvGrpSpPr/>
          <p:nvPr/>
        </p:nvGrpSpPr>
        <p:grpSpPr>
          <a:xfrm flipV="1">
            <a:off x="7874062" y="2786314"/>
            <a:ext cx="149311" cy="149310"/>
            <a:chOff x="9209112" y="7464897"/>
            <a:chExt cx="432048" cy="216023"/>
          </a:xfrm>
        </p:grpSpPr>
        <p:sp>
          <p:nvSpPr>
            <p:cNvPr id="687" name="Flowchart: Delay 686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88" name="Flowchart: Delay 687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42" name="TextBox 341"/>
          <p:cNvSpPr txBox="1"/>
          <p:nvPr/>
        </p:nvSpPr>
        <p:spPr>
          <a:xfrm>
            <a:off x="1792288" y="6528792"/>
            <a:ext cx="2088232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dirty="0" smtClean="0"/>
              <a:t>MERGING: Can </a:t>
            </a:r>
            <a:r>
              <a:rPr lang="en-GB" sz="1400" dirty="0" smtClean="0"/>
              <a:t>not do this in SDH or OTN</a:t>
            </a:r>
            <a:endParaRPr lang="en-US" sz="1400" dirty="0" smtClean="0"/>
          </a:p>
        </p:txBody>
      </p:sp>
      <p:sp>
        <p:nvSpPr>
          <p:cNvPr id="343" name="Freeform 342"/>
          <p:cNvSpPr/>
          <p:nvPr/>
        </p:nvSpPr>
        <p:spPr bwMode="auto">
          <a:xfrm>
            <a:off x="5448300" y="6210300"/>
            <a:ext cx="6400800" cy="2219325"/>
          </a:xfrm>
          <a:custGeom>
            <a:avLst/>
            <a:gdLst>
              <a:gd name="connsiteX0" fmla="*/ 0 w 5514975"/>
              <a:gd name="connsiteY0" fmla="*/ 228600 h 1838325"/>
              <a:gd name="connsiteX1" fmla="*/ 295275 w 5514975"/>
              <a:gd name="connsiteY1" fmla="*/ 19050 h 1838325"/>
              <a:gd name="connsiteX2" fmla="*/ 1466850 w 5514975"/>
              <a:gd name="connsiteY2" fmla="*/ 0 h 1838325"/>
              <a:gd name="connsiteX3" fmla="*/ 1466850 w 5514975"/>
              <a:gd name="connsiteY3" fmla="*/ 1838325 h 1838325"/>
              <a:gd name="connsiteX4" fmla="*/ 5495925 w 5514975"/>
              <a:gd name="connsiteY4" fmla="*/ 1838325 h 1838325"/>
              <a:gd name="connsiteX5" fmla="*/ 5514975 w 5514975"/>
              <a:gd name="connsiteY5" fmla="*/ 457200 h 1838325"/>
              <a:gd name="connsiteX0" fmla="*/ 0 w 6638925"/>
              <a:gd name="connsiteY0" fmla="*/ 628650 h 2238375"/>
              <a:gd name="connsiteX1" fmla="*/ 295275 w 6638925"/>
              <a:gd name="connsiteY1" fmla="*/ 419100 h 2238375"/>
              <a:gd name="connsiteX2" fmla="*/ 1466850 w 6638925"/>
              <a:gd name="connsiteY2" fmla="*/ 400050 h 2238375"/>
              <a:gd name="connsiteX3" fmla="*/ 1466850 w 6638925"/>
              <a:gd name="connsiteY3" fmla="*/ 2238375 h 2238375"/>
              <a:gd name="connsiteX4" fmla="*/ 5495925 w 6638925"/>
              <a:gd name="connsiteY4" fmla="*/ 2238375 h 2238375"/>
              <a:gd name="connsiteX5" fmla="*/ 6638925 w 6638925"/>
              <a:gd name="connsiteY5" fmla="*/ 0 h 2238375"/>
              <a:gd name="connsiteX0" fmla="*/ 0 w 6638925"/>
              <a:gd name="connsiteY0" fmla="*/ 628650 h 2238375"/>
              <a:gd name="connsiteX1" fmla="*/ 295275 w 6638925"/>
              <a:gd name="connsiteY1" fmla="*/ 419100 h 2238375"/>
              <a:gd name="connsiteX2" fmla="*/ 1466850 w 6638925"/>
              <a:gd name="connsiteY2" fmla="*/ 400050 h 2238375"/>
              <a:gd name="connsiteX3" fmla="*/ 1466850 w 6638925"/>
              <a:gd name="connsiteY3" fmla="*/ 2238375 h 2238375"/>
              <a:gd name="connsiteX4" fmla="*/ 6619875 w 6638925"/>
              <a:gd name="connsiteY4" fmla="*/ 2238375 h 2238375"/>
              <a:gd name="connsiteX5" fmla="*/ 6638925 w 6638925"/>
              <a:gd name="connsiteY5" fmla="*/ 0 h 2238375"/>
              <a:gd name="connsiteX0" fmla="*/ 0 w 6619875"/>
              <a:gd name="connsiteY0" fmla="*/ 609600 h 2219325"/>
              <a:gd name="connsiteX1" fmla="*/ 295275 w 6619875"/>
              <a:gd name="connsiteY1" fmla="*/ 400050 h 2219325"/>
              <a:gd name="connsiteX2" fmla="*/ 1466850 w 6619875"/>
              <a:gd name="connsiteY2" fmla="*/ 381000 h 2219325"/>
              <a:gd name="connsiteX3" fmla="*/ 1466850 w 6619875"/>
              <a:gd name="connsiteY3" fmla="*/ 2219325 h 2219325"/>
              <a:gd name="connsiteX4" fmla="*/ 6619875 w 6619875"/>
              <a:gd name="connsiteY4" fmla="*/ 2219325 h 2219325"/>
              <a:gd name="connsiteX5" fmla="*/ 6391275 w 6619875"/>
              <a:gd name="connsiteY5" fmla="*/ 0 h 2219325"/>
              <a:gd name="connsiteX0" fmla="*/ 0 w 6400800"/>
              <a:gd name="connsiteY0" fmla="*/ 609600 h 2219325"/>
              <a:gd name="connsiteX1" fmla="*/ 295275 w 6400800"/>
              <a:gd name="connsiteY1" fmla="*/ 400050 h 2219325"/>
              <a:gd name="connsiteX2" fmla="*/ 1466850 w 6400800"/>
              <a:gd name="connsiteY2" fmla="*/ 381000 h 2219325"/>
              <a:gd name="connsiteX3" fmla="*/ 1466850 w 6400800"/>
              <a:gd name="connsiteY3" fmla="*/ 2219325 h 2219325"/>
              <a:gd name="connsiteX4" fmla="*/ 6400800 w 6400800"/>
              <a:gd name="connsiteY4" fmla="*/ 2219325 h 2219325"/>
              <a:gd name="connsiteX5" fmla="*/ 6391275 w 6400800"/>
              <a:gd name="connsiteY5" fmla="*/ 0 h 2219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00800" h="2219325">
                <a:moveTo>
                  <a:pt x="0" y="609600"/>
                </a:moveTo>
                <a:lnTo>
                  <a:pt x="295275" y="400050"/>
                </a:lnTo>
                <a:lnTo>
                  <a:pt x="1466850" y="381000"/>
                </a:lnTo>
                <a:lnTo>
                  <a:pt x="1466850" y="2219325"/>
                </a:lnTo>
                <a:lnTo>
                  <a:pt x="6400800" y="2219325"/>
                </a:lnTo>
                <a:lnTo>
                  <a:pt x="6391275" y="0"/>
                </a:lnTo>
              </a:path>
            </a:pathLst>
          </a:custGeom>
          <a:noFill/>
          <a:ln w="5715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" name="Group 273"/>
          <p:cNvGrpSpPr/>
          <p:nvPr/>
        </p:nvGrpSpPr>
        <p:grpSpPr>
          <a:xfrm>
            <a:off x="6798940" y="7712868"/>
            <a:ext cx="216024" cy="216023"/>
            <a:chOff x="9209112" y="7464897"/>
            <a:chExt cx="432048" cy="216023"/>
          </a:xfrm>
          <a:solidFill>
            <a:srgbClr val="99FF66"/>
          </a:solidFill>
        </p:grpSpPr>
        <p:sp>
          <p:nvSpPr>
            <p:cNvPr id="216" name="Flowchart: Delay 21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  <p:sp>
          <p:nvSpPr>
            <p:cNvPr id="217" name="Flowchart: Delay 21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</p:grpSp>
      <p:sp>
        <p:nvSpPr>
          <p:cNvPr id="344" name="Rectangle 343"/>
          <p:cNvSpPr/>
          <p:nvPr/>
        </p:nvSpPr>
        <p:spPr bwMode="auto">
          <a:xfrm>
            <a:off x="11382375" y="6303243"/>
            <a:ext cx="2245940" cy="104006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8.6.3</a:t>
            </a:r>
            <a:r>
              <a:rPr kumimoji="0" lang="en-US" sz="11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B-MAC Relay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5" name="Rectangle 344"/>
          <p:cNvSpPr/>
          <p:nvPr/>
        </p:nvSpPr>
        <p:spPr bwMode="auto">
          <a:xfrm>
            <a:off x="11381262" y="5511154"/>
            <a:ext cx="161083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6" name="Rectangle 345"/>
          <p:cNvSpPr/>
          <p:nvPr/>
        </p:nvSpPr>
        <p:spPr bwMode="auto">
          <a:xfrm>
            <a:off x="11381262" y="5727178"/>
            <a:ext cx="161083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 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7" name="Rectangle 346"/>
          <p:cNvSpPr/>
          <p:nvPr/>
        </p:nvSpPr>
        <p:spPr bwMode="auto">
          <a:xfrm>
            <a:off x="11381262" y="5943202"/>
            <a:ext cx="1610838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8" name="Isosceles Triangle 347"/>
          <p:cNvSpPr/>
          <p:nvPr/>
        </p:nvSpPr>
        <p:spPr bwMode="auto">
          <a:xfrm flipV="1">
            <a:off x="11670037" y="6015210"/>
            <a:ext cx="279648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9" name="Isosceles Triangle 304"/>
          <p:cNvSpPr/>
          <p:nvPr/>
        </p:nvSpPr>
        <p:spPr bwMode="auto">
          <a:xfrm flipV="1">
            <a:off x="12030077" y="6015210"/>
            <a:ext cx="279648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0" name="Rectangle 349"/>
          <p:cNvSpPr/>
          <p:nvPr/>
        </p:nvSpPr>
        <p:spPr bwMode="auto">
          <a:xfrm>
            <a:off x="11689571" y="5801245"/>
            <a:ext cx="621103" cy="13628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51" name="Straight Connector 350"/>
          <p:cNvCxnSpPr/>
          <p:nvPr/>
        </p:nvCxnSpPr>
        <p:spPr bwMode="auto">
          <a:xfrm flipV="1">
            <a:off x="12240340" y="5912234"/>
            <a:ext cx="0" cy="10885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2" name="Freeform 351"/>
          <p:cNvSpPr/>
          <p:nvPr/>
        </p:nvSpPr>
        <p:spPr bwMode="auto">
          <a:xfrm>
            <a:off x="11859339" y="5904071"/>
            <a:ext cx="185945" cy="103414"/>
          </a:xfrm>
          <a:custGeom>
            <a:avLst/>
            <a:gdLst>
              <a:gd name="connsiteX0" fmla="*/ 0 w 114300"/>
              <a:gd name="connsiteY0" fmla="*/ 103414 h 103414"/>
              <a:gd name="connsiteX1" fmla="*/ 111579 w 114300"/>
              <a:gd name="connsiteY1" fmla="*/ 73479 h 103414"/>
              <a:gd name="connsiteX2" fmla="*/ 114300 w 114300"/>
              <a:gd name="connsiteY2" fmla="*/ 0 h 103414"/>
              <a:gd name="connsiteX0" fmla="*/ 0 w 114300"/>
              <a:gd name="connsiteY0" fmla="*/ 103414 h 103414"/>
              <a:gd name="connsiteX1" fmla="*/ 111579 w 114300"/>
              <a:gd name="connsiteY1" fmla="*/ 38100 h 103414"/>
              <a:gd name="connsiteX2" fmla="*/ 114300 w 114300"/>
              <a:gd name="connsiteY2" fmla="*/ 0 h 103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300" h="103414">
                <a:moveTo>
                  <a:pt x="0" y="103414"/>
                </a:moveTo>
                <a:lnTo>
                  <a:pt x="111579" y="38100"/>
                </a:lnTo>
                <a:lnTo>
                  <a:pt x="114300" y="0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53" name="Straight Connector 352"/>
          <p:cNvCxnSpPr/>
          <p:nvPr/>
        </p:nvCxnSpPr>
        <p:spPr bwMode="auto">
          <a:xfrm flipV="1">
            <a:off x="12065877" y="5810453"/>
            <a:ext cx="94519" cy="10533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4" name="Straight Connector 353"/>
          <p:cNvCxnSpPr/>
          <p:nvPr/>
        </p:nvCxnSpPr>
        <p:spPr bwMode="auto">
          <a:xfrm>
            <a:off x="11814053" y="5871194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55" name="Straight Connector 354"/>
          <p:cNvCxnSpPr/>
          <p:nvPr/>
        </p:nvCxnSpPr>
        <p:spPr bwMode="auto">
          <a:xfrm flipH="1">
            <a:off x="11833262" y="5655171"/>
            <a:ext cx="1229" cy="1586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0" name="Straight Connector 359"/>
          <p:cNvCxnSpPr/>
          <p:nvPr/>
        </p:nvCxnSpPr>
        <p:spPr bwMode="auto">
          <a:xfrm flipV="1">
            <a:off x="11718404" y="5906353"/>
            <a:ext cx="0" cy="10885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1" name="Freeform 360"/>
          <p:cNvSpPr/>
          <p:nvPr/>
        </p:nvSpPr>
        <p:spPr bwMode="auto">
          <a:xfrm flipH="1">
            <a:off x="11862420" y="5903171"/>
            <a:ext cx="212662" cy="103414"/>
          </a:xfrm>
          <a:custGeom>
            <a:avLst/>
            <a:gdLst>
              <a:gd name="connsiteX0" fmla="*/ 0 w 114300"/>
              <a:gd name="connsiteY0" fmla="*/ 103414 h 103414"/>
              <a:gd name="connsiteX1" fmla="*/ 111579 w 114300"/>
              <a:gd name="connsiteY1" fmla="*/ 73479 h 103414"/>
              <a:gd name="connsiteX2" fmla="*/ 114300 w 114300"/>
              <a:gd name="connsiteY2" fmla="*/ 0 h 103414"/>
              <a:gd name="connsiteX0" fmla="*/ 0 w 114510"/>
              <a:gd name="connsiteY0" fmla="*/ 103414 h 103414"/>
              <a:gd name="connsiteX1" fmla="*/ 114510 w 114510"/>
              <a:gd name="connsiteY1" fmla="*/ 40822 h 103414"/>
              <a:gd name="connsiteX2" fmla="*/ 114300 w 114510"/>
              <a:gd name="connsiteY2" fmla="*/ 0 h 103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510" h="103414">
                <a:moveTo>
                  <a:pt x="0" y="103414"/>
                </a:moveTo>
                <a:lnTo>
                  <a:pt x="114510" y="40822"/>
                </a:lnTo>
                <a:lnTo>
                  <a:pt x="114300" y="0"/>
                </a:lnTo>
              </a:path>
            </a:pathLst>
          </a:cu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4" name="TextBox 363"/>
          <p:cNvSpPr txBox="1"/>
          <p:nvPr/>
        </p:nvSpPr>
        <p:spPr>
          <a:xfrm>
            <a:off x="11785139" y="5557284"/>
            <a:ext cx="120226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dirty="0" smtClean="0"/>
              <a:t>X</a:t>
            </a:r>
            <a:endParaRPr lang="en-US" sz="1400" dirty="0" smtClean="0"/>
          </a:p>
        </p:txBody>
      </p:sp>
      <p:cxnSp>
        <p:nvCxnSpPr>
          <p:cNvPr id="371" name="Straight Connector 370"/>
          <p:cNvCxnSpPr>
            <a:stCxn id="1084" idx="4"/>
          </p:cNvCxnSpPr>
          <p:nvPr/>
        </p:nvCxnSpPr>
        <p:spPr bwMode="auto">
          <a:xfrm flipH="1" flipV="1">
            <a:off x="12188953" y="6221711"/>
            <a:ext cx="441198" cy="769636"/>
          </a:xfrm>
          <a:prstGeom prst="line">
            <a:avLst/>
          </a:prstGeom>
          <a:noFill/>
          <a:ln w="5715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5" name="TextBox 374"/>
          <p:cNvSpPr txBox="1"/>
          <p:nvPr/>
        </p:nvSpPr>
        <p:spPr>
          <a:xfrm>
            <a:off x="9025988" y="8295360"/>
            <a:ext cx="399148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b="0" dirty="0" smtClean="0"/>
              <a:t>TESI</a:t>
            </a:r>
            <a:endParaRPr lang="en-US" sz="1400" b="0" dirty="0" smtClean="0"/>
          </a:p>
        </p:txBody>
      </p:sp>
      <p:sp>
        <p:nvSpPr>
          <p:cNvPr id="399" name="Rectangle 398"/>
          <p:cNvSpPr/>
          <p:nvPr/>
        </p:nvSpPr>
        <p:spPr bwMode="auto">
          <a:xfrm>
            <a:off x="12668590" y="7344917"/>
            <a:ext cx="1008112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0" name="Rectangle 399"/>
          <p:cNvSpPr/>
          <p:nvPr/>
        </p:nvSpPr>
        <p:spPr bwMode="auto">
          <a:xfrm>
            <a:off x="12668590" y="8281021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1" name="Rectangle 400"/>
          <p:cNvSpPr/>
          <p:nvPr/>
        </p:nvSpPr>
        <p:spPr bwMode="auto">
          <a:xfrm>
            <a:off x="12668590" y="8497045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2" name="Rectangle 401"/>
          <p:cNvSpPr/>
          <p:nvPr/>
        </p:nvSpPr>
        <p:spPr bwMode="auto">
          <a:xfrm>
            <a:off x="12668590" y="8713069"/>
            <a:ext cx="100811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3" name="Rectangle 402"/>
          <p:cNvSpPr/>
          <p:nvPr/>
        </p:nvSpPr>
        <p:spPr bwMode="auto">
          <a:xfrm>
            <a:off x="12668590" y="9073109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4" name="Rectangle 403"/>
          <p:cNvSpPr/>
          <p:nvPr/>
        </p:nvSpPr>
        <p:spPr bwMode="auto">
          <a:xfrm>
            <a:off x="12668590" y="9289133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5" name="Isosceles Triangle 404"/>
          <p:cNvSpPr/>
          <p:nvPr/>
        </p:nvSpPr>
        <p:spPr bwMode="auto">
          <a:xfrm flipV="1">
            <a:off x="12956622" y="8785077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6" name="Isosceles Triangle 405"/>
          <p:cNvSpPr/>
          <p:nvPr/>
        </p:nvSpPr>
        <p:spPr bwMode="auto">
          <a:xfrm>
            <a:off x="13282754" y="7416925"/>
            <a:ext cx="216024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407" name="Isosceles Triangle 406"/>
          <p:cNvSpPr/>
          <p:nvPr/>
        </p:nvSpPr>
        <p:spPr bwMode="auto">
          <a:xfrm flipV="1">
            <a:off x="13282754" y="7992989"/>
            <a:ext cx="216024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Arial" charset="0"/>
            </a:endParaRPr>
          </a:p>
        </p:txBody>
      </p:sp>
      <p:grpSp>
        <p:nvGrpSpPr>
          <p:cNvPr id="410" name="Group 267"/>
          <p:cNvGrpSpPr/>
          <p:nvPr/>
        </p:nvGrpSpPr>
        <p:grpSpPr>
          <a:xfrm>
            <a:off x="12740598" y="7704957"/>
            <a:ext cx="216024" cy="216023"/>
            <a:chOff x="9209112" y="7464897"/>
            <a:chExt cx="432048" cy="216023"/>
          </a:xfrm>
          <a:solidFill>
            <a:srgbClr val="99FF66"/>
          </a:solidFill>
        </p:grpSpPr>
        <p:sp>
          <p:nvSpPr>
            <p:cNvPr id="411" name="Flowchart: Delay 410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  <p:sp>
          <p:nvSpPr>
            <p:cNvPr id="412" name="Flowchart: Delay 41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</p:grpSp>
      <p:grpSp>
        <p:nvGrpSpPr>
          <p:cNvPr id="413" name="Group 273"/>
          <p:cNvGrpSpPr/>
          <p:nvPr/>
        </p:nvGrpSpPr>
        <p:grpSpPr>
          <a:xfrm>
            <a:off x="13282754" y="7704957"/>
            <a:ext cx="216024" cy="216023"/>
            <a:chOff x="9209112" y="7464897"/>
            <a:chExt cx="432048" cy="216023"/>
          </a:xfrm>
          <a:solidFill>
            <a:srgbClr val="99FF66"/>
          </a:solidFill>
        </p:grpSpPr>
        <p:sp>
          <p:nvSpPr>
            <p:cNvPr id="414" name="Flowchart: Delay 413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  <p:sp>
          <p:nvSpPr>
            <p:cNvPr id="415" name="Flowchart: Delay 414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</p:grpSp>
      <p:grpSp>
        <p:nvGrpSpPr>
          <p:cNvPr id="396" name="Group 273"/>
          <p:cNvGrpSpPr/>
          <p:nvPr/>
        </p:nvGrpSpPr>
        <p:grpSpPr>
          <a:xfrm>
            <a:off x="12102852" y="7704958"/>
            <a:ext cx="216024" cy="216023"/>
            <a:chOff x="9209112" y="7464897"/>
            <a:chExt cx="432048" cy="216023"/>
          </a:xfrm>
          <a:solidFill>
            <a:srgbClr val="99FF66"/>
          </a:solidFill>
        </p:grpSpPr>
        <p:sp>
          <p:nvSpPr>
            <p:cNvPr id="397" name="Flowchart: Delay 396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  <p:sp>
          <p:nvSpPr>
            <p:cNvPr id="398" name="Flowchart: Delay 397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</p:grpSp>
      <p:grpSp>
        <p:nvGrpSpPr>
          <p:cNvPr id="393" name="Group 267"/>
          <p:cNvGrpSpPr/>
          <p:nvPr/>
        </p:nvGrpSpPr>
        <p:grpSpPr>
          <a:xfrm>
            <a:off x="11732146" y="7704958"/>
            <a:ext cx="216024" cy="216023"/>
            <a:chOff x="9209112" y="7464897"/>
            <a:chExt cx="432048" cy="216023"/>
          </a:xfrm>
          <a:solidFill>
            <a:srgbClr val="99FF66"/>
          </a:solidFill>
        </p:grpSpPr>
        <p:sp>
          <p:nvSpPr>
            <p:cNvPr id="394" name="Flowchart: Delay 393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  <p:sp>
          <p:nvSpPr>
            <p:cNvPr id="395" name="Flowchart: Delay 394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66FF3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</p:grpSp>
      <p:cxnSp>
        <p:nvCxnSpPr>
          <p:cNvPr id="416" name="Straight Connector 415"/>
          <p:cNvCxnSpPr/>
          <p:nvPr/>
        </p:nvCxnSpPr>
        <p:spPr bwMode="auto">
          <a:xfrm flipH="1">
            <a:off x="12180854" y="3333863"/>
            <a:ext cx="19049" cy="245745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7" name="Right Arrow 416"/>
          <p:cNvSpPr/>
          <p:nvPr/>
        </p:nvSpPr>
        <p:spPr bwMode="auto">
          <a:xfrm>
            <a:off x="7823200" y="4714240"/>
            <a:ext cx="4287520" cy="65024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If this SVLAN has to</a:t>
            </a:r>
            <a:r>
              <a:rPr kumimoji="0" lang="en-GB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go via right node</a:t>
            </a: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18" name="Straight Connector 417"/>
          <p:cNvCxnSpPr/>
          <p:nvPr/>
        </p:nvCxnSpPr>
        <p:spPr bwMode="auto">
          <a:xfrm>
            <a:off x="12878342" y="8259087"/>
            <a:ext cx="0" cy="1521693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9" name="TextBox 418"/>
          <p:cNvSpPr txBox="1"/>
          <p:nvPr/>
        </p:nvSpPr>
        <p:spPr>
          <a:xfrm rot="16200000">
            <a:off x="12642666" y="9652412"/>
            <a:ext cx="399148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b="0" dirty="0" smtClean="0"/>
              <a:t>TESI</a:t>
            </a:r>
            <a:endParaRPr lang="en-US" sz="1400" b="0" dirty="0" smtClean="0"/>
          </a:p>
        </p:txBody>
      </p:sp>
      <p:sp>
        <p:nvSpPr>
          <p:cNvPr id="420" name="TextBox 419"/>
          <p:cNvSpPr txBox="1"/>
          <p:nvPr/>
        </p:nvSpPr>
        <p:spPr>
          <a:xfrm>
            <a:off x="7888288" y="6284952"/>
            <a:ext cx="2596832" cy="107721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400" dirty="0" smtClean="0"/>
              <a:t>Multiple TESI end points concurrently active</a:t>
            </a:r>
          </a:p>
          <a:p>
            <a:r>
              <a:rPr lang="en-GB" sz="1400" dirty="0" smtClean="0"/>
              <a:t>- MAC Addresses?</a:t>
            </a:r>
          </a:p>
          <a:p>
            <a:r>
              <a:rPr lang="en-GB" sz="1400" dirty="0" smtClean="0"/>
              <a:t>- CCM operation? </a:t>
            </a:r>
          </a:p>
          <a:p>
            <a:r>
              <a:rPr lang="en-GB" sz="1400" dirty="0" smtClean="0"/>
              <a:t>- TESI protection control?</a:t>
            </a:r>
            <a:endParaRPr lang="en-US" sz="1400" dirty="0" smtClean="0"/>
          </a:p>
        </p:txBody>
      </p:sp>
      <p:sp>
        <p:nvSpPr>
          <p:cNvPr id="421" name="TextBox 420"/>
          <p:cNvSpPr txBox="1"/>
          <p:nvPr/>
        </p:nvSpPr>
        <p:spPr>
          <a:xfrm>
            <a:off x="11608334" y="20320"/>
            <a:ext cx="1162178" cy="147732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3200" dirty="0" smtClean="0"/>
              <a:t>Right</a:t>
            </a:r>
          </a:p>
          <a:p>
            <a:pPr algn="ctr"/>
            <a:r>
              <a:rPr lang="en-GB" sz="3200" dirty="0" smtClean="0"/>
              <a:t>Portal</a:t>
            </a:r>
          </a:p>
          <a:p>
            <a:pPr algn="ctr"/>
            <a:r>
              <a:rPr lang="en-GB" sz="3200" dirty="0" smtClean="0"/>
              <a:t>node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loud 173"/>
          <p:cNvSpPr/>
          <p:nvPr/>
        </p:nvSpPr>
        <p:spPr bwMode="auto">
          <a:xfrm>
            <a:off x="1353245" y="7576616"/>
            <a:ext cx="10319657" cy="2768600"/>
          </a:xfrm>
          <a:prstGeom prst="cloud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5" name="Rectangle 174"/>
          <p:cNvSpPr/>
          <p:nvPr/>
        </p:nvSpPr>
        <p:spPr bwMode="auto">
          <a:xfrm>
            <a:off x="1864296" y="7352828"/>
            <a:ext cx="1008112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6" name="Rectangle 175"/>
          <p:cNvSpPr/>
          <p:nvPr/>
        </p:nvSpPr>
        <p:spPr bwMode="auto">
          <a:xfrm>
            <a:off x="1864296" y="8288932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7" name="Rectangle 176"/>
          <p:cNvSpPr/>
          <p:nvPr/>
        </p:nvSpPr>
        <p:spPr bwMode="auto">
          <a:xfrm>
            <a:off x="1864296" y="8504956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8" name="Rectangle 177"/>
          <p:cNvSpPr/>
          <p:nvPr/>
        </p:nvSpPr>
        <p:spPr bwMode="auto">
          <a:xfrm>
            <a:off x="1864296" y="8720980"/>
            <a:ext cx="100811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9" name="Rectangle 178"/>
          <p:cNvSpPr/>
          <p:nvPr/>
        </p:nvSpPr>
        <p:spPr bwMode="auto">
          <a:xfrm>
            <a:off x="1864296" y="9081020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0" name="Rectangle 179"/>
          <p:cNvSpPr/>
          <p:nvPr/>
        </p:nvSpPr>
        <p:spPr bwMode="auto">
          <a:xfrm>
            <a:off x="1864296" y="9297044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1" name="Isosceles Triangle 180"/>
          <p:cNvSpPr/>
          <p:nvPr/>
        </p:nvSpPr>
        <p:spPr bwMode="auto">
          <a:xfrm flipV="1">
            <a:off x="2152328" y="879298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2" name="Rectangle 181"/>
          <p:cNvSpPr/>
          <p:nvPr/>
        </p:nvSpPr>
        <p:spPr bwMode="auto">
          <a:xfrm>
            <a:off x="1792288" y="4112468"/>
            <a:ext cx="3816424" cy="9441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3" name="Rectangle 182"/>
          <p:cNvSpPr/>
          <p:nvPr/>
        </p:nvSpPr>
        <p:spPr bwMode="auto">
          <a:xfrm>
            <a:off x="1792289" y="5696644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4" name="Rectangle 183"/>
          <p:cNvSpPr/>
          <p:nvPr/>
        </p:nvSpPr>
        <p:spPr bwMode="auto">
          <a:xfrm>
            <a:off x="1792289" y="5480620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5" name="Rectangle 184"/>
          <p:cNvSpPr/>
          <p:nvPr/>
        </p:nvSpPr>
        <p:spPr bwMode="auto">
          <a:xfrm>
            <a:off x="1792289" y="6128692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6" name="Rectangle 185"/>
          <p:cNvSpPr/>
          <p:nvPr/>
        </p:nvSpPr>
        <p:spPr bwMode="auto">
          <a:xfrm>
            <a:off x="1792289" y="6344716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 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7" name="Rectangle 186"/>
          <p:cNvSpPr/>
          <p:nvPr/>
        </p:nvSpPr>
        <p:spPr bwMode="auto">
          <a:xfrm>
            <a:off x="1792289" y="6560740"/>
            <a:ext cx="3816422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8" name="Rectangle 187"/>
          <p:cNvSpPr/>
          <p:nvPr/>
        </p:nvSpPr>
        <p:spPr bwMode="auto">
          <a:xfrm>
            <a:off x="1792288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9" name="Rectangle 188"/>
          <p:cNvSpPr/>
          <p:nvPr/>
        </p:nvSpPr>
        <p:spPr bwMode="auto">
          <a:xfrm>
            <a:off x="1792288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0" name="Rectangle 189"/>
          <p:cNvSpPr/>
          <p:nvPr/>
        </p:nvSpPr>
        <p:spPr bwMode="auto">
          <a:xfrm>
            <a:off x="2080320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1" name="Rectangle 190"/>
          <p:cNvSpPr/>
          <p:nvPr/>
        </p:nvSpPr>
        <p:spPr bwMode="auto">
          <a:xfrm>
            <a:off x="2080320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2" name="Rectangle 191"/>
          <p:cNvSpPr/>
          <p:nvPr/>
        </p:nvSpPr>
        <p:spPr bwMode="auto">
          <a:xfrm>
            <a:off x="2440359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3" name="Rectangle 192"/>
          <p:cNvSpPr/>
          <p:nvPr/>
        </p:nvSpPr>
        <p:spPr bwMode="auto">
          <a:xfrm>
            <a:off x="2440359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4" name="Rectangle 193"/>
          <p:cNvSpPr/>
          <p:nvPr/>
        </p:nvSpPr>
        <p:spPr bwMode="auto">
          <a:xfrm>
            <a:off x="2728972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5" name="Rectangle 194"/>
          <p:cNvSpPr/>
          <p:nvPr/>
        </p:nvSpPr>
        <p:spPr bwMode="auto">
          <a:xfrm>
            <a:off x="2728392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6" name="Rectangle 195"/>
          <p:cNvSpPr/>
          <p:nvPr/>
        </p:nvSpPr>
        <p:spPr bwMode="auto">
          <a:xfrm>
            <a:off x="3376464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7" name="Rectangle 196"/>
          <p:cNvSpPr/>
          <p:nvPr/>
        </p:nvSpPr>
        <p:spPr bwMode="auto">
          <a:xfrm>
            <a:off x="3376464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8" name="Rectangle 197"/>
          <p:cNvSpPr/>
          <p:nvPr/>
        </p:nvSpPr>
        <p:spPr bwMode="auto">
          <a:xfrm>
            <a:off x="3664497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9" name="Rectangle 198"/>
          <p:cNvSpPr/>
          <p:nvPr/>
        </p:nvSpPr>
        <p:spPr bwMode="auto">
          <a:xfrm>
            <a:off x="3664496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0" name="Rectangle 199"/>
          <p:cNvSpPr/>
          <p:nvPr/>
        </p:nvSpPr>
        <p:spPr bwMode="auto">
          <a:xfrm>
            <a:off x="3088432" y="7352828"/>
            <a:ext cx="1008112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1" name="Rectangle 200"/>
          <p:cNvSpPr/>
          <p:nvPr/>
        </p:nvSpPr>
        <p:spPr bwMode="auto">
          <a:xfrm>
            <a:off x="3088432" y="8288932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2" name="Rectangle 201"/>
          <p:cNvSpPr/>
          <p:nvPr/>
        </p:nvSpPr>
        <p:spPr bwMode="auto">
          <a:xfrm>
            <a:off x="3088432" y="8504956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3" name="Rectangle 202"/>
          <p:cNvSpPr/>
          <p:nvPr/>
        </p:nvSpPr>
        <p:spPr bwMode="auto">
          <a:xfrm>
            <a:off x="3088432" y="8720980"/>
            <a:ext cx="100811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4" name="Rectangle 203"/>
          <p:cNvSpPr/>
          <p:nvPr/>
        </p:nvSpPr>
        <p:spPr bwMode="auto">
          <a:xfrm>
            <a:off x="3088432" y="9081020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5" name="Rectangle 204"/>
          <p:cNvSpPr/>
          <p:nvPr/>
        </p:nvSpPr>
        <p:spPr bwMode="auto">
          <a:xfrm>
            <a:off x="3088432" y="9297044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6" name="Isosceles Triangle 205"/>
          <p:cNvSpPr/>
          <p:nvPr/>
        </p:nvSpPr>
        <p:spPr bwMode="auto">
          <a:xfrm flipV="1">
            <a:off x="3376464" y="879298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7" name="Rectangle 206"/>
          <p:cNvSpPr/>
          <p:nvPr/>
        </p:nvSpPr>
        <p:spPr bwMode="auto">
          <a:xfrm>
            <a:off x="4240560" y="7352828"/>
            <a:ext cx="1008112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8" name="Rectangle 207"/>
          <p:cNvSpPr/>
          <p:nvPr/>
        </p:nvSpPr>
        <p:spPr bwMode="auto">
          <a:xfrm>
            <a:off x="4240560" y="8288932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9" name="Rectangle 208"/>
          <p:cNvSpPr/>
          <p:nvPr/>
        </p:nvSpPr>
        <p:spPr bwMode="auto">
          <a:xfrm>
            <a:off x="4240560" y="8504956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0" name="Rectangle 209"/>
          <p:cNvSpPr/>
          <p:nvPr/>
        </p:nvSpPr>
        <p:spPr bwMode="auto">
          <a:xfrm>
            <a:off x="4240560" y="8720980"/>
            <a:ext cx="100811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1" name="Rectangle 210"/>
          <p:cNvSpPr/>
          <p:nvPr/>
        </p:nvSpPr>
        <p:spPr bwMode="auto">
          <a:xfrm>
            <a:off x="4240560" y="9081020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2" name="Rectangle 211"/>
          <p:cNvSpPr/>
          <p:nvPr/>
        </p:nvSpPr>
        <p:spPr bwMode="auto">
          <a:xfrm>
            <a:off x="4240560" y="9297044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3" name="Isosceles Triangle 212"/>
          <p:cNvSpPr/>
          <p:nvPr/>
        </p:nvSpPr>
        <p:spPr bwMode="auto">
          <a:xfrm flipV="1">
            <a:off x="4528592" y="879298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4" name="Isosceles Triangle 213"/>
          <p:cNvSpPr/>
          <p:nvPr/>
        </p:nvSpPr>
        <p:spPr bwMode="auto">
          <a:xfrm>
            <a:off x="4888632" y="7424836"/>
            <a:ext cx="216024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Arial" charset="0"/>
            </a:endParaRPr>
          </a:p>
        </p:txBody>
      </p:sp>
      <p:grpSp>
        <p:nvGrpSpPr>
          <p:cNvPr id="215" name="Group 273"/>
          <p:cNvGrpSpPr/>
          <p:nvPr/>
        </p:nvGrpSpPr>
        <p:grpSpPr>
          <a:xfrm>
            <a:off x="4888632" y="7712868"/>
            <a:ext cx="216024" cy="216023"/>
            <a:chOff x="9209112" y="7464897"/>
            <a:chExt cx="432048" cy="216023"/>
          </a:xfrm>
          <a:solidFill>
            <a:srgbClr val="99FF66"/>
          </a:solidFill>
        </p:grpSpPr>
        <p:sp>
          <p:nvSpPr>
            <p:cNvPr id="216" name="Flowchart: Delay 21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  <p:sp>
          <p:nvSpPr>
            <p:cNvPr id="217" name="Flowchart: Delay 21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</p:grpSp>
      <p:sp>
        <p:nvSpPr>
          <p:cNvPr id="218" name="Isosceles Triangle 217"/>
          <p:cNvSpPr/>
          <p:nvPr/>
        </p:nvSpPr>
        <p:spPr bwMode="auto">
          <a:xfrm flipV="1">
            <a:off x="4888632" y="8000900"/>
            <a:ext cx="216024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219" name="Rectangle 218"/>
          <p:cNvSpPr/>
          <p:nvPr/>
        </p:nvSpPr>
        <p:spPr bwMode="auto">
          <a:xfrm>
            <a:off x="1504256" y="6920780"/>
            <a:ext cx="4571130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8.6.3</a:t>
            </a:r>
            <a:r>
              <a:rPr kumimoji="0" lang="en-US" sz="11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MAC Relay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0" name="Rectangle 219"/>
          <p:cNvSpPr/>
          <p:nvPr/>
        </p:nvSpPr>
        <p:spPr bwMode="auto">
          <a:xfrm>
            <a:off x="1504256" y="3680420"/>
            <a:ext cx="4571130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8.6.3 SVLAN</a:t>
            </a:r>
            <a:r>
              <a:rPr kumimoji="0" lang="en-GB" sz="11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Relay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1" name="Rectangle 220"/>
          <p:cNvSpPr/>
          <p:nvPr/>
        </p:nvSpPr>
        <p:spPr bwMode="auto">
          <a:xfrm>
            <a:off x="4384573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2" name="Rectangle 221"/>
          <p:cNvSpPr/>
          <p:nvPr/>
        </p:nvSpPr>
        <p:spPr bwMode="auto">
          <a:xfrm>
            <a:off x="4384573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3" name="Rectangle 222"/>
          <p:cNvSpPr/>
          <p:nvPr/>
        </p:nvSpPr>
        <p:spPr bwMode="auto">
          <a:xfrm>
            <a:off x="4673186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4" name="Rectangle 223"/>
          <p:cNvSpPr/>
          <p:nvPr/>
        </p:nvSpPr>
        <p:spPr bwMode="auto">
          <a:xfrm>
            <a:off x="4672606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5" name="Rectangle 224"/>
          <p:cNvSpPr/>
          <p:nvPr/>
        </p:nvSpPr>
        <p:spPr bwMode="auto">
          <a:xfrm>
            <a:off x="5032646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6" name="Rectangle 225"/>
          <p:cNvSpPr/>
          <p:nvPr/>
        </p:nvSpPr>
        <p:spPr bwMode="auto">
          <a:xfrm>
            <a:off x="5032646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7" name="Rectangle 226"/>
          <p:cNvSpPr/>
          <p:nvPr/>
        </p:nvSpPr>
        <p:spPr bwMode="auto">
          <a:xfrm>
            <a:off x="5320679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8" name="Rectangle 227"/>
          <p:cNvSpPr/>
          <p:nvPr/>
        </p:nvSpPr>
        <p:spPr bwMode="auto">
          <a:xfrm>
            <a:off x="5320678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9" name="Isosceles Triangle 228"/>
          <p:cNvSpPr/>
          <p:nvPr/>
        </p:nvSpPr>
        <p:spPr bwMode="auto">
          <a:xfrm>
            <a:off x="5363428" y="418447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30" name="Group 257"/>
          <p:cNvGrpSpPr/>
          <p:nvPr/>
        </p:nvGrpSpPr>
        <p:grpSpPr>
          <a:xfrm>
            <a:off x="5363428" y="4472508"/>
            <a:ext cx="216024" cy="216023"/>
            <a:chOff x="9209112" y="7464897"/>
            <a:chExt cx="432048" cy="216023"/>
          </a:xfrm>
        </p:grpSpPr>
        <p:sp>
          <p:nvSpPr>
            <p:cNvPr id="231" name="Flowchart: Delay 230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2" name="Flowchart: Delay 23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33" name="Isosceles Triangle 232"/>
          <p:cNvSpPr/>
          <p:nvPr/>
        </p:nvSpPr>
        <p:spPr bwMode="auto">
          <a:xfrm flipV="1">
            <a:off x="5363428" y="476054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4" name="Isosceles Triangle 233"/>
          <p:cNvSpPr/>
          <p:nvPr/>
        </p:nvSpPr>
        <p:spPr bwMode="auto">
          <a:xfrm>
            <a:off x="4434639" y="418447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35" name="Group 273"/>
          <p:cNvGrpSpPr/>
          <p:nvPr/>
        </p:nvGrpSpPr>
        <p:grpSpPr>
          <a:xfrm>
            <a:off x="4434639" y="4472508"/>
            <a:ext cx="216024" cy="216023"/>
            <a:chOff x="9209112" y="7464897"/>
            <a:chExt cx="432048" cy="216023"/>
          </a:xfrm>
        </p:grpSpPr>
        <p:sp>
          <p:nvSpPr>
            <p:cNvPr id="236" name="Flowchart: Delay 23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7" name="Flowchart: Delay 23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38" name="Isosceles Triangle 237"/>
          <p:cNvSpPr/>
          <p:nvPr/>
        </p:nvSpPr>
        <p:spPr bwMode="auto">
          <a:xfrm flipV="1">
            <a:off x="4434639" y="476054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9" name="Rectangle 238"/>
          <p:cNvSpPr/>
          <p:nvPr/>
        </p:nvSpPr>
        <p:spPr bwMode="auto">
          <a:xfrm flipH="1">
            <a:off x="10035826" y="7352828"/>
            <a:ext cx="1008112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0" name="Rectangle 239"/>
          <p:cNvSpPr/>
          <p:nvPr/>
        </p:nvSpPr>
        <p:spPr bwMode="auto">
          <a:xfrm flipH="1">
            <a:off x="10035826" y="8288932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1" name="Rectangle 240"/>
          <p:cNvSpPr/>
          <p:nvPr/>
        </p:nvSpPr>
        <p:spPr bwMode="auto">
          <a:xfrm flipH="1">
            <a:off x="10035826" y="8504956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2" name="Rectangle 241"/>
          <p:cNvSpPr/>
          <p:nvPr/>
        </p:nvSpPr>
        <p:spPr bwMode="auto">
          <a:xfrm flipH="1">
            <a:off x="10035826" y="8720980"/>
            <a:ext cx="100811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3" name="Rectangle 242"/>
          <p:cNvSpPr/>
          <p:nvPr/>
        </p:nvSpPr>
        <p:spPr bwMode="auto">
          <a:xfrm flipH="1">
            <a:off x="10035826" y="9081020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4" name="Rectangle 243"/>
          <p:cNvSpPr/>
          <p:nvPr/>
        </p:nvSpPr>
        <p:spPr bwMode="auto">
          <a:xfrm flipH="1">
            <a:off x="10035826" y="9297044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5" name="Isosceles Triangle 244"/>
          <p:cNvSpPr/>
          <p:nvPr/>
        </p:nvSpPr>
        <p:spPr bwMode="auto">
          <a:xfrm flipH="1" flipV="1">
            <a:off x="10331770" y="879298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6" name="Rectangle 245"/>
          <p:cNvSpPr/>
          <p:nvPr/>
        </p:nvSpPr>
        <p:spPr bwMode="auto">
          <a:xfrm flipH="1">
            <a:off x="7299522" y="4112468"/>
            <a:ext cx="3816424" cy="9441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7" name="Rectangle 246"/>
          <p:cNvSpPr/>
          <p:nvPr/>
        </p:nvSpPr>
        <p:spPr bwMode="auto">
          <a:xfrm flipH="1">
            <a:off x="7299523" y="5696644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8" name="Rectangle 247"/>
          <p:cNvSpPr/>
          <p:nvPr/>
        </p:nvSpPr>
        <p:spPr bwMode="auto">
          <a:xfrm flipH="1">
            <a:off x="7299523" y="5480620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49" name="Straight Connector 248"/>
          <p:cNvCxnSpPr/>
          <p:nvPr/>
        </p:nvCxnSpPr>
        <p:spPr bwMode="auto">
          <a:xfrm flipH="1">
            <a:off x="9171730" y="5912668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0" name="Rectangle 249"/>
          <p:cNvSpPr/>
          <p:nvPr/>
        </p:nvSpPr>
        <p:spPr bwMode="auto">
          <a:xfrm flipH="1">
            <a:off x="7299523" y="6128692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1" name="Rectangle 250"/>
          <p:cNvSpPr/>
          <p:nvPr/>
        </p:nvSpPr>
        <p:spPr bwMode="auto">
          <a:xfrm flipH="1">
            <a:off x="7299523" y="6344716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 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2" name="Rectangle 251"/>
          <p:cNvSpPr/>
          <p:nvPr/>
        </p:nvSpPr>
        <p:spPr bwMode="auto">
          <a:xfrm flipH="1">
            <a:off x="7299523" y="6560740"/>
            <a:ext cx="3816422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3" name="Rectangle 252"/>
          <p:cNvSpPr/>
          <p:nvPr/>
        </p:nvSpPr>
        <p:spPr bwMode="auto">
          <a:xfrm flipH="1">
            <a:off x="10827913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4" name="Rectangle 253"/>
          <p:cNvSpPr/>
          <p:nvPr/>
        </p:nvSpPr>
        <p:spPr bwMode="auto">
          <a:xfrm flipH="1">
            <a:off x="10827913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5" name="Rectangle 254"/>
          <p:cNvSpPr/>
          <p:nvPr/>
        </p:nvSpPr>
        <p:spPr bwMode="auto">
          <a:xfrm flipH="1">
            <a:off x="10539881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6" name="Rectangle 255"/>
          <p:cNvSpPr/>
          <p:nvPr/>
        </p:nvSpPr>
        <p:spPr bwMode="auto">
          <a:xfrm flipH="1">
            <a:off x="10539881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7" name="Rectangle 256"/>
          <p:cNvSpPr/>
          <p:nvPr/>
        </p:nvSpPr>
        <p:spPr bwMode="auto">
          <a:xfrm flipH="1">
            <a:off x="10179842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8" name="Rectangle 257"/>
          <p:cNvSpPr/>
          <p:nvPr/>
        </p:nvSpPr>
        <p:spPr bwMode="auto">
          <a:xfrm flipH="1">
            <a:off x="10179842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9" name="Rectangle 258"/>
          <p:cNvSpPr/>
          <p:nvPr/>
        </p:nvSpPr>
        <p:spPr bwMode="auto">
          <a:xfrm flipH="1">
            <a:off x="9891229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0" name="Rectangle 259"/>
          <p:cNvSpPr/>
          <p:nvPr/>
        </p:nvSpPr>
        <p:spPr bwMode="auto">
          <a:xfrm flipH="1">
            <a:off x="9891809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1" name="Rectangle 260"/>
          <p:cNvSpPr/>
          <p:nvPr/>
        </p:nvSpPr>
        <p:spPr bwMode="auto">
          <a:xfrm flipH="1">
            <a:off x="9243737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2" name="Rectangle 261"/>
          <p:cNvSpPr/>
          <p:nvPr/>
        </p:nvSpPr>
        <p:spPr bwMode="auto">
          <a:xfrm flipH="1">
            <a:off x="9243737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3" name="Rectangle 262"/>
          <p:cNvSpPr/>
          <p:nvPr/>
        </p:nvSpPr>
        <p:spPr bwMode="auto">
          <a:xfrm flipH="1">
            <a:off x="8955704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4" name="Rectangle 263"/>
          <p:cNvSpPr/>
          <p:nvPr/>
        </p:nvSpPr>
        <p:spPr bwMode="auto">
          <a:xfrm flipH="1">
            <a:off x="8955705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5" name="Rectangle 264"/>
          <p:cNvSpPr/>
          <p:nvPr/>
        </p:nvSpPr>
        <p:spPr bwMode="auto">
          <a:xfrm flipH="1">
            <a:off x="8811690" y="7352828"/>
            <a:ext cx="1008112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6" name="Rectangle 265"/>
          <p:cNvSpPr/>
          <p:nvPr/>
        </p:nvSpPr>
        <p:spPr bwMode="auto">
          <a:xfrm flipH="1">
            <a:off x="8811690" y="8288932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7" name="Rectangle 266"/>
          <p:cNvSpPr/>
          <p:nvPr/>
        </p:nvSpPr>
        <p:spPr bwMode="auto">
          <a:xfrm flipH="1">
            <a:off x="8811690" y="8504956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8" name="Rectangle 267"/>
          <p:cNvSpPr/>
          <p:nvPr/>
        </p:nvSpPr>
        <p:spPr bwMode="auto">
          <a:xfrm flipH="1">
            <a:off x="8811690" y="8720980"/>
            <a:ext cx="100811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9" name="Rectangle 268"/>
          <p:cNvSpPr/>
          <p:nvPr/>
        </p:nvSpPr>
        <p:spPr bwMode="auto">
          <a:xfrm flipH="1">
            <a:off x="8811690" y="9081020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0" name="Rectangle 269"/>
          <p:cNvSpPr/>
          <p:nvPr/>
        </p:nvSpPr>
        <p:spPr bwMode="auto">
          <a:xfrm flipH="1">
            <a:off x="8811690" y="9297044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1" name="Isosceles Triangle 270"/>
          <p:cNvSpPr/>
          <p:nvPr/>
        </p:nvSpPr>
        <p:spPr bwMode="auto">
          <a:xfrm flipH="1" flipV="1">
            <a:off x="9107634" y="879298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2" name="Rectangle 271"/>
          <p:cNvSpPr/>
          <p:nvPr/>
        </p:nvSpPr>
        <p:spPr bwMode="auto">
          <a:xfrm flipH="1">
            <a:off x="7659562" y="7352828"/>
            <a:ext cx="1008112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3" name="Rectangle 272"/>
          <p:cNvSpPr/>
          <p:nvPr/>
        </p:nvSpPr>
        <p:spPr bwMode="auto">
          <a:xfrm flipH="1">
            <a:off x="7659562" y="8288932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4" name="Rectangle 273"/>
          <p:cNvSpPr/>
          <p:nvPr/>
        </p:nvSpPr>
        <p:spPr bwMode="auto">
          <a:xfrm flipH="1">
            <a:off x="7659562" y="8504956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5" name="Rectangle 274"/>
          <p:cNvSpPr/>
          <p:nvPr/>
        </p:nvSpPr>
        <p:spPr bwMode="auto">
          <a:xfrm flipH="1">
            <a:off x="7659562" y="8720980"/>
            <a:ext cx="100811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6" name="Rectangle 275"/>
          <p:cNvSpPr/>
          <p:nvPr/>
        </p:nvSpPr>
        <p:spPr bwMode="auto">
          <a:xfrm flipH="1">
            <a:off x="7659562" y="9081020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7" name="Rectangle 276"/>
          <p:cNvSpPr/>
          <p:nvPr/>
        </p:nvSpPr>
        <p:spPr bwMode="auto">
          <a:xfrm flipH="1">
            <a:off x="7659562" y="9297044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8" name="Isosceles Triangle 277"/>
          <p:cNvSpPr/>
          <p:nvPr/>
        </p:nvSpPr>
        <p:spPr bwMode="auto">
          <a:xfrm flipH="1" flipV="1">
            <a:off x="7955506" y="879298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9" name="Isosceles Triangle 278"/>
          <p:cNvSpPr/>
          <p:nvPr/>
        </p:nvSpPr>
        <p:spPr bwMode="auto">
          <a:xfrm flipH="1">
            <a:off x="7803578" y="7424836"/>
            <a:ext cx="216024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Arial" charset="0"/>
            </a:endParaRPr>
          </a:p>
        </p:txBody>
      </p:sp>
      <p:grpSp>
        <p:nvGrpSpPr>
          <p:cNvPr id="280" name="Group 273"/>
          <p:cNvGrpSpPr/>
          <p:nvPr/>
        </p:nvGrpSpPr>
        <p:grpSpPr>
          <a:xfrm flipH="1">
            <a:off x="7803578" y="7712868"/>
            <a:ext cx="216024" cy="216023"/>
            <a:chOff x="9209112" y="7464897"/>
            <a:chExt cx="432048" cy="216023"/>
          </a:xfrm>
          <a:solidFill>
            <a:srgbClr val="99FF66"/>
          </a:solidFill>
        </p:grpSpPr>
        <p:sp>
          <p:nvSpPr>
            <p:cNvPr id="281" name="Flowchart: Delay 280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  <p:sp>
          <p:nvSpPr>
            <p:cNvPr id="282" name="Flowchart: Delay 28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</p:grpSp>
      <p:sp>
        <p:nvSpPr>
          <p:cNvPr id="283" name="Isosceles Triangle 282"/>
          <p:cNvSpPr/>
          <p:nvPr/>
        </p:nvSpPr>
        <p:spPr bwMode="auto">
          <a:xfrm flipH="1" flipV="1">
            <a:off x="7803578" y="8000900"/>
            <a:ext cx="216024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284" name="Rectangle 283"/>
          <p:cNvSpPr/>
          <p:nvPr/>
        </p:nvSpPr>
        <p:spPr bwMode="auto">
          <a:xfrm flipH="1">
            <a:off x="6832848" y="6920780"/>
            <a:ext cx="4571130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8.6.3</a:t>
            </a:r>
            <a:r>
              <a:rPr kumimoji="0" lang="en-US" sz="11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MAC Relay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5" name="Rectangle 284"/>
          <p:cNvSpPr/>
          <p:nvPr/>
        </p:nvSpPr>
        <p:spPr bwMode="auto">
          <a:xfrm flipH="1">
            <a:off x="6832848" y="3680420"/>
            <a:ext cx="5112568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8.6.3</a:t>
            </a:r>
            <a:r>
              <a:rPr kumimoji="0" lang="en-US" sz="11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S-VLAN Relay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6" name="Rectangle 285"/>
          <p:cNvSpPr/>
          <p:nvPr/>
        </p:nvSpPr>
        <p:spPr bwMode="auto">
          <a:xfrm flipH="1">
            <a:off x="8235628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7" name="Rectangle 286"/>
          <p:cNvSpPr/>
          <p:nvPr/>
        </p:nvSpPr>
        <p:spPr bwMode="auto">
          <a:xfrm flipH="1">
            <a:off x="8235628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8" name="Rectangle 287"/>
          <p:cNvSpPr/>
          <p:nvPr/>
        </p:nvSpPr>
        <p:spPr bwMode="auto">
          <a:xfrm flipH="1">
            <a:off x="7947015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9" name="Rectangle 288"/>
          <p:cNvSpPr/>
          <p:nvPr/>
        </p:nvSpPr>
        <p:spPr bwMode="auto">
          <a:xfrm flipH="1">
            <a:off x="7947595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0" name="Rectangle 289"/>
          <p:cNvSpPr/>
          <p:nvPr/>
        </p:nvSpPr>
        <p:spPr bwMode="auto">
          <a:xfrm flipH="1">
            <a:off x="7587555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1" name="Rectangle 290"/>
          <p:cNvSpPr/>
          <p:nvPr/>
        </p:nvSpPr>
        <p:spPr bwMode="auto">
          <a:xfrm flipH="1">
            <a:off x="7587555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2" name="Rectangle 291"/>
          <p:cNvSpPr/>
          <p:nvPr/>
        </p:nvSpPr>
        <p:spPr bwMode="auto">
          <a:xfrm flipH="1">
            <a:off x="7299522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3" name="Rectangle 292"/>
          <p:cNvSpPr/>
          <p:nvPr/>
        </p:nvSpPr>
        <p:spPr bwMode="auto">
          <a:xfrm flipH="1">
            <a:off x="7299523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4" name="Isosceles Triangle 293"/>
          <p:cNvSpPr/>
          <p:nvPr/>
        </p:nvSpPr>
        <p:spPr bwMode="auto">
          <a:xfrm flipH="1">
            <a:off x="7328782" y="418447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95" name="Group 257"/>
          <p:cNvGrpSpPr/>
          <p:nvPr/>
        </p:nvGrpSpPr>
        <p:grpSpPr>
          <a:xfrm flipH="1">
            <a:off x="7328782" y="4472508"/>
            <a:ext cx="216024" cy="216023"/>
            <a:chOff x="9209112" y="7464897"/>
            <a:chExt cx="432048" cy="216023"/>
          </a:xfrm>
        </p:grpSpPr>
        <p:sp>
          <p:nvSpPr>
            <p:cNvPr id="296" name="Flowchart: Delay 29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97" name="Flowchart: Delay 29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98" name="Isosceles Triangle 297"/>
          <p:cNvSpPr/>
          <p:nvPr/>
        </p:nvSpPr>
        <p:spPr bwMode="auto">
          <a:xfrm flipH="1" flipV="1">
            <a:off x="7328782" y="476054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9" name="Isosceles Triangle 298"/>
          <p:cNvSpPr/>
          <p:nvPr/>
        </p:nvSpPr>
        <p:spPr bwMode="auto">
          <a:xfrm flipH="1">
            <a:off x="8257571" y="418447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300" name="Group 273"/>
          <p:cNvGrpSpPr/>
          <p:nvPr/>
        </p:nvGrpSpPr>
        <p:grpSpPr>
          <a:xfrm flipH="1">
            <a:off x="8257571" y="4472508"/>
            <a:ext cx="216024" cy="216023"/>
            <a:chOff x="9209112" y="7464897"/>
            <a:chExt cx="432048" cy="216023"/>
          </a:xfrm>
        </p:grpSpPr>
        <p:sp>
          <p:nvSpPr>
            <p:cNvPr id="301" name="Flowchart: Delay 300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02" name="Flowchart: Delay 30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03" name="Isosceles Triangle 302"/>
          <p:cNvSpPr/>
          <p:nvPr/>
        </p:nvSpPr>
        <p:spPr bwMode="auto">
          <a:xfrm flipH="1" flipV="1">
            <a:off x="8257571" y="476054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68" name="Straight Connector 367"/>
          <p:cNvCxnSpPr/>
          <p:nvPr/>
        </p:nvCxnSpPr>
        <p:spPr bwMode="auto">
          <a:xfrm>
            <a:off x="3736504" y="5912668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8" name="TextBox 577"/>
          <p:cNvSpPr txBox="1"/>
          <p:nvPr/>
        </p:nvSpPr>
        <p:spPr>
          <a:xfrm rot="16200000">
            <a:off x="1346907" y="5876889"/>
            <a:ext cx="44884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b="0" dirty="0" smtClean="0"/>
              <a:t>ISID</a:t>
            </a:r>
            <a:endParaRPr lang="en-US" sz="1800" b="0" dirty="0" smtClean="0"/>
          </a:p>
        </p:txBody>
      </p:sp>
      <p:sp>
        <p:nvSpPr>
          <p:cNvPr id="579" name="TextBox 578"/>
          <p:cNvSpPr txBox="1"/>
          <p:nvPr/>
        </p:nvSpPr>
        <p:spPr>
          <a:xfrm rot="16200000">
            <a:off x="1301443" y="4436729"/>
            <a:ext cx="538609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b="0" dirty="0" smtClean="0"/>
              <a:t>SVID</a:t>
            </a:r>
            <a:endParaRPr lang="en-US" sz="1800" b="0" dirty="0" smtClean="0"/>
          </a:p>
        </p:txBody>
      </p:sp>
      <p:sp>
        <p:nvSpPr>
          <p:cNvPr id="580" name="TextBox 579"/>
          <p:cNvSpPr txBox="1"/>
          <p:nvPr/>
        </p:nvSpPr>
        <p:spPr>
          <a:xfrm rot="16200000">
            <a:off x="1252519" y="7588282"/>
            <a:ext cx="769441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800" b="0" dirty="0" smtClean="0"/>
              <a:t>BVID</a:t>
            </a:r>
          </a:p>
          <a:p>
            <a:pPr algn="ctr"/>
            <a:r>
              <a:rPr lang="en-GB" sz="1800" b="0" dirty="0" smtClean="0"/>
              <a:t>ESP-ID</a:t>
            </a:r>
            <a:endParaRPr lang="en-US" sz="1800" b="0" dirty="0" smtClean="0"/>
          </a:p>
        </p:txBody>
      </p:sp>
      <p:grpSp>
        <p:nvGrpSpPr>
          <p:cNvPr id="592" name="Group 591"/>
          <p:cNvGrpSpPr/>
          <p:nvPr/>
        </p:nvGrpSpPr>
        <p:grpSpPr>
          <a:xfrm>
            <a:off x="1576264" y="3790181"/>
            <a:ext cx="9577064" cy="6438964"/>
            <a:chOff x="1576264" y="3790181"/>
            <a:chExt cx="9577064" cy="6438964"/>
          </a:xfrm>
        </p:grpSpPr>
        <p:grpSp>
          <p:nvGrpSpPr>
            <p:cNvPr id="369" name="Group 368"/>
            <p:cNvGrpSpPr/>
            <p:nvPr/>
          </p:nvGrpSpPr>
          <p:grpSpPr>
            <a:xfrm>
              <a:off x="1576264" y="4006038"/>
              <a:ext cx="9577064" cy="6223107"/>
              <a:chOff x="223019" y="1661822"/>
              <a:chExt cx="9577064" cy="6223107"/>
            </a:xfrm>
          </p:grpSpPr>
          <p:cxnSp>
            <p:nvCxnSpPr>
              <p:cNvPr id="370" name="Straight Connector 369"/>
              <p:cNvCxnSpPr/>
              <p:nvPr/>
            </p:nvCxnSpPr>
            <p:spPr bwMode="auto">
              <a:xfrm flipH="1">
                <a:off x="9491240" y="5954241"/>
                <a:ext cx="1" cy="1862683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71" name="Isosceles Triangle 370"/>
              <p:cNvSpPr/>
              <p:nvPr/>
            </p:nvSpPr>
            <p:spPr bwMode="auto">
              <a:xfrm>
                <a:off x="472292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72" name="Isosceles Triangle 371"/>
              <p:cNvSpPr/>
              <p:nvPr/>
            </p:nvSpPr>
            <p:spPr bwMode="auto">
              <a:xfrm flipV="1">
                <a:off x="464341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73" name="Isosceles Triangle 372"/>
              <p:cNvSpPr/>
              <p:nvPr/>
            </p:nvSpPr>
            <p:spPr bwMode="auto">
              <a:xfrm>
                <a:off x="784177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74" name="Isosceles Triangle 373"/>
              <p:cNvSpPr/>
              <p:nvPr/>
            </p:nvSpPr>
            <p:spPr bwMode="auto">
              <a:xfrm flipV="1">
                <a:off x="784177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75" name="Isosceles Triangle 374"/>
              <p:cNvSpPr/>
              <p:nvPr/>
            </p:nvSpPr>
            <p:spPr bwMode="auto">
              <a:xfrm flipH="1">
                <a:off x="9513428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76" name="Isosceles Triangle 375"/>
              <p:cNvSpPr/>
              <p:nvPr/>
            </p:nvSpPr>
            <p:spPr bwMode="auto">
              <a:xfrm flipH="1" flipV="1">
                <a:off x="9521379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77" name="Isosceles Triangle 376"/>
              <p:cNvSpPr/>
              <p:nvPr/>
            </p:nvSpPr>
            <p:spPr bwMode="auto">
              <a:xfrm flipH="1">
                <a:off x="9201543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78" name="Isosceles Triangle 377"/>
              <p:cNvSpPr/>
              <p:nvPr/>
            </p:nvSpPr>
            <p:spPr bwMode="auto">
              <a:xfrm flipH="1" flipV="1">
                <a:off x="9201543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79" name="Isosceles Triangle 378"/>
              <p:cNvSpPr/>
              <p:nvPr/>
            </p:nvSpPr>
            <p:spPr bwMode="auto">
              <a:xfrm>
                <a:off x="614863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80" name="Isosceles Triangle 379"/>
              <p:cNvSpPr/>
              <p:nvPr/>
            </p:nvSpPr>
            <p:spPr bwMode="auto">
              <a:xfrm flipV="1">
                <a:off x="614863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81" name="Isosceles Triangle 380"/>
              <p:cNvSpPr/>
              <p:nvPr/>
            </p:nvSpPr>
            <p:spPr bwMode="auto">
              <a:xfrm>
                <a:off x="1807195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82" name="Isosceles Triangle 381"/>
              <p:cNvSpPr/>
              <p:nvPr/>
            </p:nvSpPr>
            <p:spPr bwMode="auto">
              <a:xfrm flipV="1">
                <a:off x="1807195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83" name="Isosceles Triangle 382"/>
              <p:cNvSpPr/>
              <p:nvPr/>
            </p:nvSpPr>
            <p:spPr bwMode="auto">
              <a:xfrm flipH="1">
                <a:off x="9370857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84" name="Isosceles Triangle 383"/>
              <p:cNvSpPr/>
              <p:nvPr/>
            </p:nvSpPr>
            <p:spPr bwMode="auto">
              <a:xfrm flipH="1" flipV="1">
                <a:off x="9370857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85" name="Isosceles Triangle 384"/>
              <p:cNvSpPr/>
              <p:nvPr/>
            </p:nvSpPr>
            <p:spPr bwMode="auto">
              <a:xfrm flipH="1">
                <a:off x="8178525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86" name="Isosceles Triangle 385"/>
              <p:cNvSpPr/>
              <p:nvPr/>
            </p:nvSpPr>
            <p:spPr bwMode="auto">
              <a:xfrm flipH="1" flipV="1">
                <a:off x="8178525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87" name="Isosceles Triangle 386"/>
              <p:cNvSpPr/>
              <p:nvPr/>
            </p:nvSpPr>
            <p:spPr bwMode="auto">
              <a:xfrm flipV="1">
                <a:off x="591038" y="4280520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cxnSp>
            <p:nvCxnSpPr>
              <p:cNvPr id="388" name="Straight Connector 387"/>
              <p:cNvCxnSpPr>
                <a:endCxn id="387" idx="0"/>
              </p:cNvCxnSpPr>
              <p:nvPr/>
            </p:nvCxnSpPr>
            <p:spPr bwMode="auto">
              <a:xfrm flipV="1">
                <a:off x="711762" y="4496544"/>
                <a:ext cx="19100" cy="1448172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389" name="Group 267"/>
              <p:cNvGrpSpPr/>
              <p:nvPr/>
            </p:nvGrpSpPr>
            <p:grpSpPr>
              <a:xfrm>
                <a:off x="614863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432" name="Flowchart: Delay 431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433" name="Flowchart: Delay 432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390" name="Freeform 389"/>
              <p:cNvSpPr/>
              <p:nvPr/>
            </p:nvSpPr>
            <p:spPr bwMode="auto">
              <a:xfrm>
                <a:off x="572494" y="1661822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391" name="Group 267"/>
              <p:cNvGrpSpPr/>
              <p:nvPr/>
            </p:nvGrpSpPr>
            <p:grpSpPr>
              <a:xfrm>
                <a:off x="472292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430" name="Flowchart: Delay 429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431" name="Flowchart: Delay 430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392" name="Freeform 391"/>
              <p:cNvSpPr/>
              <p:nvPr/>
            </p:nvSpPr>
            <p:spPr bwMode="auto">
              <a:xfrm flipH="1">
                <a:off x="771280" y="1669773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393" name="Group 270"/>
              <p:cNvGrpSpPr/>
              <p:nvPr/>
            </p:nvGrpSpPr>
            <p:grpSpPr>
              <a:xfrm>
                <a:off x="784177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428" name="Flowchart: Delay 427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429" name="Flowchart: Delay 428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394" name="Freeform 393"/>
              <p:cNvSpPr/>
              <p:nvPr/>
            </p:nvSpPr>
            <p:spPr bwMode="auto">
              <a:xfrm>
                <a:off x="733425" y="4581525"/>
                <a:ext cx="1181100" cy="1371600"/>
              </a:xfrm>
              <a:custGeom>
                <a:avLst/>
                <a:gdLst>
                  <a:gd name="connsiteX0" fmla="*/ 1171575 w 1181100"/>
                  <a:gd name="connsiteY0" fmla="*/ 1371600 h 1371600"/>
                  <a:gd name="connsiteX1" fmla="*/ 1181100 w 1181100"/>
                  <a:gd name="connsiteY1" fmla="*/ 419100 h 1371600"/>
                  <a:gd name="connsiteX2" fmla="*/ 0 w 1181100"/>
                  <a:gd name="connsiteY2" fmla="*/ 0 h 1371600"/>
                  <a:gd name="connsiteX0" fmla="*/ 1171575 w 1181100"/>
                  <a:gd name="connsiteY0" fmla="*/ 1371600 h 1371600"/>
                  <a:gd name="connsiteX1" fmla="*/ 1181100 w 1181100"/>
                  <a:gd name="connsiteY1" fmla="*/ 419100 h 1371600"/>
                  <a:gd name="connsiteX2" fmla="*/ 249214 w 1181100"/>
                  <a:gd name="connsiteY2" fmla="*/ 86009 h 1371600"/>
                  <a:gd name="connsiteX3" fmla="*/ 0 w 1181100"/>
                  <a:gd name="connsiteY3" fmla="*/ 0 h 1371600"/>
                  <a:gd name="connsiteX0" fmla="*/ 1171575 w 1181100"/>
                  <a:gd name="connsiteY0" fmla="*/ 1371600 h 1371600"/>
                  <a:gd name="connsiteX1" fmla="*/ 1181100 w 1181100"/>
                  <a:gd name="connsiteY1" fmla="*/ 419100 h 1371600"/>
                  <a:gd name="connsiteX2" fmla="*/ 167327 w 1181100"/>
                  <a:gd name="connsiteY2" fmla="*/ 263430 h 1371600"/>
                  <a:gd name="connsiteX3" fmla="*/ 0 w 1181100"/>
                  <a:gd name="connsiteY3" fmla="*/ 0 h 1371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81100" h="1371600">
                    <a:moveTo>
                      <a:pt x="1171575" y="1371600"/>
                    </a:moveTo>
                    <a:lnTo>
                      <a:pt x="1181100" y="419100"/>
                    </a:lnTo>
                    <a:lnTo>
                      <a:pt x="167327" y="263430"/>
                    </a:lnTo>
                    <a:lnTo>
                      <a:pt x="0" y="0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395" name="Group 267"/>
              <p:cNvGrpSpPr/>
              <p:nvPr/>
            </p:nvGrpSpPr>
            <p:grpSpPr>
              <a:xfrm>
                <a:off x="1807195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426" name="Flowchart: Delay 425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427" name="Flowchart: Delay 426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396" name="Isosceles Triangle 395"/>
              <p:cNvSpPr/>
              <p:nvPr/>
            </p:nvSpPr>
            <p:spPr bwMode="auto">
              <a:xfrm flipH="1" flipV="1">
                <a:off x="9331058" y="4280520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cxnSp>
            <p:nvCxnSpPr>
              <p:cNvPr id="397" name="Straight Connector 396"/>
              <p:cNvCxnSpPr>
                <a:endCxn id="396" idx="0"/>
              </p:cNvCxnSpPr>
              <p:nvPr/>
            </p:nvCxnSpPr>
            <p:spPr bwMode="auto">
              <a:xfrm flipH="1" flipV="1">
                <a:off x="9470882" y="4496544"/>
                <a:ext cx="19100" cy="1448172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398" name="Group 267"/>
              <p:cNvGrpSpPr/>
              <p:nvPr/>
            </p:nvGrpSpPr>
            <p:grpSpPr>
              <a:xfrm flipH="1">
                <a:off x="9370857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424" name="Flowchart: Delay 423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425" name="Flowchart: Delay 424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399" name="Freeform 398"/>
              <p:cNvSpPr/>
              <p:nvPr/>
            </p:nvSpPr>
            <p:spPr bwMode="auto">
              <a:xfrm flipH="1">
                <a:off x="9502029" y="1661822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400" name="Group 267"/>
              <p:cNvGrpSpPr/>
              <p:nvPr/>
            </p:nvGrpSpPr>
            <p:grpSpPr>
              <a:xfrm flipH="1">
                <a:off x="9513428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422" name="Flowchart: Delay 421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423" name="Flowchart: Delay 422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401" name="Freeform 400"/>
              <p:cNvSpPr/>
              <p:nvPr/>
            </p:nvSpPr>
            <p:spPr bwMode="auto">
              <a:xfrm>
                <a:off x="9303243" y="1669773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402" name="Group 270"/>
              <p:cNvGrpSpPr/>
              <p:nvPr/>
            </p:nvGrpSpPr>
            <p:grpSpPr>
              <a:xfrm flipH="1">
                <a:off x="9201543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420" name="Flowchart: Delay 419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421" name="Flowchart: Delay 420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403" name="Freeform 402"/>
              <p:cNvSpPr/>
              <p:nvPr/>
            </p:nvSpPr>
            <p:spPr bwMode="auto">
              <a:xfrm flipH="1">
                <a:off x="8287219" y="4581525"/>
                <a:ext cx="1181100" cy="1371600"/>
              </a:xfrm>
              <a:custGeom>
                <a:avLst/>
                <a:gdLst>
                  <a:gd name="connsiteX0" fmla="*/ 1171575 w 1181100"/>
                  <a:gd name="connsiteY0" fmla="*/ 1371600 h 1371600"/>
                  <a:gd name="connsiteX1" fmla="*/ 1181100 w 1181100"/>
                  <a:gd name="connsiteY1" fmla="*/ 419100 h 1371600"/>
                  <a:gd name="connsiteX2" fmla="*/ 0 w 1181100"/>
                  <a:gd name="connsiteY2" fmla="*/ 0 h 1371600"/>
                  <a:gd name="connsiteX0" fmla="*/ 1171575 w 1181100"/>
                  <a:gd name="connsiteY0" fmla="*/ 1371600 h 1371600"/>
                  <a:gd name="connsiteX1" fmla="*/ 1181100 w 1181100"/>
                  <a:gd name="connsiteY1" fmla="*/ 419100 h 1371600"/>
                  <a:gd name="connsiteX2" fmla="*/ 249214 w 1181100"/>
                  <a:gd name="connsiteY2" fmla="*/ 86009 h 1371600"/>
                  <a:gd name="connsiteX3" fmla="*/ 0 w 1181100"/>
                  <a:gd name="connsiteY3" fmla="*/ 0 h 1371600"/>
                  <a:gd name="connsiteX0" fmla="*/ 1171575 w 1181100"/>
                  <a:gd name="connsiteY0" fmla="*/ 1371600 h 1371600"/>
                  <a:gd name="connsiteX1" fmla="*/ 1181100 w 1181100"/>
                  <a:gd name="connsiteY1" fmla="*/ 419100 h 1371600"/>
                  <a:gd name="connsiteX2" fmla="*/ 167327 w 1181100"/>
                  <a:gd name="connsiteY2" fmla="*/ 263430 h 1371600"/>
                  <a:gd name="connsiteX3" fmla="*/ 0 w 1181100"/>
                  <a:gd name="connsiteY3" fmla="*/ 0 h 1371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81100" h="1371600">
                    <a:moveTo>
                      <a:pt x="1171575" y="1371600"/>
                    </a:moveTo>
                    <a:lnTo>
                      <a:pt x="1181100" y="419100"/>
                    </a:lnTo>
                    <a:lnTo>
                      <a:pt x="167327" y="263430"/>
                    </a:lnTo>
                    <a:lnTo>
                      <a:pt x="0" y="0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404" name="Group 267"/>
              <p:cNvGrpSpPr/>
              <p:nvPr/>
            </p:nvGrpSpPr>
            <p:grpSpPr>
              <a:xfrm flipH="1">
                <a:off x="8178525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418" name="Flowchart: Delay 417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419" name="Flowchart: Delay 418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cxnSp>
            <p:nvCxnSpPr>
              <p:cNvPr id="405" name="Straight Connector 404"/>
              <p:cNvCxnSpPr/>
              <p:nvPr/>
            </p:nvCxnSpPr>
            <p:spPr bwMode="auto">
              <a:xfrm flipH="1">
                <a:off x="717550" y="5944716"/>
                <a:ext cx="1" cy="1872208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06" name="Straight Connector 405"/>
              <p:cNvCxnSpPr/>
              <p:nvPr/>
            </p:nvCxnSpPr>
            <p:spPr bwMode="auto">
              <a:xfrm flipH="1">
                <a:off x="1908175" y="5944716"/>
                <a:ext cx="1" cy="1872208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07" name="Straight Connector 406"/>
              <p:cNvCxnSpPr/>
              <p:nvPr/>
            </p:nvCxnSpPr>
            <p:spPr bwMode="auto">
              <a:xfrm>
                <a:off x="223019" y="7794451"/>
                <a:ext cx="9577064" cy="0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408" name="TextBox 407"/>
              <p:cNvSpPr txBox="1"/>
              <p:nvPr/>
            </p:nvSpPr>
            <p:spPr>
              <a:xfrm>
                <a:off x="4961706" y="7669485"/>
                <a:ext cx="58990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BVLAN</a:t>
                </a:r>
                <a:endParaRPr lang="en-US" sz="1400" b="0" dirty="0" smtClean="0"/>
              </a:p>
            </p:txBody>
          </p:sp>
          <p:cxnSp>
            <p:nvCxnSpPr>
              <p:cNvPr id="409" name="Straight Connector 408"/>
              <p:cNvCxnSpPr/>
              <p:nvPr/>
            </p:nvCxnSpPr>
            <p:spPr bwMode="auto">
              <a:xfrm flipH="1">
                <a:off x="8300615" y="5944716"/>
                <a:ext cx="1" cy="1872208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410" name="TextBox 409"/>
              <p:cNvSpPr txBox="1"/>
              <p:nvPr/>
            </p:nvSpPr>
            <p:spPr>
              <a:xfrm rot="16200000">
                <a:off x="385314" y="7384876"/>
                <a:ext cx="46807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active</a:t>
                </a:r>
                <a:endParaRPr lang="en-US" sz="1400" b="0" dirty="0" smtClean="0"/>
              </a:p>
            </p:txBody>
          </p:sp>
          <p:sp>
            <p:nvSpPr>
              <p:cNvPr id="411" name="TextBox 410"/>
              <p:cNvSpPr txBox="1"/>
              <p:nvPr/>
            </p:nvSpPr>
            <p:spPr>
              <a:xfrm rot="16200000">
                <a:off x="1462323" y="7297701"/>
                <a:ext cx="61715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blocked</a:t>
                </a:r>
                <a:endParaRPr lang="en-US" sz="1400" b="0" dirty="0" smtClean="0"/>
              </a:p>
            </p:txBody>
          </p:sp>
          <p:sp>
            <p:nvSpPr>
              <p:cNvPr id="412" name="TextBox 411"/>
              <p:cNvSpPr txBox="1"/>
              <p:nvPr/>
            </p:nvSpPr>
            <p:spPr>
              <a:xfrm rot="5400000" flipH="1">
                <a:off x="8087638" y="7297701"/>
                <a:ext cx="61715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blocked</a:t>
                </a:r>
                <a:endParaRPr lang="en-US" sz="1400" b="0" dirty="0" smtClean="0"/>
              </a:p>
            </p:txBody>
          </p:sp>
          <p:sp>
            <p:nvSpPr>
              <p:cNvPr id="413" name="TextBox 412"/>
              <p:cNvSpPr txBox="1"/>
              <p:nvPr/>
            </p:nvSpPr>
            <p:spPr>
              <a:xfrm rot="5400000" flipH="1">
                <a:off x="9311194" y="7297700"/>
                <a:ext cx="61715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blocked</a:t>
                </a:r>
                <a:endParaRPr lang="en-US" sz="1400" b="0" dirty="0" smtClean="0"/>
              </a:p>
            </p:txBody>
          </p:sp>
          <p:cxnSp>
            <p:nvCxnSpPr>
              <p:cNvPr id="414" name="Straight Connector 413"/>
              <p:cNvCxnSpPr/>
              <p:nvPr/>
            </p:nvCxnSpPr>
            <p:spPr bwMode="auto">
              <a:xfrm>
                <a:off x="4391025" y="7472363"/>
                <a:ext cx="4764" cy="333375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15" name="Straight Connector 414"/>
              <p:cNvCxnSpPr/>
              <p:nvPr/>
            </p:nvCxnSpPr>
            <p:spPr bwMode="auto">
              <a:xfrm>
                <a:off x="4710113" y="7472363"/>
                <a:ext cx="1" cy="304800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16" name="Straight Connector 415"/>
              <p:cNvCxnSpPr/>
              <p:nvPr/>
            </p:nvCxnSpPr>
            <p:spPr bwMode="auto">
              <a:xfrm flipH="1">
                <a:off x="5848351" y="7467600"/>
                <a:ext cx="4762" cy="338138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17" name="Straight Connector 416"/>
              <p:cNvCxnSpPr/>
              <p:nvPr/>
            </p:nvCxnSpPr>
            <p:spPr bwMode="auto">
              <a:xfrm>
                <a:off x="6086475" y="7472363"/>
                <a:ext cx="1" cy="323850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583" name="Straight Connector 582"/>
            <p:cNvCxnSpPr/>
            <p:nvPr/>
          </p:nvCxnSpPr>
          <p:spPr bwMode="auto">
            <a:xfrm flipH="1">
              <a:off x="1936304" y="3790181"/>
              <a:ext cx="1526157" cy="218331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93" name="Group 592"/>
          <p:cNvGrpSpPr/>
          <p:nvPr/>
        </p:nvGrpSpPr>
        <p:grpSpPr>
          <a:xfrm>
            <a:off x="2224336" y="3782403"/>
            <a:ext cx="8462456" cy="6273829"/>
            <a:chOff x="2224336" y="3782403"/>
            <a:chExt cx="8462456" cy="6273829"/>
          </a:xfrm>
        </p:grpSpPr>
        <p:grpSp>
          <p:nvGrpSpPr>
            <p:cNvPr id="434" name="Group 433"/>
            <p:cNvGrpSpPr/>
            <p:nvPr/>
          </p:nvGrpSpPr>
          <p:grpSpPr>
            <a:xfrm>
              <a:off x="2224336" y="4004464"/>
              <a:ext cx="8462456" cy="6051768"/>
              <a:chOff x="871091" y="1660248"/>
              <a:chExt cx="8462456" cy="6051768"/>
            </a:xfrm>
          </p:grpSpPr>
          <p:sp>
            <p:nvSpPr>
              <p:cNvPr id="435" name="Isosceles Triangle 434"/>
              <p:cNvSpPr/>
              <p:nvPr/>
            </p:nvSpPr>
            <p:spPr bwMode="auto">
              <a:xfrm>
                <a:off x="1418581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36" name="Isosceles Triangle 435"/>
              <p:cNvSpPr/>
              <p:nvPr/>
            </p:nvSpPr>
            <p:spPr bwMode="auto">
              <a:xfrm flipV="1">
                <a:off x="1418581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37" name="Isosceles Triangle 436"/>
              <p:cNvSpPr/>
              <p:nvPr/>
            </p:nvSpPr>
            <p:spPr bwMode="auto">
              <a:xfrm>
                <a:off x="1121023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38" name="Isosceles Triangle 437"/>
              <p:cNvSpPr/>
              <p:nvPr/>
            </p:nvSpPr>
            <p:spPr bwMode="auto">
              <a:xfrm flipV="1">
                <a:off x="1121023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39" name="Isosceles Triangle 438"/>
              <p:cNvSpPr/>
              <p:nvPr/>
            </p:nvSpPr>
            <p:spPr bwMode="auto">
              <a:xfrm flipH="1">
                <a:off x="8567139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40" name="Isosceles Triangle 439"/>
              <p:cNvSpPr/>
              <p:nvPr/>
            </p:nvSpPr>
            <p:spPr bwMode="auto">
              <a:xfrm flipH="1" flipV="1">
                <a:off x="8567139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41" name="Isosceles Triangle 440"/>
              <p:cNvSpPr/>
              <p:nvPr/>
            </p:nvSpPr>
            <p:spPr bwMode="auto">
              <a:xfrm flipH="1">
                <a:off x="8864697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42" name="Isosceles Triangle 441"/>
              <p:cNvSpPr/>
              <p:nvPr/>
            </p:nvSpPr>
            <p:spPr bwMode="auto">
              <a:xfrm flipH="1" flipV="1">
                <a:off x="8864697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43" name="Isosceles Triangle 442"/>
              <p:cNvSpPr/>
              <p:nvPr/>
            </p:nvSpPr>
            <p:spPr bwMode="auto">
              <a:xfrm>
                <a:off x="871091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444" name="Isosceles Triangle 443"/>
              <p:cNvSpPr/>
              <p:nvPr/>
            </p:nvSpPr>
            <p:spPr bwMode="auto">
              <a:xfrm>
                <a:off x="2095227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445" name="Isosceles Triangle 444"/>
              <p:cNvSpPr/>
              <p:nvPr/>
            </p:nvSpPr>
            <p:spPr bwMode="auto">
              <a:xfrm flipH="1">
                <a:off x="9114629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446" name="Isosceles Triangle 445"/>
              <p:cNvSpPr/>
              <p:nvPr/>
            </p:nvSpPr>
            <p:spPr bwMode="auto">
              <a:xfrm flipH="1">
                <a:off x="7890493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447" name="Freeform 446"/>
              <p:cNvSpPr/>
              <p:nvPr/>
            </p:nvSpPr>
            <p:spPr bwMode="auto">
              <a:xfrm flipH="1">
                <a:off x="8822524" y="4491990"/>
                <a:ext cx="0" cy="87630"/>
              </a:xfrm>
              <a:custGeom>
                <a:avLst/>
                <a:gdLst>
                  <a:gd name="connsiteX0" fmla="*/ 163830 w 163830"/>
                  <a:gd name="connsiteY0" fmla="*/ 0 h 278130"/>
                  <a:gd name="connsiteX1" fmla="*/ 163830 w 163830"/>
                  <a:gd name="connsiteY1" fmla="*/ 87630 h 278130"/>
                  <a:gd name="connsiteX2" fmla="*/ 0 w 163830"/>
                  <a:gd name="connsiteY2" fmla="*/ 278130 h 278130"/>
                  <a:gd name="connsiteX0" fmla="*/ 0 w 0"/>
                  <a:gd name="connsiteY0" fmla="*/ 0 h 87630"/>
                  <a:gd name="connsiteX1" fmla="*/ 0 w 0"/>
                  <a:gd name="connsiteY1" fmla="*/ 87630 h 876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87630">
                    <a:moveTo>
                      <a:pt x="0" y="0"/>
                    </a:moveTo>
                    <a:lnTo>
                      <a:pt x="0" y="87630"/>
                    </a:lnTo>
                  </a:path>
                </a:pathLst>
              </a:custGeom>
              <a:noFill/>
              <a:ln w="28575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48" name="Rectangle 447"/>
              <p:cNvSpPr/>
              <p:nvPr/>
            </p:nvSpPr>
            <p:spPr bwMode="auto">
              <a:xfrm>
                <a:off x="1066080" y="4574012"/>
                <a:ext cx="621103" cy="21566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49" name="Isosceles Triangle 448"/>
              <p:cNvSpPr/>
              <p:nvPr/>
            </p:nvSpPr>
            <p:spPr bwMode="auto">
              <a:xfrm flipV="1">
                <a:off x="1239516" y="4280520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50" name="Freeform 449"/>
              <p:cNvSpPr/>
              <p:nvPr/>
            </p:nvSpPr>
            <p:spPr bwMode="auto">
              <a:xfrm>
                <a:off x="1210669" y="1661822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51" name="Freeform 450"/>
              <p:cNvSpPr/>
              <p:nvPr/>
            </p:nvSpPr>
            <p:spPr bwMode="auto">
              <a:xfrm flipH="1">
                <a:off x="1409455" y="1660248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452" name="Group 251"/>
              <p:cNvGrpSpPr/>
              <p:nvPr/>
            </p:nvGrpSpPr>
            <p:grpSpPr>
              <a:xfrm>
                <a:off x="1418581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494" name="Flowchart: Delay 493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495" name="Flowchart: Delay 494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453" name="Freeform 452"/>
              <p:cNvSpPr/>
              <p:nvPr/>
            </p:nvSpPr>
            <p:spPr bwMode="auto">
              <a:xfrm>
                <a:off x="981076" y="4680495"/>
                <a:ext cx="243506" cy="1272630"/>
              </a:xfrm>
              <a:custGeom>
                <a:avLst/>
                <a:gdLst>
                  <a:gd name="connsiteX0" fmla="*/ 390525 w 390525"/>
                  <a:gd name="connsiteY0" fmla="*/ 0 h 1447800"/>
                  <a:gd name="connsiteX1" fmla="*/ 390525 w 390525"/>
                  <a:gd name="connsiteY1" fmla="*/ 95250 h 1447800"/>
                  <a:gd name="connsiteX2" fmla="*/ 0 w 390525"/>
                  <a:gd name="connsiteY2" fmla="*/ 514350 h 1447800"/>
                  <a:gd name="connsiteX3" fmla="*/ 0 w 390525"/>
                  <a:gd name="connsiteY3" fmla="*/ 1447800 h 1447800"/>
                  <a:gd name="connsiteX0" fmla="*/ 390525 w 390525"/>
                  <a:gd name="connsiteY0" fmla="*/ 0 h 1447800"/>
                  <a:gd name="connsiteX1" fmla="*/ 230505 w 390525"/>
                  <a:gd name="connsiteY1" fmla="*/ 270510 h 1447800"/>
                  <a:gd name="connsiteX2" fmla="*/ 0 w 390525"/>
                  <a:gd name="connsiteY2" fmla="*/ 514350 h 1447800"/>
                  <a:gd name="connsiteX3" fmla="*/ 0 w 390525"/>
                  <a:gd name="connsiteY3" fmla="*/ 1447800 h 1447800"/>
                  <a:gd name="connsiteX0" fmla="*/ 230505 w 230505"/>
                  <a:gd name="connsiteY0" fmla="*/ 0 h 1177290"/>
                  <a:gd name="connsiteX1" fmla="*/ 0 w 230505"/>
                  <a:gd name="connsiteY1" fmla="*/ 243840 h 1177290"/>
                  <a:gd name="connsiteX2" fmla="*/ 0 w 230505"/>
                  <a:gd name="connsiteY2" fmla="*/ 1177290 h 1177290"/>
                  <a:gd name="connsiteX0" fmla="*/ 243506 w 243506"/>
                  <a:gd name="connsiteY0" fmla="*/ 0 h 1272630"/>
                  <a:gd name="connsiteX1" fmla="*/ 0 w 243506"/>
                  <a:gd name="connsiteY1" fmla="*/ 339180 h 1272630"/>
                  <a:gd name="connsiteX2" fmla="*/ 0 w 243506"/>
                  <a:gd name="connsiteY2" fmla="*/ 1272630 h 1272630"/>
                  <a:gd name="connsiteX0" fmla="*/ 243506 w 243506"/>
                  <a:gd name="connsiteY0" fmla="*/ 0 h 1272630"/>
                  <a:gd name="connsiteX1" fmla="*/ 128338 w 243506"/>
                  <a:gd name="connsiteY1" fmla="*/ 177526 h 1272630"/>
                  <a:gd name="connsiteX2" fmla="*/ 0 w 243506"/>
                  <a:gd name="connsiteY2" fmla="*/ 339180 h 1272630"/>
                  <a:gd name="connsiteX3" fmla="*/ 0 w 243506"/>
                  <a:gd name="connsiteY3" fmla="*/ 1272630 h 1272630"/>
                  <a:gd name="connsiteX0" fmla="*/ 243506 w 243506"/>
                  <a:gd name="connsiteY0" fmla="*/ 0 h 1272630"/>
                  <a:gd name="connsiteX1" fmla="*/ 228012 w 243506"/>
                  <a:gd name="connsiteY1" fmla="*/ 108187 h 1272630"/>
                  <a:gd name="connsiteX2" fmla="*/ 0 w 243506"/>
                  <a:gd name="connsiteY2" fmla="*/ 339180 h 1272630"/>
                  <a:gd name="connsiteX3" fmla="*/ 0 w 243506"/>
                  <a:gd name="connsiteY3" fmla="*/ 1272630 h 1272630"/>
                  <a:gd name="connsiteX0" fmla="*/ 243506 w 243506"/>
                  <a:gd name="connsiteY0" fmla="*/ 0 h 1272630"/>
                  <a:gd name="connsiteX1" fmla="*/ 241013 w 243506"/>
                  <a:gd name="connsiteY1" fmla="*/ 108187 h 1272630"/>
                  <a:gd name="connsiteX2" fmla="*/ 0 w 243506"/>
                  <a:gd name="connsiteY2" fmla="*/ 339180 h 1272630"/>
                  <a:gd name="connsiteX3" fmla="*/ 0 w 243506"/>
                  <a:gd name="connsiteY3" fmla="*/ 1272630 h 12726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43506" h="1272630">
                    <a:moveTo>
                      <a:pt x="243506" y="0"/>
                    </a:moveTo>
                    <a:lnTo>
                      <a:pt x="241013" y="108187"/>
                    </a:lnTo>
                    <a:lnTo>
                      <a:pt x="0" y="339180"/>
                    </a:lnTo>
                    <a:lnTo>
                      <a:pt x="0" y="1272630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454" name="Group 270"/>
              <p:cNvGrpSpPr/>
              <p:nvPr/>
            </p:nvGrpSpPr>
            <p:grpSpPr>
              <a:xfrm>
                <a:off x="871091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492" name="Flowchart: Delay 491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493" name="Flowchart: Delay 492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455" name="Freeform 454"/>
              <p:cNvSpPr/>
              <p:nvPr/>
            </p:nvSpPr>
            <p:spPr bwMode="auto">
              <a:xfrm>
                <a:off x="1517751" y="4686734"/>
                <a:ext cx="701573" cy="1256866"/>
              </a:xfrm>
              <a:custGeom>
                <a:avLst/>
                <a:gdLst>
                  <a:gd name="connsiteX0" fmla="*/ 0 w 847725"/>
                  <a:gd name="connsiteY0" fmla="*/ 0 h 1371600"/>
                  <a:gd name="connsiteX1" fmla="*/ 847725 w 847725"/>
                  <a:gd name="connsiteY1" fmla="*/ 457200 h 1371600"/>
                  <a:gd name="connsiteX2" fmla="*/ 838200 w 847725"/>
                  <a:gd name="connsiteY2" fmla="*/ 1371600 h 1371600"/>
                  <a:gd name="connsiteX0" fmla="*/ 0 w 645795"/>
                  <a:gd name="connsiteY0" fmla="*/ 0 h 1150620"/>
                  <a:gd name="connsiteX1" fmla="*/ 645795 w 645795"/>
                  <a:gd name="connsiteY1" fmla="*/ 236220 h 1150620"/>
                  <a:gd name="connsiteX2" fmla="*/ 636270 w 645795"/>
                  <a:gd name="connsiteY2" fmla="*/ 1150620 h 1150620"/>
                  <a:gd name="connsiteX0" fmla="*/ 0 w 653415"/>
                  <a:gd name="connsiteY0" fmla="*/ 0 h 1165860"/>
                  <a:gd name="connsiteX1" fmla="*/ 653415 w 653415"/>
                  <a:gd name="connsiteY1" fmla="*/ 251460 h 1165860"/>
                  <a:gd name="connsiteX2" fmla="*/ 643890 w 653415"/>
                  <a:gd name="connsiteY2" fmla="*/ 1165860 h 1165860"/>
                  <a:gd name="connsiteX0" fmla="*/ 0 w 696751"/>
                  <a:gd name="connsiteY0" fmla="*/ 0 h 1239532"/>
                  <a:gd name="connsiteX1" fmla="*/ 696751 w 696751"/>
                  <a:gd name="connsiteY1" fmla="*/ 325132 h 1239532"/>
                  <a:gd name="connsiteX2" fmla="*/ 687226 w 696751"/>
                  <a:gd name="connsiteY2" fmla="*/ 1239532 h 1239532"/>
                  <a:gd name="connsiteX0" fmla="*/ 0 w 696751"/>
                  <a:gd name="connsiteY0" fmla="*/ 0 h 1239532"/>
                  <a:gd name="connsiteX1" fmla="*/ 332228 w 696751"/>
                  <a:gd name="connsiteY1" fmla="*/ 149619 h 1239532"/>
                  <a:gd name="connsiteX2" fmla="*/ 696751 w 696751"/>
                  <a:gd name="connsiteY2" fmla="*/ 325132 h 1239532"/>
                  <a:gd name="connsiteX3" fmla="*/ 687226 w 696751"/>
                  <a:gd name="connsiteY3" fmla="*/ 1239532 h 1239532"/>
                  <a:gd name="connsiteX0" fmla="*/ 1463 w 698214"/>
                  <a:gd name="connsiteY0" fmla="*/ 0 h 1239532"/>
                  <a:gd name="connsiteX1" fmla="*/ 0 w 698214"/>
                  <a:gd name="connsiteY1" fmla="*/ 75947 h 1239532"/>
                  <a:gd name="connsiteX2" fmla="*/ 698214 w 698214"/>
                  <a:gd name="connsiteY2" fmla="*/ 325132 h 1239532"/>
                  <a:gd name="connsiteX3" fmla="*/ 688689 w 698214"/>
                  <a:gd name="connsiteY3" fmla="*/ 1239532 h 1239532"/>
                  <a:gd name="connsiteX0" fmla="*/ 488 w 701573"/>
                  <a:gd name="connsiteY0" fmla="*/ 0 h 1256866"/>
                  <a:gd name="connsiteX1" fmla="*/ 3359 w 701573"/>
                  <a:gd name="connsiteY1" fmla="*/ 93281 h 1256866"/>
                  <a:gd name="connsiteX2" fmla="*/ 701573 w 701573"/>
                  <a:gd name="connsiteY2" fmla="*/ 342466 h 1256866"/>
                  <a:gd name="connsiteX3" fmla="*/ 692048 w 701573"/>
                  <a:gd name="connsiteY3" fmla="*/ 1256866 h 1256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01573" h="1256866">
                    <a:moveTo>
                      <a:pt x="488" y="0"/>
                    </a:moveTo>
                    <a:cubicBezTo>
                      <a:pt x="0" y="25316"/>
                      <a:pt x="3847" y="67965"/>
                      <a:pt x="3359" y="93281"/>
                    </a:cubicBezTo>
                    <a:lnTo>
                      <a:pt x="701573" y="342466"/>
                    </a:lnTo>
                    <a:lnTo>
                      <a:pt x="692048" y="1256866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56" name="Isosceles Triangle 455"/>
              <p:cNvSpPr/>
              <p:nvPr/>
            </p:nvSpPr>
            <p:spPr bwMode="auto">
              <a:xfrm flipV="1">
                <a:off x="2095227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grpSp>
            <p:nvGrpSpPr>
              <p:cNvPr id="457" name="Group 270"/>
              <p:cNvGrpSpPr/>
              <p:nvPr/>
            </p:nvGrpSpPr>
            <p:grpSpPr>
              <a:xfrm>
                <a:off x="2095227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490" name="Flowchart: Delay 489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491" name="Flowchart: Delay 490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458" name="Freeform 457"/>
              <p:cNvSpPr/>
              <p:nvPr/>
            </p:nvSpPr>
            <p:spPr bwMode="auto">
              <a:xfrm>
                <a:off x="1215390" y="4491990"/>
                <a:ext cx="163830" cy="278130"/>
              </a:xfrm>
              <a:custGeom>
                <a:avLst/>
                <a:gdLst>
                  <a:gd name="connsiteX0" fmla="*/ 163830 w 163830"/>
                  <a:gd name="connsiteY0" fmla="*/ 0 h 278130"/>
                  <a:gd name="connsiteX1" fmla="*/ 163830 w 163830"/>
                  <a:gd name="connsiteY1" fmla="*/ 87630 h 278130"/>
                  <a:gd name="connsiteX2" fmla="*/ 0 w 163830"/>
                  <a:gd name="connsiteY2" fmla="*/ 278130 h 2781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3830" h="278130">
                    <a:moveTo>
                      <a:pt x="163830" y="0"/>
                    </a:moveTo>
                    <a:lnTo>
                      <a:pt x="163830" y="87630"/>
                    </a:lnTo>
                    <a:lnTo>
                      <a:pt x="0" y="278130"/>
                    </a:lnTo>
                  </a:path>
                </a:pathLst>
              </a:custGeom>
              <a:noFill/>
              <a:ln w="28575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59" name="Isosceles Triangle 458"/>
              <p:cNvSpPr/>
              <p:nvPr/>
            </p:nvSpPr>
            <p:spPr bwMode="auto">
              <a:xfrm flipH="1" flipV="1">
                <a:off x="8682580" y="4280520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60" name="Freeform 459"/>
              <p:cNvSpPr/>
              <p:nvPr/>
            </p:nvSpPr>
            <p:spPr bwMode="auto">
              <a:xfrm flipH="1">
                <a:off x="8863854" y="1661822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61" name="Freeform 460"/>
              <p:cNvSpPr/>
              <p:nvPr/>
            </p:nvSpPr>
            <p:spPr bwMode="auto">
              <a:xfrm>
                <a:off x="8665068" y="1660248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462" name="Group 251"/>
              <p:cNvGrpSpPr/>
              <p:nvPr/>
            </p:nvGrpSpPr>
            <p:grpSpPr>
              <a:xfrm flipH="1">
                <a:off x="8567139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488" name="Flowchart: Delay 487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489" name="Flowchart: Delay 488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463" name="Rectangle 462"/>
              <p:cNvSpPr/>
              <p:nvPr/>
            </p:nvSpPr>
            <p:spPr bwMode="auto">
              <a:xfrm flipH="1">
                <a:off x="8514561" y="4574012"/>
                <a:ext cx="621103" cy="21566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64" name="Freeform 463"/>
              <p:cNvSpPr/>
              <p:nvPr/>
            </p:nvSpPr>
            <p:spPr bwMode="auto">
              <a:xfrm flipH="1">
                <a:off x="8977162" y="4680495"/>
                <a:ext cx="243506" cy="1272630"/>
              </a:xfrm>
              <a:custGeom>
                <a:avLst/>
                <a:gdLst>
                  <a:gd name="connsiteX0" fmla="*/ 390525 w 390525"/>
                  <a:gd name="connsiteY0" fmla="*/ 0 h 1447800"/>
                  <a:gd name="connsiteX1" fmla="*/ 390525 w 390525"/>
                  <a:gd name="connsiteY1" fmla="*/ 95250 h 1447800"/>
                  <a:gd name="connsiteX2" fmla="*/ 0 w 390525"/>
                  <a:gd name="connsiteY2" fmla="*/ 514350 h 1447800"/>
                  <a:gd name="connsiteX3" fmla="*/ 0 w 390525"/>
                  <a:gd name="connsiteY3" fmla="*/ 1447800 h 1447800"/>
                  <a:gd name="connsiteX0" fmla="*/ 390525 w 390525"/>
                  <a:gd name="connsiteY0" fmla="*/ 0 h 1447800"/>
                  <a:gd name="connsiteX1" fmla="*/ 230505 w 390525"/>
                  <a:gd name="connsiteY1" fmla="*/ 270510 h 1447800"/>
                  <a:gd name="connsiteX2" fmla="*/ 0 w 390525"/>
                  <a:gd name="connsiteY2" fmla="*/ 514350 h 1447800"/>
                  <a:gd name="connsiteX3" fmla="*/ 0 w 390525"/>
                  <a:gd name="connsiteY3" fmla="*/ 1447800 h 1447800"/>
                  <a:gd name="connsiteX0" fmla="*/ 230505 w 230505"/>
                  <a:gd name="connsiteY0" fmla="*/ 0 h 1177290"/>
                  <a:gd name="connsiteX1" fmla="*/ 0 w 230505"/>
                  <a:gd name="connsiteY1" fmla="*/ 243840 h 1177290"/>
                  <a:gd name="connsiteX2" fmla="*/ 0 w 230505"/>
                  <a:gd name="connsiteY2" fmla="*/ 1177290 h 1177290"/>
                  <a:gd name="connsiteX0" fmla="*/ 243506 w 243506"/>
                  <a:gd name="connsiteY0" fmla="*/ 0 h 1272630"/>
                  <a:gd name="connsiteX1" fmla="*/ 0 w 243506"/>
                  <a:gd name="connsiteY1" fmla="*/ 339180 h 1272630"/>
                  <a:gd name="connsiteX2" fmla="*/ 0 w 243506"/>
                  <a:gd name="connsiteY2" fmla="*/ 1272630 h 1272630"/>
                  <a:gd name="connsiteX0" fmla="*/ 243506 w 243506"/>
                  <a:gd name="connsiteY0" fmla="*/ 0 h 1272630"/>
                  <a:gd name="connsiteX1" fmla="*/ 128338 w 243506"/>
                  <a:gd name="connsiteY1" fmla="*/ 177526 h 1272630"/>
                  <a:gd name="connsiteX2" fmla="*/ 0 w 243506"/>
                  <a:gd name="connsiteY2" fmla="*/ 339180 h 1272630"/>
                  <a:gd name="connsiteX3" fmla="*/ 0 w 243506"/>
                  <a:gd name="connsiteY3" fmla="*/ 1272630 h 1272630"/>
                  <a:gd name="connsiteX0" fmla="*/ 243506 w 243506"/>
                  <a:gd name="connsiteY0" fmla="*/ 0 h 1272630"/>
                  <a:gd name="connsiteX1" fmla="*/ 228012 w 243506"/>
                  <a:gd name="connsiteY1" fmla="*/ 108187 h 1272630"/>
                  <a:gd name="connsiteX2" fmla="*/ 0 w 243506"/>
                  <a:gd name="connsiteY2" fmla="*/ 339180 h 1272630"/>
                  <a:gd name="connsiteX3" fmla="*/ 0 w 243506"/>
                  <a:gd name="connsiteY3" fmla="*/ 1272630 h 1272630"/>
                  <a:gd name="connsiteX0" fmla="*/ 243506 w 243506"/>
                  <a:gd name="connsiteY0" fmla="*/ 0 h 1272630"/>
                  <a:gd name="connsiteX1" fmla="*/ 241013 w 243506"/>
                  <a:gd name="connsiteY1" fmla="*/ 108187 h 1272630"/>
                  <a:gd name="connsiteX2" fmla="*/ 0 w 243506"/>
                  <a:gd name="connsiteY2" fmla="*/ 339180 h 1272630"/>
                  <a:gd name="connsiteX3" fmla="*/ 0 w 243506"/>
                  <a:gd name="connsiteY3" fmla="*/ 1272630 h 12726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43506" h="1272630">
                    <a:moveTo>
                      <a:pt x="243506" y="0"/>
                    </a:moveTo>
                    <a:lnTo>
                      <a:pt x="241013" y="108187"/>
                    </a:lnTo>
                    <a:lnTo>
                      <a:pt x="0" y="339180"/>
                    </a:lnTo>
                    <a:lnTo>
                      <a:pt x="0" y="1272630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65" name="Isosceles Triangle 464"/>
              <p:cNvSpPr/>
              <p:nvPr/>
            </p:nvSpPr>
            <p:spPr bwMode="auto">
              <a:xfrm flipH="1" flipV="1">
                <a:off x="9114629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grpSp>
            <p:nvGrpSpPr>
              <p:cNvPr id="466" name="Group 270"/>
              <p:cNvGrpSpPr/>
              <p:nvPr/>
            </p:nvGrpSpPr>
            <p:grpSpPr>
              <a:xfrm flipH="1">
                <a:off x="9114629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486" name="Flowchart: Delay 485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487" name="Flowchart: Delay 486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467" name="Freeform 466"/>
              <p:cNvSpPr/>
              <p:nvPr/>
            </p:nvSpPr>
            <p:spPr bwMode="auto">
              <a:xfrm flipH="1">
                <a:off x="7982420" y="4686734"/>
                <a:ext cx="701573" cy="1256866"/>
              </a:xfrm>
              <a:custGeom>
                <a:avLst/>
                <a:gdLst>
                  <a:gd name="connsiteX0" fmla="*/ 0 w 847725"/>
                  <a:gd name="connsiteY0" fmla="*/ 0 h 1371600"/>
                  <a:gd name="connsiteX1" fmla="*/ 847725 w 847725"/>
                  <a:gd name="connsiteY1" fmla="*/ 457200 h 1371600"/>
                  <a:gd name="connsiteX2" fmla="*/ 838200 w 847725"/>
                  <a:gd name="connsiteY2" fmla="*/ 1371600 h 1371600"/>
                  <a:gd name="connsiteX0" fmla="*/ 0 w 645795"/>
                  <a:gd name="connsiteY0" fmla="*/ 0 h 1150620"/>
                  <a:gd name="connsiteX1" fmla="*/ 645795 w 645795"/>
                  <a:gd name="connsiteY1" fmla="*/ 236220 h 1150620"/>
                  <a:gd name="connsiteX2" fmla="*/ 636270 w 645795"/>
                  <a:gd name="connsiteY2" fmla="*/ 1150620 h 1150620"/>
                  <a:gd name="connsiteX0" fmla="*/ 0 w 653415"/>
                  <a:gd name="connsiteY0" fmla="*/ 0 h 1165860"/>
                  <a:gd name="connsiteX1" fmla="*/ 653415 w 653415"/>
                  <a:gd name="connsiteY1" fmla="*/ 251460 h 1165860"/>
                  <a:gd name="connsiteX2" fmla="*/ 643890 w 653415"/>
                  <a:gd name="connsiteY2" fmla="*/ 1165860 h 1165860"/>
                  <a:gd name="connsiteX0" fmla="*/ 0 w 696751"/>
                  <a:gd name="connsiteY0" fmla="*/ 0 h 1239532"/>
                  <a:gd name="connsiteX1" fmla="*/ 696751 w 696751"/>
                  <a:gd name="connsiteY1" fmla="*/ 325132 h 1239532"/>
                  <a:gd name="connsiteX2" fmla="*/ 687226 w 696751"/>
                  <a:gd name="connsiteY2" fmla="*/ 1239532 h 1239532"/>
                  <a:gd name="connsiteX0" fmla="*/ 0 w 696751"/>
                  <a:gd name="connsiteY0" fmla="*/ 0 h 1239532"/>
                  <a:gd name="connsiteX1" fmla="*/ 332228 w 696751"/>
                  <a:gd name="connsiteY1" fmla="*/ 149619 h 1239532"/>
                  <a:gd name="connsiteX2" fmla="*/ 696751 w 696751"/>
                  <a:gd name="connsiteY2" fmla="*/ 325132 h 1239532"/>
                  <a:gd name="connsiteX3" fmla="*/ 687226 w 696751"/>
                  <a:gd name="connsiteY3" fmla="*/ 1239532 h 1239532"/>
                  <a:gd name="connsiteX0" fmla="*/ 1463 w 698214"/>
                  <a:gd name="connsiteY0" fmla="*/ 0 h 1239532"/>
                  <a:gd name="connsiteX1" fmla="*/ 0 w 698214"/>
                  <a:gd name="connsiteY1" fmla="*/ 75947 h 1239532"/>
                  <a:gd name="connsiteX2" fmla="*/ 698214 w 698214"/>
                  <a:gd name="connsiteY2" fmla="*/ 325132 h 1239532"/>
                  <a:gd name="connsiteX3" fmla="*/ 688689 w 698214"/>
                  <a:gd name="connsiteY3" fmla="*/ 1239532 h 1239532"/>
                  <a:gd name="connsiteX0" fmla="*/ 488 w 701573"/>
                  <a:gd name="connsiteY0" fmla="*/ 0 h 1256866"/>
                  <a:gd name="connsiteX1" fmla="*/ 3359 w 701573"/>
                  <a:gd name="connsiteY1" fmla="*/ 93281 h 1256866"/>
                  <a:gd name="connsiteX2" fmla="*/ 701573 w 701573"/>
                  <a:gd name="connsiteY2" fmla="*/ 342466 h 1256866"/>
                  <a:gd name="connsiteX3" fmla="*/ 692048 w 701573"/>
                  <a:gd name="connsiteY3" fmla="*/ 1256866 h 1256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01573" h="1256866">
                    <a:moveTo>
                      <a:pt x="488" y="0"/>
                    </a:moveTo>
                    <a:cubicBezTo>
                      <a:pt x="0" y="25316"/>
                      <a:pt x="3847" y="67965"/>
                      <a:pt x="3359" y="93281"/>
                    </a:cubicBezTo>
                    <a:lnTo>
                      <a:pt x="701573" y="342466"/>
                    </a:lnTo>
                    <a:lnTo>
                      <a:pt x="692048" y="1256866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68" name="Isosceles Triangle 467"/>
              <p:cNvSpPr/>
              <p:nvPr/>
            </p:nvSpPr>
            <p:spPr bwMode="auto">
              <a:xfrm flipH="1" flipV="1">
                <a:off x="7890493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grpSp>
            <p:nvGrpSpPr>
              <p:cNvPr id="469" name="Group 270"/>
              <p:cNvGrpSpPr/>
              <p:nvPr/>
            </p:nvGrpSpPr>
            <p:grpSpPr>
              <a:xfrm flipH="1">
                <a:off x="7890493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484" name="Flowchart: Delay 483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485" name="Flowchart: Delay 484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470" name="Freeform 469"/>
              <p:cNvSpPr/>
              <p:nvPr/>
            </p:nvSpPr>
            <p:spPr bwMode="auto">
              <a:xfrm>
                <a:off x="2207167" y="5902624"/>
                <a:ext cx="5795662" cy="574734"/>
              </a:xfrm>
              <a:custGeom>
                <a:avLst/>
                <a:gdLst>
                  <a:gd name="connsiteX0" fmla="*/ 0 w 3522428"/>
                  <a:gd name="connsiteY0" fmla="*/ 0 h 174929"/>
                  <a:gd name="connsiteX1" fmla="*/ 0 w 3522428"/>
                  <a:gd name="connsiteY1" fmla="*/ 174929 h 174929"/>
                  <a:gd name="connsiteX2" fmla="*/ 3522428 w 3522428"/>
                  <a:gd name="connsiteY2" fmla="*/ 174929 h 174929"/>
                  <a:gd name="connsiteX3" fmla="*/ 3514477 w 3522428"/>
                  <a:gd name="connsiteY3" fmla="*/ 15903 h 1749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22428" h="174929">
                    <a:moveTo>
                      <a:pt x="0" y="0"/>
                    </a:moveTo>
                    <a:lnTo>
                      <a:pt x="0" y="174929"/>
                    </a:lnTo>
                    <a:lnTo>
                      <a:pt x="3522428" y="174929"/>
                    </a:lnTo>
                    <a:lnTo>
                      <a:pt x="3514477" y="15903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cxnSp>
            <p:nvCxnSpPr>
              <p:cNvPr id="471" name="Straight Connector 470"/>
              <p:cNvCxnSpPr/>
              <p:nvPr/>
            </p:nvCxnSpPr>
            <p:spPr bwMode="auto">
              <a:xfrm>
                <a:off x="8658504" y="4685183"/>
                <a:ext cx="351463" cy="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472" name="TextBox 471"/>
              <p:cNvSpPr txBox="1"/>
              <p:nvPr/>
            </p:nvSpPr>
            <p:spPr>
              <a:xfrm>
                <a:off x="4968910" y="6360415"/>
                <a:ext cx="3991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TESI</a:t>
                </a:r>
                <a:endParaRPr lang="en-US" sz="1400" b="0" dirty="0" smtClean="0"/>
              </a:p>
            </p:txBody>
          </p:sp>
          <p:cxnSp>
            <p:nvCxnSpPr>
              <p:cNvPr id="473" name="Straight Connector 472"/>
              <p:cNvCxnSpPr/>
              <p:nvPr/>
            </p:nvCxnSpPr>
            <p:spPr bwMode="auto">
              <a:xfrm>
                <a:off x="984251" y="5944716"/>
                <a:ext cx="0" cy="1512168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74" name="Straight Connector 473"/>
              <p:cNvCxnSpPr/>
              <p:nvPr/>
            </p:nvCxnSpPr>
            <p:spPr bwMode="auto">
              <a:xfrm>
                <a:off x="9221737" y="5935191"/>
                <a:ext cx="0" cy="1521693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475" name="TextBox 474"/>
              <p:cNvSpPr txBox="1"/>
              <p:nvPr/>
            </p:nvSpPr>
            <p:spPr>
              <a:xfrm rot="16200000">
                <a:off x="779239" y="7404720"/>
                <a:ext cx="3991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TESI</a:t>
                </a:r>
                <a:endParaRPr lang="en-US" sz="1400" b="0" dirty="0" smtClean="0"/>
              </a:p>
            </p:txBody>
          </p:sp>
          <p:sp>
            <p:nvSpPr>
              <p:cNvPr id="476" name="TextBox 475"/>
              <p:cNvSpPr txBox="1"/>
              <p:nvPr/>
            </p:nvSpPr>
            <p:spPr>
              <a:xfrm rot="5400000">
                <a:off x="9026251" y="7365612"/>
                <a:ext cx="3991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TESI</a:t>
                </a:r>
                <a:endParaRPr lang="en-US" sz="1400" b="0" dirty="0" smtClean="0"/>
              </a:p>
            </p:txBody>
          </p:sp>
          <p:grpSp>
            <p:nvGrpSpPr>
              <p:cNvPr id="477" name="Group 273"/>
              <p:cNvGrpSpPr/>
              <p:nvPr/>
            </p:nvGrpSpPr>
            <p:grpSpPr>
              <a:xfrm>
                <a:off x="1121023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482" name="Flowchart: Delay 481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483" name="Flowchart: Delay 482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grpSp>
            <p:nvGrpSpPr>
              <p:cNvPr id="478" name="Group 273"/>
              <p:cNvGrpSpPr/>
              <p:nvPr/>
            </p:nvGrpSpPr>
            <p:grpSpPr>
              <a:xfrm flipH="1">
                <a:off x="8864697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480" name="Flowchart: Delay 479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481" name="Flowchart: Delay 480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479" name="Isosceles Triangle 478"/>
              <p:cNvSpPr/>
              <p:nvPr/>
            </p:nvSpPr>
            <p:spPr bwMode="auto">
              <a:xfrm flipV="1">
                <a:off x="871091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</p:grpSp>
        <p:cxnSp>
          <p:nvCxnSpPr>
            <p:cNvPr id="584" name="Straight Connector 583"/>
            <p:cNvCxnSpPr/>
            <p:nvPr/>
          </p:nvCxnSpPr>
          <p:spPr bwMode="auto">
            <a:xfrm flipH="1">
              <a:off x="2584377" y="3782403"/>
              <a:ext cx="880325" cy="22841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94" name="Group 593"/>
          <p:cNvGrpSpPr/>
          <p:nvPr/>
        </p:nvGrpSpPr>
        <p:grpSpPr>
          <a:xfrm>
            <a:off x="2512368" y="3796589"/>
            <a:ext cx="7883498" cy="6259643"/>
            <a:chOff x="2512368" y="3796589"/>
            <a:chExt cx="7883498" cy="6259643"/>
          </a:xfrm>
        </p:grpSpPr>
        <p:grpSp>
          <p:nvGrpSpPr>
            <p:cNvPr id="496" name="Group 495"/>
            <p:cNvGrpSpPr/>
            <p:nvPr/>
          </p:nvGrpSpPr>
          <p:grpSpPr>
            <a:xfrm>
              <a:off x="2512368" y="3982516"/>
              <a:ext cx="7883498" cy="6073716"/>
              <a:chOff x="1159123" y="1638300"/>
              <a:chExt cx="7883498" cy="6073716"/>
            </a:xfrm>
          </p:grpSpPr>
          <p:sp>
            <p:nvSpPr>
              <p:cNvPr id="497" name="Isosceles Triangle 496"/>
              <p:cNvSpPr/>
              <p:nvPr/>
            </p:nvSpPr>
            <p:spPr bwMode="auto">
              <a:xfrm>
                <a:off x="2095227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98" name="Isosceles Triangle 497"/>
              <p:cNvSpPr/>
              <p:nvPr/>
            </p:nvSpPr>
            <p:spPr bwMode="auto">
              <a:xfrm flipV="1">
                <a:off x="2095227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99" name="Isosceles Triangle 498"/>
              <p:cNvSpPr/>
              <p:nvPr/>
            </p:nvSpPr>
            <p:spPr bwMode="auto">
              <a:xfrm>
                <a:off x="2412599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00" name="Isosceles Triangle 499"/>
              <p:cNvSpPr/>
              <p:nvPr/>
            </p:nvSpPr>
            <p:spPr bwMode="auto">
              <a:xfrm flipV="1">
                <a:off x="2412599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01" name="Isosceles Triangle 500"/>
              <p:cNvSpPr/>
              <p:nvPr/>
            </p:nvSpPr>
            <p:spPr bwMode="auto">
              <a:xfrm flipV="1">
                <a:off x="2023219" y="4288532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02" name="Isosceles Triangle 501"/>
              <p:cNvSpPr/>
              <p:nvPr/>
            </p:nvSpPr>
            <p:spPr bwMode="auto">
              <a:xfrm>
                <a:off x="1176375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503" name="Isosceles Triangle 502"/>
              <p:cNvSpPr/>
              <p:nvPr/>
            </p:nvSpPr>
            <p:spPr bwMode="auto">
              <a:xfrm flipV="1">
                <a:off x="1176375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504" name="Isosceles Triangle 503"/>
              <p:cNvSpPr/>
              <p:nvPr/>
            </p:nvSpPr>
            <p:spPr bwMode="auto">
              <a:xfrm>
                <a:off x="2959323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505" name="Isosceles Triangle 504"/>
              <p:cNvSpPr/>
              <p:nvPr/>
            </p:nvSpPr>
            <p:spPr bwMode="auto">
              <a:xfrm flipV="1">
                <a:off x="2959323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506" name="Isosceles Triangle 304"/>
              <p:cNvSpPr/>
              <p:nvPr/>
            </p:nvSpPr>
            <p:spPr bwMode="auto">
              <a:xfrm flipV="1">
                <a:off x="2383259" y="4288532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07" name="Rectangle 506"/>
              <p:cNvSpPr/>
              <p:nvPr/>
            </p:nvSpPr>
            <p:spPr bwMode="auto">
              <a:xfrm>
                <a:off x="2018580" y="4574012"/>
                <a:ext cx="621103" cy="21566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08" name="Freeform 507"/>
              <p:cNvSpPr/>
              <p:nvPr/>
            </p:nvSpPr>
            <p:spPr bwMode="auto">
              <a:xfrm>
                <a:off x="1265209" y="4807481"/>
                <a:ext cx="891396" cy="1144746"/>
              </a:xfrm>
              <a:custGeom>
                <a:avLst/>
                <a:gdLst>
                  <a:gd name="connsiteX0" fmla="*/ 897147 w 897147"/>
                  <a:gd name="connsiteY0" fmla="*/ 0 h 1449237"/>
                  <a:gd name="connsiteX1" fmla="*/ 897147 w 897147"/>
                  <a:gd name="connsiteY1" fmla="*/ 94890 h 1449237"/>
                  <a:gd name="connsiteX2" fmla="*/ 0 w 897147"/>
                  <a:gd name="connsiteY2" fmla="*/ 526211 h 1449237"/>
                  <a:gd name="connsiteX3" fmla="*/ 8626 w 897147"/>
                  <a:gd name="connsiteY3" fmla="*/ 1449237 h 1449237"/>
                  <a:gd name="connsiteX0" fmla="*/ 891396 w 891396"/>
                  <a:gd name="connsiteY0" fmla="*/ 0 h 1449237"/>
                  <a:gd name="connsiteX1" fmla="*/ 891396 w 891396"/>
                  <a:gd name="connsiteY1" fmla="*/ 94890 h 1449237"/>
                  <a:gd name="connsiteX2" fmla="*/ 2875 w 891396"/>
                  <a:gd name="connsiteY2" fmla="*/ 352711 h 1449237"/>
                  <a:gd name="connsiteX3" fmla="*/ 2875 w 891396"/>
                  <a:gd name="connsiteY3" fmla="*/ 1449237 h 1449237"/>
                  <a:gd name="connsiteX0" fmla="*/ 891396 w 891396"/>
                  <a:gd name="connsiteY0" fmla="*/ 0 h 1354347"/>
                  <a:gd name="connsiteX1" fmla="*/ 2875 w 891396"/>
                  <a:gd name="connsiteY1" fmla="*/ 257821 h 1354347"/>
                  <a:gd name="connsiteX2" fmla="*/ 2875 w 891396"/>
                  <a:gd name="connsiteY2" fmla="*/ 1354347 h 13543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91396" h="1354347">
                    <a:moveTo>
                      <a:pt x="891396" y="0"/>
                    </a:moveTo>
                    <a:lnTo>
                      <a:pt x="2875" y="257821"/>
                    </a:lnTo>
                    <a:cubicBezTo>
                      <a:pt x="5750" y="565496"/>
                      <a:pt x="0" y="1046672"/>
                      <a:pt x="2875" y="1354347"/>
                    </a:cubicBez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509" name="Group 273"/>
              <p:cNvGrpSpPr/>
              <p:nvPr/>
            </p:nvGrpSpPr>
            <p:grpSpPr>
              <a:xfrm>
                <a:off x="1159123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576" name="Flowchart: Delay 575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577" name="Flowchart: Delay 576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510" name="Freeform 509"/>
              <p:cNvSpPr/>
              <p:nvPr/>
            </p:nvSpPr>
            <p:spPr bwMode="auto">
              <a:xfrm flipH="1">
                <a:off x="2510286" y="4800600"/>
                <a:ext cx="552056" cy="1160252"/>
              </a:xfrm>
              <a:custGeom>
                <a:avLst/>
                <a:gdLst>
                  <a:gd name="connsiteX0" fmla="*/ 897147 w 897147"/>
                  <a:gd name="connsiteY0" fmla="*/ 0 h 1449237"/>
                  <a:gd name="connsiteX1" fmla="*/ 897147 w 897147"/>
                  <a:gd name="connsiteY1" fmla="*/ 94890 h 1449237"/>
                  <a:gd name="connsiteX2" fmla="*/ 0 w 897147"/>
                  <a:gd name="connsiteY2" fmla="*/ 526211 h 1449237"/>
                  <a:gd name="connsiteX3" fmla="*/ 8626 w 897147"/>
                  <a:gd name="connsiteY3" fmla="*/ 1449237 h 1449237"/>
                  <a:gd name="connsiteX0" fmla="*/ 897147 w 897147"/>
                  <a:gd name="connsiteY0" fmla="*/ 0 h 1449237"/>
                  <a:gd name="connsiteX1" fmla="*/ 897147 w 897147"/>
                  <a:gd name="connsiteY1" fmla="*/ 94890 h 1449237"/>
                  <a:gd name="connsiteX2" fmla="*/ 0 w 897147"/>
                  <a:gd name="connsiteY2" fmla="*/ 374192 h 1449237"/>
                  <a:gd name="connsiteX3" fmla="*/ 8626 w 897147"/>
                  <a:gd name="connsiteY3" fmla="*/ 1449237 h 1449237"/>
                  <a:gd name="connsiteX0" fmla="*/ 897147 w 897147"/>
                  <a:gd name="connsiteY0" fmla="*/ 1 h 1354348"/>
                  <a:gd name="connsiteX1" fmla="*/ 0 w 897147"/>
                  <a:gd name="connsiteY1" fmla="*/ 279303 h 1354348"/>
                  <a:gd name="connsiteX2" fmla="*/ 8626 w 897147"/>
                  <a:gd name="connsiteY2" fmla="*/ 1354348 h 1354348"/>
                  <a:gd name="connsiteX0" fmla="*/ 897147 w 897147"/>
                  <a:gd name="connsiteY0" fmla="*/ 8746 h 1363093"/>
                  <a:gd name="connsiteX1" fmla="*/ 865370 w 897147"/>
                  <a:gd name="connsiteY1" fmla="*/ 0 h 1363093"/>
                  <a:gd name="connsiteX2" fmla="*/ 0 w 897147"/>
                  <a:gd name="connsiteY2" fmla="*/ 288048 h 1363093"/>
                  <a:gd name="connsiteX3" fmla="*/ 8626 w 897147"/>
                  <a:gd name="connsiteY3" fmla="*/ 1363093 h 13630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97147" h="1363093">
                    <a:moveTo>
                      <a:pt x="897147" y="8746"/>
                    </a:moveTo>
                    <a:lnTo>
                      <a:pt x="865370" y="0"/>
                    </a:lnTo>
                    <a:lnTo>
                      <a:pt x="0" y="288048"/>
                    </a:lnTo>
                    <a:cubicBezTo>
                      <a:pt x="2875" y="595723"/>
                      <a:pt x="5751" y="1055418"/>
                      <a:pt x="8626" y="1363093"/>
                    </a:cubicBez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511" name="Group 267"/>
              <p:cNvGrpSpPr/>
              <p:nvPr/>
            </p:nvGrpSpPr>
            <p:grpSpPr>
              <a:xfrm>
                <a:off x="2959323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574" name="Flowchart: Delay 573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575" name="Flowchart: Delay 574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cxnSp>
            <p:nvCxnSpPr>
              <p:cNvPr id="512" name="Straight Connector 511"/>
              <p:cNvCxnSpPr>
                <a:stCxn id="501" idx="0"/>
              </p:cNvCxnSpPr>
              <p:nvPr/>
            </p:nvCxnSpPr>
            <p:spPr bwMode="auto">
              <a:xfrm flipH="1">
                <a:off x="2160270" y="4504556"/>
                <a:ext cx="2773" cy="307474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13" name="Straight Connector 512"/>
              <p:cNvCxnSpPr>
                <a:endCxn id="510" idx="1"/>
              </p:cNvCxnSpPr>
              <p:nvPr/>
            </p:nvCxnSpPr>
            <p:spPr bwMode="auto">
              <a:xfrm>
                <a:off x="2523083" y="4504556"/>
                <a:ext cx="6757" cy="296044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14" name="Isosceles Triangle 513"/>
              <p:cNvSpPr/>
              <p:nvPr/>
            </p:nvSpPr>
            <p:spPr bwMode="auto">
              <a:xfrm flipH="1" flipV="1">
                <a:off x="7898877" y="4288532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15" name="Isosceles Triangle 514"/>
              <p:cNvSpPr/>
              <p:nvPr/>
            </p:nvSpPr>
            <p:spPr bwMode="auto">
              <a:xfrm flipH="1">
                <a:off x="7901065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16" name="Isosceles Triangle 515"/>
              <p:cNvSpPr/>
              <p:nvPr/>
            </p:nvSpPr>
            <p:spPr bwMode="auto">
              <a:xfrm flipH="1" flipV="1">
                <a:off x="7901065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17" name="Isosceles Triangle 516"/>
              <p:cNvSpPr/>
              <p:nvPr/>
            </p:nvSpPr>
            <p:spPr bwMode="auto">
              <a:xfrm flipH="1">
                <a:off x="7602461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18" name="Isosceles Triangle 517"/>
              <p:cNvSpPr/>
              <p:nvPr/>
            </p:nvSpPr>
            <p:spPr bwMode="auto">
              <a:xfrm flipH="1" flipV="1">
                <a:off x="7602461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19" name="Isosceles Triangle 518"/>
              <p:cNvSpPr/>
              <p:nvPr/>
            </p:nvSpPr>
            <p:spPr bwMode="auto">
              <a:xfrm flipH="1">
                <a:off x="8809345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520" name="Isosceles Triangle 519"/>
              <p:cNvSpPr/>
              <p:nvPr/>
            </p:nvSpPr>
            <p:spPr bwMode="auto">
              <a:xfrm flipH="1" flipV="1">
                <a:off x="8809345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521" name="Isosceles Triangle 520"/>
              <p:cNvSpPr/>
              <p:nvPr/>
            </p:nvSpPr>
            <p:spPr bwMode="auto">
              <a:xfrm flipH="1">
                <a:off x="7026397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522" name="Isosceles Triangle 521"/>
              <p:cNvSpPr/>
              <p:nvPr/>
            </p:nvSpPr>
            <p:spPr bwMode="auto">
              <a:xfrm flipH="1" flipV="1">
                <a:off x="7026397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523" name="Isosceles Triangle 522"/>
              <p:cNvSpPr/>
              <p:nvPr/>
            </p:nvSpPr>
            <p:spPr bwMode="auto">
              <a:xfrm flipH="1" flipV="1">
                <a:off x="7538837" y="4288532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24" name="Rectangle 523"/>
              <p:cNvSpPr/>
              <p:nvPr/>
            </p:nvSpPr>
            <p:spPr bwMode="auto">
              <a:xfrm flipH="1">
                <a:off x="7562061" y="4574012"/>
                <a:ext cx="621103" cy="21566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25" name="Freeform 524"/>
              <p:cNvSpPr/>
              <p:nvPr/>
            </p:nvSpPr>
            <p:spPr bwMode="auto">
              <a:xfrm flipH="1">
                <a:off x="8038919" y="4729475"/>
                <a:ext cx="897616" cy="1222751"/>
              </a:xfrm>
              <a:custGeom>
                <a:avLst/>
                <a:gdLst>
                  <a:gd name="connsiteX0" fmla="*/ 897147 w 897147"/>
                  <a:gd name="connsiteY0" fmla="*/ 0 h 1449237"/>
                  <a:gd name="connsiteX1" fmla="*/ 897147 w 897147"/>
                  <a:gd name="connsiteY1" fmla="*/ 94890 h 1449237"/>
                  <a:gd name="connsiteX2" fmla="*/ 0 w 897147"/>
                  <a:gd name="connsiteY2" fmla="*/ 526211 h 1449237"/>
                  <a:gd name="connsiteX3" fmla="*/ 8626 w 897147"/>
                  <a:gd name="connsiteY3" fmla="*/ 1449237 h 1449237"/>
                  <a:gd name="connsiteX0" fmla="*/ 891396 w 891396"/>
                  <a:gd name="connsiteY0" fmla="*/ 0 h 1449237"/>
                  <a:gd name="connsiteX1" fmla="*/ 891396 w 891396"/>
                  <a:gd name="connsiteY1" fmla="*/ 94890 h 1449237"/>
                  <a:gd name="connsiteX2" fmla="*/ 2875 w 891396"/>
                  <a:gd name="connsiteY2" fmla="*/ 352711 h 1449237"/>
                  <a:gd name="connsiteX3" fmla="*/ 2875 w 891396"/>
                  <a:gd name="connsiteY3" fmla="*/ 1449237 h 1449237"/>
                  <a:gd name="connsiteX0" fmla="*/ 891396 w 891396"/>
                  <a:gd name="connsiteY0" fmla="*/ 0 h 1354347"/>
                  <a:gd name="connsiteX1" fmla="*/ 2875 w 891396"/>
                  <a:gd name="connsiteY1" fmla="*/ 257821 h 1354347"/>
                  <a:gd name="connsiteX2" fmla="*/ 2875 w 891396"/>
                  <a:gd name="connsiteY2" fmla="*/ 1354347 h 1354347"/>
                  <a:gd name="connsiteX0" fmla="*/ 895730 w 895730"/>
                  <a:gd name="connsiteY0" fmla="*/ 0 h 1446635"/>
                  <a:gd name="connsiteX1" fmla="*/ 2875 w 895730"/>
                  <a:gd name="connsiteY1" fmla="*/ 350109 h 1446635"/>
                  <a:gd name="connsiteX2" fmla="*/ 2875 w 895730"/>
                  <a:gd name="connsiteY2" fmla="*/ 1446635 h 1446635"/>
                  <a:gd name="connsiteX0" fmla="*/ 895730 w 895730"/>
                  <a:gd name="connsiteY0" fmla="*/ 0 h 1446635"/>
                  <a:gd name="connsiteX1" fmla="*/ 494586 w 895730"/>
                  <a:gd name="connsiteY1" fmla="*/ 157210 h 1446635"/>
                  <a:gd name="connsiteX2" fmla="*/ 2875 w 895730"/>
                  <a:gd name="connsiteY2" fmla="*/ 350109 h 1446635"/>
                  <a:gd name="connsiteX3" fmla="*/ 2875 w 895730"/>
                  <a:gd name="connsiteY3" fmla="*/ 1446635 h 1446635"/>
                  <a:gd name="connsiteX0" fmla="*/ 895730 w 897616"/>
                  <a:gd name="connsiteY0" fmla="*/ 0 h 1446635"/>
                  <a:gd name="connsiteX1" fmla="*/ 897616 w 897616"/>
                  <a:gd name="connsiteY1" fmla="*/ 70049 h 1446635"/>
                  <a:gd name="connsiteX2" fmla="*/ 2875 w 897616"/>
                  <a:gd name="connsiteY2" fmla="*/ 350109 h 1446635"/>
                  <a:gd name="connsiteX3" fmla="*/ 2875 w 897616"/>
                  <a:gd name="connsiteY3" fmla="*/ 1446635 h 14466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97616" h="1446635">
                    <a:moveTo>
                      <a:pt x="895730" y="0"/>
                    </a:moveTo>
                    <a:cubicBezTo>
                      <a:pt x="896359" y="23350"/>
                      <a:pt x="896987" y="46699"/>
                      <a:pt x="897616" y="70049"/>
                    </a:cubicBezTo>
                    <a:lnTo>
                      <a:pt x="2875" y="350109"/>
                    </a:lnTo>
                    <a:cubicBezTo>
                      <a:pt x="5750" y="657784"/>
                      <a:pt x="0" y="1138960"/>
                      <a:pt x="2875" y="1446635"/>
                    </a:cubicBez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526" name="Group 273"/>
              <p:cNvGrpSpPr/>
              <p:nvPr/>
            </p:nvGrpSpPr>
            <p:grpSpPr>
              <a:xfrm flipH="1">
                <a:off x="8826597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572" name="Flowchart: Delay 571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573" name="Flowchart: Delay 572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527" name="Freeform 526"/>
              <p:cNvSpPr/>
              <p:nvPr/>
            </p:nvSpPr>
            <p:spPr bwMode="auto">
              <a:xfrm>
                <a:off x="7139402" y="4708370"/>
                <a:ext cx="556390" cy="1252481"/>
              </a:xfrm>
              <a:custGeom>
                <a:avLst/>
                <a:gdLst>
                  <a:gd name="connsiteX0" fmla="*/ 897147 w 897147"/>
                  <a:gd name="connsiteY0" fmla="*/ 0 h 1449237"/>
                  <a:gd name="connsiteX1" fmla="*/ 897147 w 897147"/>
                  <a:gd name="connsiteY1" fmla="*/ 94890 h 1449237"/>
                  <a:gd name="connsiteX2" fmla="*/ 0 w 897147"/>
                  <a:gd name="connsiteY2" fmla="*/ 526211 h 1449237"/>
                  <a:gd name="connsiteX3" fmla="*/ 8626 w 897147"/>
                  <a:gd name="connsiteY3" fmla="*/ 1449237 h 1449237"/>
                  <a:gd name="connsiteX0" fmla="*/ 897147 w 897147"/>
                  <a:gd name="connsiteY0" fmla="*/ 0 h 1449237"/>
                  <a:gd name="connsiteX1" fmla="*/ 897147 w 897147"/>
                  <a:gd name="connsiteY1" fmla="*/ 94890 h 1449237"/>
                  <a:gd name="connsiteX2" fmla="*/ 0 w 897147"/>
                  <a:gd name="connsiteY2" fmla="*/ 374192 h 1449237"/>
                  <a:gd name="connsiteX3" fmla="*/ 8626 w 897147"/>
                  <a:gd name="connsiteY3" fmla="*/ 1449237 h 1449237"/>
                  <a:gd name="connsiteX0" fmla="*/ 897147 w 897147"/>
                  <a:gd name="connsiteY0" fmla="*/ 1 h 1354348"/>
                  <a:gd name="connsiteX1" fmla="*/ 0 w 897147"/>
                  <a:gd name="connsiteY1" fmla="*/ 279303 h 1354348"/>
                  <a:gd name="connsiteX2" fmla="*/ 8626 w 897147"/>
                  <a:gd name="connsiteY2" fmla="*/ 1354348 h 1354348"/>
                  <a:gd name="connsiteX0" fmla="*/ 897147 w 897147"/>
                  <a:gd name="connsiteY0" fmla="*/ 8746 h 1363093"/>
                  <a:gd name="connsiteX1" fmla="*/ 865370 w 897147"/>
                  <a:gd name="connsiteY1" fmla="*/ 0 h 1363093"/>
                  <a:gd name="connsiteX2" fmla="*/ 0 w 897147"/>
                  <a:gd name="connsiteY2" fmla="*/ 288048 h 1363093"/>
                  <a:gd name="connsiteX3" fmla="*/ 8626 w 897147"/>
                  <a:gd name="connsiteY3" fmla="*/ 1363093 h 1363093"/>
                  <a:gd name="connsiteX0" fmla="*/ 897147 w 900582"/>
                  <a:gd name="connsiteY0" fmla="*/ 110572 h 1464919"/>
                  <a:gd name="connsiteX1" fmla="*/ 900582 w 900582"/>
                  <a:gd name="connsiteY1" fmla="*/ 0 h 1464919"/>
                  <a:gd name="connsiteX2" fmla="*/ 0 w 900582"/>
                  <a:gd name="connsiteY2" fmla="*/ 389874 h 1464919"/>
                  <a:gd name="connsiteX3" fmla="*/ 8626 w 900582"/>
                  <a:gd name="connsiteY3" fmla="*/ 1464919 h 1464919"/>
                  <a:gd name="connsiteX0" fmla="*/ 1045042 w 1045042"/>
                  <a:gd name="connsiteY0" fmla="*/ 39294 h 1464919"/>
                  <a:gd name="connsiteX1" fmla="*/ 900582 w 1045042"/>
                  <a:gd name="connsiteY1" fmla="*/ 0 h 1464919"/>
                  <a:gd name="connsiteX2" fmla="*/ 0 w 1045042"/>
                  <a:gd name="connsiteY2" fmla="*/ 389874 h 1464919"/>
                  <a:gd name="connsiteX3" fmla="*/ 8626 w 1045042"/>
                  <a:gd name="connsiteY3" fmla="*/ 1464919 h 1464919"/>
                  <a:gd name="connsiteX0" fmla="*/ 1045042 w 1045042"/>
                  <a:gd name="connsiteY0" fmla="*/ 0 h 1425625"/>
                  <a:gd name="connsiteX1" fmla="*/ 893539 w 1045042"/>
                  <a:gd name="connsiteY1" fmla="*/ 31984 h 1425625"/>
                  <a:gd name="connsiteX2" fmla="*/ 0 w 1045042"/>
                  <a:gd name="connsiteY2" fmla="*/ 350580 h 1425625"/>
                  <a:gd name="connsiteX3" fmla="*/ 8626 w 1045042"/>
                  <a:gd name="connsiteY3" fmla="*/ 1425625 h 1425625"/>
                  <a:gd name="connsiteX0" fmla="*/ 904190 w 904190"/>
                  <a:gd name="connsiteY0" fmla="*/ 0 h 1471447"/>
                  <a:gd name="connsiteX1" fmla="*/ 893539 w 904190"/>
                  <a:gd name="connsiteY1" fmla="*/ 77806 h 1471447"/>
                  <a:gd name="connsiteX2" fmla="*/ 0 w 904190"/>
                  <a:gd name="connsiteY2" fmla="*/ 396402 h 1471447"/>
                  <a:gd name="connsiteX3" fmla="*/ 8626 w 904190"/>
                  <a:gd name="connsiteY3" fmla="*/ 1471447 h 14714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04190" h="1471447">
                    <a:moveTo>
                      <a:pt x="904190" y="0"/>
                    </a:moveTo>
                    <a:lnTo>
                      <a:pt x="893539" y="77806"/>
                    </a:lnTo>
                    <a:lnTo>
                      <a:pt x="0" y="396402"/>
                    </a:lnTo>
                    <a:cubicBezTo>
                      <a:pt x="2875" y="704077"/>
                      <a:pt x="5751" y="1163772"/>
                      <a:pt x="8626" y="1471447"/>
                    </a:cubicBez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528" name="Group 267"/>
              <p:cNvGrpSpPr/>
              <p:nvPr/>
            </p:nvGrpSpPr>
            <p:grpSpPr>
              <a:xfrm flipH="1">
                <a:off x="7026397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570" name="Flowchart: Delay 569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571" name="Flowchart: Delay 570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cxnSp>
            <p:nvCxnSpPr>
              <p:cNvPr id="529" name="Straight Connector 528"/>
              <p:cNvCxnSpPr>
                <a:stCxn id="514" idx="0"/>
              </p:cNvCxnSpPr>
              <p:nvPr/>
            </p:nvCxnSpPr>
            <p:spPr bwMode="auto">
              <a:xfrm>
                <a:off x="8038701" y="4504556"/>
                <a:ext cx="0" cy="72008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30" name="Straight Connector 529"/>
              <p:cNvCxnSpPr>
                <a:stCxn id="523" idx="0"/>
              </p:cNvCxnSpPr>
              <p:nvPr/>
            </p:nvCxnSpPr>
            <p:spPr bwMode="auto">
              <a:xfrm>
                <a:off x="7678661" y="4504556"/>
                <a:ext cx="0" cy="72008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31" name="Freeform 530"/>
              <p:cNvSpPr/>
              <p:nvPr/>
            </p:nvSpPr>
            <p:spPr bwMode="auto">
              <a:xfrm>
                <a:off x="3065069" y="5896052"/>
                <a:ext cx="4089197" cy="394066"/>
              </a:xfrm>
              <a:custGeom>
                <a:avLst/>
                <a:gdLst>
                  <a:gd name="connsiteX0" fmla="*/ 0 w 3522428"/>
                  <a:gd name="connsiteY0" fmla="*/ 0 h 174929"/>
                  <a:gd name="connsiteX1" fmla="*/ 0 w 3522428"/>
                  <a:gd name="connsiteY1" fmla="*/ 174929 h 174929"/>
                  <a:gd name="connsiteX2" fmla="*/ 3522428 w 3522428"/>
                  <a:gd name="connsiteY2" fmla="*/ 174929 h 174929"/>
                  <a:gd name="connsiteX3" fmla="*/ 3514477 w 3522428"/>
                  <a:gd name="connsiteY3" fmla="*/ 15903 h 1749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22428" h="174929">
                    <a:moveTo>
                      <a:pt x="0" y="0"/>
                    </a:moveTo>
                    <a:lnTo>
                      <a:pt x="0" y="174929"/>
                    </a:lnTo>
                    <a:lnTo>
                      <a:pt x="3522428" y="174929"/>
                    </a:lnTo>
                    <a:lnTo>
                      <a:pt x="3514477" y="15903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32" name="TextBox 531"/>
              <p:cNvSpPr txBox="1"/>
              <p:nvPr/>
            </p:nvSpPr>
            <p:spPr>
              <a:xfrm>
                <a:off x="4961595" y="6170219"/>
                <a:ext cx="3991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TESI</a:t>
                </a:r>
                <a:endParaRPr lang="en-US" sz="1400" b="0" dirty="0" smtClean="0"/>
              </a:p>
            </p:txBody>
          </p:sp>
          <p:cxnSp>
            <p:nvCxnSpPr>
              <p:cNvPr id="533" name="Straight Connector 532"/>
              <p:cNvCxnSpPr/>
              <p:nvPr/>
            </p:nvCxnSpPr>
            <p:spPr bwMode="auto">
              <a:xfrm>
                <a:off x="1270001" y="5935191"/>
                <a:ext cx="0" cy="1521693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34" name="Straight Connector 533"/>
              <p:cNvCxnSpPr/>
              <p:nvPr/>
            </p:nvCxnSpPr>
            <p:spPr bwMode="auto">
              <a:xfrm>
                <a:off x="8935987" y="5944716"/>
                <a:ext cx="0" cy="1512168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35" name="TextBox 534"/>
              <p:cNvSpPr txBox="1"/>
              <p:nvPr/>
            </p:nvSpPr>
            <p:spPr>
              <a:xfrm rot="16200000">
                <a:off x="1067851" y="7404720"/>
                <a:ext cx="3991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TESI</a:t>
                </a:r>
                <a:endParaRPr lang="en-US" sz="1400" b="0" dirty="0" smtClean="0"/>
              </a:p>
            </p:txBody>
          </p:sp>
          <p:sp>
            <p:nvSpPr>
              <p:cNvPr id="536" name="TextBox 535"/>
              <p:cNvSpPr txBox="1"/>
              <p:nvPr/>
            </p:nvSpPr>
            <p:spPr>
              <a:xfrm rot="5400000">
                <a:off x="8729274" y="7365612"/>
                <a:ext cx="3991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TESI</a:t>
                </a:r>
                <a:endParaRPr lang="en-US" sz="1400" b="0" dirty="0" smtClean="0"/>
              </a:p>
            </p:txBody>
          </p:sp>
          <p:sp>
            <p:nvSpPr>
              <p:cNvPr id="537" name="Rectangle 536"/>
              <p:cNvSpPr/>
              <p:nvPr/>
            </p:nvSpPr>
            <p:spPr bwMode="auto">
              <a:xfrm>
                <a:off x="2042753" y="4074567"/>
                <a:ext cx="621103" cy="13628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cxnSp>
            <p:nvCxnSpPr>
              <p:cNvPr id="538" name="Straight Connector 537"/>
              <p:cNvCxnSpPr/>
              <p:nvPr/>
            </p:nvCxnSpPr>
            <p:spPr bwMode="auto">
              <a:xfrm flipH="1">
                <a:off x="2190751" y="1638300"/>
                <a:ext cx="19049" cy="245745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39" name="Straight Connector 538"/>
              <p:cNvCxnSpPr/>
              <p:nvPr/>
            </p:nvCxnSpPr>
            <p:spPr bwMode="auto">
              <a:xfrm flipH="1">
                <a:off x="2506096" y="1638300"/>
                <a:ext cx="19049" cy="245745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40" name="Straight Connector 539"/>
              <p:cNvCxnSpPr/>
              <p:nvPr/>
            </p:nvCxnSpPr>
            <p:spPr bwMode="auto">
              <a:xfrm flipV="1">
                <a:off x="2084614" y="4180113"/>
                <a:ext cx="0" cy="10885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41" name="Straight Connector 540"/>
              <p:cNvCxnSpPr/>
              <p:nvPr/>
            </p:nvCxnSpPr>
            <p:spPr bwMode="auto">
              <a:xfrm flipV="1">
                <a:off x="2103665" y="4091110"/>
                <a:ext cx="94519" cy="105333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542" name="Group 254"/>
              <p:cNvGrpSpPr/>
              <p:nvPr/>
            </p:nvGrpSpPr>
            <p:grpSpPr>
              <a:xfrm>
                <a:off x="2078898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568" name="Flowchart: Delay 567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569" name="Flowchart: Delay 568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cxnSp>
            <p:nvCxnSpPr>
              <p:cNvPr id="543" name="Straight Connector 542"/>
              <p:cNvCxnSpPr/>
              <p:nvPr/>
            </p:nvCxnSpPr>
            <p:spPr bwMode="auto">
              <a:xfrm flipV="1">
                <a:off x="2593522" y="4185556"/>
                <a:ext cx="0" cy="10885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44" name="Freeform 543"/>
              <p:cNvSpPr/>
              <p:nvPr/>
            </p:nvSpPr>
            <p:spPr bwMode="auto">
              <a:xfrm>
                <a:off x="2212521" y="4177393"/>
                <a:ext cx="185945" cy="103414"/>
              </a:xfrm>
              <a:custGeom>
                <a:avLst/>
                <a:gdLst>
                  <a:gd name="connsiteX0" fmla="*/ 0 w 114300"/>
                  <a:gd name="connsiteY0" fmla="*/ 103414 h 103414"/>
                  <a:gd name="connsiteX1" fmla="*/ 111579 w 114300"/>
                  <a:gd name="connsiteY1" fmla="*/ 73479 h 103414"/>
                  <a:gd name="connsiteX2" fmla="*/ 114300 w 114300"/>
                  <a:gd name="connsiteY2" fmla="*/ 0 h 103414"/>
                  <a:gd name="connsiteX0" fmla="*/ 0 w 114300"/>
                  <a:gd name="connsiteY0" fmla="*/ 103414 h 103414"/>
                  <a:gd name="connsiteX1" fmla="*/ 111579 w 114300"/>
                  <a:gd name="connsiteY1" fmla="*/ 38100 h 103414"/>
                  <a:gd name="connsiteX2" fmla="*/ 114300 w 114300"/>
                  <a:gd name="connsiteY2" fmla="*/ 0 h 1034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4300" h="103414">
                    <a:moveTo>
                      <a:pt x="0" y="103414"/>
                    </a:moveTo>
                    <a:lnTo>
                      <a:pt x="111579" y="38100"/>
                    </a:lnTo>
                    <a:lnTo>
                      <a:pt x="114300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45" name="Freeform 544"/>
              <p:cNvSpPr/>
              <p:nvPr/>
            </p:nvSpPr>
            <p:spPr bwMode="auto">
              <a:xfrm flipH="1">
                <a:off x="2280167" y="4174672"/>
                <a:ext cx="212662" cy="103414"/>
              </a:xfrm>
              <a:custGeom>
                <a:avLst/>
                <a:gdLst>
                  <a:gd name="connsiteX0" fmla="*/ 0 w 114300"/>
                  <a:gd name="connsiteY0" fmla="*/ 103414 h 103414"/>
                  <a:gd name="connsiteX1" fmla="*/ 111579 w 114300"/>
                  <a:gd name="connsiteY1" fmla="*/ 73479 h 103414"/>
                  <a:gd name="connsiteX2" fmla="*/ 114300 w 114300"/>
                  <a:gd name="connsiteY2" fmla="*/ 0 h 103414"/>
                  <a:gd name="connsiteX0" fmla="*/ 0 w 114510"/>
                  <a:gd name="connsiteY0" fmla="*/ 103414 h 103414"/>
                  <a:gd name="connsiteX1" fmla="*/ 114510 w 114510"/>
                  <a:gd name="connsiteY1" fmla="*/ 40822 h 103414"/>
                  <a:gd name="connsiteX2" fmla="*/ 114300 w 114510"/>
                  <a:gd name="connsiteY2" fmla="*/ 0 h 1034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4510" h="103414">
                    <a:moveTo>
                      <a:pt x="0" y="103414"/>
                    </a:moveTo>
                    <a:lnTo>
                      <a:pt x="114510" y="40822"/>
                    </a:lnTo>
                    <a:lnTo>
                      <a:pt x="114300" y="0"/>
                    </a:lnTo>
                  </a:path>
                </a:pathLst>
              </a:custGeom>
              <a:noFill/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cxnSp>
            <p:nvCxnSpPr>
              <p:cNvPr id="546" name="Straight Connector 545"/>
              <p:cNvCxnSpPr/>
              <p:nvPr/>
            </p:nvCxnSpPr>
            <p:spPr bwMode="auto">
              <a:xfrm flipV="1">
                <a:off x="2419059" y="4083775"/>
                <a:ext cx="94519" cy="105333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47" name="Rectangle 546"/>
              <p:cNvSpPr/>
              <p:nvPr/>
            </p:nvSpPr>
            <p:spPr bwMode="auto">
              <a:xfrm>
                <a:off x="7571447" y="4079854"/>
                <a:ext cx="621103" cy="13628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cxnSp>
            <p:nvCxnSpPr>
              <p:cNvPr id="548" name="Straight Connector 547"/>
              <p:cNvCxnSpPr/>
              <p:nvPr/>
            </p:nvCxnSpPr>
            <p:spPr bwMode="auto">
              <a:xfrm flipV="1">
                <a:off x="7613308" y="4185400"/>
                <a:ext cx="0" cy="10885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49" name="Straight Connector 548"/>
              <p:cNvCxnSpPr/>
              <p:nvPr/>
            </p:nvCxnSpPr>
            <p:spPr bwMode="auto">
              <a:xfrm flipV="1">
                <a:off x="7632359" y="4096397"/>
                <a:ext cx="94519" cy="105333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50" name="Straight Connector 549"/>
              <p:cNvCxnSpPr/>
              <p:nvPr/>
            </p:nvCxnSpPr>
            <p:spPr bwMode="auto">
              <a:xfrm flipV="1">
                <a:off x="8122216" y="4190843"/>
                <a:ext cx="0" cy="10885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51" name="Freeform 550"/>
              <p:cNvSpPr/>
              <p:nvPr/>
            </p:nvSpPr>
            <p:spPr bwMode="auto">
              <a:xfrm>
                <a:off x="7741215" y="4182680"/>
                <a:ext cx="185945" cy="103414"/>
              </a:xfrm>
              <a:custGeom>
                <a:avLst/>
                <a:gdLst>
                  <a:gd name="connsiteX0" fmla="*/ 0 w 114300"/>
                  <a:gd name="connsiteY0" fmla="*/ 103414 h 103414"/>
                  <a:gd name="connsiteX1" fmla="*/ 111579 w 114300"/>
                  <a:gd name="connsiteY1" fmla="*/ 73479 h 103414"/>
                  <a:gd name="connsiteX2" fmla="*/ 114300 w 114300"/>
                  <a:gd name="connsiteY2" fmla="*/ 0 h 103414"/>
                  <a:gd name="connsiteX0" fmla="*/ 0 w 114300"/>
                  <a:gd name="connsiteY0" fmla="*/ 103414 h 103414"/>
                  <a:gd name="connsiteX1" fmla="*/ 111579 w 114300"/>
                  <a:gd name="connsiteY1" fmla="*/ 38100 h 103414"/>
                  <a:gd name="connsiteX2" fmla="*/ 114300 w 114300"/>
                  <a:gd name="connsiteY2" fmla="*/ 0 h 1034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4300" h="103414">
                    <a:moveTo>
                      <a:pt x="0" y="103414"/>
                    </a:moveTo>
                    <a:lnTo>
                      <a:pt x="111579" y="38100"/>
                    </a:lnTo>
                    <a:lnTo>
                      <a:pt x="114300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52" name="Freeform 551"/>
              <p:cNvSpPr/>
              <p:nvPr/>
            </p:nvSpPr>
            <p:spPr bwMode="auto">
              <a:xfrm flipH="1">
                <a:off x="7808861" y="4179959"/>
                <a:ext cx="212662" cy="103414"/>
              </a:xfrm>
              <a:custGeom>
                <a:avLst/>
                <a:gdLst>
                  <a:gd name="connsiteX0" fmla="*/ 0 w 114300"/>
                  <a:gd name="connsiteY0" fmla="*/ 103414 h 103414"/>
                  <a:gd name="connsiteX1" fmla="*/ 111579 w 114300"/>
                  <a:gd name="connsiteY1" fmla="*/ 73479 h 103414"/>
                  <a:gd name="connsiteX2" fmla="*/ 114300 w 114300"/>
                  <a:gd name="connsiteY2" fmla="*/ 0 h 103414"/>
                  <a:gd name="connsiteX0" fmla="*/ 0 w 114510"/>
                  <a:gd name="connsiteY0" fmla="*/ 103414 h 103414"/>
                  <a:gd name="connsiteX1" fmla="*/ 114510 w 114510"/>
                  <a:gd name="connsiteY1" fmla="*/ 40822 h 103414"/>
                  <a:gd name="connsiteX2" fmla="*/ 114300 w 114510"/>
                  <a:gd name="connsiteY2" fmla="*/ 0 h 1034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4510" h="103414">
                    <a:moveTo>
                      <a:pt x="0" y="103414"/>
                    </a:moveTo>
                    <a:lnTo>
                      <a:pt x="114510" y="40822"/>
                    </a:lnTo>
                    <a:lnTo>
                      <a:pt x="114300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cxnSp>
            <p:nvCxnSpPr>
              <p:cNvPr id="553" name="Straight Connector 552"/>
              <p:cNvCxnSpPr/>
              <p:nvPr/>
            </p:nvCxnSpPr>
            <p:spPr bwMode="auto">
              <a:xfrm flipV="1">
                <a:off x="7947753" y="4089062"/>
                <a:ext cx="94519" cy="105333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54" name="Straight Connector 553"/>
              <p:cNvCxnSpPr/>
              <p:nvPr/>
            </p:nvCxnSpPr>
            <p:spPr bwMode="auto">
              <a:xfrm>
                <a:off x="8018374" y="1638300"/>
                <a:ext cx="19049" cy="245745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55" name="Straight Connector 554"/>
              <p:cNvCxnSpPr/>
              <p:nvPr/>
            </p:nvCxnSpPr>
            <p:spPr bwMode="auto">
              <a:xfrm>
                <a:off x="7715719" y="1638300"/>
                <a:ext cx="19049" cy="245745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56" name="Straight Connector 555"/>
              <p:cNvCxnSpPr/>
              <p:nvPr/>
            </p:nvCxnSpPr>
            <p:spPr bwMode="auto">
              <a:xfrm>
                <a:off x="7711851" y="4144516"/>
                <a:ext cx="288032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57" name="Straight Connector 556"/>
              <p:cNvCxnSpPr/>
              <p:nvPr/>
            </p:nvCxnSpPr>
            <p:spPr bwMode="auto">
              <a:xfrm>
                <a:off x="2167235" y="4144516"/>
                <a:ext cx="288032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558" name="Group 257"/>
              <p:cNvGrpSpPr/>
              <p:nvPr/>
            </p:nvGrpSpPr>
            <p:grpSpPr>
              <a:xfrm flipH="1">
                <a:off x="7602461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566" name="Flowchart: Delay 565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567" name="Flowchart: Delay 566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grpSp>
            <p:nvGrpSpPr>
              <p:cNvPr id="559" name="Group 257"/>
              <p:cNvGrpSpPr/>
              <p:nvPr/>
            </p:nvGrpSpPr>
            <p:grpSpPr>
              <a:xfrm>
                <a:off x="2412599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564" name="Flowchart: Delay 563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565" name="Flowchart: Delay 564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grpSp>
            <p:nvGrpSpPr>
              <p:cNvPr id="560" name="Group 254"/>
              <p:cNvGrpSpPr/>
              <p:nvPr/>
            </p:nvGrpSpPr>
            <p:grpSpPr>
              <a:xfrm flipH="1">
                <a:off x="7917394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562" name="Flowchart: Delay 561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563" name="Flowchart: Delay 562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cxnSp>
            <p:nvCxnSpPr>
              <p:cNvPr id="561" name="Straight Connector 560"/>
              <p:cNvCxnSpPr/>
              <p:nvPr/>
            </p:nvCxnSpPr>
            <p:spPr bwMode="auto">
              <a:xfrm>
                <a:off x="7679099" y="4719852"/>
                <a:ext cx="381489" cy="3826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585" name="Straight Connector 584"/>
            <p:cNvCxnSpPr/>
            <p:nvPr/>
          </p:nvCxnSpPr>
          <p:spPr bwMode="auto">
            <a:xfrm>
              <a:off x="3467405" y="3796589"/>
              <a:ext cx="89651" cy="197293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95" name="Group 594"/>
          <p:cNvGrpSpPr/>
          <p:nvPr/>
        </p:nvGrpSpPr>
        <p:grpSpPr>
          <a:xfrm>
            <a:off x="3448472" y="3792488"/>
            <a:ext cx="5855889" cy="6309414"/>
            <a:chOff x="3448472" y="3792488"/>
            <a:chExt cx="5855889" cy="6309414"/>
          </a:xfrm>
        </p:grpSpPr>
        <p:grpSp>
          <p:nvGrpSpPr>
            <p:cNvPr id="304" name="Group 303"/>
            <p:cNvGrpSpPr/>
            <p:nvPr/>
          </p:nvGrpSpPr>
          <p:grpSpPr>
            <a:xfrm>
              <a:off x="3615532" y="3815028"/>
              <a:ext cx="5688829" cy="6286874"/>
              <a:chOff x="2262287" y="1470812"/>
              <a:chExt cx="5688829" cy="6286874"/>
            </a:xfrm>
          </p:grpSpPr>
          <p:sp>
            <p:nvSpPr>
              <p:cNvPr id="305" name="Isosceles Triangle 304"/>
              <p:cNvSpPr/>
              <p:nvPr/>
            </p:nvSpPr>
            <p:spPr bwMode="auto">
              <a:xfrm>
                <a:off x="2383259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06" name="Isosceles Triangle 305"/>
              <p:cNvSpPr/>
              <p:nvPr/>
            </p:nvSpPr>
            <p:spPr bwMode="auto">
              <a:xfrm flipV="1">
                <a:off x="2383259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07" name="Isosceles Triangle 306"/>
              <p:cNvSpPr/>
              <p:nvPr/>
            </p:nvSpPr>
            <p:spPr bwMode="auto">
              <a:xfrm>
                <a:off x="3247355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08" name="Isosceles Triangle 307"/>
              <p:cNvSpPr/>
              <p:nvPr/>
            </p:nvSpPr>
            <p:spPr bwMode="auto">
              <a:xfrm flipV="1">
                <a:off x="3247355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09" name="Isosceles Triangle 308"/>
              <p:cNvSpPr/>
              <p:nvPr/>
            </p:nvSpPr>
            <p:spPr bwMode="auto">
              <a:xfrm>
                <a:off x="3373760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0" name="Isosceles Triangle 309"/>
              <p:cNvSpPr/>
              <p:nvPr/>
            </p:nvSpPr>
            <p:spPr bwMode="auto">
              <a:xfrm>
                <a:off x="3722151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1" name="Isosceles Triangle 310"/>
              <p:cNvSpPr/>
              <p:nvPr/>
            </p:nvSpPr>
            <p:spPr bwMode="auto">
              <a:xfrm flipV="1">
                <a:off x="3831803" y="4288532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2" name="Isosceles Triangle 311"/>
              <p:cNvSpPr/>
              <p:nvPr/>
            </p:nvSpPr>
            <p:spPr bwMode="auto">
              <a:xfrm flipV="1">
                <a:off x="3183731" y="4288532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3" name="Freeform 312"/>
              <p:cNvSpPr/>
              <p:nvPr/>
            </p:nvSpPr>
            <p:spPr bwMode="auto">
              <a:xfrm>
                <a:off x="3350362" y="4506163"/>
                <a:ext cx="629107" cy="1441095"/>
              </a:xfrm>
              <a:custGeom>
                <a:avLst/>
                <a:gdLst>
                  <a:gd name="connsiteX0" fmla="*/ 629107 w 643737"/>
                  <a:gd name="connsiteY0" fmla="*/ 0 h 1441095"/>
                  <a:gd name="connsiteX1" fmla="*/ 643737 w 643737"/>
                  <a:gd name="connsiteY1" fmla="*/ 73152 h 1441095"/>
                  <a:gd name="connsiteX2" fmla="*/ 7315 w 643737"/>
                  <a:gd name="connsiteY2" fmla="*/ 497434 h 1441095"/>
                  <a:gd name="connsiteX3" fmla="*/ 0 w 643737"/>
                  <a:gd name="connsiteY3" fmla="*/ 1441095 h 1441095"/>
                  <a:gd name="connsiteX0" fmla="*/ 629107 w 629107"/>
                  <a:gd name="connsiteY0" fmla="*/ 0 h 1441095"/>
                  <a:gd name="connsiteX1" fmla="*/ 626403 w 629107"/>
                  <a:gd name="connsiteY1" fmla="*/ 73152 h 1441095"/>
                  <a:gd name="connsiteX2" fmla="*/ 7315 w 629107"/>
                  <a:gd name="connsiteY2" fmla="*/ 497434 h 1441095"/>
                  <a:gd name="connsiteX3" fmla="*/ 0 w 629107"/>
                  <a:gd name="connsiteY3" fmla="*/ 1441095 h 14410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9107" h="1441095">
                    <a:moveTo>
                      <a:pt x="629107" y="0"/>
                    </a:moveTo>
                    <a:cubicBezTo>
                      <a:pt x="628206" y="24384"/>
                      <a:pt x="627304" y="48768"/>
                      <a:pt x="626403" y="73152"/>
                    </a:cubicBezTo>
                    <a:lnTo>
                      <a:pt x="7315" y="497434"/>
                    </a:lnTo>
                    <a:cubicBezTo>
                      <a:pt x="4877" y="811988"/>
                      <a:pt x="2438" y="1126541"/>
                      <a:pt x="0" y="1441095"/>
                    </a:cubicBez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314" name="Group 270"/>
              <p:cNvGrpSpPr/>
              <p:nvPr/>
            </p:nvGrpSpPr>
            <p:grpSpPr>
              <a:xfrm>
                <a:off x="3247355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366" name="Flowchart: Delay 365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367" name="Flowchart: Delay 366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315" name="Freeform 314"/>
              <p:cNvSpPr/>
              <p:nvPr/>
            </p:nvSpPr>
            <p:spPr bwMode="auto">
              <a:xfrm>
                <a:off x="2479853" y="4513478"/>
                <a:ext cx="841248" cy="1433780"/>
              </a:xfrm>
              <a:custGeom>
                <a:avLst/>
                <a:gdLst>
                  <a:gd name="connsiteX0" fmla="*/ 841248 w 848563"/>
                  <a:gd name="connsiteY0" fmla="*/ 0 h 1433780"/>
                  <a:gd name="connsiteX1" fmla="*/ 848563 w 848563"/>
                  <a:gd name="connsiteY1" fmla="*/ 65837 h 1433780"/>
                  <a:gd name="connsiteX2" fmla="*/ 14630 w 848563"/>
                  <a:gd name="connsiteY2" fmla="*/ 504749 h 1433780"/>
                  <a:gd name="connsiteX3" fmla="*/ 0 w 848563"/>
                  <a:gd name="connsiteY3" fmla="*/ 1433780 h 1433780"/>
                  <a:gd name="connsiteX0" fmla="*/ 841248 w 841248"/>
                  <a:gd name="connsiteY0" fmla="*/ 0 h 1433780"/>
                  <a:gd name="connsiteX1" fmla="*/ 839896 w 841248"/>
                  <a:gd name="connsiteY1" fmla="*/ 70171 h 1433780"/>
                  <a:gd name="connsiteX2" fmla="*/ 14630 w 841248"/>
                  <a:gd name="connsiteY2" fmla="*/ 504749 h 1433780"/>
                  <a:gd name="connsiteX3" fmla="*/ 0 w 841248"/>
                  <a:gd name="connsiteY3" fmla="*/ 1433780 h 14337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41248" h="1433780">
                    <a:moveTo>
                      <a:pt x="841248" y="0"/>
                    </a:moveTo>
                    <a:cubicBezTo>
                      <a:pt x="840797" y="23390"/>
                      <a:pt x="840347" y="46781"/>
                      <a:pt x="839896" y="70171"/>
                    </a:cubicBezTo>
                    <a:lnTo>
                      <a:pt x="14630" y="504749"/>
                    </a:lnTo>
                    <a:lnTo>
                      <a:pt x="0" y="1433780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6" name="Rectangle 315"/>
              <p:cNvSpPr/>
              <p:nvPr/>
            </p:nvSpPr>
            <p:spPr bwMode="auto">
              <a:xfrm>
                <a:off x="3341107" y="1552834"/>
                <a:ext cx="621103" cy="21566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7" name="Freeform 316"/>
              <p:cNvSpPr/>
              <p:nvPr/>
            </p:nvSpPr>
            <p:spPr bwMode="auto">
              <a:xfrm>
                <a:off x="3490417" y="1470812"/>
                <a:ext cx="163830" cy="278130"/>
              </a:xfrm>
              <a:custGeom>
                <a:avLst/>
                <a:gdLst>
                  <a:gd name="connsiteX0" fmla="*/ 163830 w 163830"/>
                  <a:gd name="connsiteY0" fmla="*/ 0 h 278130"/>
                  <a:gd name="connsiteX1" fmla="*/ 163830 w 163830"/>
                  <a:gd name="connsiteY1" fmla="*/ 87630 h 278130"/>
                  <a:gd name="connsiteX2" fmla="*/ 0 w 163830"/>
                  <a:gd name="connsiteY2" fmla="*/ 278130 h 2781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3830" h="278130">
                    <a:moveTo>
                      <a:pt x="163830" y="0"/>
                    </a:moveTo>
                    <a:lnTo>
                      <a:pt x="163830" y="87630"/>
                    </a:lnTo>
                    <a:lnTo>
                      <a:pt x="0" y="278130"/>
                    </a:lnTo>
                  </a:path>
                </a:pathLst>
              </a:custGeom>
              <a:noFill/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8" name="Freeform 317"/>
              <p:cNvSpPr/>
              <p:nvPr/>
            </p:nvSpPr>
            <p:spPr bwMode="auto">
              <a:xfrm flipH="1">
                <a:off x="3369929" y="1674879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9" name="Freeform 318"/>
              <p:cNvSpPr/>
              <p:nvPr/>
            </p:nvSpPr>
            <p:spPr bwMode="auto">
              <a:xfrm>
                <a:off x="3822195" y="1676452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320" name="Group 251"/>
              <p:cNvGrpSpPr/>
              <p:nvPr/>
            </p:nvGrpSpPr>
            <p:grpSpPr>
              <a:xfrm>
                <a:off x="3378094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364" name="Flowchart: Delay 363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365" name="Flowchart: Delay 364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321" name="Isosceles Triangle 320"/>
              <p:cNvSpPr/>
              <p:nvPr/>
            </p:nvSpPr>
            <p:spPr bwMode="auto">
              <a:xfrm flipV="1">
                <a:off x="3382428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322" name="Group 254"/>
              <p:cNvGrpSpPr/>
              <p:nvPr/>
            </p:nvGrpSpPr>
            <p:grpSpPr>
              <a:xfrm>
                <a:off x="3722151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362" name="Flowchart: Delay 361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363" name="Flowchart: Delay 362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323" name="Isosceles Triangle 322"/>
              <p:cNvSpPr/>
              <p:nvPr/>
            </p:nvSpPr>
            <p:spPr bwMode="auto">
              <a:xfrm flipV="1">
                <a:off x="3726485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24" name="Isosceles Triangle 323"/>
              <p:cNvSpPr/>
              <p:nvPr/>
            </p:nvSpPr>
            <p:spPr bwMode="auto">
              <a:xfrm flipH="1">
                <a:off x="7602461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25" name="Isosceles Triangle 324"/>
              <p:cNvSpPr/>
              <p:nvPr/>
            </p:nvSpPr>
            <p:spPr bwMode="auto">
              <a:xfrm flipH="1" flipV="1">
                <a:off x="7602461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26" name="Isosceles Triangle 325"/>
              <p:cNvSpPr/>
              <p:nvPr/>
            </p:nvSpPr>
            <p:spPr bwMode="auto">
              <a:xfrm flipH="1">
                <a:off x="6738365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27" name="Isosceles Triangle 326"/>
              <p:cNvSpPr/>
              <p:nvPr/>
            </p:nvSpPr>
            <p:spPr bwMode="auto">
              <a:xfrm flipH="1" flipV="1">
                <a:off x="6738365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28" name="Isosceles Triangle 327"/>
              <p:cNvSpPr/>
              <p:nvPr/>
            </p:nvSpPr>
            <p:spPr bwMode="auto">
              <a:xfrm flipH="1">
                <a:off x="6611960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29" name="Isosceles Triangle 328"/>
              <p:cNvSpPr/>
              <p:nvPr/>
            </p:nvSpPr>
            <p:spPr bwMode="auto">
              <a:xfrm flipH="1">
                <a:off x="6263569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30" name="Isosceles Triangle 329"/>
              <p:cNvSpPr/>
              <p:nvPr/>
            </p:nvSpPr>
            <p:spPr bwMode="auto">
              <a:xfrm flipH="1" flipV="1">
                <a:off x="6090293" y="4288532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31" name="Isosceles Triangle 330"/>
              <p:cNvSpPr/>
              <p:nvPr/>
            </p:nvSpPr>
            <p:spPr bwMode="auto">
              <a:xfrm flipH="1" flipV="1">
                <a:off x="6738365" y="4288532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32" name="Freeform 331"/>
              <p:cNvSpPr/>
              <p:nvPr/>
            </p:nvSpPr>
            <p:spPr bwMode="auto">
              <a:xfrm flipH="1">
                <a:off x="6222275" y="4506163"/>
                <a:ext cx="629107" cy="1441095"/>
              </a:xfrm>
              <a:custGeom>
                <a:avLst/>
                <a:gdLst>
                  <a:gd name="connsiteX0" fmla="*/ 629107 w 643737"/>
                  <a:gd name="connsiteY0" fmla="*/ 0 h 1441095"/>
                  <a:gd name="connsiteX1" fmla="*/ 643737 w 643737"/>
                  <a:gd name="connsiteY1" fmla="*/ 73152 h 1441095"/>
                  <a:gd name="connsiteX2" fmla="*/ 7315 w 643737"/>
                  <a:gd name="connsiteY2" fmla="*/ 497434 h 1441095"/>
                  <a:gd name="connsiteX3" fmla="*/ 0 w 643737"/>
                  <a:gd name="connsiteY3" fmla="*/ 1441095 h 1441095"/>
                  <a:gd name="connsiteX0" fmla="*/ 629107 w 629107"/>
                  <a:gd name="connsiteY0" fmla="*/ 0 h 1441095"/>
                  <a:gd name="connsiteX1" fmla="*/ 626403 w 629107"/>
                  <a:gd name="connsiteY1" fmla="*/ 73152 h 1441095"/>
                  <a:gd name="connsiteX2" fmla="*/ 7315 w 629107"/>
                  <a:gd name="connsiteY2" fmla="*/ 497434 h 1441095"/>
                  <a:gd name="connsiteX3" fmla="*/ 0 w 629107"/>
                  <a:gd name="connsiteY3" fmla="*/ 1441095 h 14410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9107" h="1441095">
                    <a:moveTo>
                      <a:pt x="629107" y="0"/>
                    </a:moveTo>
                    <a:cubicBezTo>
                      <a:pt x="628206" y="24384"/>
                      <a:pt x="627304" y="48768"/>
                      <a:pt x="626403" y="73152"/>
                    </a:cubicBezTo>
                    <a:lnTo>
                      <a:pt x="7315" y="497434"/>
                    </a:lnTo>
                    <a:cubicBezTo>
                      <a:pt x="4877" y="811988"/>
                      <a:pt x="2438" y="1126541"/>
                      <a:pt x="0" y="1441095"/>
                    </a:cubicBez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333" name="Group 270"/>
              <p:cNvGrpSpPr/>
              <p:nvPr/>
            </p:nvGrpSpPr>
            <p:grpSpPr>
              <a:xfrm flipH="1">
                <a:off x="6738365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360" name="Flowchart: Delay 359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361" name="Flowchart: Delay 360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334" name="Freeform 333"/>
              <p:cNvSpPr/>
              <p:nvPr/>
            </p:nvSpPr>
            <p:spPr bwMode="auto">
              <a:xfrm flipH="1">
                <a:off x="6880643" y="4513478"/>
                <a:ext cx="841248" cy="1433780"/>
              </a:xfrm>
              <a:custGeom>
                <a:avLst/>
                <a:gdLst>
                  <a:gd name="connsiteX0" fmla="*/ 841248 w 848563"/>
                  <a:gd name="connsiteY0" fmla="*/ 0 h 1433780"/>
                  <a:gd name="connsiteX1" fmla="*/ 848563 w 848563"/>
                  <a:gd name="connsiteY1" fmla="*/ 65837 h 1433780"/>
                  <a:gd name="connsiteX2" fmla="*/ 14630 w 848563"/>
                  <a:gd name="connsiteY2" fmla="*/ 504749 h 1433780"/>
                  <a:gd name="connsiteX3" fmla="*/ 0 w 848563"/>
                  <a:gd name="connsiteY3" fmla="*/ 1433780 h 1433780"/>
                  <a:gd name="connsiteX0" fmla="*/ 841248 w 841248"/>
                  <a:gd name="connsiteY0" fmla="*/ 0 h 1433780"/>
                  <a:gd name="connsiteX1" fmla="*/ 839896 w 841248"/>
                  <a:gd name="connsiteY1" fmla="*/ 70171 h 1433780"/>
                  <a:gd name="connsiteX2" fmla="*/ 14630 w 841248"/>
                  <a:gd name="connsiteY2" fmla="*/ 504749 h 1433780"/>
                  <a:gd name="connsiteX3" fmla="*/ 0 w 841248"/>
                  <a:gd name="connsiteY3" fmla="*/ 1433780 h 14337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41248" h="1433780">
                    <a:moveTo>
                      <a:pt x="841248" y="0"/>
                    </a:moveTo>
                    <a:cubicBezTo>
                      <a:pt x="840797" y="23390"/>
                      <a:pt x="840347" y="46781"/>
                      <a:pt x="839896" y="70171"/>
                    </a:cubicBezTo>
                    <a:lnTo>
                      <a:pt x="14630" y="504749"/>
                    </a:lnTo>
                    <a:lnTo>
                      <a:pt x="0" y="1433780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35" name="Rectangle 334"/>
              <p:cNvSpPr/>
              <p:nvPr/>
            </p:nvSpPr>
            <p:spPr bwMode="auto">
              <a:xfrm flipH="1">
                <a:off x="6239534" y="1552834"/>
                <a:ext cx="621103" cy="21566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36" name="Freeform 335"/>
              <p:cNvSpPr/>
              <p:nvPr/>
            </p:nvSpPr>
            <p:spPr bwMode="auto">
              <a:xfrm flipH="1">
                <a:off x="6547497" y="1470812"/>
                <a:ext cx="0" cy="87630"/>
              </a:xfrm>
              <a:custGeom>
                <a:avLst/>
                <a:gdLst>
                  <a:gd name="connsiteX0" fmla="*/ 163830 w 163830"/>
                  <a:gd name="connsiteY0" fmla="*/ 0 h 278130"/>
                  <a:gd name="connsiteX1" fmla="*/ 163830 w 163830"/>
                  <a:gd name="connsiteY1" fmla="*/ 87630 h 278130"/>
                  <a:gd name="connsiteX2" fmla="*/ 0 w 163830"/>
                  <a:gd name="connsiteY2" fmla="*/ 278130 h 278130"/>
                  <a:gd name="connsiteX0" fmla="*/ 84234 w 84234"/>
                  <a:gd name="connsiteY0" fmla="*/ 0 h 153424"/>
                  <a:gd name="connsiteX1" fmla="*/ 84234 w 84234"/>
                  <a:gd name="connsiteY1" fmla="*/ 87630 h 153424"/>
                  <a:gd name="connsiteX2" fmla="*/ 0 w 84234"/>
                  <a:gd name="connsiteY2" fmla="*/ 153424 h 153424"/>
                  <a:gd name="connsiteX0" fmla="*/ 12226 w 12226"/>
                  <a:gd name="connsiteY0" fmla="*/ 0 h 153424"/>
                  <a:gd name="connsiteX1" fmla="*/ 12226 w 12226"/>
                  <a:gd name="connsiteY1" fmla="*/ 87630 h 153424"/>
                  <a:gd name="connsiteX2" fmla="*/ 0 w 12226"/>
                  <a:gd name="connsiteY2" fmla="*/ 153424 h 153424"/>
                  <a:gd name="connsiteX0" fmla="*/ 0 w 0"/>
                  <a:gd name="connsiteY0" fmla="*/ 0 h 87630"/>
                  <a:gd name="connsiteX1" fmla="*/ 0 w 0"/>
                  <a:gd name="connsiteY1" fmla="*/ 87630 h 876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87630">
                    <a:moveTo>
                      <a:pt x="0" y="0"/>
                    </a:moveTo>
                    <a:lnTo>
                      <a:pt x="0" y="87630"/>
                    </a:lnTo>
                  </a:path>
                </a:pathLst>
              </a:cu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37" name="Freeform 336"/>
              <p:cNvSpPr/>
              <p:nvPr/>
            </p:nvSpPr>
            <p:spPr bwMode="auto">
              <a:xfrm>
                <a:off x="6704594" y="1674879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38" name="Freeform 337"/>
              <p:cNvSpPr/>
              <p:nvPr/>
            </p:nvSpPr>
            <p:spPr bwMode="auto">
              <a:xfrm flipH="1">
                <a:off x="6252328" y="1676452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339" name="Group 251"/>
              <p:cNvGrpSpPr/>
              <p:nvPr/>
            </p:nvGrpSpPr>
            <p:grpSpPr>
              <a:xfrm flipH="1">
                <a:off x="6607626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358" name="Flowchart: Delay 357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359" name="Flowchart: Delay 358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grpSp>
            <p:nvGrpSpPr>
              <p:cNvPr id="340" name="Group 254"/>
              <p:cNvGrpSpPr/>
              <p:nvPr/>
            </p:nvGrpSpPr>
            <p:grpSpPr>
              <a:xfrm flipH="1">
                <a:off x="6263569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356" name="Flowchart: Delay 355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357" name="Flowchart: Delay 356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cxnSp>
            <p:nvCxnSpPr>
              <p:cNvPr id="341" name="Straight Connector 340"/>
              <p:cNvCxnSpPr>
                <a:stCxn id="338" idx="2"/>
                <a:endCxn id="337" idx="2"/>
              </p:cNvCxnSpPr>
              <p:nvPr/>
            </p:nvCxnSpPr>
            <p:spPr bwMode="auto">
              <a:xfrm flipV="1">
                <a:off x="6363647" y="1674879"/>
                <a:ext cx="356849" cy="1573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42" name="Freeform 341"/>
              <p:cNvSpPr/>
              <p:nvPr/>
            </p:nvSpPr>
            <p:spPr bwMode="auto">
              <a:xfrm>
                <a:off x="3347499" y="5939624"/>
                <a:ext cx="3522428" cy="174929"/>
              </a:xfrm>
              <a:custGeom>
                <a:avLst/>
                <a:gdLst>
                  <a:gd name="connsiteX0" fmla="*/ 0 w 3522428"/>
                  <a:gd name="connsiteY0" fmla="*/ 0 h 174929"/>
                  <a:gd name="connsiteX1" fmla="*/ 0 w 3522428"/>
                  <a:gd name="connsiteY1" fmla="*/ 174929 h 174929"/>
                  <a:gd name="connsiteX2" fmla="*/ 3522428 w 3522428"/>
                  <a:gd name="connsiteY2" fmla="*/ 174929 h 174929"/>
                  <a:gd name="connsiteX3" fmla="*/ 3514477 w 3522428"/>
                  <a:gd name="connsiteY3" fmla="*/ 15903 h 1749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22428" h="174929">
                    <a:moveTo>
                      <a:pt x="0" y="0"/>
                    </a:moveTo>
                    <a:lnTo>
                      <a:pt x="0" y="174929"/>
                    </a:lnTo>
                    <a:lnTo>
                      <a:pt x="3522428" y="174929"/>
                    </a:lnTo>
                    <a:lnTo>
                      <a:pt x="3514477" y="15903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43" name="TextBox 342"/>
              <p:cNvSpPr txBox="1"/>
              <p:nvPr/>
            </p:nvSpPr>
            <p:spPr>
              <a:xfrm>
                <a:off x="4579947" y="5995279"/>
                <a:ext cx="124386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BVLAN or TESI</a:t>
                </a:r>
                <a:endParaRPr lang="en-US" sz="1400" b="0" dirty="0" smtClean="0"/>
              </a:p>
            </p:txBody>
          </p:sp>
          <p:grpSp>
            <p:nvGrpSpPr>
              <p:cNvPr id="344" name="Group 273"/>
              <p:cNvGrpSpPr/>
              <p:nvPr/>
            </p:nvGrpSpPr>
            <p:grpSpPr>
              <a:xfrm>
                <a:off x="2383259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354" name="Flowchart: Delay 353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355" name="Flowchart: Delay 354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grpSp>
            <p:nvGrpSpPr>
              <p:cNvPr id="345" name="Group 273"/>
              <p:cNvGrpSpPr/>
              <p:nvPr/>
            </p:nvGrpSpPr>
            <p:grpSpPr>
              <a:xfrm flipH="1">
                <a:off x="7602461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352" name="Flowchart: Delay 351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353" name="Flowchart: Delay 352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cxnSp>
            <p:nvCxnSpPr>
              <p:cNvPr id="346" name="Straight Connector 345"/>
              <p:cNvCxnSpPr/>
              <p:nvPr/>
            </p:nvCxnSpPr>
            <p:spPr bwMode="auto">
              <a:xfrm>
                <a:off x="2474317" y="5944716"/>
                <a:ext cx="0" cy="1521693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47" name="TextBox 346"/>
              <p:cNvSpPr txBox="1"/>
              <p:nvPr/>
            </p:nvSpPr>
            <p:spPr>
              <a:xfrm rot="16200000">
                <a:off x="2175597" y="7240108"/>
                <a:ext cx="60426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BVLAN</a:t>
                </a:r>
              </a:p>
              <a:p>
                <a:r>
                  <a:rPr lang="en-GB" sz="1400" b="0" dirty="0" smtClean="0"/>
                  <a:t>or TESI</a:t>
                </a:r>
                <a:endParaRPr lang="en-US" sz="1400" b="0" dirty="0" smtClean="0"/>
              </a:p>
            </p:txBody>
          </p:sp>
          <p:sp>
            <p:nvSpPr>
              <p:cNvPr id="348" name="TextBox 347"/>
              <p:cNvSpPr txBox="1"/>
              <p:nvPr/>
            </p:nvSpPr>
            <p:spPr>
              <a:xfrm rot="5400000" flipH="1">
                <a:off x="7433539" y="7230584"/>
                <a:ext cx="60426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BVLAN</a:t>
                </a:r>
              </a:p>
              <a:p>
                <a:r>
                  <a:rPr lang="en-GB" sz="1400" b="0" dirty="0" smtClean="0"/>
                  <a:t>or TESI</a:t>
                </a:r>
                <a:endParaRPr lang="en-US" sz="1400" b="0" dirty="0" smtClean="0"/>
              </a:p>
            </p:txBody>
          </p:sp>
          <p:cxnSp>
            <p:nvCxnSpPr>
              <p:cNvPr id="349" name="Straight Connector 348"/>
              <p:cNvCxnSpPr/>
              <p:nvPr/>
            </p:nvCxnSpPr>
            <p:spPr bwMode="auto">
              <a:xfrm>
                <a:off x="7730901" y="5935191"/>
                <a:ext cx="0" cy="1521693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50" name="Isosceles Triangle 349"/>
              <p:cNvSpPr/>
              <p:nvPr/>
            </p:nvSpPr>
            <p:spPr bwMode="auto">
              <a:xfrm flipH="1" flipV="1">
                <a:off x="6603292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51" name="Isosceles Triangle 350"/>
              <p:cNvSpPr/>
              <p:nvPr/>
            </p:nvSpPr>
            <p:spPr bwMode="auto">
              <a:xfrm flipH="1" flipV="1">
                <a:off x="6259235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cxnSp>
          <p:nvCxnSpPr>
            <p:cNvPr id="586" name="Straight Connector 585"/>
            <p:cNvCxnSpPr>
              <a:endCxn id="317" idx="0"/>
            </p:cNvCxnSpPr>
            <p:nvPr/>
          </p:nvCxnSpPr>
          <p:spPr bwMode="auto">
            <a:xfrm>
              <a:off x="3448472" y="3792488"/>
              <a:ext cx="1559020" cy="2254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88" name="Rectangle 587"/>
          <p:cNvSpPr/>
          <p:nvPr/>
        </p:nvSpPr>
        <p:spPr bwMode="auto">
          <a:xfrm flipV="1">
            <a:off x="7600932" y="2542668"/>
            <a:ext cx="348392" cy="10451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9" name="Rectangle 588"/>
          <p:cNvSpPr/>
          <p:nvPr/>
        </p:nvSpPr>
        <p:spPr bwMode="auto">
          <a:xfrm flipV="1">
            <a:off x="8048864" y="2542667"/>
            <a:ext cx="3384376" cy="11447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0" name="Rectangle 589"/>
          <p:cNvSpPr/>
          <p:nvPr/>
        </p:nvSpPr>
        <p:spPr bwMode="auto">
          <a:xfrm flipV="1">
            <a:off x="8198175" y="1895655"/>
            <a:ext cx="647013" cy="64701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1" name="Rectangle 590"/>
          <p:cNvSpPr/>
          <p:nvPr/>
        </p:nvSpPr>
        <p:spPr bwMode="auto">
          <a:xfrm flipV="1">
            <a:off x="8198175" y="1746343"/>
            <a:ext cx="647013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6" name="Rectangle 595"/>
          <p:cNvSpPr/>
          <p:nvPr/>
        </p:nvSpPr>
        <p:spPr bwMode="auto">
          <a:xfrm flipV="1">
            <a:off x="7600932" y="369106"/>
            <a:ext cx="1244256" cy="5311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Server Layer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7" name="Rounded Rectangle 596"/>
          <p:cNvSpPr/>
          <p:nvPr/>
        </p:nvSpPr>
        <p:spPr bwMode="auto">
          <a:xfrm flipV="1">
            <a:off x="7650702" y="2592437"/>
            <a:ext cx="248851" cy="945635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Aggregation Control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598" name="Rounded Rectangle 597"/>
          <p:cNvSpPr/>
          <p:nvPr/>
        </p:nvSpPr>
        <p:spPr bwMode="auto">
          <a:xfrm flipV="1">
            <a:off x="8297715" y="2642208"/>
            <a:ext cx="1393567" cy="44793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Frame Collection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599" name="Rectangle 598"/>
          <p:cNvSpPr/>
          <p:nvPr/>
        </p:nvSpPr>
        <p:spPr bwMode="auto">
          <a:xfrm flipV="1">
            <a:off x="8347486" y="2691978"/>
            <a:ext cx="348392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Marker </a:t>
            </a:r>
            <a:r>
              <a:rPr lang="en-GB" sz="700" b="0" dirty="0" err="1" smtClean="0">
                <a:latin typeface="Arial" charset="0"/>
              </a:rPr>
              <a:t>Respndr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00" name="Rectangle 599"/>
          <p:cNvSpPr/>
          <p:nvPr/>
        </p:nvSpPr>
        <p:spPr bwMode="auto">
          <a:xfrm flipV="1">
            <a:off x="8845188" y="2691978"/>
            <a:ext cx="796324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Frame Collector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01" name="Rounded Rectangle 600"/>
          <p:cNvSpPr/>
          <p:nvPr/>
        </p:nvSpPr>
        <p:spPr bwMode="auto">
          <a:xfrm flipV="1">
            <a:off x="9790822" y="2642208"/>
            <a:ext cx="1393567" cy="44793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Frame Distribution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02" name="Rectangle 601"/>
          <p:cNvSpPr/>
          <p:nvPr/>
        </p:nvSpPr>
        <p:spPr bwMode="auto">
          <a:xfrm flipV="1">
            <a:off x="9840593" y="2691978"/>
            <a:ext cx="796324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Frame Distributor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03" name="Rectangle 602"/>
          <p:cNvSpPr/>
          <p:nvPr/>
        </p:nvSpPr>
        <p:spPr bwMode="auto">
          <a:xfrm flipV="1">
            <a:off x="10786227" y="2691978"/>
            <a:ext cx="348392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Marker Gen/</a:t>
            </a:r>
            <a:r>
              <a:rPr lang="en-GB" sz="700" b="0" dirty="0" err="1" smtClean="0">
                <a:latin typeface="Arial" charset="0"/>
              </a:rPr>
              <a:t>Rec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04" name="Rounded Rectangle 603"/>
          <p:cNvSpPr/>
          <p:nvPr/>
        </p:nvSpPr>
        <p:spPr bwMode="auto">
          <a:xfrm flipV="1">
            <a:off x="9044269" y="3239451"/>
            <a:ext cx="1393567" cy="34839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DAS Frame Switching</a:t>
            </a:r>
            <a:endParaRPr lang="en-US" sz="700" b="0" dirty="0" smtClean="0">
              <a:latin typeface="Arial" charset="0"/>
            </a:endParaRPr>
          </a:p>
        </p:txBody>
      </p:sp>
      <p:grpSp>
        <p:nvGrpSpPr>
          <p:cNvPr id="605" name="Group 267"/>
          <p:cNvGrpSpPr/>
          <p:nvPr/>
        </p:nvGrpSpPr>
        <p:grpSpPr>
          <a:xfrm flipV="1">
            <a:off x="8247945" y="2144506"/>
            <a:ext cx="149311" cy="149310"/>
            <a:chOff x="9209112" y="7464897"/>
            <a:chExt cx="432048" cy="216023"/>
          </a:xfrm>
        </p:grpSpPr>
        <p:sp>
          <p:nvSpPr>
            <p:cNvPr id="759" name="Flowchart: Delay 758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60" name="Flowchart: Delay 759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606" name="Group 270"/>
          <p:cNvGrpSpPr/>
          <p:nvPr/>
        </p:nvGrpSpPr>
        <p:grpSpPr>
          <a:xfrm flipV="1">
            <a:off x="8447026" y="2144506"/>
            <a:ext cx="149311" cy="149310"/>
            <a:chOff x="9209112" y="7464897"/>
            <a:chExt cx="432048" cy="216023"/>
          </a:xfrm>
        </p:grpSpPr>
        <p:sp>
          <p:nvSpPr>
            <p:cNvPr id="757" name="Flowchart: Delay 756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58" name="Flowchart: Delay 757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607" name="Group 273"/>
          <p:cNvGrpSpPr/>
          <p:nvPr/>
        </p:nvGrpSpPr>
        <p:grpSpPr>
          <a:xfrm flipV="1">
            <a:off x="8646107" y="2144506"/>
            <a:ext cx="149311" cy="149310"/>
            <a:chOff x="9209112" y="7464897"/>
            <a:chExt cx="432048" cy="216023"/>
          </a:xfrm>
        </p:grpSpPr>
        <p:sp>
          <p:nvSpPr>
            <p:cNvPr id="755" name="Flowchart: Delay 754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56" name="Flowchart: Delay 755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608" name="Group 395"/>
          <p:cNvGrpSpPr/>
          <p:nvPr/>
        </p:nvGrpSpPr>
        <p:grpSpPr>
          <a:xfrm flipH="1" flipV="1">
            <a:off x="7999094" y="1597033"/>
            <a:ext cx="846094" cy="945635"/>
            <a:chOff x="1951211" y="1912268"/>
            <a:chExt cx="1224136" cy="1368152"/>
          </a:xfrm>
        </p:grpSpPr>
        <p:sp>
          <p:nvSpPr>
            <p:cNvPr id="752" name="Rectangle 751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>
                  <a:latin typeface="Arial" charset="0"/>
                </a:rPr>
                <a:t>8.5</a:t>
              </a: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53" name="Rectangle 752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54" name="Straight Connector 753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09" name="TextBox 608"/>
          <p:cNvSpPr txBox="1"/>
          <p:nvPr/>
        </p:nvSpPr>
        <p:spPr>
          <a:xfrm flipV="1">
            <a:off x="9578159" y="3630110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grpSp>
        <p:nvGrpSpPr>
          <p:cNvPr id="610" name="Group 482"/>
          <p:cNvGrpSpPr/>
          <p:nvPr/>
        </p:nvGrpSpPr>
        <p:grpSpPr>
          <a:xfrm flipV="1">
            <a:off x="7600932" y="900250"/>
            <a:ext cx="1244256" cy="1642418"/>
            <a:chOff x="4759523" y="3928492"/>
            <a:chExt cx="1800200" cy="2376264"/>
          </a:xfrm>
          <a:solidFill>
            <a:schemeClr val="bg1">
              <a:lumMod val="85000"/>
            </a:schemeClr>
          </a:solidFill>
        </p:grpSpPr>
        <p:sp>
          <p:nvSpPr>
            <p:cNvPr id="748" name="Rectangle 747"/>
            <p:cNvSpPr/>
            <p:nvPr/>
          </p:nvSpPr>
          <p:spPr bwMode="auto">
            <a:xfrm flipH="1">
              <a:off x="4759523" y="5800700"/>
              <a:ext cx="1800200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49" name="Rectangle 748"/>
            <p:cNvSpPr/>
            <p:nvPr/>
          </p:nvSpPr>
          <p:spPr bwMode="auto">
            <a:xfrm flipH="1">
              <a:off x="4759523" y="3928492"/>
              <a:ext cx="216024" cy="1872208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LACPDU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50" name="Straight Connector 749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51" name="Rectangle 750"/>
            <p:cNvSpPr/>
            <p:nvPr/>
          </p:nvSpPr>
          <p:spPr bwMode="auto">
            <a:xfrm>
              <a:off x="5479603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smtClean="0">
                  <a:latin typeface="Arial" charset="0"/>
                </a:rPr>
                <a:t>Control </a:t>
              </a:r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cxnSp>
        <p:nvCxnSpPr>
          <p:cNvPr id="611" name="Straight Arrow Connector 610"/>
          <p:cNvCxnSpPr>
            <a:stCxn id="597" idx="3"/>
          </p:cNvCxnSpPr>
          <p:nvPr/>
        </p:nvCxnSpPr>
        <p:spPr bwMode="auto">
          <a:xfrm>
            <a:off x="7899553" y="3065255"/>
            <a:ext cx="199081" cy="4977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grpSp>
        <p:nvGrpSpPr>
          <p:cNvPr id="612" name="Group 482"/>
          <p:cNvGrpSpPr/>
          <p:nvPr/>
        </p:nvGrpSpPr>
        <p:grpSpPr>
          <a:xfrm flipV="1">
            <a:off x="7800013" y="1248642"/>
            <a:ext cx="1045175" cy="1294026"/>
            <a:chOff x="4759523" y="4432548"/>
            <a:chExt cx="1512168" cy="1872208"/>
          </a:xfrm>
          <a:solidFill>
            <a:schemeClr val="bg1">
              <a:lumMod val="85000"/>
            </a:schemeClr>
          </a:solidFill>
        </p:grpSpPr>
        <p:sp>
          <p:nvSpPr>
            <p:cNvPr id="744" name="Rectangle 743"/>
            <p:cNvSpPr/>
            <p:nvPr/>
          </p:nvSpPr>
          <p:spPr bwMode="auto">
            <a:xfrm flipH="1">
              <a:off x="4759523" y="5800700"/>
              <a:ext cx="1512168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45" name="Rectangle 744"/>
            <p:cNvSpPr/>
            <p:nvPr/>
          </p:nvSpPr>
          <p:spPr bwMode="auto">
            <a:xfrm flipH="1">
              <a:off x="4759523" y="4432548"/>
              <a:ext cx="216024" cy="136815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Marker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46" name="Straight Connector 745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47" name="Rectangle 746"/>
            <p:cNvSpPr/>
            <p:nvPr/>
          </p:nvSpPr>
          <p:spPr bwMode="auto">
            <a:xfrm>
              <a:off x="5191571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err="1" smtClean="0">
                  <a:latin typeface="Arial" charset="0"/>
                </a:rPr>
                <a:t>Aggr</a:t>
              </a:r>
              <a:endParaRPr lang="en-GB" sz="700" b="0" dirty="0" smtClean="0">
                <a:latin typeface="Arial" charset="0"/>
              </a:endParaRPr>
            </a:p>
            <a:p>
              <a:pPr algn="ctr"/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sp>
        <p:nvSpPr>
          <p:cNvPr id="613" name="Rectangle 612"/>
          <p:cNvSpPr/>
          <p:nvPr/>
        </p:nvSpPr>
        <p:spPr bwMode="auto">
          <a:xfrm flipV="1">
            <a:off x="10786227" y="1895655"/>
            <a:ext cx="647013" cy="64701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4" name="Rectangle 613"/>
          <p:cNvSpPr/>
          <p:nvPr/>
        </p:nvSpPr>
        <p:spPr bwMode="auto">
          <a:xfrm flipV="1">
            <a:off x="10786227" y="1746343"/>
            <a:ext cx="647013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5" name="Rectangle 614"/>
          <p:cNvSpPr/>
          <p:nvPr/>
        </p:nvSpPr>
        <p:spPr bwMode="auto">
          <a:xfrm flipV="1">
            <a:off x="10188984" y="651399"/>
            <a:ext cx="1244256" cy="24885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6" name="Rectangle 615"/>
          <p:cNvSpPr/>
          <p:nvPr/>
        </p:nvSpPr>
        <p:spPr bwMode="auto">
          <a:xfrm flipV="1">
            <a:off x="10188984" y="502087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7" name="Rectangle 616"/>
          <p:cNvSpPr/>
          <p:nvPr/>
        </p:nvSpPr>
        <p:spPr bwMode="auto">
          <a:xfrm flipV="1">
            <a:off x="10188984" y="352777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8" name="Isosceles Triangle 617"/>
          <p:cNvSpPr/>
          <p:nvPr/>
        </p:nvSpPr>
        <p:spPr bwMode="auto">
          <a:xfrm>
            <a:off x="10642385" y="701168"/>
            <a:ext cx="293153" cy="149311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9" name="Isosceles Triangle 618"/>
          <p:cNvSpPr/>
          <p:nvPr/>
        </p:nvSpPr>
        <p:spPr bwMode="auto">
          <a:xfrm flipV="1">
            <a:off x="10835997" y="2343586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620" name="Group 267"/>
          <p:cNvGrpSpPr/>
          <p:nvPr/>
        </p:nvGrpSpPr>
        <p:grpSpPr>
          <a:xfrm flipV="1">
            <a:off x="10835997" y="2144506"/>
            <a:ext cx="149311" cy="149310"/>
            <a:chOff x="9209112" y="7464897"/>
            <a:chExt cx="432048" cy="216023"/>
          </a:xfrm>
        </p:grpSpPr>
        <p:sp>
          <p:nvSpPr>
            <p:cNvPr id="742" name="Flowchart: Delay 741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43" name="Flowchart: Delay 742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21" name="Isosceles Triangle 620"/>
          <p:cNvSpPr/>
          <p:nvPr/>
        </p:nvSpPr>
        <p:spPr bwMode="auto">
          <a:xfrm>
            <a:off x="10835997" y="1945424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2" name="Isosceles Triangle 621"/>
          <p:cNvSpPr/>
          <p:nvPr/>
        </p:nvSpPr>
        <p:spPr bwMode="auto">
          <a:xfrm flipV="1">
            <a:off x="11234159" y="2343586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623" name="Group 273"/>
          <p:cNvGrpSpPr/>
          <p:nvPr/>
        </p:nvGrpSpPr>
        <p:grpSpPr>
          <a:xfrm flipV="1">
            <a:off x="11234159" y="2144506"/>
            <a:ext cx="149311" cy="149310"/>
            <a:chOff x="9209112" y="7464897"/>
            <a:chExt cx="432048" cy="216023"/>
          </a:xfrm>
        </p:grpSpPr>
        <p:sp>
          <p:nvSpPr>
            <p:cNvPr id="740" name="Flowchart: Delay 739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41" name="Flowchart: Delay 740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24" name="Isosceles Triangle 623"/>
          <p:cNvSpPr/>
          <p:nvPr/>
        </p:nvSpPr>
        <p:spPr bwMode="auto">
          <a:xfrm>
            <a:off x="11234159" y="1945424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625" name="Group 395"/>
          <p:cNvGrpSpPr/>
          <p:nvPr/>
        </p:nvGrpSpPr>
        <p:grpSpPr>
          <a:xfrm flipH="1" flipV="1">
            <a:off x="10587146" y="1597033"/>
            <a:ext cx="846094" cy="945635"/>
            <a:chOff x="1951211" y="1912268"/>
            <a:chExt cx="1224136" cy="1368152"/>
          </a:xfrm>
        </p:grpSpPr>
        <p:sp>
          <p:nvSpPr>
            <p:cNvPr id="737" name="Rectangle 736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>
                  <a:latin typeface="Arial" charset="0"/>
                </a:rPr>
                <a:t>8.5</a:t>
              </a: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38" name="Rectangle 737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39" name="Straight Connector 738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26" name="Group 482"/>
          <p:cNvGrpSpPr/>
          <p:nvPr/>
        </p:nvGrpSpPr>
        <p:grpSpPr>
          <a:xfrm flipV="1">
            <a:off x="10188984" y="900250"/>
            <a:ext cx="1244256" cy="1642418"/>
            <a:chOff x="4759523" y="3928492"/>
            <a:chExt cx="1800200" cy="2376264"/>
          </a:xfrm>
          <a:solidFill>
            <a:schemeClr val="bg1">
              <a:lumMod val="85000"/>
            </a:schemeClr>
          </a:solidFill>
        </p:grpSpPr>
        <p:sp>
          <p:nvSpPr>
            <p:cNvPr id="733" name="Rectangle 732"/>
            <p:cNvSpPr/>
            <p:nvPr/>
          </p:nvSpPr>
          <p:spPr bwMode="auto">
            <a:xfrm flipH="1">
              <a:off x="4759523" y="5800700"/>
              <a:ext cx="1800200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34" name="Rectangle 733"/>
            <p:cNvSpPr/>
            <p:nvPr/>
          </p:nvSpPr>
          <p:spPr bwMode="auto">
            <a:xfrm flipH="1">
              <a:off x="4759523" y="3928492"/>
              <a:ext cx="216024" cy="1872208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LACPDU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35" name="Straight Connector 734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36" name="Rectangle 735"/>
            <p:cNvSpPr/>
            <p:nvPr/>
          </p:nvSpPr>
          <p:spPr bwMode="auto">
            <a:xfrm>
              <a:off x="5479603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smtClean="0">
                  <a:latin typeface="Arial" charset="0"/>
                </a:rPr>
                <a:t>Control </a:t>
              </a:r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grpSp>
        <p:nvGrpSpPr>
          <p:cNvPr id="627" name="Group 482"/>
          <p:cNvGrpSpPr/>
          <p:nvPr/>
        </p:nvGrpSpPr>
        <p:grpSpPr>
          <a:xfrm flipV="1">
            <a:off x="10388065" y="1248642"/>
            <a:ext cx="1045175" cy="1294026"/>
            <a:chOff x="4759523" y="4432548"/>
            <a:chExt cx="1512168" cy="1872208"/>
          </a:xfrm>
          <a:solidFill>
            <a:schemeClr val="bg1">
              <a:lumMod val="85000"/>
            </a:schemeClr>
          </a:solidFill>
        </p:grpSpPr>
        <p:sp>
          <p:nvSpPr>
            <p:cNvPr id="729" name="Rectangle 728"/>
            <p:cNvSpPr/>
            <p:nvPr/>
          </p:nvSpPr>
          <p:spPr bwMode="auto">
            <a:xfrm flipH="1">
              <a:off x="4759523" y="5800700"/>
              <a:ext cx="1512168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30" name="Rectangle 729"/>
            <p:cNvSpPr/>
            <p:nvPr/>
          </p:nvSpPr>
          <p:spPr bwMode="auto">
            <a:xfrm flipH="1">
              <a:off x="4759523" y="4432548"/>
              <a:ext cx="216024" cy="136815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Marker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31" name="Straight Connector 730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32" name="Rectangle 731"/>
            <p:cNvSpPr/>
            <p:nvPr/>
          </p:nvSpPr>
          <p:spPr bwMode="auto">
            <a:xfrm>
              <a:off x="5191571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err="1" smtClean="0">
                  <a:latin typeface="Arial" charset="0"/>
                </a:rPr>
                <a:t>Aggr</a:t>
              </a:r>
              <a:endParaRPr lang="en-GB" sz="700" b="0" dirty="0" smtClean="0">
                <a:latin typeface="Arial" charset="0"/>
              </a:endParaRPr>
            </a:p>
            <a:p>
              <a:pPr algn="ctr"/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cxnSp>
        <p:nvCxnSpPr>
          <p:cNvPr id="628" name="Straight Arrow Connector 627"/>
          <p:cNvCxnSpPr>
            <a:stCxn id="600" idx="0"/>
          </p:cNvCxnSpPr>
          <p:nvPr/>
        </p:nvCxnSpPr>
        <p:spPr bwMode="auto">
          <a:xfrm>
            <a:off x="9243350" y="2940830"/>
            <a:ext cx="0" cy="2986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29" name="Straight Arrow Connector 628"/>
          <p:cNvCxnSpPr>
            <a:stCxn id="602" idx="0"/>
          </p:cNvCxnSpPr>
          <p:nvPr/>
        </p:nvCxnSpPr>
        <p:spPr bwMode="auto">
          <a:xfrm>
            <a:off x="10238754" y="2940830"/>
            <a:ext cx="0" cy="2986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30" name="TextBox 629"/>
          <p:cNvSpPr txBox="1"/>
          <p:nvPr/>
        </p:nvSpPr>
        <p:spPr>
          <a:xfrm flipV="1">
            <a:off x="10971726" y="2485395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sp>
        <p:nvSpPr>
          <p:cNvPr id="631" name="TextBox 630"/>
          <p:cNvSpPr txBox="1"/>
          <p:nvPr/>
        </p:nvSpPr>
        <p:spPr>
          <a:xfrm flipV="1">
            <a:off x="8433444" y="2485395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sp>
        <p:nvSpPr>
          <p:cNvPr id="632" name="Rectangle 631"/>
          <p:cNvSpPr/>
          <p:nvPr/>
        </p:nvSpPr>
        <p:spPr bwMode="auto">
          <a:xfrm flipV="1">
            <a:off x="1928184" y="2535724"/>
            <a:ext cx="348392" cy="10451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3" name="Rectangle 632"/>
          <p:cNvSpPr/>
          <p:nvPr/>
        </p:nvSpPr>
        <p:spPr bwMode="auto">
          <a:xfrm flipV="1">
            <a:off x="2376116" y="2535723"/>
            <a:ext cx="3384376" cy="11447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4" name="Rectangle 633"/>
          <p:cNvSpPr/>
          <p:nvPr/>
        </p:nvSpPr>
        <p:spPr bwMode="auto">
          <a:xfrm flipV="1">
            <a:off x="2525427" y="1888711"/>
            <a:ext cx="647013" cy="64701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5" name="Rectangle 634"/>
          <p:cNvSpPr/>
          <p:nvPr/>
        </p:nvSpPr>
        <p:spPr bwMode="auto">
          <a:xfrm flipV="1">
            <a:off x="2525427" y="1739399"/>
            <a:ext cx="647013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6" name="Rectangle 635"/>
          <p:cNvSpPr/>
          <p:nvPr/>
        </p:nvSpPr>
        <p:spPr bwMode="auto">
          <a:xfrm flipV="1">
            <a:off x="1928184" y="644455"/>
            <a:ext cx="1244256" cy="24885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7" name="Rectangle 636"/>
          <p:cNvSpPr/>
          <p:nvPr/>
        </p:nvSpPr>
        <p:spPr bwMode="auto">
          <a:xfrm flipV="1">
            <a:off x="1928184" y="495143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8" name="Rectangle 637"/>
          <p:cNvSpPr/>
          <p:nvPr/>
        </p:nvSpPr>
        <p:spPr bwMode="auto">
          <a:xfrm flipV="1">
            <a:off x="1928184" y="345833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9" name="Isosceles Triangle 638"/>
          <p:cNvSpPr/>
          <p:nvPr/>
        </p:nvSpPr>
        <p:spPr bwMode="auto">
          <a:xfrm>
            <a:off x="2381585" y="694224"/>
            <a:ext cx="293153" cy="149311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40" name="Rounded Rectangle 639"/>
          <p:cNvSpPr/>
          <p:nvPr/>
        </p:nvSpPr>
        <p:spPr bwMode="auto">
          <a:xfrm flipV="1">
            <a:off x="1977954" y="2585493"/>
            <a:ext cx="248851" cy="945635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Aggregation Control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41" name="Rounded Rectangle 640"/>
          <p:cNvSpPr/>
          <p:nvPr/>
        </p:nvSpPr>
        <p:spPr bwMode="auto">
          <a:xfrm flipV="1">
            <a:off x="2624967" y="2635264"/>
            <a:ext cx="1393567" cy="44793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Frame Collection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42" name="Rectangle 641"/>
          <p:cNvSpPr/>
          <p:nvPr/>
        </p:nvSpPr>
        <p:spPr bwMode="auto">
          <a:xfrm flipV="1">
            <a:off x="2674738" y="2685034"/>
            <a:ext cx="348392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Marker </a:t>
            </a:r>
            <a:r>
              <a:rPr lang="en-GB" sz="700" b="0" dirty="0" err="1" smtClean="0">
                <a:latin typeface="Arial" charset="0"/>
              </a:rPr>
              <a:t>Respndr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43" name="Rectangle 642"/>
          <p:cNvSpPr/>
          <p:nvPr/>
        </p:nvSpPr>
        <p:spPr bwMode="auto">
          <a:xfrm flipV="1">
            <a:off x="3172440" y="2685034"/>
            <a:ext cx="796324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Frame Collector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44" name="Rounded Rectangle 643"/>
          <p:cNvSpPr/>
          <p:nvPr/>
        </p:nvSpPr>
        <p:spPr bwMode="auto">
          <a:xfrm flipV="1">
            <a:off x="4118074" y="2635264"/>
            <a:ext cx="1393567" cy="44793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Frame Distribution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45" name="Rectangle 644"/>
          <p:cNvSpPr/>
          <p:nvPr/>
        </p:nvSpPr>
        <p:spPr bwMode="auto">
          <a:xfrm flipV="1">
            <a:off x="4167845" y="2685034"/>
            <a:ext cx="796324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Frame Distributor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46" name="Rectangle 645"/>
          <p:cNvSpPr/>
          <p:nvPr/>
        </p:nvSpPr>
        <p:spPr bwMode="auto">
          <a:xfrm flipV="1">
            <a:off x="5113479" y="2685034"/>
            <a:ext cx="348392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Marker Gen/</a:t>
            </a:r>
            <a:r>
              <a:rPr lang="en-GB" sz="700" b="0" dirty="0" err="1" smtClean="0">
                <a:latin typeface="Arial" charset="0"/>
              </a:rPr>
              <a:t>Rec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47" name="Rounded Rectangle 646"/>
          <p:cNvSpPr/>
          <p:nvPr/>
        </p:nvSpPr>
        <p:spPr bwMode="auto">
          <a:xfrm flipV="1">
            <a:off x="3371521" y="3232507"/>
            <a:ext cx="1393567" cy="34839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DAS Frame Switching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48" name="Isosceles Triangle 647"/>
          <p:cNvSpPr/>
          <p:nvPr/>
        </p:nvSpPr>
        <p:spPr bwMode="auto">
          <a:xfrm flipV="1">
            <a:off x="2774278" y="2336642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649" name="Group 270"/>
          <p:cNvGrpSpPr/>
          <p:nvPr/>
        </p:nvGrpSpPr>
        <p:grpSpPr>
          <a:xfrm flipV="1">
            <a:off x="2774278" y="2137562"/>
            <a:ext cx="149311" cy="149310"/>
            <a:chOff x="9209112" y="7464897"/>
            <a:chExt cx="432048" cy="216023"/>
          </a:xfrm>
        </p:grpSpPr>
        <p:sp>
          <p:nvSpPr>
            <p:cNvPr id="727" name="Flowchart: Delay 726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28" name="Flowchart: Delay 727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50" name="Isosceles Triangle 649"/>
          <p:cNvSpPr/>
          <p:nvPr/>
        </p:nvSpPr>
        <p:spPr bwMode="auto">
          <a:xfrm>
            <a:off x="2774278" y="1938480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51" name="Isosceles Triangle 650"/>
          <p:cNvSpPr/>
          <p:nvPr/>
        </p:nvSpPr>
        <p:spPr bwMode="auto">
          <a:xfrm flipV="1">
            <a:off x="2973359" y="2336642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652" name="Group 273"/>
          <p:cNvGrpSpPr/>
          <p:nvPr/>
        </p:nvGrpSpPr>
        <p:grpSpPr>
          <a:xfrm flipV="1">
            <a:off x="2973359" y="2137562"/>
            <a:ext cx="149311" cy="149310"/>
            <a:chOff x="9209112" y="7464897"/>
            <a:chExt cx="432048" cy="216023"/>
          </a:xfrm>
        </p:grpSpPr>
        <p:sp>
          <p:nvSpPr>
            <p:cNvPr id="725" name="Flowchart: Delay 724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26" name="Flowchart: Delay 725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53" name="Isosceles Triangle 652"/>
          <p:cNvSpPr/>
          <p:nvPr/>
        </p:nvSpPr>
        <p:spPr bwMode="auto">
          <a:xfrm>
            <a:off x="2973359" y="1938480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654" name="Group 395"/>
          <p:cNvGrpSpPr/>
          <p:nvPr/>
        </p:nvGrpSpPr>
        <p:grpSpPr>
          <a:xfrm flipH="1" flipV="1">
            <a:off x="2326346" y="1590089"/>
            <a:ext cx="846094" cy="945635"/>
            <a:chOff x="1951211" y="1912268"/>
            <a:chExt cx="1224136" cy="1368152"/>
          </a:xfrm>
        </p:grpSpPr>
        <p:sp>
          <p:nvSpPr>
            <p:cNvPr id="722" name="Rectangle 721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>
                  <a:latin typeface="Arial" charset="0"/>
                </a:rPr>
                <a:t>8.5</a:t>
              </a: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23" name="Rectangle 722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24" name="Straight Connector 723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55" name="TextBox 654"/>
          <p:cNvSpPr txBox="1"/>
          <p:nvPr/>
        </p:nvSpPr>
        <p:spPr>
          <a:xfrm flipV="1">
            <a:off x="3905411" y="3623166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grpSp>
        <p:nvGrpSpPr>
          <p:cNvPr id="656" name="Group 482"/>
          <p:cNvGrpSpPr/>
          <p:nvPr/>
        </p:nvGrpSpPr>
        <p:grpSpPr>
          <a:xfrm flipV="1">
            <a:off x="1928184" y="893306"/>
            <a:ext cx="1244256" cy="1642418"/>
            <a:chOff x="4759523" y="3928492"/>
            <a:chExt cx="1800200" cy="2376264"/>
          </a:xfrm>
          <a:solidFill>
            <a:schemeClr val="bg1">
              <a:lumMod val="85000"/>
            </a:schemeClr>
          </a:solidFill>
        </p:grpSpPr>
        <p:sp>
          <p:nvSpPr>
            <p:cNvPr id="718" name="Rectangle 717"/>
            <p:cNvSpPr/>
            <p:nvPr/>
          </p:nvSpPr>
          <p:spPr bwMode="auto">
            <a:xfrm flipH="1">
              <a:off x="4759523" y="5800700"/>
              <a:ext cx="1800200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19" name="Rectangle 718"/>
            <p:cNvSpPr/>
            <p:nvPr/>
          </p:nvSpPr>
          <p:spPr bwMode="auto">
            <a:xfrm flipH="1">
              <a:off x="4759523" y="3928492"/>
              <a:ext cx="216024" cy="1872208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LACPDU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20" name="Straight Connector 719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21" name="Rectangle 720"/>
            <p:cNvSpPr/>
            <p:nvPr/>
          </p:nvSpPr>
          <p:spPr bwMode="auto">
            <a:xfrm>
              <a:off x="5479603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smtClean="0">
                  <a:latin typeface="Arial" charset="0"/>
                </a:rPr>
                <a:t>Control </a:t>
              </a:r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grpSp>
        <p:nvGrpSpPr>
          <p:cNvPr id="657" name="Group 482"/>
          <p:cNvGrpSpPr/>
          <p:nvPr/>
        </p:nvGrpSpPr>
        <p:grpSpPr>
          <a:xfrm flipV="1">
            <a:off x="2127265" y="1241698"/>
            <a:ext cx="1045175" cy="1294026"/>
            <a:chOff x="4759523" y="4432548"/>
            <a:chExt cx="1512168" cy="1872208"/>
          </a:xfrm>
          <a:solidFill>
            <a:schemeClr val="bg1">
              <a:lumMod val="85000"/>
            </a:schemeClr>
          </a:solidFill>
        </p:grpSpPr>
        <p:sp>
          <p:nvSpPr>
            <p:cNvPr id="714" name="Rectangle 713"/>
            <p:cNvSpPr/>
            <p:nvPr/>
          </p:nvSpPr>
          <p:spPr bwMode="auto">
            <a:xfrm flipH="1">
              <a:off x="4759523" y="5800700"/>
              <a:ext cx="1512168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15" name="Rectangle 714"/>
            <p:cNvSpPr/>
            <p:nvPr/>
          </p:nvSpPr>
          <p:spPr bwMode="auto">
            <a:xfrm flipH="1">
              <a:off x="4759523" y="4432548"/>
              <a:ext cx="216024" cy="136815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Marker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16" name="Straight Connector 715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17" name="Rectangle 716"/>
            <p:cNvSpPr/>
            <p:nvPr/>
          </p:nvSpPr>
          <p:spPr bwMode="auto">
            <a:xfrm>
              <a:off x="5191571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err="1" smtClean="0">
                  <a:latin typeface="Arial" charset="0"/>
                </a:rPr>
                <a:t>Aggr</a:t>
              </a:r>
              <a:endParaRPr lang="en-GB" sz="700" b="0" dirty="0" smtClean="0">
                <a:latin typeface="Arial" charset="0"/>
              </a:endParaRPr>
            </a:p>
            <a:p>
              <a:pPr algn="ctr"/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sp>
        <p:nvSpPr>
          <p:cNvPr id="658" name="Rectangle 657"/>
          <p:cNvSpPr/>
          <p:nvPr/>
        </p:nvSpPr>
        <p:spPr bwMode="auto">
          <a:xfrm flipV="1">
            <a:off x="5113479" y="1888711"/>
            <a:ext cx="647013" cy="64701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59" name="Rectangle 658"/>
          <p:cNvSpPr/>
          <p:nvPr/>
        </p:nvSpPr>
        <p:spPr bwMode="auto">
          <a:xfrm flipV="1">
            <a:off x="5113479" y="1739399"/>
            <a:ext cx="647013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60" name="Rectangle 659"/>
          <p:cNvSpPr/>
          <p:nvPr/>
        </p:nvSpPr>
        <p:spPr bwMode="auto">
          <a:xfrm flipV="1">
            <a:off x="4516236" y="369106"/>
            <a:ext cx="1244256" cy="524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Server Layer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661" name="Group 267"/>
          <p:cNvGrpSpPr/>
          <p:nvPr/>
        </p:nvGrpSpPr>
        <p:grpSpPr>
          <a:xfrm flipV="1">
            <a:off x="5163249" y="2137562"/>
            <a:ext cx="149311" cy="149310"/>
            <a:chOff x="9209112" y="7464897"/>
            <a:chExt cx="432048" cy="216023"/>
          </a:xfrm>
        </p:grpSpPr>
        <p:sp>
          <p:nvSpPr>
            <p:cNvPr id="712" name="Flowchart: Delay 711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13" name="Flowchart: Delay 712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662" name="Group 270"/>
          <p:cNvGrpSpPr/>
          <p:nvPr/>
        </p:nvGrpSpPr>
        <p:grpSpPr>
          <a:xfrm flipV="1">
            <a:off x="5362330" y="2137562"/>
            <a:ext cx="149311" cy="149310"/>
            <a:chOff x="9209112" y="7464897"/>
            <a:chExt cx="432048" cy="216023"/>
          </a:xfrm>
        </p:grpSpPr>
        <p:sp>
          <p:nvSpPr>
            <p:cNvPr id="710" name="Flowchart: Delay 709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11" name="Flowchart: Delay 710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663" name="Group 273"/>
          <p:cNvGrpSpPr/>
          <p:nvPr/>
        </p:nvGrpSpPr>
        <p:grpSpPr>
          <a:xfrm flipV="1">
            <a:off x="5561411" y="2137562"/>
            <a:ext cx="149311" cy="149310"/>
            <a:chOff x="9209112" y="7464897"/>
            <a:chExt cx="432048" cy="216023"/>
          </a:xfrm>
        </p:grpSpPr>
        <p:sp>
          <p:nvSpPr>
            <p:cNvPr id="708" name="Flowchart: Delay 707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09" name="Flowchart: Delay 708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664" name="Group 395"/>
          <p:cNvGrpSpPr/>
          <p:nvPr/>
        </p:nvGrpSpPr>
        <p:grpSpPr>
          <a:xfrm flipH="1" flipV="1">
            <a:off x="4914398" y="1590089"/>
            <a:ext cx="846094" cy="945635"/>
            <a:chOff x="1951211" y="1912268"/>
            <a:chExt cx="1224136" cy="1368152"/>
          </a:xfrm>
        </p:grpSpPr>
        <p:sp>
          <p:nvSpPr>
            <p:cNvPr id="705" name="Rectangle 704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>
                  <a:latin typeface="Arial" charset="0"/>
                </a:rPr>
                <a:t>8.5</a:t>
              </a: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06" name="Rectangle 705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07" name="Straight Connector 706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65" name="Group 482"/>
          <p:cNvGrpSpPr/>
          <p:nvPr/>
        </p:nvGrpSpPr>
        <p:grpSpPr>
          <a:xfrm flipV="1">
            <a:off x="4516236" y="893306"/>
            <a:ext cx="1244256" cy="1642418"/>
            <a:chOff x="4759523" y="3928492"/>
            <a:chExt cx="1800200" cy="2376264"/>
          </a:xfrm>
          <a:solidFill>
            <a:schemeClr val="bg1">
              <a:lumMod val="85000"/>
            </a:schemeClr>
          </a:solidFill>
        </p:grpSpPr>
        <p:sp>
          <p:nvSpPr>
            <p:cNvPr id="701" name="Rectangle 700"/>
            <p:cNvSpPr/>
            <p:nvPr/>
          </p:nvSpPr>
          <p:spPr bwMode="auto">
            <a:xfrm flipH="1">
              <a:off x="4759523" y="5800700"/>
              <a:ext cx="1800200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02" name="Rectangle 701"/>
            <p:cNvSpPr/>
            <p:nvPr/>
          </p:nvSpPr>
          <p:spPr bwMode="auto">
            <a:xfrm flipH="1">
              <a:off x="4759523" y="3928492"/>
              <a:ext cx="216024" cy="1872208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LACPDU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03" name="Straight Connector 702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04" name="Rectangle 703"/>
            <p:cNvSpPr/>
            <p:nvPr/>
          </p:nvSpPr>
          <p:spPr bwMode="auto">
            <a:xfrm>
              <a:off x="5479603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smtClean="0">
                  <a:latin typeface="Arial" charset="0"/>
                </a:rPr>
                <a:t>Control </a:t>
              </a:r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grpSp>
        <p:nvGrpSpPr>
          <p:cNvPr id="666" name="Group 482"/>
          <p:cNvGrpSpPr/>
          <p:nvPr/>
        </p:nvGrpSpPr>
        <p:grpSpPr>
          <a:xfrm flipV="1">
            <a:off x="4715317" y="1241698"/>
            <a:ext cx="1045175" cy="1294026"/>
            <a:chOff x="4759523" y="4432548"/>
            <a:chExt cx="1512168" cy="1872208"/>
          </a:xfrm>
          <a:solidFill>
            <a:schemeClr val="bg1">
              <a:lumMod val="85000"/>
            </a:schemeClr>
          </a:solidFill>
        </p:grpSpPr>
        <p:sp>
          <p:nvSpPr>
            <p:cNvPr id="697" name="Rectangle 696"/>
            <p:cNvSpPr/>
            <p:nvPr/>
          </p:nvSpPr>
          <p:spPr bwMode="auto">
            <a:xfrm flipH="1">
              <a:off x="4759523" y="5800700"/>
              <a:ext cx="1512168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98" name="Rectangle 697"/>
            <p:cNvSpPr/>
            <p:nvPr/>
          </p:nvSpPr>
          <p:spPr bwMode="auto">
            <a:xfrm flipH="1">
              <a:off x="4759523" y="4432548"/>
              <a:ext cx="216024" cy="136815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Marker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699" name="Straight Connector 698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00" name="Rectangle 699"/>
            <p:cNvSpPr/>
            <p:nvPr/>
          </p:nvSpPr>
          <p:spPr bwMode="auto">
            <a:xfrm>
              <a:off x="5191571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err="1" smtClean="0">
                  <a:latin typeface="Arial" charset="0"/>
                </a:rPr>
                <a:t>Aggr</a:t>
              </a:r>
              <a:endParaRPr lang="en-GB" sz="700" b="0" dirty="0" smtClean="0">
                <a:latin typeface="Arial" charset="0"/>
              </a:endParaRPr>
            </a:p>
            <a:p>
              <a:pPr algn="ctr"/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cxnSp>
        <p:nvCxnSpPr>
          <p:cNvPr id="667" name="Straight Arrow Connector 666"/>
          <p:cNvCxnSpPr>
            <a:stCxn id="643" idx="0"/>
          </p:cNvCxnSpPr>
          <p:nvPr/>
        </p:nvCxnSpPr>
        <p:spPr bwMode="auto">
          <a:xfrm>
            <a:off x="3570602" y="2933886"/>
            <a:ext cx="0" cy="2986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68" name="Straight Arrow Connector 667"/>
          <p:cNvCxnSpPr>
            <a:stCxn id="645" idx="0"/>
          </p:cNvCxnSpPr>
          <p:nvPr/>
        </p:nvCxnSpPr>
        <p:spPr bwMode="auto">
          <a:xfrm>
            <a:off x="4566006" y="2933886"/>
            <a:ext cx="0" cy="2986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69" name="TextBox 668"/>
          <p:cNvSpPr txBox="1"/>
          <p:nvPr/>
        </p:nvSpPr>
        <p:spPr>
          <a:xfrm flipV="1">
            <a:off x="5298978" y="2478451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sp>
        <p:nvSpPr>
          <p:cNvPr id="670" name="TextBox 669"/>
          <p:cNvSpPr txBox="1"/>
          <p:nvPr/>
        </p:nvSpPr>
        <p:spPr>
          <a:xfrm flipV="1">
            <a:off x="2760696" y="2478451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sp>
        <p:nvSpPr>
          <p:cNvPr id="671" name="Freeform 670"/>
          <p:cNvSpPr/>
          <p:nvPr/>
        </p:nvSpPr>
        <p:spPr bwMode="auto">
          <a:xfrm flipV="1">
            <a:off x="5145930" y="81074"/>
            <a:ext cx="3053442" cy="288032"/>
          </a:xfrm>
          <a:custGeom>
            <a:avLst/>
            <a:gdLst>
              <a:gd name="connsiteX0" fmla="*/ 0 w 3053442"/>
              <a:gd name="connsiteY0" fmla="*/ 0 h 457200"/>
              <a:gd name="connsiteX1" fmla="*/ 0 w 3053442"/>
              <a:gd name="connsiteY1" fmla="*/ 457200 h 457200"/>
              <a:gd name="connsiteX2" fmla="*/ 3053442 w 3053442"/>
              <a:gd name="connsiteY2" fmla="*/ 457200 h 457200"/>
              <a:gd name="connsiteX3" fmla="*/ 3053442 w 3053442"/>
              <a:gd name="connsiteY3" fmla="*/ 16328 h 457200"/>
              <a:gd name="connsiteX0" fmla="*/ 0 w 3053442"/>
              <a:gd name="connsiteY0" fmla="*/ 27282 h 484482"/>
              <a:gd name="connsiteX1" fmla="*/ 0 w 3053442"/>
              <a:gd name="connsiteY1" fmla="*/ 484482 h 484482"/>
              <a:gd name="connsiteX2" fmla="*/ 3053442 w 3053442"/>
              <a:gd name="connsiteY2" fmla="*/ 484482 h 484482"/>
              <a:gd name="connsiteX3" fmla="*/ 3046950 w 3053442"/>
              <a:gd name="connsiteY3" fmla="*/ 0 h 484482"/>
              <a:gd name="connsiteX0" fmla="*/ 0 w 3053442"/>
              <a:gd name="connsiteY0" fmla="*/ 27282 h 484482"/>
              <a:gd name="connsiteX1" fmla="*/ 0 w 3053442"/>
              <a:gd name="connsiteY1" fmla="*/ 484482 h 484482"/>
              <a:gd name="connsiteX2" fmla="*/ 3053442 w 3053442"/>
              <a:gd name="connsiteY2" fmla="*/ 484482 h 484482"/>
              <a:gd name="connsiteX3" fmla="*/ 3046950 w 3053442"/>
              <a:gd name="connsiteY3" fmla="*/ 0 h 484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53442" h="484482">
                <a:moveTo>
                  <a:pt x="0" y="27282"/>
                </a:moveTo>
                <a:lnTo>
                  <a:pt x="0" y="484482"/>
                </a:lnTo>
                <a:lnTo>
                  <a:pt x="3053442" y="484482"/>
                </a:lnTo>
                <a:lnTo>
                  <a:pt x="3046950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2" name="TextBox 671"/>
          <p:cNvSpPr txBox="1"/>
          <p:nvPr/>
        </p:nvSpPr>
        <p:spPr>
          <a:xfrm flipV="1">
            <a:off x="5853653" y="81654"/>
            <a:ext cx="1811394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b="0" dirty="0" smtClean="0"/>
              <a:t>Intra-DAS (virtual) Link</a:t>
            </a:r>
            <a:endParaRPr lang="en-US" sz="1400" b="0" dirty="0" smtClean="0"/>
          </a:p>
        </p:txBody>
      </p:sp>
      <p:cxnSp>
        <p:nvCxnSpPr>
          <p:cNvPr id="673" name="Straight Connector 672"/>
          <p:cNvCxnSpPr/>
          <p:nvPr/>
        </p:nvCxnSpPr>
        <p:spPr bwMode="auto">
          <a:xfrm flipV="1">
            <a:off x="2504248" y="0"/>
            <a:ext cx="0" cy="36910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4" name="Straight Connector 673"/>
          <p:cNvCxnSpPr/>
          <p:nvPr/>
        </p:nvCxnSpPr>
        <p:spPr bwMode="auto">
          <a:xfrm flipV="1">
            <a:off x="10785168" y="0"/>
            <a:ext cx="0" cy="36910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75" name="TextBox 674"/>
          <p:cNvSpPr txBox="1"/>
          <p:nvPr/>
        </p:nvSpPr>
        <p:spPr>
          <a:xfrm flipV="1">
            <a:off x="2551321" y="48072"/>
            <a:ext cx="52899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b="0" dirty="0" smtClean="0"/>
              <a:t>ENNI1</a:t>
            </a:r>
            <a:endParaRPr lang="en-US" sz="1400" b="0" dirty="0" smtClean="0"/>
          </a:p>
        </p:txBody>
      </p:sp>
      <p:sp>
        <p:nvSpPr>
          <p:cNvPr id="676" name="TextBox 675"/>
          <p:cNvSpPr txBox="1"/>
          <p:nvPr/>
        </p:nvSpPr>
        <p:spPr>
          <a:xfrm flipV="1">
            <a:off x="10857176" y="48652"/>
            <a:ext cx="52899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b="0" dirty="0" smtClean="0"/>
              <a:t>ENNI2</a:t>
            </a:r>
            <a:endParaRPr lang="en-US" sz="1400" b="0" dirty="0" smtClean="0"/>
          </a:p>
        </p:txBody>
      </p:sp>
      <p:sp>
        <p:nvSpPr>
          <p:cNvPr id="677" name="Freeform 676"/>
          <p:cNvSpPr/>
          <p:nvPr/>
        </p:nvSpPr>
        <p:spPr bwMode="auto">
          <a:xfrm flipV="1">
            <a:off x="2644717" y="1895760"/>
            <a:ext cx="819150" cy="1895475"/>
          </a:xfrm>
          <a:custGeom>
            <a:avLst/>
            <a:gdLst>
              <a:gd name="connsiteX0" fmla="*/ 0 w 819150"/>
              <a:gd name="connsiteY0" fmla="*/ 1781175 h 1781175"/>
              <a:gd name="connsiteX1" fmla="*/ 0 w 819150"/>
              <a:gd name="connsiteY1" fmla="*/ 1781175 h 1781175"/>
              <a:gd name="connsiteX2" fmla="*/ 0 w 819150"/>
              <a:gd name="connsiteY2" fmla="*/ 1143000 h 1781175"/>
              <a:gd name="connsiteX3" fmla="*/ 819150 w 819150"/>
              <a:gd name="connsiteY3" fmla="*/ 990600 h 1781175"/>
              <a:gd name="connsiteX4" fmla="*/ 809625 w 819150"/>
              <a:gd name="connsiteY4" fmla="*/ 0 h 1781175"/>
              <a:gd name="connsiteX0" fmla="*/ 0 w 819150"/>
              <a:gd name="connsiteY0" fmla="*/ 1895475 h 1895475"/>
              <a:gd name="connsiteX1" fmla="*/ 0 w 819150"/>
              <a:gd name="connsiteY1" fmla="*/ 1895475 h 1895475"/>
              <a:gd name="connsiteX2" fmla="*/ 0 w 819150"/>
              <a:gd name="connsiteY2" fmla="*/ 1257300 h 1895475"/>
              <a:gd name="connsiteX3" fmla="*/ 819150 w 819150"/>
              <a:gd name="connsiteY3" fmla="*/ 1104900 h 1895475"/>
              <a:gd name="connsiteX4" fmla="*/ 809625 w 819150"/>
              <a:gd name="connsiteY4" fmla="*/ 0 h 1895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9150" h="1895475">
                <a:moveTo>
                  <a:pt x="0" y="1895475"/>
                </a:moveTo>
                <a:lnTo>
                  <a:pt x="0" y="1895475"/>
                </a:lnTo>
                <a:lnTo>
                  <a:pt x="0" y="1257300"/>
                </a:lnTo>
                <a:lnTo>
                  <a:pt x="819150" y="1104900"/>
                </a:lnTo>
                <a:lnTo>
                  <a:pt x="809625" y="0"/>
                </a:lnTo>
              </a:path>
            </a:pathLst>
          </a:cu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8" name="Freeform 677"/>
          <p:cNvSpPr/>
          <p:nvPr/>
        </p:nvSpPr>
        <p:spPr bwMode="auto">
          <a:xfrm flipH="1" flipV="1">
            <a:off x="10291863" y="1910128"/>
            <a:ext cx="819150" cy="1927225"/>
          </a:xfrm>
          <a:custGeom>
            <a:avLst/>
            <a:gdLst>
              <a:gd name="connsiteX0" fmla="*/ 0 w 819150"/>
              <a:gd name="connsiteY0" fmla="*/ 1781175 h 1781175"/>
              <a:gd name="connsiteX1" fmla="*/ 0 w 819150"/>
              <a:gd name="connsiteY1" fmla="*/ 1781175 h 1781175"/>
              <a:gd name="connsiteX2" fmla="*/ 0 w 819150"/>
              <a:gd name="connsiteY2" fmla="*/ 1143000 h 1781175"/>
              <a:gd name="connsiteX3" fmla="*/ 819150 w 819150"/>
              <a:gd name="connsiteY3" fmla="*/ 990600 h 1781175"/>
              <a:gd name="connsiteX4" fmla="*/ 809625 w 819150"/>
              <a:gd name="connsiteY4" fmla="*/ 0 h 1781175"/>
              <a:gd name="connsiteX0" fmla="*/ 0 w 819150"/>
              <a:gd name="connsiteY0" fmla="*/ 1927225 h 1927225"/>
              <a:gd name="connsiteX1" fmla="*/ 0 w 819150"/>
              <a:gd name="connsiteY1" fmla="*/ 1927225 h 1927225"/>
              <a:gd name="connsiteX2" fmla="*/ 0 w 819150"/>
              <a:gd name="connsiteY2" fmla="*/ 1289050 h 1927225"/>
              <a:gd name="connsiteX3" fmla="*/ 819150 w 819150"/>
              <a:gd name="connsiteY3" fmla="*/ 1136650 h 1927225"/>
              <a:gd name="connsiteX4" fmla="*/ 809625 w 819150"/>
              <a:gd name="connsiteY4" fmla="*/ 0 h 1927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9150" h="1927225">
                <a:moveTo>
                  <a:pt x="0" y="1927225"/>
                </a:moveTo>
                <a:lnTo>
                  <a:pt x="0" y="1927225"/>
                </a:lnTo>
                <a:lnTo>
                  <a:pt x="0" y="1289050"/>
                </a:lnTo>
                <a:lnTo>
                  <a:pt x="819150" y="1136650"/>
                </a:lnTo>
                <a:lnTo>
                  <a:pt x="809625" y="0"/>
                </a:lnTo>
              </a:path>
            </a:pathLst>
          </a:cu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9" name="Freeform 678"/>
          <p:cNvSpPr/>
          <p:nvPr/>
        </p:nvSpPr>
        <p:spPr bwMode="auto">
          <a:xfrm flipH="1" flipV="1">
            <a:off x="9312521" y="1902811"/>
            <a:ext cx="1799539" cy="1923568"/>
          </a:xfrm>
          <a:custGeom>
            <a:avLst/>
            <a:gdLst>
              <a:gd name="connsiteX0" fmla="*/ 0 w 819150"/>
              <a:gd name="connsiteY0" fmla="*/ 1781175 h 1781175"/>
              <a:gd name="connsiteX1" fmla="*/ 0 w 819150"/>
              <a:gd name="connsiteY1" fmla="*/ 1781175 h 1781175"/>
              <a:gd name="connsiteX2" fmla="*/ 0 w 819150"/>
              <a:gd name="connsiteY2" fmla="*/ 1143000 h 1781175"/>
              <a:gd name="connsiteX3" fmla="*/ 819150 w 819150"/>
              <a:gd name="connsiteY3" fmla="*/ 990600 h 1781175"/>
              <a:gd name="connsiteX4" fmla="*/ 809625 w 819150"/>
              <a:gd name="connsiteY4" fmla="*/ 0 h 1781175"/>
              <a:gd name="connsiteX0" fmla="*/ 0 w 819150"/>
              <a:gd name="connsiteY0" fmla="*/ 1777518 h 1777518"/>
              <a:gd name="connsiteX1" fmla="*/ 0 w 819150"/>
              <a:gd name="connsiteY1" fmla="*/ 1777518 h 1777518"/>
              <a:gd name="connsiteX2" fmla="*/ 0 w 819150"/>
              <a:gd name="connsiteY2" fmla="*/ 1139343 h 1777518"/>
              <a:gd name="connsiteX3" fmla="*/ 819150 w 819150"/>
              <a:gd name="connsiteY3" fmla="*/ 986943 h 1777518"/>
              <a:gd name="connsiteX4" fmla="*/ 367738 w 819150"/>
              <a:gd name="connsiteY4" fmla="*/ 0 h 1777518"/>
              <a:gd name="connsiteX0" fmla="*/ 0 w 819150"/>
              <a:gd name="connsiteY0" fmla="*/ 1777518 h 1777518"/>
              <a:gd name="connsiteX1" fmla="*/ 0 w 819150"/>
              <a:gd name="connsiteY1" fmla="*/ 1777518 h 1777518"/>
              <a:gd name="connsiteX2" fmla="*/ 0 w 819150"/>
              <a:gd name="connsiteY2" fmla="*/ 1139343 h 1777518"/>
              <a:gd name="connsiteX3" fmla="*/ 819150 w 819150"/>
              <a:gd name="connsiteY3" fmla="*/ 986943 h 1777518"/>
              <a:gd name="connsiteX4" fmla="*/ 643654 w 819150"/>
              <a:gd name="connsiteY4" fmla="*/ 594782 h 1777518"/>
              <a:gd name="connsiteX5" fmla="*/ 367738 w 819150"/>
              <a:gd name="connsiteY5" fmla="*/ 0 h 1777518"/>
              <a:gd name="connsiteX0" fmla="*/ 0 w 820409"/>
              <a:gd name="connsiteY0" fmla="*/ 1777518 h 1777518"/>
              <a:gd name="connsiteX1" fmla="*/ 0 w 820409"/>
              <a:gd name="connsiteY1" fmla="*/ 1777518 h 1777518"/>
              <a:gd name="connsiteX2" fmla="*/ 0 w 820409"/>
              <a:gd name="connsiteY2" fmla="*/ 1139343 h 1777518"/>
              <a:gd name="connsiteX3" fmla="*/ 819150 w 820409"/>
              <a:gd name="connsiteY3" fmla="*/ 986943 h 1777518"/>
              <a:gd name="connsiteX4" fmla="*/ 820409 w 820409"/>
              <a:gd name="connsiteY4" fmla="*/ 444820 h 1777518"/>
              <a:gd name="connsiteX5" fmla="*/ 367738 w 820409"/>
              <a:gd name="connsiteY5" fmla="*/ 0 h 1777518"/>
              <a:gd name="connsiteX0" fmla="*/ 0 w 820409"/>
              <a:gd name="connsiteY0" fmla="*/ 1777518 h 1777518"/>
              <a:gd name="connsiteX1" fmla="*/ 0 w 820409"/>
              <a:gd name="connsiteY1" fmla="*/ 1777518 h 1777518"/>
              <a:gd name="connsiteX2" fmla="*/ 0 w 820409"/>
              <a:gd name="connsiteY2" fmla="*/ 1139343 h 1777518"/>
              <a:gd name="connsiteX3" fmla="*/ 819150 w 820409"/>
              <a:gd name="connsiteY3" fmla="*/ 986943 h 1777518"/>
              <a:gd name="connsiteX4" fmla="*/ 820409 w 820409"/>
              <a:gd name="connsiteY4" fmla="*/ 444820 h 1777518"/>
              <a:gd name="connsiteX5" fmla="*/ 541936 w 820409"/>
              <a:gd name="connsiteY5" fmla="*/ 174158 h 1777518"/>
              <a:gd name="connsiteX6" fmla="*/ 367738 w 820409"/>
              <a:gd name="connsiteY6" fmla="*/ 0 h 1777518"/>
              <a:gd name="connsiteX0" fmla="*/ 0 w 820409"/>
              <a:gd name="connsiteY0" fmla="*/ 1777518 h 1777518"/>
              <a:gd name="connsiteX1" fmla="*/ 0 w 820409"/>
              <a:gd name="connsiteY1" fmla="*/ 1777518 h 1777518"/>
              <a:gd name="connsiteX2" fmla="*/ 0 w 820409"/>
              <a:gd name="connsiteY2" fmla="*/ 1139343 h 1777518"/>
              <a:gd name="connsiteX3" fmla="*/ 819150 w 820409"/>
              <a:gd name="connsiteY3" fmla="*/ 986943 h 1777518"/>
              <a:gd name="connsiteX4" fmla="*/ 820409 w 820409"/>
              <a:gd name="connsiteY4" fmla="*/ 444820 h 1777518"/>
              <a:gd name="connsiteX5" fmla="*/ 366849 w 820409"/>
              <a:gd name="connsiteY5" fmla="*/ 86375 h 1777518"/>
              <a:gd name="connsiteX6" fmla="*/ 367738 w 820409"/>
              <a:gd name="connsiteY6" fmla="*/ 0 h 1777518"/>
              <a:gd name="connsiteX0" fmla="*/ 0 w 820409"/>
              <a:gd name="connsiteY0" fmla="*/ 1923568 h 1923568"/>
              <a:gd name="connsiteX1" fmla="*/ 0 w 820409"/>
              <a:gd name="connsiteY1" fmla="*/ 1923568 h 1923568"/>
              <a:gd name="connsiteX2" fmla="*/ 0 w 820409"/>
              <a:gd name="connsiteY2" fmla="*/ 1285393 h 1923568"/>
              <a:gd name="connsiteX3" fmla="*/ 819150 w 820409"/>
              <a:gd name="connsiteY3" fmla="*/ 1132993 h 1923568"/>
              <a:gd name="connsiteX4" fmla="*/ 820409 w 820409"/>
              <a:gd name="connsiteY4" fmla="*/ 590870 h 1923568"/>
              <a:gd name="connsiteX5" fmla="*/ 366849 w 820409"/>
              <a:gd name="connsiteY5" fmla="*/ 232425 h 1923568"/>
              <a:gd name="connsiteX6" fmla="*/ 370633 w 820409"/>
              <a:gd name="connsiteY6" fmla="*/ 0 h 1923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20409" h="1923568">
                <a:moveTo>
                  <a:pt x="0" y="1923568"/>
                </a:moveTo>
                <a:lnTo>
                  <a:pt x="0" y="1923568"/>
                </a:lnTo>
                <a:lnTo>
                  <a:pt x="0" y="1285393"/>
                </a:lnTo>
                <a:lnTo>
                  <a:pt x="819150" y="1132993"/>
                </a:lnTo>
                <a:cubicBezTo>
                  <a:pt x="819570" y="952285"/>
                  <a:pt x="819989" y="771578"/>
                  <a:pt x="820409" y="590870"/>
                </a:cubicBezTo>
                <a:lnTo>
                  <a:pt x="366849" y="232425"/>
                </a:lnTo>
                <a:cubicBezTo>
                  <a:pt x="367145" y="203633"/>
                  <a:pt x="370337" y="28792"/>
                  <a:pt x="370633" y="0"/>
                </a:cubicBezTo>
              </a:path>
            </a:pathLst>
          </a:cu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680" name="Group 306"/>
          <p:cNvGrpSpPr/>
          <p:nvPr/>
        </p:nvGrpSpPr>
        <p:grpSpPr>
          <a:xfrm flipV="1">
            <a:off x="11035078" y="1945424"/>
            <a:ext cx="149311" cy="547473"/>
            <a:chOff x="9761961" y="2812813"/>
            <a:chExt cx="149311" cy="547473"/>
          </a:xfrm>
        </p:grpSpPr>
        <p:sp>
          <p:nvSpPr>
            <p:cNvPr id="695" name="Isosceles Triangle 694"/>
            <p:cNvSpPr/>
            <p:nvPr/>
          </p:nvSpPr>
          <p:spPr bwMode="auto">
            <a:xfrm>
              <a:off x="9761961" y="2812813"/>
              <a:ext cx="149311" cy="149311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96" name="Isosceles Triangle 695"/>
            <p:cNvSpPr/>
            <p:nvPr/>
          </p:nvSpPr>
          <p:spPr bwMode="auto">
            <a:xfrm flipV="1">
              <a:off x="9761961" y="3210975"/>
              <a:ext cx="149311" cy="149311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681" name="Group 270"/>
          <p:cNvGrpSpPr/>
          <p:nvPr/>
        </p:nvGrpSpPr>
        <p:grpSpPr>
          <a:xfrm flipV="1">
            <a:off x="11035078" y="2144506"/>
            <a:ext cx="149311" cy="149310"/>
            <a:chOff x="9209112" y="7464897"/>
            <a:chExt cx="432048" cy="216023"/>
          </a:xfrm>
        </p:grpSpPr>
        <p:sp>
          <p:nvSpPr>
            <p:cNvPr id="693" name="Flowchart: Delay 692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94" name="Flowchart: Delay 693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82" name="Freeform 681"/>
          <p:cNvSpPr/>
          <p:nvPr/>
        </p:nvSpPr>
        <p:spPr bwMode="auto">
          <a:xfrm flipV="1">
            <a:off x="2651687" y="1904047"/>
            <a:ext cx="1796777" cy="1879410"/>
          </a:xfrm>
          <a:custGeom>
            <a:avLst/>
            <a:gdLst>
              <a:gd name="connsiteX0" fmla="*/ 0 w 819150"/>
              <a:gd name="connsiteY0" fmla="*/ 1781175 h 1781175"/>
              <a:gd name="connsiteX1" fmla="*/ 0 w 819150"/>
              <a:gd name="connsiteY1" fmla="*/ 1781175 h 1781175"/>
              <a:gd name="connsiteX2" fmla="*/ 0 w 819150"/>
              <a:gd name="connsiteY2" fmla="*/ 1143000 h 1781175"/>
              <a:gd name="connsiteX3" fmla="*/ 819150 w 819150"/>
              <a:gd name="connsiteY3" fmla="*/ 990600 h 1781175"/>
              <a:gd name="connsiteX4" fmla="*/ 809625 w 819150"/>
              <a:gd name="connsiteY4" fmla="*/ 0 h 1781175"/>
              <a:gd name="connsiteX0" fmla="*/ 0 w 819150"/>
              <a:gd name="connsiteY0" fmla="*/ 1777426 h 1777426"/>
              <a:gd name="connsiteX1" fmla="*/ 0 w 819150"/>
              <a:gd name="connsiteY1" fmla="*/ 1777426 h 1777426"/>
              <a:gd name="connsiteX2" fmla="*/ 0 w 819150"/>
              <a:gd name="connsiteY2" fmla="*/ 1139251 h 1777426"/>
              <a:gd name="connsiteX3" fmla="*/ 819150 w 819150"/>
              <a:gd name="connsiteY3" fmla="*/ 986851 h 1777426"/>
              <a:gd name="connsiteX4" fmla="*/ 359552 w 819150"/>
              <a:gd name="connsiteY4" fmla="*/ 0 h 1777426"/>
              <a:gd name="connsiteX0" fmla="*/ 0 w 819150"/>
              <a:gd name="connsiteY0" fmla="*/ 1777426 h 1777426"/>
              <a:gd name="connsiteX1" fmla="*/ 0 w 819150"/>
              <a:gd name="connsiteY1" fmla="*/ 1777426 h 1777426"/>
              <a:gd name="connsiteX2" fmla="*/ 0 w 819150"/>
              <a:gd name="connsiteY2" fmla="*/ 1139251 h 1777426"/>
              <a:gd name="connsiteX3" fmla="*/ 819150 w 819150"/>
              <a:gd name="connsiteY3" fmla="*/ 986851 h 1777426"/>
              <a:gd name="connsiteX4" fmla="*/ 508744 w 819150"/>
              <a:gd name="connsiteY4" fmla="*/ 310633 h 1777426"/>
              <a:gd name="connsiteX5" fmla="*/ 359552 w 819150"/>
              <a:gd name="connsiteY5" fmla="*/ 0 h 1777426"/>
              <a:gd name="connsiteX0" fmla="*/ 0 w 819150"/>
              <a:gd name="connsiteY0" fmla="*/ 1777426 h 1777426"/>
              <a:gd name="connsiteX1" fmla="*/ 0 w 819150"/>
              <a:gd name="connsiteY1" fmla="*/ 1777426 h 1777426"/>
              <a:gd name="connsiteX2" fmla="*/ 0 w 819150"/>
              <a:gd name="connsiteY2" fmla="*/ 1139251 h 1777426"/>
              <a:gd name="connsiteX3" fmla="*/ 819150 w 819150"/>
              <a:gd name="connsiteY3" fmla="*/ 986851 h 1777426"/>
              <a:gd name="connsiteX4" fmla="*/ 819150 w 819150"/>
              <a:gd name="connsiteY4" fmla="*/ 432047 h 1777426"/>
              <a:gd name="connsiteX5" fmla="*/ 359552 w 819150"/>
              <a:gd name="connsiteY5" fmla="*/ 0 h 1777426"/>
              <a:gd name="connsiteX0" fmla="*/ 0 w 819150"/>
              <a:gd name="connsiteY0" fmla="*/ 1777426 h 1777426"/>
              <a:gd name="connsiteX1" fmla="*/ 0 w 819150"/>
              <a:gd name="connsiteY1" fmla="*/ 1777426 h 1777426"/>
              <a:gd name="connsiteX2" fmla="*/ 0 w 819150"/>
              <a:gd name="connsiteY2" fmla="*/ 1139251 h 1777426"/>
              <a:gd name="connsiteX3" fmla="*/ 819150 w 819150"/>
              <a:gd name="connsiteY3" fmla="*/ 986851 h 1777426"/>
              <a:gd name="connsiteX4" fmla="*/ 819150 w 819150"/>
              <a:gd name="connsiteY4" fmla="*/ 432047 h 1777426"/>
              <a:gd name="connsiteX5" fmla="*/ 483732 w 819150"/>
              <a:gd name="connsiteY5" fmla="*/ 116781 h 1777426"/>
              <a:gd name="connsiteX6" fmla="*/ 359552 w 819150"/>
              <a:gd name="connsiteY6" fmla="*/ 0 h 1777426"/>
              <a:gd name="connsiteX0" fmla="*/ 0 w 819150"/>
              <a:gd name="connsiteY0" fmla="*/ 1777426 h 1777426"/>
              <a:gd name="connsiteX1" fmla="*/ 0 w 819150"/>
              <a:gd name="connsiteY1" fmla="*/ 1777426 h 1777426"/>
              <a:gd name="connsiteX2" fmla="*/ 0 w 819150"/>
              <a:gd name="connsiteY2" fmla="*/ 1139251 h 1777426"/>
              <a:gd name="connsiteX3" fmla="*/ 819150 w 819150"/>
              <a:gd name="connsiteY3" fmla="*/ 986851 h 1777426"/>
              <a:gd name="connsiteX4" fmla="*/ 819150 w 819150"/>
              <a:gd name="connsiteY4" fmla="*/ 432047 h 1777426"/>
              <a:gd name="connsiteX5" fmla="*/ 359552 w 819150"/>
              <a:gd name="connsiteY5" fmla="*/ 72007 h 1777426"/>
              <a:gd name="connsiteX6" fmla="*/ 359552 w 819150"/>
              <a:gd name="connsiteY6" fmla="*/ 0 h 1777426"/>
              <a:gd name="connsiteX0" fmla="*/ 0 w 819150"/>
              <a:gd name="connsiteY0" fmla="*/ 1777426 h 1777426"/>
              <a:gd name="connsiteX1" fmla="*/ 0 w 819150"/>
              <a:gd name="connsiteY1" fmla="*/ 1777426 h 1777426"/>
              <a:gd name="connsiteX2" fmla="*/ 0 w 819150"/>
              <a:gd name="connsiteY2" fmla="*/ 1139251 h 1777426"/>
              <a:gd name="connsiteX3" fmla="*/ 819150 w 819150"/>
              <a:gd name="connsiteY3" fmla="*/ 986851 h 1777426"/>
              <a:gd name="connsiteX4" fmla="*/ 819150 w 819150"/>
              <a:gd name="connsiteY4" fmla="*/ 432047 h 1777426"/>
              <a:gd name="connsiteX5" fmla="*/ 369557 w 819150"/>
              <a:gd name="connsiteY5" fmla="*/ 93952 h 1777426"/>
              <a:gd name="connsiteX6" fmla="*/ 359552 w 819150"/>
              <a:gd name="connsiteY6" fmla="*/ 0 h 1777426"/>
              <a:gd name="connsiteX0" fmla="*/ 0 w 819150"/>
              <a:gd name="connsiteY0" fmla="*/ 1792056 h 1792056"/>
              <a:gd name="connsiteX1" fmla="*/ 0 w 819150"/>
              <a:gd name="connsiteY1" fmla="*/ 1792056 h 1792056"/>
              <a:gd name="connsiteX2" fmla="*/ 0 w 819150"/>
              <a:gd name="connsiteY2" fmla="*/ 1153881 h 1792056"/>
              <a:gd name="connsiteX3" fmla="*/ 819150 w 819150"/>
              <a:gd name="connsiteY3" fmla="*/ 1001481 h 1792056"/>
              <a:gd name="connsiteX4" fmla="*/ 819150 w 819150"/>
              <a:gd name="connsiteY4" fmla="*/ 446677 h 1792056"/>
              <a:gd name="connsiteX5" fmla="*/ 369557 w 819150"/>
              <a:gd name="connsiteY5" fmla="*/ 108582 h 1792056"/>
              <a:gd name="connsiteX6" fmla="*/ 366222 w 819150"/>
              <a:gd name="connsiteY6" fmla="*/ 0 h 1792056"/>
              <a:gd name="connsiteX0" fmla="*/ 0 w 819150"/>
              <a:gd name="connsiteY0" fmla="*/ 1855556 h 1855556"/>
              <a:gd name="connsiteX1" fmla="*/ 0 w 819150"/>
              <a:gd name="connsiteY1" fmla="*/ 1855556 h 1855556"/>
              <a:gd name="connsiteX2" fmla="*/ 0 w 819150"/>
              <a:gd name="connsiteY2" fmla="*/ 1217381 h 1855556"/>
              <a:gd name="connsiteX3" fmla="*/ 819150 w 819150"/>
              <a:gd name="connsiteY3" fmla="*/ 1064981 h 1855556"/>
              <a:gd name="connsiteX4" fmla="*/ 819150 w 819150"/>
              <a:gd name="connsiteY4" fmla="*/ 510177 h 1855556"/>
              <a:gd name="connsiteX5" fmla="*/ 369557 w 819150"/>
              <a:gd name="connsiteY5" fmla="*/ 172082 h 1855556"/>
              <a:gd name="connsiteX6" fmla="*/ 363327 w 819150"/>
              <a:gd name="connsiteY6" fmla="*/ 0 h 1855556"/>
              <a:gd name="connsiteX0" fmla="*/ 0 w 819150"/>
              <a:gd name="connsiteY0" fmla="*/ 1879410 h 1879410"/>
              <a:gd name="connsiteX1" fmla="*/ 0 w 819150"/>
              <a:gd name="connsiteY1" fmla="*/ 1879410 h 1879410"/>
              <a:gd name="connsiteX2" fmla="*/ 0 w 819150"/>
              <a:gd name="connsiteY2" fmla="*/ 1241235 h 1879410"/>
              <a:gd name="connsiteX3" fmla="*/ 819150 w 819150"/>
              <a:gd name="connsiteY3" fmla="*/ 1088835 h 1879410"/>
              <a:gd name="connsiteX4" fmla="*/ 819150 w 819150"/>
              <a:gd name="connsiteY4" fmla="*/ 534031 h 1879410"/>
              <a:gd name="connsiteX5" fmla="*/ 369557 w 819150"/>
              <a:gd name="connsiteY5" fmla="*/ 195936 h 1879410"/>
              <a:gd name="connsiteX6" fmla="*/ 366952 w 819150"/>
              <a:gd name="connsiteY6" fmla="*/ 0 h 1879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19150" h="1879410">
                <a:moveTo>
                  <a:pt x="0" y="1879410"/>
                </a:moveTo>
                <a:lnTo>
                  <a:pt x="0" y="1879410"/>
                </a:lnTo>
                <a:lnTo>
                  <a:pt x="0" y="1241235"/>
                </a:lnTo>
                <a:lnTo>
                  <a:pt x="819150" y="1088835"/>
                </a:lnTo>
                <a:lnTo>
                  <a:pt x="819150" y="534031"/>
                </a:lnTo>
                <a:lnTo>
                  <a:pt x="369557" y="195936"/>
                </a:lnTo>
                <a:cubicBezTo>
                  <a:pt x="368689" y="130624"/>
                  <a:pt x="367820" y="65312"/>
                  <a:pt x="366952" y="0"/>
                </a:cubicBezTo>
              </a:path>
            </a:pathLst>
          </a:cu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83" name="Isosceles Triangle 682"/>
          <p:cNvSpPr/>
          <p:nvPr/>
        </p:nvSpPr>
        <p:spPr bwMode="auto">
          <a:xfrm flipV="1">
            <a:off x="2575197" y="2336642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84" name="Isosceles Triangle 683"/>
          <p:cNvSpPr/>
          <p:nvPr/>
        </p:nvSpPr>
        <p:spPr bwMode="auto">
          <a:xfrm>
            <a:off x="2575197" y="1938480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685" name="Group 267"/>
          <p:cNvGrpSpPr/>
          <p:nvPr/>
        </p:nvGrpSpPr>
        <p:grpSpPr>
          <a:xfrm flipV="1">
            <a:off x="2575197" y="2137562"/>
            <a:ext cx="149311" cy="149310"/>
            <a:chOff x="9209112" y="7464897"/>
            <a:chExt cx="432048" cy="216023"/>
          </a:xfrm>
        </p:grpSpPr>
        <p:sp>
          <p:nvSpPr>
            <p:cNvPr id="691" name="Flowchart: Delay 690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92" name="Flowchart: Delay 69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86" name="TextBox 685"/>
          <p:cNvSpPr txBox="1"/>
          <p:nvPr/>
        </p:nvSpPr>
        <p:spPr>
          <a:xfrm flipV="1">
            <a:off x="1072208" y="2928392"/>
            <a:ext cx="80150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dirty="0" smtClean="0">
                <a:solidFill>
                  <a:srgbClr val="C00000"/>
                </a:solidFill>
              </a:rPr>
              <a:t>SVID=5</a:t>
            </a:r>
            <a:endParaRPr lang="en-US" sz="1800" dirty="0" smtClean="0">
              <a:solidFill>
                <a:srgbClr val="C00000"/>
              </a:solidFill>
            </a:endParaRPr>
          </a:p>
        </p:txBody>
      </p:sp>
      <p:sp>
        <p:nvSpPr>
          <p:cNvPr id="687" name="TextBox 686"/>
          <p:cNvSpPr txBox="1"/>
          <p:nvPr/>
        </p:nvSpPr>
        <p:spPr>
          <a:xfrm flipV="1">
            <a:off x="11513368" y="3000400"/>
            <a:ext cx="80150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dirty="0" smtClean="0">
                <a:solidFill>
                  <a:srgbClr val="00B050"/>
                </a:solidFill>
              </a:rPr>
              <a:t>SVID=6</a:t>
            </a:r>
            <a:endParaRPr lang="en-US" sz="1800" dirty="0" smtClean="0">
              <a:solidFill>
                <a:srgbClr val="00B050"/>
              </a:solidFill>
            </a:endParaRPr>
          </a:p>
        </p:txBody>
      </p:sp>
      <p:sp>
        <p:nvSpPr>
          <p:cNvPr id="688" name="TextBox 687"/>
          <p:cNvSpPr txBox="1"/>
          <p:nvPr/>
        </p:nvSpPr>
        <p:spPr>
          <a:xfrm flipV="1">
            <a:off x="1136096" y="2313902"/>
            <a:ext cx="708527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b="0" dirty="0" smtClean="0"/>
              <a:t>NO MEP</a:t>
            </a:r>
            <a:endParaRPr lang="en-US" sz="1400" b="0" dirty="0" smtClean="0"/>
          </a:p>
        </p:txBody>
      </p:sp>
      <p:sp>
        <p:nvSpPr>
          <p:cNvPr id="689" name="TextBox 688"/>
          <p:cNvSpPr txBox="1"/>
          <p:nvPr/>
        </p:nvSpPr>
        <p:spPr>
          <a:xfrm flipV="1">
            <a:off x="1208104" y="2097298"/>
            <a:ext cx="60587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b="0" dirty="0" smtClean="0"/>
              <a:t>SP MIP</a:t>
            </a:r>
            <a:endParaRPr lang="en-US" sz="1400" b="0" dirty="0" smtClean="0"/>
          </a:p>
        </p:txBody>
      </p:sp>
      <p:sp>
        <p:nvSpPr>
          <p:cNvPr id="690" name="TextBox 689"/>
          <p:cNvSpPr txBox="1"/>
          <p:nvPr/>
        </p:nvSpPr>
        <p:spPr>
          <a:xfrm flipV="1">
            <a:off x="1059356" y="1881854"/>
            <a:ext cx="868828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b="0" dirty="0" smtClean="0"/>
              <a:t>ENNI MEP</a:t>
            </a:r>
            <a:endParaRPr lang="en-US" sz="1400" b="0" dirty="0" smtClean="0"/>
          </a:p>
        </p:txBody>
      </p:sp>
      <p:sp>
        <p:nvSpPr>
          <p:cNvPr id="587" name="TextBox 586"/>
          <p:cNvSpPr txBox="1"/>
          <p:nvPr/>
        </p:nvSpPr>
        <p:spPr>
          <a:xfrm rot="16200000">
            <a:off x="-2010734" y="4643183"/>
            <a:ext cx="470366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Maarten’s original model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STEP 1</a:t>
            </a:r>
            <a:br>
              <a:rPr lang="en-GB" dirty="0" smtClean="0"/>
            </a:br>
            <a:r>
              <a:rPr lang="en-GB" dirty="0" smtClean="0"/>
              <a:t>Intra-DAS link port directly connected to S-Relay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GB" sz="2000" dirty="0" smtClean="0"/>
              <a:t>“DAS Frame Switching” process now located in S-Relay (instead of in the “Distributed Aggregation Component”)</a:t>
            </a:r>
          </a:p>
          <a:p>
            <a:pPr algn="l"/>
            <a:r>
              <a:rPr lang="en-GB" sz="2000" dirty="0" smtClean="0"/>
              <a:t>NO MEP, SP MIP and ENNI MEP at correct positions; presented on a per ENNI port basis (no virtualization)</a:t>
            </a:r>
          </a:p>
          <a:p>
            <a:pPr algn="l"/>
            <a:r>
              <a:rPr lang="en-GB" sz="2000" dirty="0" smtClean="0"/>
              <a:t>Compatible with Maarten’s original model</a:t>
            </a:r>
          </a:p>
          <a:p>
            <a:pPr algn="l"/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loud 173"/>
          <p:cNvSpPr/>
          <p:nvPr/>
        </p:nvSpPr>
        <p:spPr bwMode="auto">
          <a:xfrm>
            <a:off x="1353245" y="7576616"/>
            <a:ext cx="10319657" cy="2768600"/>
          </a:xfrm>
          <a:prstGeom prst="cloud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5" name="Rectangle 174"/>
          <p:cNvSpPr/>
          <p:nvPr/>
        </p:nvSpPr>
        <p:spPr bwMode="auto">
          <a:xfrm>
            <a:off x="1864296" y="7352828"/>
            <a:ext cx="1008112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6" name="Rectangle 175"/>
          <p:cNvSpPr/>
          <p:nvPr/>
        </p:nvSpPr>
        <p:spPr bwMode="auto">
          <a:xfrm>
            <a:off x="1864296" y="8288932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7" name="Rectangle 176"/>
          <p:cNvSpPr/>
          <p:nvPr/>
        </p:nvSpPr>
        <p:spPr bwMode="auto">
          <a:xfrm>
            <a:off x="1864296" y="8504956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8" name="Rectangle 177"/>
          <p:cNvSpPr/>
          <p:nvPr/>
        </p:nvSpPr>
        <p:spPr bwMode="auto">
          <a:xfrm>
            <a:off x="1864296" y="8720980"/>
            <a:ext cx="100811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9" name="Rectangle 178"/>
          <p:cNvSpPr/>
          <p:nvPr/>
        </p:nvSpPr>
        <p:spPr bwMode="auto">
          <a:xfrm>
            <a:off x="1864296" y="9081020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0" name="Rectangle 179"/>
          <p:cNvSpPr/>
          <p:nvPr/>
        </p:nvSpPr>
        <p:spPr bwMode="auto">
          <a:xfrm>
            <a:off x="1864296" y="9297044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1" name="Isosceles Triangle 180"/>
          <p:cNvSpPr/>
          <p:nvPr/>
        </p:nvSpPr>
        <p:spPr bwMode="auto">
          <a:xfrm flipV="1">
            <a:off x="2152328" y="879298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2" name="Rectangle 181"/>
          <p:cNvSpPr/>
          <p:nvPr/>
        </p:nvSpPr>
        <p:spPr bwMode="auto">
          <a:xfrm>
            <a:off x="1792288" y="4112468"/>
            <a:ext cx="3816424" cy="9441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3" name="Rectangle 182"/>
          <p:cNvSpPr/>
          <p:nvPr/>
        </p:nvSpPr>
        <p:spPr bwMode="auto">
          <a:xfrm>
            <a:off x="1792289" y="5696644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4" name="Rectangle 183"/>
          <p:cNvSpPr/>
          <p:nvPr/>
        </p:nvSpPr>
        <p:spPr bwMode="auto">
          <a:xfrm>
            <a:off x="1792289" y="5480620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5" name="Rectangle 184"/>
          <p:cNvSpPr/>
          <p:nvPr/>
        </p:nvSpPr>
        <p:spPr bwMode="auto">
          <a:xfrm>
            <a:off x="1792289" y="6128692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6" name="Rectangle 185"/>
          <p:cNvSpPr/>
          <p:nvPr/>
        </p:nvSpPr>
        <p:spPr bwMode="auto">
          <a:xfrm>
            <a:off x="1792289" y="6344716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 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7" name="Rectangle 186"/>
          <p:cNvSpPr/>
          <p:nvPr/>
        </p:nvSpPr>
        <p:spPr bwMode="auto">
          <a:xfrm>
            <a:off x="1792289" y="6560740"/>
            <a:ext cx="3816422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8" name="Rectangle 187"/>
          <p:cNvSpPr/>
          <p:nvPr/>
        </p:nvSpPr>
        <p:spPr bwMode="auto">
          <a:xfrm>
            <a:off x="1792288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9" name="Rectangle 188"/>
          <p:cNvSpPr/>
          <p:nvPr/>
        </p:nvSpPr>
        <p:spPr bwMode="auto">
          <a:xfrm>
            <a:off x="1792288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0" name="Rectangle 189"/>
          <p:cNvSpPr/>
          <p:nvPr/>
        </p:nvSpPr>
        <p:spPr bwMode="auto">
          <a:xfrm>
            <a:off x="2080320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1" name="Rectangle 190"/>
          <p:cNvSpPr/>
          <p:nvPr/>
        </p:nvSpPr>
        <p:spPr bwMode="auto">
          <a:xfrm>
            <a:off x="2080320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2" name="Rectangle 191"/>
          <p:cNvSpPr/>
          <p:nvPr/>
        </p:nvSpPr>
        <p:spPr bwMode="auto">
          <a:xfrm>
            <a:off x="2440359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3" name="Rectangle 192"/>
          <p:cNvSpPr/>
          <p:nvPr/>
        </p:nvSpPr>
        <p:spPr bwMode="auto">
          <a:xfrm>
            <a:off x="2440359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4" name="Rectangle 193"/>
          <p:cNvSpPr/>
          <p:nvPr/>
        </p:nvSpPr>
        <p:spPr bwMode="auto">
          <a:xfrm>
            <a:off x="2728972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5" name="Rectangle 194"/>
          <p:cNvSpPr/>
          <p:nvPr/>
        </p:nvSpPr>
        <p:spPr bwMode="auto">
          <a:xfrm>
            <a:off x="2728392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6" name="Rectangle 195"/>
          <p:cNvSpPr/>
          <p:nvPr/>
        </p:nvSpPr>
        <p:spPr bwMode="auto">
          <a:xfrm>
            <a:off x="3376464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7" name="Rectangle 196"/>
          <p:cNvSpPr/>
          <p:nvPr/>
        </p:nvSpPr>
        <p:spPr bwMode="auto">
          <a:xfrm>
            <a:off x="3376464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8" name="Rectangle 197"/>
          <p:cNvSpPr/>
          <p:nvPr/>
        </p:nvSpPr>
        <p:spPr bwMode="auto">
          <a:xfrm>
            <a:off x="3664497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9" name="Rectangle 198"/>
          <p:cNvSpPr/>
          <p:nvPr/>
        </p:nvSpPr>
        <p:spPr bwMode="auto">
          <a:xfrm>
            <a:off x="3664496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0" name="Rectangle 199"/>
          <p:cNvSpPr/>
          <p:nvPr/>
        </p:nvSpPr>
        <p:spPr bwMode="auto">
          <a:xfrm>
            <a:off x="3088432" y="7352828"/>
            <a:ext cx="1008112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1" name="Rectangle 200"/>
          <p:cNvSpPr/>
          <p:nvPr/>
        </p:nvSpPr>
        <p:spPr bwMode="auto">
          <a:xfrm>
            <a:off x="3088432" y="8288932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2" name="Rectangle 201"/>
          <p:cNvSpPr/>
          <p:nvPr/>
        </p:nvSpPr>
        <p:spPr bwMode="auto">
          <a:xfrm>
            <a:off x="3088432" y="8504956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3" name="Rectangle 202"/>
          <p:cNvSpPr/>
          <p:nvPr/>
        </p:nvSpPr>
        <p:spPr bwMode="auto">
          <a:xfrm>
            <a:off x="3088432" y="8720980"/>
            <a:ext cx="100811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4" name="Rectangle 203"/>
          <p:cNvSpPr/>
          <p:nvPr/>
        </p:nvSpPr>
        <p:spPr bwMode="auto">
          <a:xfrm>
            <a:off x="3088432" y="9081020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5" name="Rectangle 204"/>
          <p:cNvSpPr/>
          <p:nvPr/>
        </p:nvSpPr>
        <p:spPr bwMode="auto">
          <a:xfrm>
            <a:off x="3088432" y="9297044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6" name="Isosceles Triangle 205"/>
          <p:cNvSpPr/>
          <p:nvPr/>
        </p:nvSpPr>
        <p:spPr bwMode="auto">
          <a:xfrm flipV="1">
            <a:off x="3376464" y="879298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7" name="Rectangle 206"/>
          <p:cNvSpPr/>
          <p:nvPr/>
        </p:nvSpPr>
        <p:spPr bwMode="auto">
          <a:xfrm>
            <a:off x="4240560" y="7352828"/>
            <a:ext cx="1008112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8" name="Rectangle 207"/>
          <p:cNvSpPr/>
          <p:nvPr/>
        </p:nvSpPr>
        <p:spPr bwMode="auto">
          <a:xfrm>
            <a:off x="4240560" y="8288932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9" name="Rectangle 208"/>
          <p:cNvSpPr/>
          <p:nvPr/>
        </p:nvSpPr>
        <p:spPr bwMode="auto">
          <a:xfrm>
            <a:off x="4240560" y="8504956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0" name="Rectangle 209"/>
          <p:cNvSpPr/>
          <p:nvPr/>
        </p:nvSpPr>
        <p:spPr bwMode="auto">
          <a:xfrm>
            <a:off x="4240560" y="8720980"/>
            <a:ext cx="100811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1" name="Rectangle 210"/>
          <p:cNvSpPr/>
          <p:nvPr/>
        </p:nvSpPr>
        <p:spPr bwMode="auto">
          <a:xfrm>
            <a:off x="4240560" y="9081020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2" name="Rectangle 211"/>
          <p:cNvSpPr/>
          <p:nvPr/>
        </p:nvSpPr>
        <p:spPr bwMode="auto">
          <a:xfrm>
            <a:off x="4240560" y="9297044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3" name="Isosceles Triangle 212"/>
          <p:cNvSpPr/>
          <p:nvPr/>
        </p:nvSpPr>
        <p:spPr bwMode="auto">
          <a:xfrm flipV="1">
            <a:off x="4528592" y="879298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4" name="Isosceles Triangle 213"/>
          <p:cNvSpPr/>
          <p:nvPr/>
        </p:nvSpPr>
        <p:spPr bwMode="auto">
          <a:xfrm>
            <a:off x="4888632" y="7424836"/>
            <a:ext cx="216024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Arial" charset="0"/>
            </a:endParaRPr>
          </a:p>
        </p:txBody>
      </p:sp>
      <p:grpSp>
        <p:nvGrpSpPr>
          <p:cNvPr id="2" name="Group 273"/>
          <p:cNvGrpSpPr/>
          <p:nvPr/>
        </p:nvGrpSpPr>
        <p:grpSpPr>
          <a:xfrm>
            <a:off x="4888632" y="7712868"/>
            <a:ext cx="216024" cy="216023"/>
            <a:chOff x="9209112" y="7464897"/>
            <a:chExt cx="432048" cy="216023"/>
          </a:xfrm>
          <a:solidFill>
            <a:srgbClr val="99FF66"/>
          </a:solidFill>
        </p:grpSpPr>
        <p:sp>
          <p:nvSpPr>
            <p:cNvPr id="216" name="Flowchart: Delay 21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  <p:sp>
          <p:nvSpPr>
            <p:cNvPr id="217" name="Flowchart: Delay 21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</p:grpSp>
      <p:sp>
        <p:nvSpPr>
          <p:cNvPr id="218" name="Isosceles Triangle 217"/>
          <p:cNvSpPr/>
          <p:nvPr/>
        </p:nvSpPr>
        <p:spPr bwMode="auto">
          <a:xfrm flipV="1">
            <a:off x="4888632" y="8000900"/>
            <a:ext cx="216024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219" name="Rectangle 218"/>
          <p:cNvSpPr/>
          <p:nvPr/>
        </p:nvSpPr>
        <p:spPr bwMode="auto">
          <a:xfrm>
            <a:off x="1504256" y="6920780"/>
            <a:ext cx="4571130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8.6.3</a:t>
            </a:r>
            <a:r>
              <a:rPr kumimoji="0" lang="en-US" sz="11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MAC Relay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0" name="Rectangle 219"/>
          <p:cNvSpPr/>
          <p:nvPr/>
        </p:nvSpPr>
        <p:spPr bwMode="auto">
          <a:xfrm>
            <a:off x="1504256" y="3144416"/>
            <a:ext cx="4571130" cy="968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8.6.3 SVLAN</a:t>
            </a:r>
            <a:r>
              <a:rPr kumimoji="0" lang="en-GB" sz="11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Relay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1" name="Rectangle 220"/>
          <p:cNvSpPr/>
          <p:nvPr/>
        </p:nvSpPr>
        <p:spPr bwMode="auto">
          <a:xfrm>
            <a:off x="4384573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2" name="Rectangle 221"/>
          <p:cNvSpPr/>
          <p:nvPr/>
        </p:nvSpPr>
        <p:spPr bwMode="auto">
          <a:xfrm>
            <a:off x="4384573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3" name="Rectangle 222"/>
          <p:cNvSpPr/>
          <p:nvPr/>
        </p:nvSpPr>
        <p:spPr bwMode="auto">
          <a:xfrm>
            <a:off x="4673186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4" name="Rectangle 223"/>
          <p:cNvSpPr/>
          <p:nvPr/>
        </p:nvSpPr>
        <p:spPr bwMode="auto">
          <a:xfrm>
            <a:off x="4672606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5" name="Rectangle 224"/>
          <p:cNvSpPr/>
          <p:nvPr/>
        </p:nvSpPr>
        <p:spPr bwMode="auto">
          <a:xfrm>
            <a:off x="5032646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6" name="Rectangle 225"/>
          <p:cNvSpPr/>
          <p:nvPr/>
        </p:nvSpPr>
        <p:spPr bwMode="auto">
          <a:xfrm>
            <a:off x="5032646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7" name="Rectangle 226"/>
          <p:cNvSpPr/>
          <p:nvPr/>
        </p:nvSpPr>
        <p:spPr bwMode="auto">
          <a:xfrm>
            <a:off x="5320679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8" name="Rectangle 227"/>
          <p:cNvSpPr/>
          <p:nvPr/>
        </p:nvSpPr>
        <p:spPr bwMode="auto">
          <a:xfrm>
            <a:off x="5320678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9" name="Isosceles Triangle 228"/>
          <p:cNvSpPr/>
          <p:nvPr/>
        </p:nvSpPr>
        <p:spPr bwMode="auto">
          <a:xfrm>
            <a:off x="5363428" y="418447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3" name="Group 257"/>
          <p:cNvGrpSpPr/>
          <p:nvPr/>
        </p:nvGrpSpPr>
        <p:grpSpPr>
          <a:xfrm>
            <a:off x="5363428" y="4472508"/>
            <a:ext cx="216024" cy="216023"/>
            <a:chOff x="9209112" y="7464897"/>
            <a:chExt cx="432048" cy="216023"/>
          </a:xfrm>
        </p:grpSpPr>
        <p:sp>
          <p:nvSpPr>
            <p:cNvPr id="231" name="Flowchart: Delay 230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2" name="Flowchart: Delay 23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33" name="Isosceles Triangle 232"/>
          <p:cNvSpPr/>
          <p:nvPr/>
        </p:nvSpPr>
        <p:spPr bwMode="auto">
          <a:xfrm flipV="1">
            <a:off x="5363428" y="476054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4" name="Isosceles Triangle 233"/>
          <p:cNvSpPr/>
          <p:nvPr/>
        </p:nvSpPr>
        <p:spPr bwMode="auto">
          <a:xfrm>
            <a:off x="4434639" y="418447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4" name="Group 273"/>
          <p:cNvGrpSpPr/>
          <p:nvPr/>
        </p:nvGrpSpPr>
        <p:grpSpPr>
          <a:xfrm>
            <a:off x="4434639" y="4472508"/>
            <a:ext cx="216024" cy="216023"/>
            <a:chOff x="9209112" y="7464897"/>
            <a:chExt cx="432048" cy="216023"/>
          </a:xfrm>
        </p:grpSpPr>
        <p:sp>
          <p:nvSpPr>
            <p:cNvPr id="236" name="Flowchart: Delay 23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7" name="Flowchart: Delay 23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38" name="Isosceles Triangle 237"/>
          <p:cNvSpPr/>
          <p:nvPr/>
        </p:nvSpPr>
        <p:spPr bwMode="auto">
          <a:xfrm flipV="1">
            <a:off x="4434639" y="476054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9" name="Rectangle 238"/>
          <p:cNvSpPr/>
          <p:nvPr/>
        </p:nvSpPr>
        <p:spPr bwMode="auto">
          <a:xfrm flipH="1">
            <a:off x="10035826" y="7352828"/>
            <a:ext cx="1008112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0" name="Rectangle 239"/>
          <p:cNvSpPr/>
          <p:nvPr/>
        </p:nvSpPr>
        <p:spPr bwMode="auto">
          <a:xfrm flipH="1">
            <a:off x="10035826" y="8288932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1" name="Rectangle 240"/>
          <p:cNvSpPr/>
          <p:nvPr/>
        </p:nvSpPr>
        <p:spPr bwMode="auto">
          <a:xfrm flipH="1">
            <a:off x="10035826" y="8504956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2" name="Rectangle 241"/>
          <p:cNvSpPr/>
          <p:nvPr/>
        </p:nvSpPr>
        <p:spPr bwMode="auto">
          <a:xfrm flipH="1">
            <a:off x="10035826" y="8720980"/>
            <a:ext cx="100811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3" name="Rectangle 242"/>
          <p:cNvSpPr/>
          <p:nvPr/>
        </p:nvSpPr>
        <p:spPr bwMode="auto">
          <a:xfrm flipH="1">
            <a:off x="10035826" y="9081020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4" name="Rectangle 243"/>
          <p:cNvSpPr/>
          <p:nvPr/>
        </p:nvSpPr>
        <p:spPr bwMode="auto">
          <a:xfrm flipH="1">
            <a:off x="10035826" y="9297044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5" name="Isosceles Triangle 244"/>
          <p:cNvSpPr/>
          <p:nvPr/>
        </p:nvSpPr>
        <p:spPr bwMode="auto">
          <a:xfrm flipH="1" flipV="1">
            <a:off x="10331770" y="879298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6" name="Rectangle 245"/>
          <p:cNvSpPr/>
          <p:nvPr/>
        </p:nvSpPr>
        <p:spPr bwMode="auto">
          <a:xfrm flipH="1">
            <a:off x="7299522" y="4112468"/>
            <a:ext cx="3816424" cy="9441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7" name="Rectangle 246"/>
          <p:cNvSpPr/>
          <p:nvPr/>
        </p:nvSpPr>
        <p:spPr bwMode="auto">
          <a:xfrm flipH="1">
            <a:off x="7299523" y="5696644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8" name="Rectangle 247"/>
          <p:cNvSpPr/>
          <p:nvPr/>
        </p:nvSpPr>
        <p:spPr bwMode="auto">
          <a:xfrm flipH="1">
            <a:off x="7299523" y="5480620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49" name="Straight Connector 248"/>
          <p:cNvCxnSpPr/>
          <p:nvPr/>
        </p:nvCxnSpPr>
        <p:spPr bwMode="auto">
          <a:xfrm flipH="1">
            <a:off x="9171730" y="5912668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0" name="Rectangle 249"/>
          <p:cNvSpPr/>
          <p:nvPr/>
        </p:nvSpPr>
        <p:spPr bwMode="auto">
          <a:xfrm flipH="1">
            <a:off x="7299523" y="6128692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1" name="Rectangle 250"/>
          <p:cNvSpPr/>
          <p:nvPr/>
        </p:nvSpPr>
        <p:spPr bwMode="auto">
          <a:xfrm flipH="1">
            <a:off x="7299523" y="6344716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 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2" name="Rectangle 251"/>
          <p:cNvSpPr/>
          <p:nvPr/>
        </p:nvSpPr>
        <p:spPr bwMode="auto">
          <a:xfrm flipH="1">
            <a:off x="7299523" y="6560740"/>
            <a:ext cx="3816422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3" name="Rectangle 252"/>
          <p:cNvSpPr/>
          <p:nvPr/>
        </p:nvSpPr>
        <p:spPr bwMode="auto">
          <a:xfrm flipH="1">
            <a:off x="10827913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4" name="Rectangle 253"/>
          <p:cNvSpPr/>
          <p:nvPr/>
        </p:nvSpPr>
        <p:spPr bwMode="auto">
          <a:xfrm flipH="1">
            <a:off x="10827913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5" name="Rectangle 254"/>
          <p:cNvSpPr/>
          <p:nvPr/>
        </p:nvSpPr>
        <p:spPr bwMode="auto">
          <a:xfrm flipH="1">
            <a:off x="10539881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6" name="Rectangle 255"/>
          <p:cNvSpPr/>
          <p:nvPr/>
        </p:nvSpPr>
        <p:spPr bwMode="auto">
          <a:xfrm flipH="1">
            <a:off x="10539881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7" name="Rectangle 256"/>
          <p:cNvSpPr/>
          <p:nvPr/>
        </p:nvSpPr>
        <p:spPr bwMode="auto">
          <a:xfrm flipH="1">
            <a:off x="10179842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8" name="Rectangle 257"/>
          <p:cNvSpPr/>
          <p:nvPr/>
        </p:nvSpPr>
        <p:spPr bwMode="auto">
          <a:xfrm flipH="1">
            <a:off x="10179842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9" name="Rectangle 258"/>
          <p:cNvSpPr/>
          <p:nvPr/>
        </p:nvSpPr>
        <p:spPr bwMode="auto">
          <a:xfrm flipH="1">
            <a:off x="9891229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0" name="Rectangle 259"/>
          <p:cNvSpPr/>
          <p:nvPr/>
        </p:nvSpPr>
        <p:spPr bwMode="auto">
          <a:xfrm flipH="1">
            <a:off x="9891809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1" name="Rectangle 260"/>
          <p:cNvSpPr/>
          <p:nvPr/>
        </p:nvSpPr>
        <p:spPr bwMode="auto">
          <a:xfrm flipH="1">
            <a:off x="9243737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2" name="Rectangle 261"/>
          <p:cNvSpPr/>
          <p:nvPr/>
        </p:nvSpPr>
        <p:spPr bwMode="auto">
          <a:xfrm flipH="1">
            <a:off x="9243737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3" name="Rectangle 262"/>
          <p:cNvSpPr/>
          <p:nvPr/>
        </p:nvSpPr>
        <p:spPr bwMode="auto">
          <a:xfrm flipH="1">
            <a:off x="8955704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4" name="Rectangle 263"/>
          <p:cNvSpPr/>
          <p:nvPr/>
        </p:nvSpPr>
        <p:spPr bwMode="auto">
          <a:xfrm flipH="1">
            <a:off x="8955705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5" name="Rectangle 264"/>
          <p:cNvSpPr/>
          <p:nvPr/>
        </p:nvSpPr>
        <p:spPr bwMode="auto">
          <a:xfrm flipH="1">
            <a:off x="8811690" y="7352828"/>
            <a:ext cx="1008112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6" name="Rectangle 265"/>
          <p:cNvSpPr/>
          <p:nvPr/>
        </p:nvSpPr>
        <p:spPr bwMode="auto">
          <a:xfrm flipH="1">
            <a:off x="8811690" y="8288932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7" name="Rectangle 266"/>
          <p:cNvSpPr/>
          <p:nvPr/>
        </p:nvSpPr>
        <p:spPr bwMode="auto">
          <a:xfrm flipH="1">
            <a:off x="8811690" y="8504956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8" name="Rectangle 267"/>
          <p:cNvSpPr/>
          <p:nvPr/>
        </p:nvSpPr>
        <p:spPr bwMode="auto">
          <a:xfrm flipH="1">
            <a:off x="8811690" y="8720980"/>
            <a:ext cx="100811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9" name="Rectangle 268"/>
          <p:cNvSpPr/>
          <p:nvPr/>
        </p:nvSpPr>
        <p:spPr bwMode="auto">
          <a:xfrm flipH="1">
            <a:off x="8811690" y="9081020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0" name="Rectangle 269"/>
          <p:cNvSpPr/>
          <p:nvPr/>
        </p:nvSpPr>
        <p:spPr bwMode="auto">
          <a:xfrm flipH="1">
            <a:off x="8811690" y="9297044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1" name="Isosceles Triangle 270"/>
          <p:cNvSpPr/>
          <p:nvPr/>
        </p:nvSpPr>
        <p:spPr bwMode="auto">
          <a:xfrm flipH="1" flipV="1">
            <a:off x="9107634" y="879298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2" name="Rectangle 271"/>
          <p:cNvSpPr/>
          <p:nvPr/>
        </p:nvSpPr>
        <p:spPr bwMode="auto">
          <a:xfrm flipH="1">
            <a:off x="7659562" y="7352828"/>
            <a:ext cx="1008112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3" name="Rectangle 272"/>
          <p:cNvSpPr/>
          <p:nvPr/>
        </p:nvSpPr>
        <p:spPr bwMode="auto">
          <a:xfrm flipH="1">
            <a:off x="7659562" y="8288932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4" name="Rectangle 273"/>
          <p:cNvSpPr/>
          <p:nvPr/>
        </p:nvSpPr>
        <p:spPr bwMode="auto">
          <a:xfrm flipH="1">
            <a:off x="7659562" y="8504956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5" name="Rectangle 274"/>
          <p:cNvSpPr/>
          <p:nvPr/>
        </p:nvSpPr>
        <p:spPr bwMode="auto">
          <a:xfrm flipH="1">
            <a:off x="7659562" y="8720980"/>
            <a:ext cx="100811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6" name="Rectangle 275"/>
          <p:cNvSpPr/>
          <p:nvPr/>
        </p:nvSpPr>
        <p:spPr bwMode="auto">
          <a:xfrm flipH="1">
            <a:off x="7659562" y="9081020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7" name="Rectangle 276"/>
          <p:cNvSpPr/>
          <p:nvPr/>
        </p:nvSpPr>
        <p:spPr bwMode="auto">
          <a:xfrm flipH="1">
            <a:off x="7659562" y="9297044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8" name="Isosceles Triangle 277"/>
          <p:cNvSpPr/>
          <p:nvPr/>
        </p:nvSpPr>
        <p:spPr bwMode="auto">
          <a:xfrm flipH="1" flipV="1">
            <a:off x="7955506" y="879298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9" name="Isosceles Triangle 278"/>
          <p:cNvSpPr/>
          <p:nvPr/>
        </p:nvSpPr>
        <p:spPr bwMode="auto">
          <a:xfrm flipH="1">
            <a:off x="7803578" y="7424836"/>
            <a:ext cx="216024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Arial" charset="0"/>
            </a:endParaRPr>
          </a:p>
        </p:txBody>
      </p:sp>
      <p:grpSp>
        <p:nvGrpSpPr>
          <p:cNvPr id="5" name="Group 273"/>
          <p:cNvGrpSpPr/>
          <p:nvPr/>
        </p:nvGrpSpPr>
        <p:grpSpPr>
          <a:xfrm flipH="1">
            <a:off x="7803578" y="7712868"/>
            <a:ext cx="216024" cy="216023"/>
            <a:chOff x="9209112" y="7464897"/>
            <a:chExt cx="432048" cy="216023"/>
          </a:xfrm>
          <a:solidFill>
            <a:srgbClr val="99FF66"/>
          </a:solidFill>
        </p:grpSpPr>
        <p:sp>
          <p:nvSpPr>
            <p:cNvPr id="281" name="Flowchart: Delay 280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  <p:sp>
          <p:nvSpPr>
            <p:cNvPr id="282" name="Flowchart: Delay 28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</p:grpSp>
      <p:sp>
        <p:nvSpPr>
          <p:cNvPr id="283" name="Isosceles Triangle 282"/>
          <p:cNvSpPr/>
          <p:nvPr/>
        </p:nvSpPr>
        <p:spPr bwMode="auto">
          <a:xfrm flipH="1" flipV="1">
            <a:off x="7803578" y="8000900"/>
            <a:ext cx="216024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284" name="Rectangle 283"/>
          <p:cNvSpPr/>
          <p:nvPr/>
        </p:nvSpPr>
        <p:spPr bwMode="auto">
          <a:xfrm flipH="1">
            <a:off x="6832848" y="6920780"/>
            <a:ext cx="4571130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8.6.3</a:t>
            </a:r>
            <a:r>
              <a:rPr kumimoji="0" lang="en-US" sz="11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MAC Relay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5" name="Rectangle 284"/>
          <p:cNvSpPr/>
          <p:nvPr/>
        </p:nvSpPr>
        <p:spPr bwMode="auto">
          <a:xfrm flipH="1">
            <a:off x="6832848" y="3144416"/>
            <a:ext cx="5112568" cy="968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8.6.3</a:t>
            </a:r>
            <a:r>
              <a:rPr kumimoji="0" lang="en-US" sz="11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S-VLAN Relay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6" name="Rectangle 285"/>
          <p:cNvSpPr/>
          <p:nvPr/>
        </p:nvSpPr>
        <p:spPr bwMode="auto">
          <a:xfrm flipH="1">
            <a:off x="8235628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7" name="Rectangle 286"/>
          <p:cNvSpPr/>
          <p:nvPr/>
        </p:nvSpPr>
        <p:spPr bwMode="auto">
          <a:xfrm flipH="1">
            <a:off x="8235628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8" name="Rectangle 287"/>
          <p:cNvSpPr/>
          <p:nvPr/>
        </p:nvSpPr>
        <p:spPr bwMode="auto">
          <a:xfrm flipH="1">
            <a:off x="7947015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9" name="Rectangle 288"/>
          <p:cNvSpPr/>
          <p:nvPr/>
        </p:nvSpPr>
        <p:spPr bwMode="auto">
          <a:xfrm flipH="1">
            <a:off x="7947595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0" name="Rectangle 289"/>
          <p:cNvSpPr/>
          <p:nvPr/>
        </p:nvSpPr>
        <p:spPr bwMode="auto">
          <a:xfrm flipH="1">
            <a:off x="7587555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1" name="Rectangle 290"/>
          <p:cNvSpPr/>
          <p:nvPr/>
        </p:nvSpPr>
        <p:spPr bwMode="auto">
          <a:xfrm flipH="1">
            <a:off x="7587555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2" name="Rectangle 291"/>
          <p:cNvSpPr/>
          <p:nvPr/>
        </p:nvSpPr>
        <p:spPr bwMode="auto">
          <a:xfrm flipH="1">
            <a:off x="7299522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3" name="Rectangle 292"/>
          <p:cNvSpPr/>
          <p:nvPr/>
        </p:nvSpPr>
        <p:spPr bwMode="auto">
          <a:xfrm flipH="1">
            <a:off x="7299523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4" name="Isosceles Triangle 293"/>
          <p:cNvSpPr/>
          <p:nvPr/>
        </p:nvSpPr>
        <p:spPr bwMode="auto">
          <a:xfrm flipH="1">
            <a:off x="7328782" y="418447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6" name="Group 257"/>
          <p:cNvGrpSpPr/>
          <p:nvPr/>
        </p:nvGrpSpPr>
        <p:grpSpPr>
          <a:xfrm flipH="1">
            <a:off x="7328782" y="4472508"/>
            <a:ext cx="216024" cy="216023"/>
            <a:chOff x="9209112" y="7464897"/>
            <a:chExt cx="432048" cy="216023"/>
          </a:xfrm>
        </p:grpSpPr>
        <p:sp>
          <p:nvSpPr>
            <p:cNvPr id="296" name="Flowchart: Delay 29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97" name="Flowchart: Delay 29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98" name="Isosceles Triangle 297"/>
          <p:cNvSpPr/>
          <p:nvPr/>
        </p:nvSpPr>
        <p:spPr bwMode="auto">
          <a:xfrm flipH="1" flipV="1">
            <a:off x="7328782" y="476054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9" name="Isosceles Triangle 298"/>
          <p:cNvSpPr/>
          <p:nvPr/>
        </p:nvSpPr>
        <p:spPr bwMode="auto">
          <a:xfrm flipH="1">
            <a:off x="8257571" y="418447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" name="Group 273"/>
          <p:cNvGrpSpPr/>
          <p:nvPr/>
        </p:nvGrpSpPr>
        <p:grpSpPr>
          <a:xfrm flipH="1">
            <a:off x="8257571" y="4472508"/>
            <a:ext cx="216024" cy="216023"/>
            <a:chOff x="9209112" y="7464897"/>
            <a:chExt cx="432048" cy="216023"/>
          </a:xfrm>
        </p:grpSpPr>
        <p:sp>
          <p:nvSpPr>
            <p:cNvPr id="301" name="Flowchart: Delay 300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02" name="Flowchart: Delay 30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03" name="Isosceles Triangle 302"/>
          <p:cNvSpPr/>
          <p:nvPr/>
        </p:nvSpPr>
        <p:spPr bwMode="auto">
          <a:xfrm flipH="1" flipV="1">
            <a:off x="8257571" y="476054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68" name="Straight Connector 367"/>
          <p:cNvCxnSpPr/>
          <p:nvPr/>
        </p:nvCxnSpPr>
        <p:spPr bwMode="auto">
          <a:xfrm>
            <a:off x="3736504" y="5912668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8" name="TextBox 577"/>
          <p:cNvSpPr txBox="1"/>
          <p:nvPr/>
        </p:nvSpPr>
        <p:spPr>
          <a:xfrm rot="16200000">
            <a:off x="1346907" y="5876889"/>
            <a:ext cx="44884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b="0" dirty="0" smtClean="0"/>
              <a:t>ISID</a:t>
            </a:r>
            <a:endParaRPr lang="en-US" sz="1800" b="0" dirty="0" smtClean="0"/>
          </a:p>
        </p:txBody>
      </p:sp>
      <p:sp>
        <p:nvSpPr>
          <p:cNvPr id="579" name="TextBox 578"/>
          <p:cNvSpPr txBox="1"/>
          <p:nvPr/>
        </p:nvSpPr>
        <p:spPr>
          <a:xfrm rot="16200000">
            <a:off x="1301443" y="4436729"/>
            <a:ext cx="538609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b="0" dirty="0" smtClean="0"/>
              <a:t>SVID</a:t>
            </a:r>
            <a:endParaRPr lang="en-US" sz="1800" b="0" dirty="0" smtClean="0"/>
          </a:p>
        </p:txBody>
      </p:sp>
      <p:sp>
        <p:nvSpPr>
          <p:cNvPr id="580" name="TextBox 579"/>
          <p:cNvSpPr txBox="1"/>
          <p:nvPr/>
        </p:nvSpPr>
        <p:spPr>
          <a:xfrm rot="16200000">
            <a:off x="1252519" y="7588282"/>
            <a:ext cx="769441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800" b="0" dirty="0" smtClean="0"/>
              <a:t>BVID</a:t>
            </a:r>
          </a:p>
          <a:p>
            <a:pPr algn="ctr"/>
            <a:r>
              <a:rPr lang="en-GB" sz="1800" b="0" dirty="0" smtClean="0"/>
              <a:t>ESP-ID</a:t>
            </a:r>
            <a:endParaRPr lang="en-US" sz="1800" b="0" dirty="0" smtClean="0"/>
          </a:p>
        </p:txBody>
      </p:sp>
      <p:grpSp>
        <p:nvGrpSpPr>
          <p:cNvPr id="744" name="Group 594"/>
          <p:cNvGrpSpPr/>
          <p:nvPr/>
        </p:nvGrpSpPr>
        <p:grpSpPr>
          <a:xfrm>
            <a:off x="3167599" y="3780138"/>
            <a:ext cx="6136762" cy="6321764"/>
            <a:chOff x="3167599" y="3780138"/>
            <a:chExt cx="6136762" cy="6321764"/>
          </a:xfrm>
        </p:grpSpPr>
        <p:grpSp>
          <p:nvGrpSpPr>
            <p:cNvPr id="745" name="Group 303"/>
            <p:cNvGrpSpPr/>
            <p:nvPr/>
          </p:nvGrpSpPr>
          <p:grpSpPr>
            <a:xfrm>
              <a:off x="3615532" y="3815028"/>
              <a:ext cx="5688829" cy="6286874"/>
              <a:chOff x="2262287" y="1470812"/>
              <a:chExt cx="5688829" cy="6286874"/>
            </a:xfrm>
          </p:grpSpPr>
          <p:sp>
            <p:nvSpPr>
              <p:cNvPr id="305" name="Isosceles Triangle 304"/>
              <p:cNvSpPr/>
              <p:nvPr/>
            </p:nvSpPr>
            <p:spPr bwMode="auto">
              <a:xfrm>
                <a:off x="2383259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06" name="Isosceles Triangle 305"/>
              <p:cNvSpPr/>
              <p:nvPr/>
            </p:nvSpPr>
            <p:spPr bwMode="auto">
              <a:xfrm flipV="1">
                <a:off x="2383259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07" name="Isosceles Triangle 306"/>
              <p:cNvSpPr/>
              <p:nvPr/>
            </p:nvSpPr>
            <p:spPr bwMode="auto">
              <a:xfrm>
                <a:off x="3247355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08" name="Isosceles Triangle 307"/>
              <p:cNvSpPr/>
              <p:nvPr/>
            </p:nvSpPr>
            <p:spPr bwMode="auto">
              <a:xfrm flipV="1">
                <a:off x="3247355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09" name="Isosceles Triangle 308"/>
              <p:cNvSpPr/>
              <p:nvPr/>
            </p:nvSpPr>
            <p:spPr bwMode="auto">
              <a:xfrm>
                <a:off x="3373760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0" name="Isosceles Triangle 309"/>
              <p:cNvSpPr/>
              <p:nvPr/>
            </p:nvSpPr>
            <p:spPr bwMode="auto">
              <a:xfrm>
                <a:off x="3722151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1" name="Isosceles Triangle 310"/>
              <p:cNvSpPr/>
              <p:nvPr/>
            </p:nvSpPr>
            <p:spPr bwMode="auto">
              <a:xfrm flipV="1">
                <a:off x="3831803" y="4288532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2" name="Isosceles Triangle 311"/>
              <p:cNvSpPr/>
              <p:nvPr/>
            </p:nvSpPr>
            <p:spPr bwMode="auto">
              <a:xfrm flipV="1">
                <a:off x="3183731" y="4288532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3" name="Freeform 312"/>
              <p:cNvSpPr/>
              <p:nvPr/>
            </p:nvSpPr>
            <p:spPr bwMode="auto">
              <a:xfrm>
                <a:off x="3350362" y="4506163"/>
                <a:ext cx="629107" cy="1441095"/>
              </a:xfrm>
              <a:custGeom>
                <a:avLst/>
                <a:gdLst>
                  <a:gd name="connsiteX0" fmla="*/ 629107 w 643737"/>
                  <a:gd name="connsiteY0" fmla="*/ 0 h 1441095"/>
                  <a:gd name="connsiteX1" fmla="*/ 643737 w 643737"/>
                  <a:gd name="connsiteY1" fmla="*/ 73152 h 1441095"/>
                  <a:gd name="connsiteX2" fmla="*/ 7315 w 643737"/>
                  <a:gd name="connsiteY2" fmla="*/ 497434 h 1441095"/>
                  <a:gd name="connsiteX3" fmla="*/ 0 w 643737"/>
                  <a:gd name="connsiteY3" fmla="*/ 1441095 h 1441095"/>
                  <a:gd name="connsiteX0" fmla="*/ 629107 w 629107"/>
                  <a:gd name="connsiteY0" fmla="*/ 0 h 1441095"/>
                  <a:gd name="connsiteX1" fmla="*/ 626403 w 629107"/>
                  <a:gd name="connsiteY1" fmla="*/ 73152 h 1441095"/>
                  <a:gd name="connsiteX2" fmla="*/ 7315 w 629107"/>
                  <a:gd name="connsiteY2" fmla="*/ 497434 h 1441095"/>
                  <a:gd name="connsiteX3" fmla="*/ 0 w 629107"/>
                  <a:gd name="connsiteY3" fmla="*/ 1441095 h 14410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9107" h="1441095">
                    <a:moveTo>
                      <a:pt x="629107" y="0"/>
                    </a:moveTo>
                    <a:cubicBezTo>
                      <a:pt x="628206" y="24384"/>
                      <a:pt x="627304" y="48768"/>
                      <a:pt x="626403" y="73152"/>
                    </a:cubicBezTo>
                    <a:lnTo>
                      <a:pt x="7315" y="497434"/>
                    </a:lnTo>
                    <a:cubicBezTo>
                      <a:pt x="4877" y="811988"/>
                      <a:pt x="2438" y="1126541"/>
                      <a:pt x="0" y="1441095"/>
                    </a:cubicBez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755" name="Group 270"/>
              <p:cNvGrpSpPr/>
              <p:nvPr/>
            </p:nvGrpSpPr>
            <p:grpSpPr>
              <a:xfrm>
                <a:off x="3247355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366" name="Flowchart: Delay 365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367" name="Flowchart: Delay 366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315" name="Freeform 314"/>
              <p:cNvSpPr/>
              <p:nvPr/>
            </p:nvSpPr>
            <p:spPr bwMode="auto">
              <a:xfrm>
                <a:off x="2479853" y="4513478"/>
                <a:ext cx="841248" cy="1433780"/>
              </a:xfrm>
              <a:custGeom>
                <a:avLst/>
                <a:gdLst>
                  <a:gd name="connsiteX0" fmla="*/ 841248 w 848563"/>
                  <a:gd name="connsiteY0" fmla="*/ 0 h 1433780"/>
                  <a:gd name="connsiteX1" fmla="*/ 848563 w 848563"/>
                  <a:gd name="connsiteY1" fmla="*/ 65837 h 1433780"/>
                  <a:gd name="connsiteX2" fmla="*/ 14630 w 848563"/>
                  <a:gd name="connsiteY2" fmla="*/ 504749 h 1433780"/>
                  <a:gd name="connsiteX3" fmla="*/ 0 w 848563"/>
                  <a:gd name="connsiteY3" fmla="*/ 1433780 h 1433780"/>
                  <a:gd name="connsiteX0" fmla="*/ 841248 w 841248"/>
                  <a:gd name="connsiteY0" fmla="*/ 0 h 1433780"/>
                  <a:gd name="connsiteX1" fmla="*/ 839896 w 841248"/>
                  <a:gd name="connsiteY1" fmla="*/ 70171 h 1433780"/>
                  <a:gd name="connsiteX2" fmla="*/ 14630 w 841248"/>
                  <a:gd name="connsiteY2" fmla="*/ 504749 h 1433780"/>
                  <a:gd name="connsiteX3" fmla="*/ 0 w 841248"/>
                  <a:gd name="connsiteY3" fmla="*/ 1433780 h 14337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41248" h="1433780">
                    <a:moveTo>
                      <a:pt x="841248" y="0"/>
                    </a:moveTo>
                    <a:cubicBezTo>
                      <a:pt x="840797" y="23390"/>
                      <a:pt x="840347" y="46781"/>
                      <a:pt x="839896" y="70171"/>
                    </a:cubicBezTo>
                    <a:lnTo>
                      <a:pt x="14630" y="504749"/>
                    </a:lnTo>
                    <a:lnTo>
                      <a:pt x="0" y="1433780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6" name="Rectangle 315"/>
              <p:cNvSpPr/>
              <p:nvPr/>
            </p:nvSpPr>
            <p:spPr bwMode="auto">
              <a:xfrm>
                <a:off x="3341107" y="1552834"/>
                <a:ext cx="621103" cy="21566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7" name="Freeform 316"/>
              <p:cNvSpPr/>
              <p:nvPr/>
            </p:nvSpPr>
            <p:spPr bwMode="auto">
              <a:xfrm>
                <a:off x="3490417" y="1470812"/>
                <a:ext cx="163830" cy="278130"/>
              </a:xfrm>
              <a:custGeom>
                <a:avLst/>
                <a:gdLst>
                  <a:gd name="connsiteX0" fmla="*/ 163830 w 163830"/>
                  <a:gd name="connsiteY0" fmla="*/ 0 h 278130"/>
                  <a:gd name="connsiteX1" fmla="*/ 163830 w 163830"/>
                  <a:gd name="connsiteY1" fmla="*/ 87630 h 278130"/>
                  <a:gd name="connsiteX2" fmla="*/ 0 w 163830"/>
                  <a:gd name="connsiteY2" fmla="*/ 278130 h 2781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3830" h="278130">
                    <a:moveTo>
                      <a:pt x="163830" y="0"/>
                    </a:moveTo>
                    <a:lnTo>
                      <a:pt x="163830" y="87630"/>
                    </a:lnTo>
                    <a:lnTo>
                      <a:pt x="0" y="278130"/>
                    </a:lnTo>
                  </a:path>
                </a:pathLst>
              </a:custGeom>
              <a:noFill/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8" name="Freeform 317"/>
              <p:cNvSpPr/>
              <p:nvPr/>
            </p:nvSpPr>
            <p:spPr bwMode="auto">
              <a:xfrm flipH="1">
                <a:off x="3369929" y="1674879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9" name="Freeform 318"/>
              <p:cNvSpPr/>
              <p:nvPr/>
            </p:nvSpPr>
            <p:spPr bwMode="auto">
              <a:xfrm>
                <a:off x="3822195" y="1676452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756" name="Group 251"/>
              <p:cNvGrpSpPr/>
              <p:nvPr/>
            </p:nvGrpSpPr>
            <p:grpSpPr>
              <a:xfrm>
                <a:off x="3378094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364" name="Flowchart: Delay 363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365" name="Flowchart: Delay 364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321" name="Isosceles Triangle 320"/>
              <p:cNvSpPr/>
              <p:nvPr/>
            </p:nvSpPr>
            <p:spPr bwMode="auto">
              <a:xfrm flipV="1">
                <a:off x="3382428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757" name="Group 254"/>
              <p:cNvGrpSpPr/>
              <p:nvPr/>
            </p:nvGrpSpPr>
            <p:grpSpPr>
              <a:xfrm>
                <a:off x="3722151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362" name="Flowchart: Delay 361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363" name="Flowchart: Delay 362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323" name="Isosceles Triangle 322"/>
              <p:cNvSpPr/>
              <p:nvPr/>
            </p:nvSpPr>
            <p:spPr bwMode="auto">
              <a:xfrm flipV="1">
                <a:off x="3726485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24" name="Isosceles Triangle 323"/>
              <p:cNvSpPr/>
              <p:nvPr/>
            </p:nvSpPr>
            <p:spPr bwMode="auto">
              <a:xfrm flipH="1">
                <a:off x="7602461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25" name="Isosceles Triangle 324"/>
              <p:cNvSpPr/>
              <p:nvPr/>
            </p:nvSpPr>
            <p:spPr bwMode="auto">
              <a:xfrm flipH="1" flipV="1">
                <a:off x="7602461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26" name="Isosceles Triangle 325"/>
              <p:cNvSpPr/>
              <p:nvPr/>
            </p:nvSpPr>
            <p:spPr bwMode="auto">
              <a:xfrm flipH="1">
                <a:off x="6738365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27" name="Isosceles Triangle 326"/>
              <p:cNvSpPr/>
              <p:nvPr/>
            </p:nvSpPr>
            <p:spPr bwMode="auto">
              <a:xfrm flipH="1" flipV="1">
                <a:off x="6738365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28" name="Isosceles Triangle 327"/>
              <p:cNvSpPr/>
              <p:nvPr/>
            </p:nvSpPr>
            <p:spPr bwMode="auto">
              <a:xfrm flipH="1">
                <a:off x="6611960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29" name="Isosceles Triangle 328"/>
              <p:cNvSpPr/>
              <p:nvPr/>
            </p:nvSpPr>
            <p:spPr bwMode="auto">
              <a:xfrm flipH="1">
                <a:off x="6263569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30" name="Isosceles Triangle 329"/>
              <p:cNvSpPr/>
              <p:nvPr/>
            </p:nvSpPr>
            <p:spPr bwMode="auto">
              <a:xfrm flipH="1" flipV="1">
                <a:off x="6090293" y="4288532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31" name="Isosceles Triangle 330"/>
              <p:cNvSpPr/>
              <p:nvPr/>
            </p:nvSpPr>
            <p:spPr bwMode="auto">
              <a:xfrm flipH="1" flipV="1">
                <a:off x="6738365" y="4288532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32" name="Freeform 331"/>
              <p:cNvSpPr/>
              <p:nvPr/>
            </p:nvSpPr>
            <p:spPr bwMode="auto">
              <a:xfrm flipH="1">
                <a:off x="6222275" y="4506163"/>
                <a:ext cx="629107" cy="1441095"/>
              </a:xfrm>
              <a:custGeom>
                <a:avLst/>
                <a:gdLst>
                  <a:gd name="connsiteX0" fmla="*/ 629107 w 643737"/>
                  <a:gd name="connsiteY0" fmla="*/ 0 h 1441095"/>
                  <a:gd name="connsiteX1" fmla="*/ 643737 w 643737"/>
                  <a:gd name="connsiteY1" fmla="*/ 73152 h 1441095"/>
                  <a:gd name="connsiteX2" fmla="*/ 7315 w 643737"/>
                  <a:gd name="connsiteY2" fmla="*/ 497434 h 1441095"/>
                  <a:gd name="connsiteX3" fmla="*/ 0 w 643737"/>
                  <a:gd name="connsiteY3" fmla="*/ 1441095 h 1441095"/>
                  <a:gd name="connsiteX0" fmla="*/ 629107 w 629107"/>
                  <a:gd name="connsiteY0" fmla="*/ 0 h 1441095"/>
                  <a:gd name="connsiteX1" fmla="*/ 626403 w 629107"/>
                  <a:gd name="connsiteY1" fmla="*/ 73152 h 1441095"/>
                  <a:gd name="connsiteX2" fmla="*/ 7315 w 629107"/>
                  <a:gd name="connsiteY2" fmla="*/ 497434 h 1441095"/>
                  <a:gd name="connsiteX3" fmla="*/ 0 w 629107"/>
                  <a:gd name="connsiteY3" fmla="*/ 1441095 h 14410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9107" h="1441095">
                    <a:moveTo>
                      <a:pt x="629107" y="0"/>
                    </a:moveTo>
                    <a:cubicBezTo>
                      <a:pt x="628206" y="24384"/>
                      <a:pt x="627304" y="48768"/>
                      <a:pt x="626403" y="73152"/>
                    </a:cubicBezTo>
                    <a:lnTo>
                      <a:pt x="7315" y="497434"/>
                    </a:lnTo>
                    <a:cubicBezTo>
                      <a:pt x="4877" y="811988"/>
                      <a:pt x="2438" y="1126541"/>
                      <a:pt x="0" y="1441095"/>
                    </a:cubicBez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758" name="Group 270"/>
              <p:cNvGrpSpPr/>
              <p:nvPr/>
            </p:nvGrpSpPr>
            <p:grpSpPr>
              <a:xfrm flipH="1">
                <a:off x="6738365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360" name="Flowchart: Delay 359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361" name="Flowchart: Delay 360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334" name="Freeform 333"/>
              <p:cNvSpPr/>
              <p:nvPr/>
            </p:nvSpPr>
            <p:spPr bwMode="auto">
              <a:xfrm flipH="1">
                <a:off x="6880643" y="4513478"/>
                <a:ext cx="841248" cy="1433780"/>
              </a:xfrm>
              <a:custGeom>
                <a:avLst/>
                <a:gdLst>
                  <a:gd name="connsiteX0" fmla="*/ 841248 w 848563"/>
                  <a:gd name="connsiteY0" fmla="*/ 0 h 1433780"/>
                  <a:gd name="connsiteX1" fmla="*/ 848563 w 848563"/>
                  <a:gd name="connsiteY1" fmla="*/ 65837 h 1433780"/>
                  <a:gd name="connsiteX2" fmla="*/ 14630 w 848563"/>
                  <a:gd name="connsiteY2" fmla="*/ 504749 h 1433780"/>
                  <a:gd name="connsiteX3" fmla="*/ 0 w 848563"/>
                  <a:gd name="connsiteY3" fmla="*/ 1433780 h 1433780"/>
                  <a:gd name="connsiteX0" fmla="*/ 841248 w 841248"/>
                  <a:gd name="connsiteY0" fmla="*/ 0 h 1433780"/>
                  <a:gd name="connsiteX1" fmla="*/ 839896 w 841248"/>
                  <a:gd name="connsiteY1" fmla="*/ 70171 h 1433780"/>
                  <a:gd name="connsiteX2" fmla="*/ 14630 w 841248"/>
                  <a:gd name="connsiteY2" fmla="*/ 504749 h 1433780"/>
                  <a:gd name="connsiteX3" fmla="*/ 0 w 841248"/>
                  <a:gd name="connsiteY3" fmla="*/ 1433780 h 14337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41248" h="1433780">
                    <a:moveTo>
                      <a:pt x="841248" y="0"/>
                    </a:moveTo>
                    <a:cubicBezTo>
                      <a:pt x="840797" y="23390"/>
                      <a:pt x="840347" y="46781"/>
                      <a:pt x="839896" y="70171"/>
                    </a:cubicBezTo>
                    <a:lnTo>
                      <a:pt x="14630" y="504749"/>
                    </a:lnTo>
                    <a:lnTo>
                      <a:pt x="0" y="1433780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35" name="Rectangle 334"/>
              <p:cNvSpPr/>
              <p:nvPr/>
            </p:nvSpPr>
            <p:spPr bwMode="auto">
              <a:xfrm flipH="1">
                <a:off x="6239534" y="1552834"/>
                <a:ext cx="621103" cy="21566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36" name="Freeform 335"/>
              <p:cNvSpPr/>
              <p:nvPr/>
            </p:nvSpPr>
            <p:spPr bwMode="auto">
              <a:xfrm flipH="1">
                <a:off x="6547497" y="1470812"/>
                <a:ext cx="0" cy="87630"/>
              </a:xfrm>
              <a:custGeom>
                <a:avLst/>
                <a:gdLst>
                  <a:gd name="connsiteX0" fmla="*/ 163830 w 163830"/>
                  <a:gd name="connsiteY0" fmla="*/ 0 h 278130"/>
                  <a:gd name="connsiteX1" fmla="*/ 163830 w 163830"/>
                  <a:gd name="connsiteY1" fmla="*/ 87630 h 278130"/>
                  <a:gd name="connsiteX2" fmla="*/ 0 w 163830"/>
                  <a:gd name="connsiteY2" fmla="*/ 278130 h 278130"/>
                  <a:gd name="connsiteX0" fmla="*/ 84234 w 84234"/>
                  <a:gd name="connsiteY0" fmla="*/ 0 h 153424"/>
                  <a:gd name="connsiteX1" fmla="*/ 84234 w 84234"/>
                  <a:gd name="connsiteY1" fmla="*/ 87630 h 153424"/>
                  <a:gd name="connsiteX2" fmla="*/ 0 w 84234"/>
                  <a:gd name="connsiteY2" fmla="*/ 153424 h 153424"/>
                  <a:gd name="connsiteX0" fmla="*/ 12226 w 12226"/>
                  <a:gd name="connsiteY0" fmla="*/ 0 h 153424"/>
                  <a:gd name="connsiteX1" fmla="*/ 12226 w 12226"/>
                  <a:gd name="connsiteY1" fmla="*/ 87630 h 153424"/>
                  <a:gd name="connsiteX2" fmla="*/ 0 w 12226"/>
                  <a:gd name="connsiteY2" fmla="*/ 153424 h 153424"/>
                  <a:gd name="connsiteX0" fmla="*/ 0 w 0"/>
                  <a:gd name="connsiteY0" fmla="*/ 0 h 87630"/>
                  <a:gd name="connsiteX1" fmla="*/ 0 w 0"/>
                  <a:gd name="connsiteY1" fmla="*/ 87630 h 876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87630">
                    <a:moveTo>
                      <a:pt x="0" y="0"/>
                    </a:moveTo>
                    <a:lnTo>
                      <a:pt x="0" y="87630"/>
                    </a:lnTo>
                  </a:path>
                </a:pathLst>
              </a:cu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37" name="Freeform 336"/>
              <p:cNvSpPr/>
              <p:nvPr/>
            </p:nvSpPr>
            <p:spPr bwMode="auto">
              <a:xfrm>
                <a:off x="6704594" y="1674879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38" name="Freeform 337"/>
              <p:cNvSpPr/>
              <p:nvPr/>
            </p:nvSpPr>
            <p:spPr bwMode="auto">
              <a:xfrm flipH="1">
                <a:off x="6252328" y="1676452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759" name="Group 251"/>
              <p:cNvGrpSpPr/>
              <p:nvPr/>
            </p:nvGrpSpPr>
            <p:grpSpPr>
              <a:xfrm flipH="1">
                <a:off x="6607626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358" name="Flowchart: Delay 357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359" name="Flowchart: Delay 358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grpSp>
            <p:nvGrpSpPr>
              <p:cNvPr id="760" name="Group 254"/>
              <p:cNvGrpSpPr/>
              <p:nvPr/>
            </p:nvGrpSpPr>
            <p:grpSpPr>
              <a:xfrm flipH="1">
                <a:off x="6263569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356" name="Flowchart: Delay 355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357" name="Flowchart: Delay 356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cxnSp>
            <p:nvCxnSpPr>
              <p:cNvPr id="341" name="Straight Connector 340"/>
              <p:cNvCxnSpPr>
                <a:stCxn id="338" idx="2"/>
                <a:endCxn id="337" idx="2"/>
              </p:cNvCxnSpPr>
              <p:nvPr/>
            </p:nvCxnSpPr>
            <p:spPr bwMode="auto">
              <a:xfrm flipV="1">
                <a:off x="6363647" y="1674879"/>
                <a:ext cx="356849" cy="1573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42" name="Freeform 341"/>
              <p:cNvSpPr/>
              <p:nvPr/>
            </p:nvSpPr>
            <p:spPr bwMode="auto">
              <a:xfrm>
                <a:off x="3347499" y="5939624"/>
                <a:ext cx="3522428" cy="174929"/>
              </a:xfrm>
              <a:custGeom>
                <a:avLst/>
                <a:gdLst>
                  <a:gd name="connsiteX0" fmla="*/ 0 w 3522428"/>
                  <a:gd name="connsiteY0" fmla="*/ 0 h 174929"/>
                  <a:gd name="connsiteX1" fmla="*/ 0 w 3522428"/>
                  <a:gd name="connsiteY1" fmla="*/ 174929 h 174929"/>
                  <a:gd name="connsiteX2" fmla="*/ 3522428 w 3522428"/>
                  <a:gd name="connsiteY2" fmla="*/ 174929 h 174929"/>
                  <a:gd name="connsiteX3" fmla="*/ 3514477 w 3522428"/>
                  <a:gd name="connsiteY3" fmla="*/ 15903 h 1749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22428" h="174929">
                    <a:moveTo>
                      <a:pt x="0" y="0"/>
                    </a:moveTo>
                    <a:lnTo>
                      <a:pt x="0" y="174929"/>
                    </a:lnTo>
                    <a:lnTo>
                      <a:pt x="3522428" y="174929"/>
                    </a:lnTo>
                    <a:lnTo>
                      <a:pt x="3514477" y="15903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43" name="TextBox 342"/>
              <p:cNvSpPr txBox="1"/>
              <p:nvPr/>
            </p:nvSpPr>
            <p:spPr>
              <a:xfrm>
                <a:off x="4579947" y="5995279"/>
                <a:ext cx="124386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BVLAN or TESI</a:t>
                </a:r>
                <a:endParaRPr lang="en-US" sz="1400" b="0" dirty="0" smtClean="0"/>
              </a:p>
            </p:txBody>
          </p:sp>
          <p:grpSp>
            <p:nvGrpSpPr>
              <p:cNvPr id="761" name="Group 273"/>
              <p:cNvGrpSpPr/>
              <p:nvPr/>
            </p:nvGrpSpPr>
            <p:grpSpPr>
              <a:xfrm>
                <a:off x="2383259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354" name="Flowchart: Delay 353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355" name="Flowchart: Delay 354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grpSp>
            <p:nvGrpSpPr>
              <p:cNvPr id="762" name="Group 273"/>
              <p:cNvGrpSpPr/>
              <p:nvPr/>
            </p:nvGrpSpPr>
            <p:grpSpPr>
              <a:xfrm flipH="1">
                <a:off x="7602461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352" name="Flowchart: Delay 351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353" name="Flowchart: Delay 352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cxnSp>
            <p:nvCxnSpPr>
              <p:cNvPr id="346" name="Straight Connector 345"/>
              <p:cNvCxnSpPr/>
              <p:nvPr/>
            </p:nvCxnSpPr>
            <p:spPr bwMode="auto">
              <a:xfrm>
                <a:off x="2474317" y="5944716"/>
                <a:ext cx="0" cy="1521693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47" name="TextBox 346"/>
              <p:cNvSpPr txBox="1"/>
              <p:nvPr/>
            </p:nvSpPr>
            <p:spPr>
              <a:xfrm rot="16200000">
                <a:off x="2175597" y="7240108"/>
                <a:ext cx="60426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BVLAN</a:t>
                </a:r>
              </a:p>
              <a:p>
                <a:r>
                  <a:rPr lang="en-GB" sz="1400" b="0" dirty="0" smtClean="0"/>
                  <a:t>or TESI</a:t>
                </a:r>
                <a:endParaRPr lang="en-US" sz="1400" b="0" dirty="0" smtClean="0"/>
              </a:p>
            </p:txBody>
          </p:sp>
          <p:sp>
            <p:nvSpPr>
              <p:cNvPr id="348" name="TextBox 347"/>
              <p:cNvSpPr txBox="1"/>
              <p:nvPr/>
            </p:nvSpPr>
            <p:spPr>
              <a:xfrm rot="5400000" flipH="1">
                <a:off x="7433539" y="7230584"/>
                <a:ext cx="60426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BVLAN</a:t>
                </a:r>
              </a:p>
              <a:p>
                <a:r>
                  <a:rPr lang="en-GB" sz="1400" b="0" dirty="0" smtClean="0"/>
                  <a:t>or TESI</a:t>
                </a:r>
                <a:endParaRPr lang="en-US" sz="1400" b="0" dirty="0" smtClean="0"/>
              </a:p>
            </p:txBody>
          </p:sp>
          <p:cxnSp>
            <p:nvCxnSpPr>
              <p:cNvPr id="349" name="Straight Connector 348"/>
              <p:cNvCxnSpPr/>
              <p:nvPr/>
            </p:nvCxnSpPr>
            <p:spPr bwMode="auto">
              <a:xfrm>
                <a:off x="7730901" y="5935191"/>
                <a:ext cx="0" cy="1521693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50" name="Isosceles Triangle 349"/>
              <p:cNvSpPr/>
              <p:nvPr/>
            </p:nvSpPr>
            <p:spPr bwMode="auto">
              <a:xfrm flipH="1" flipV="1">
                <a:off x="6603292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51" name="Isosceles Triangle 350"/>
              <p:cNvSpPr/>
              <p:nvPr/>
            </p:nvSpPr>
            <p:spPr bwMode="auto">
              <a:xfrm flipH="1" flipV="1">
                <a:off x="6259235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cxnSp>
          <p:nvCxnSpPr>
            <p:cNvPr id="586" name="Straight Connector 585"/>
            <p:cNvCxnSpPr>
              <a:stCxn id="676" idx="6"/>
              <a:endCxn id="317" idx="0"/>
            </p:cNvCxnSpPr>
            <p:nvPr/>
          </p:nvCxnSpPr>
          <p:spPr bwMode="auto">
            <a:xfrm>
              <a:off x="3167599" y="3780138"/>
              <a:ext cx="1839893" cy="3489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82" name="Rectangle 581"/>
          <p:cNvSpPr/>
          <p:nvPr/>
        </p:nvSpPr>
        <p:spPr bwMode="auto">
          <a:xfrm flipV="1">
            <a:off x="8921080" y="2539352"/>
            <a:ext cx="348392" cy="60506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7" name="Rectangle 586"/>
          <p:cNvSpPr/>
          <p:nvPr/>
        </p:nvSpPr>
        <p:spPr bwMode="auto">
          <a:xfrm flipV="1">
            <a:off x="9318254" y="2539348"/>
            <a:ext cx="2206637" cy="60506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8" name="Rectangle 587"/>
          <p:cNvSpPr/>
          <p:nvPr/>
        </p:nvSpPr>
        <p:spPr bwMode="auto">
          <a:xfrm flipV="1">
            <a:off x="8206295" y="1892335"/>
            <a:ext cx="647013" cy="125630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9" name="Rectangle 588"/>
          <p:cNvSpPr/>
          <p:nvPr/>
        </p:nvSpPr>
        <p:spPr bwMode="auto">
          <a:xfrm flipV="1">
            <a:off x="8206295" y="1743024"/>
            <a:ext cx="647013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0" name="Rectangle 589"/>
          <p:cNvSpPr/>
          <p:nvPr/>
        </p:nvSpPr>
        <p:spPr bwMode="auto">
          <a:xfrm flipV="1">
            <a:off x="8005762" y="1065710"/>
            <a:ext cx="847545" cy="5311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Server Layer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1" name="Rounded Rectangle 590"/>
          <p:cNvSpPr/>
          <p:nvPr/>
        </p:nvSpPr>
        <p:spPr bwMode="auto">
          <a:xfrm flipV="1">
            <a:off x="8970850" y="2560544"/>
            <a:ext cx="248851" cy="555298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Aggregation</a:t>
            </a:r>
          </a:p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Control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592" name="Rounded Rectangle 591"/>
          <p:cNvSpPr/>
          <p:nvPr/>
        </p:nvSpPr>
        <p:spPr bwMode="auto">
          <a:xfrm flipV="1">
            <a:off x="9367754" y="2638889"/>
            <a:ext cx="1008112" cy="44793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Frame Collection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593" name="Rectangle 592"/>
          <p:cNvSpPr/>
          <p:nvPr/>
        </p:nvSpPr>
        <p:spPr bwMode="auto">
          <a:xfrm flipV="1">
            <a:off x="9465176" y="2688659"/>
            <a:ext cx="348392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Marker </a:t>
            </a:r>
            <a:r>
              <a:rPr lang="en-GB" sz="700" b="0" dirty="0" err="1" smtClean="0">
                <a:latin typeface="Arial" charset="0"/>
              </a:rPr>
              <a:t>Respndr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594" name="Rectangle 593"/>
          <p:cNvSpPr/>
          <p:nvPr/>
        </p:nvSpPr>
        <p:spPr bwMode="auto">
          <a:xfrm flipV="1">
            <a:off x="9885576" y="2688657"/>
            <a:ext cx="440520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Frame Collector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595" name="Rounded Rectangle 594"/>
          <p:cNvSpPr/>
          <p:nvPr/>
        </p:nvSpPr>
        <p:spPr bwMode="auto">
          <a:xfrm flipV="1">
            <a:off x="10447875" y="2638889"/>
            <a:ext cx="1025257" cy="44793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Frame Distribution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596" name="Rectangle 595"/>
          <p:cNvSpPr/>
          <p:nvPr/>
        </p:nvSpPr>
        <p:spPr bwMode="auto">
          <a:xfrm flipV="1">
            <a:off x="10519881" y="2688658"/>
            <a:ext cx="499821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Frame Distributor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597" name="Rectangle 596"/>
          <p:cNvSpPr/>
          <p:nvPr/>
        </p:nvSpPr>
        <p:spPr bwMode="auto">
          <a:xfrm flipV="1">
            <a:off x="11091379" y="2688659"/>
            <a:ext cx="348392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Marker Gen/</a:t>
            </a:r>
            <a:r>
              <a:rPr lang="en-GB" sz="700" b="0" dirty="0" err="1" smtClean="0">
                <a:latin typeface="Arial" charset="0"/>
              </a:rPr>
              <a:t>Rec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598" name="Rounded Rectangle 597"/>
          <p:cNvSpPr/>
          <p:nvPr/>
        </p:nvSpPr>
        <p:spPr bwMode="auto">
          <a:xfrm>
            <a:off x="8250932" y="3236132"/>
            <a:ext cx="2902396" cy="34839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DAS Frame Switching</a:t>
            </a:r>
            <a:endParaRPr lang="en-US" sz="700" b="0" dirty="0" smtClean="0">
              <a:latin typeface="Arial" charset="0"/>
            </a:endParaRPr>
          </a:p>
        </p:txBody>
      </p:sp>
      <p:grpSp>
        <p:nvGrpSpPr>
          <p:cNvPr id="763" name="Group 267"/>
          <p:cNvGrpSpPr/>
          <p:nvPr/>
        </p:nvGrpSpPr>
        <p:grpSpPr>
          <a:xfrm flipV="1">
            <a:off x="8256065" y="2141187"/>
            <a:ext cx="149311" cy="149310"/>
            <a:chOff x="9209112" y="7464897"/>
            <a:chExt cx="432048" cy="216023"/>
          </a:xfrm>
        </p:grpSpPr>
        <p:sp>
          <p:nvSpPr>
            <p:cNvPr id="753" name="Flowchart: Delay 752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54" name="Flowchart: Delay 753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764" name="Group 270"/>
          <p:cNvGrpSpPr/>
          <p:nvPr/>
        </p:nvGrpSpPr>
        <p:grpSpPr>
          <a:xfrm flipV="1">
            <a:off x="8455146" y="2141187"/>
            <a:ext cx="149311" cy="149310"/>
            <a:chOff x="9209112" y="7464897"/>
            <a:chExt cx="432048" cy="216023"/>
          </a:xfrm>
        </p:grpSpPr>
        <p:sp>
          <p:nvSpPr>
            <p:cNvPr id="751" name="Flowchart: Delay 750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52" name="Flowchart: Delay 75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765" name="Group 273"/>
          <p:cNvGrpSpPr/>
          <p:nvPr/>
        </p:nvGrpSpPr>
        <p:grpSpPr>
          <a:xfrm flipV="1">
            <a:off x="8654227" y="2141187"/>
            <a:ext cx="149311" cy="149310"/>
            <a:chOff x="9209112" y="7464897"/>
            <a:chExt cx="432048" cy="216023"/>
          </a:xfrm>
        </p:grpSpPr>
        <p:sp>
          <p:nvSpPr>
            <p:cNvPr id="749" name="Flowchart: Delay 748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50" name="Flowchart: Delay 749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766" name="Group 395"/>
          <p:cNvGrpSpPr/>
          <p:nvPr/>
        </p:nvGrpSpPr>
        <p:grpSpPr>
          <a:xfrm flipH="1" flipV="1">
            <a:off x="8007214" y="1593714"/>
            <a:ext cx="846094" cy="945635"/>
            <a:chOff x="1951211" y="1912268"/>
            <a:chExt cx="1224136" cy="1368152"/>
          </a:xfrm>
        </p:grpSpPr>
        <p:sp>
          <p:nvSpPr>
            <p:cNvPr id="746" name="Rectangle 745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>
                  <a:latin typeface="Arial" charset="0"/>
                </a:rPr>
                <a:t>8.5</a:t>
              </a: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47" name="Rectangle 746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48" name="Straight Connector 747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03" name="TextBox 602"/>
          <p:cNvSpPr txBox="1"/>
          <p:nvPr/>
        </p:nvSpPr>
        <p:spPr>
          <a:xfrm flipV="1">
            <a:off x="10318020" y="3072408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sp>
        <p:nvSpPr>
          <p:cNvPr id="607" name="Rectangle 606"/>
          <p:cNvSpPr/>
          <p:nvPr/>
        </p:nvSpPr>
        <p:spPr bwMode="auto">
          <a:xfrm flipV="1">
            <a:off x="10866355" y="1892336"/>
            <a:ext cx="647013" cy="64701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08" name="Rectangle 607"/>
          <p:cNvSpPr/>
          <p:nvPr/>
        </p:nvSpPr>
        <p:spPr bwMode="auto">
          <a:xfrm flipV="1">
            <a:off x="10866355" y="1743024"/>
            <a:ext cx="647013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09" name="Rectangle 608"/>
          <p:cNvSpPr/>
          <p:nvPr/>
        </p:nvSpPr>
        <p:spPr bwMode="auto">
          <a:xfrm flipV="1">
            <a:off x="10269112" y="648080"/>
            <a:ext cx="1244256" cy="24885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0" name="Rectangle 609"/>
          <p:cNvSpPr/>
          <p:nvPr/>
        </p:nvSpPr>
        <p:spPr bwMode="auto">
          <a:xfrm flipV="1">
            <a:off x="10269112" y="498768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1" name="Rectangle 610"/>
          <p:cNvSpPr/>
          <p:nvPr/>
        </p:nvSpPr>
        <p:spPr bwMode="auto">
          <a:xfrm flipV="1">
            <a:off x="10269112" y="349458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2" name="Isosceles Triangle 611"/>
          <p:cNvSpPr/>
          <p:nvPr/>
        </p:nvSpPr>
        <p:spPr bwMode="auto">
          <a:xfrm>
            <a:off x="10722513" y="697849"/>
            <a:ext cx="293153" cy="149311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3" name="Isosceles Triangle 612"/>
          <p:cNvSpPr/>
          <p:nvPr/>
        </p:nvSpPr>
        <p:spPr bwMode="auto">
          <a:xfrm flipV="1">
            <a:off x="10916125" y="2340267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67" name="Group 267"/>
          <p:cNvGrpSpPr/>
          <p:nvPr/>
        </p:nvGrpSpPr>
        <p:grpSpPr>
          <a:xfrm flipV="1">
            <a:off x="10916125" y="2141187"/>
            <a:ext cx="149311" cy="149310"/>
            <a:chOff x="9209112" y="7464897"/>
            <a:chExt cx="432048" cy="216023"/>
          </a:xfrm>
        </p:grpSpPr>
        <p:sp>
          <p:nvSpPr>
            <p:cNvPr id="736" name="Flowchart: Delay 73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37" name="Flowchart: Delay 73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15" name="Isosceles Triangle 614"/>
          <p:cNvSpPr/>
          <p:nvPr/>
        </p:nvSpPr>
        <p:spPr bwMode="auto">
          <a:xfrm>
            <a:off x="10916125" y="1942105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6" name="Isosceles Triangle 615"/>
          <p:cNvSpPr/>
          <p:nvPr/>
        </p:nvSpPr>
        <p:spPr bwMode="auto">
          <a:xfrm flipV="1">
            <a:off x="11314287" y="2340267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68" name="Group 273"/>
          <p:cNvGrpSpPr/>
          <p:nvPr/>
        </p:nvGrpSpPr>
        <p:grpSpPr>
          <a:xfrm flipV="1">
            <a:off x="11314287" y="2141187"/>
            <a:ext cx="149311" cy="149310"/>
            <a:chOff x="9209112" y="7464897"/>
            <a:chExt cx="432048" cy="216023"/>
          </a:xfrm>
        </p:grpSpPr>
        <p:sp>
          <p:nvSpPr>
            <p:cNvPr id="734" name="Flowchart: Delay 733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35" name="Flowchart: Delay 734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18" name="Isosceles Triangle 617"/>
          <p:cNvSpPr/>
          <p:nvPr/>
        </p:nvSpPr>
        <p:spPr bwMode="auto">
          <a:xfrm>
            <a:off x="11314287" y="1942105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69" name="Group 395"/>
          <p:cNvGrpSpPr/>
          <p:nvPr/>
        </p:nvGrpSpPr>
        <p:grpSpPr>
          <a:xfrm flipH="1" flipV="1">
            <a:off x="10667274" y="1593714"/>
            <a:ext cx="846094" cy="945635"/>
            <a:chOff x="1951211" y="1912268"/>
            <a:chExt cx="1224136" cy="1368152"/>
          </a:xfrm>
        </p:grpSpPr>
        <p:sp>
          <p:nvSpPr>
            <p:cNvPr id="731" name="Rectangle 730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>
                  <a:latin typeface="Arial" charset="0"/>
                </a:rPr>
                <a:t>8.5</a:t>
              </a: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32" name="Rectangle 731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33" name="Straight Connector 732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70" name="Group 482"/>
          <p:cNvGrpSpPr/>
          <p:nvPr/>
        </p:nvGrpSpPr>
        <p:grpSpPr>
          <a:xfrm flipV="1">
            <a:off x="10269112" y="896931"/>
            <a:ext cx="1244256" cy="1642418"/>
            <a:chOff x="4759523" y="3928492"/>
            <a:chExt cx="1800200" cy="2376264"/>
          </a:xfrm>
          <a:solidFill>
            <a:schemeClr val="bg1">
              <a:lumMod val="85000"/>
            </a:schemeClr>
          </a:solidFill>
        </p:grpSpPr>
        <p:sp>
          <p:nvSpPr>
            <p:cNvPr id="727" name="Rectangle 726"/>
            <p:cNvSpPr/>
            <p:nvPr/>
          </p:nvSpPr>
          <p:spPr bwMode="auto">
            <a:xfrm flipH="1">
              <a:off x="4759523" y="5800700"/>
              <a:ext cx="1800200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28" name="Rectangle 727"/>
            <p:cNvSpPr/>
            <p:nvPr/>
          </p:nvSpPr>
          <p:spPr bwMode="auto">
            <a:xfrm flipH="1">
              <a:off x="4759523" y="3928492"/>
              <a:ext cx="216024" cy="1872208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LACPDU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29" name="Straight Connector 728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30" name="Rectangle 729"/>
            <p:cNvSpPr/>
            <p:nvPr/>
          </p:nvSpPr>
          <p:spPr bwMode="auto">
            <a:xfrm>
              <a:off x="5479603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smtClean="0">
                  <a:latin typeface="Arial" charset="0"/>
                </a:rPr>
                <a:t>Control </a:t>
              </a:r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grpSp>
        <p:nvGrpSpPr>
          <p:cNvPr id="771" name="Group 482"/>
          <p:cNvGrpSpPr/>
          <p:nvPr/>
        </p:nvGrpSpPr>
        <p:grpSpPr>
          <a:xfrm flipV="1">
            <a:off x="10468193" y="1245323"/>
            <a:ext cx="1045175" cy="1294026"/>
            <a:chOff x="4759523" y="4432548"/>
            <a:chExt cx="1512168" cy="1872208"/>
          </a:xfrm>
          <a:solidFill>
            <a:schemeClr val="bg1">
              <a:lumMod val="85000"/>
            </a:schemeClr>
          </a:solidFill>
        </p:grpSpPr>
        <p:sp>
          <p:nvSpPr>
            <p:cNvPr id="723" name="Rectangle 722"/>
            <p:cNvSpPr/>
            <p:nvPr/>
          </p:nvSpPr>
          <p:spPr bwMode="auto">
            <a:xfrm flipH="1">
              <a:off x="4759523" y="5800700"/>
              <a:ext cx="1512168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24" name="Rectangle 723"/>
            <p:cNvSpPr/>
            <p:nvPr/>
          </p:nvSpPr>
          <p:spPr bwMode="auto">
            <a:xfrm flipH="1">
              <a:off x="4759523" y="4432548"/>
              <a:ext cx="216024" cy="136815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Marker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25" name="Straight Connector 724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26" name="Rectangle 725"/>
            <p:cNvSpPr/>
            <p:nvPr/>
          </p:nvSpPr>
          <p:spPr bwMode="auto">
            <a:xfrm>
              <a:off x="5191571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err="1" smtClean="0">
                  <a:latin typeface="Arial" charset="0"/>
                </a:rPr>
                <a:t>Aggr</a:t>
              </a:r>
              <a:endParaRPr lang="en-GB" sz="700" b="0" dirty="0" smtClean="0">
                <a:latin typeface="Arial" charset="0"/>
              </a:endParaRPr>
            </a:p>
            <a:p>
              <a:pPr algn="ctr"/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cxnSp>
        <p:nvCxnSpPr>
          <p:cNvPr id="622" name="Straight Arrow Connector 621"/>
          <p:cNvCxnSpPr>
            <a:stCxn id="594" idx="0"/>
          </p:cNvCxnSpPr>
          <p:nvPr/>
        </p:nvCxnSpPr>
        <p:spPr bwMode="auto">
          <a:xfrm>
            <a:off x="10105836" y="2937508"/>
            <a:ext cx="2810" cy="29623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23" name="Straight Arrow Connector 622"/>
          <p:cNvCxnSpPr>
            <a:stCxn id="596" idx="0"/>
          </p:cNvCxnSpPr>
          <p:nvPr/>
        </p:nvCxnSpPr>
        <p:spPr bwMode="auto">
          <a:xfrm>
            <a:off x="10769792" y="2937509"/>
            <a:ext cx="13960" cy="29739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24" name="TextBox 623"/>
          <p:cNvSpPr txBox="1"/>
          <p:nvPr/>
        </p:nvSpPr>
        <p:spPr>
          <a:xfrm flipV="1">
            <a:off x="11051854" y="2482076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sp>
        <p:nvSpPr>
          <p:cNvPr id="625" name="TextBox 624"/>
          <p:cNvSpPr txBox="1"/>
          <p:nvPr/>
        </p:nvSpPr>
        <p:spPr>
          <a:xfrm flipV="1">
            <a:off x="8398697" y="3077451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sp>
        <p:nvSpPr>
          <p:cNvPr id="626" name="Rectangle 625"/>
          <p:cNvSpPr/>
          <p:nvPr/>
        </p:nvSpPr>
        <p:spPr bwMode="auto">
          <a:xfrm flipV="1">
            <a:off x="1936304" y="2532404"/>
            <a:ext cx="348392" cy="612011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7" name="Rectangle 626"/>
          <p:cNvSpPr/>
          <p:nvPr/>
        </p:nvSpPr>
        <p:spPr bwMode="auto">
          <a:xfrm flipV="1">
            <a:off x="2331843" y="2532404"/>
            <a:ext cx="2197025" cy="61201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8" name="Rectangle 627"/>
          <p:cNvSpPr/>
          <p:nvPr/>
        </p:nvSpPr>
        <p:spPr bwMode="auto">
          <a:xfrm flipV="1">
            <a:off x="2533547" y="1885392"/>
            <a:ext cx="647013" cy="64701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9" name="Rectangle 628"/>
          <p:cNvSpPr/>
          <p:nvPr/>
        </p:nvSpPr>
        <p:spPr bwMode="auto">
          <a:xfrm flipV="1">
            <a:off x="2533547" y="1736080"/>
            <a:ext cx="647013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0" name="Rectangle 629"/>
          <p:cNvSpPr/>
          <p:nvPr/>
        </p:nvSpPr>
        <p:spPr bwMode="auto">
          <a:xfrm flipV="1">
            <a:off x="1936304" y="641136"/>
            <a:ext cx="1244256" cy="24885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1" name="Rectangle 630"/>
          <p:cNvSpPr/>
          <p:nvPr/>
        </p:nvSpPr>
        <p:spPr bwMode="auto">
          <a:xfrm flipV="1">
            <a:off x="1936304" y="491824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2" name="Rectangle 631"/>
          <p:cNvSpPr/>
          <p:nvPr/>
        </p:nvSpPr>
        <p:spPr bwMode="auto">
          <a:xfrm flipV="1">
            <a:off x="1936304" y="342514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3" name="Isosceles Triangle 632"/>
          <p:cNvSpPr/>
          <p:nvPr/>
        </p:nvSpPr>
        <p:spPr bwMode="auto">
          <a:xfrm>
            <a:off x="2389705" y="690905"/>
            <a:ext cx="293153" cy="149311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4" name="Rounded Rectangle 633"/>
          <p:cNvSpPr/>
          <p:nvPr/>
        </p:nvSpPr>
        <p:spPr bwMode="auto">
          <a:xfrm flipV="1">
            <a:off x="1986074" y="2558321"/>
            <a:ext cx="248851" cy="56224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Aggregation</a:t>
            </a:r>
          </a:p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Control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35" name="Rounded Rectangle 634"/>
          <p:cNvSpPr/>
          <p:nvPr/>
        </p:nvSpPr>
        <p:spPr bwMode="auto">
          <a:xfrm flipV="1">
            <a:off x="2375928" y="2631945"/>
            <a:ext cx="995938" cy="44793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Frame Collection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36" name="Rectangle 635"/>
          <p:cNvSpPr/>
          <p:nvPr/>
        </p:nvSpPr>
        <p:spPr bwMode="auto">
          <a:xfrm flipV="1">
            <a:off x="2425698" y="2681715"/>
            <a:ext cx="348392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Marker </a:t>
            </a:r>
            <a:r>
              <a:rPr lang="en-GB" sz="700" b="0" dirty="0" err="1" smtClean="0">
                <a:latin typeface="Arial" charset="0"/>
              </a:rPr>
              <a:t>Respndr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37" name="Rectangle 636"/>
          <p:cNvSpPr/>
          <p:nvPr/>
        </p:nvSpPr>
        <p:spPr bwMode="auto">
          <a:xfrm flipV="1">
            <a:off x="2861481" y="2681713"/>
            <a:ext cx="448465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Frame Collector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38" name="Rounded Rectangle 637"/>
          <p:cNvSpPr/>
          <p:nvPr/>
        </p:nvSpPr>
        <p:spPr bwMode="auto">
          <a:xfrm flipV="1">
            <a:off x="3459048" y="2631945"/>
            <a:ext cx="1043011" cy="44793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Frame Distribution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39" name="Rectangle 638"/>
          <p:cNvSpPr/>
          <p:nvPr/>
        </p:nvSpPr>
        <p:spPr bwMode="auto">
          <a:xfrm flipV="1">
            <a:off x="3511442" y="2681714"/>
            <a:ext cx="505064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Frame Distributor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40" name="Rectangle 639"/>
          <p:cNvSpPr/>
          <p:nvPr/>
        </p:nvSpPr>
        <p:spPr bwMode="auto">
          <a:xfrm flipV="1">
            <a:off x="4080751" y="2681714"/>
            <a:ext cx="371538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Marker Gen/</a:t>
            </a:r>
            <a:r>
              <a:rPr lang="en-GB" sz="700" b="0" dirty="0" err="1" smtClean="0">
                <a:latin typeface="Arial" charset="0"/>
              </a:rPr>
              <a:t>Rec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41" name="Rounded Rectangle 640"/>
          <p:cNvSpPr/>
          <p:nvPr/>
        </p:nvSpPr>
        <p:spPr bwMode="auto">
          <a:xfrm>
            <a:off x="2488758" y="3229188"/>
            <a:ext cx="3244131" cy="34839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DAS Frame Switching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42" name="Isosceles Triangle 641"/>
          <p:cNvSpPr/>
          <p:nvPr/>
        </p:nvSpPr>
        <p:spPr bwMode="auto">
          <a:xfrm flipV="1">
            <a:off x="2782398" y="2333323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72" name="Group 270"/>
          <p:cNvGrpSpPr/>
          <p:nvPr/>
        </p:nvGrpSpPr>
        <p:grpSpPr>
          <a:xfrm flipV="1">
            <a:off x="2782398" y="2134243"/>
            <a:ext cx="149311" cy="149310"/>
            <a:chOff x="9209112" y="7464897"/>
            <a:chExt cx="432048" cy="216023"/>
          </a:xfrm>
        </p:grpSpPr>
        <p:sp>
          <p:nvSpPr>
            <p:cNvPr id="721" name="Flowchart: Delay 720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22" name="Flowchart: Delay 72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44" name="Isosceles Triangle 643"/>
          <p:cNvSpPr/>
          <p:nvPr/>
        </p:nvSpPr>
        <p:spPr bwMode="auto">
          <a:xfrm>
            <a:off x="2782398" y="1935161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45" name="Isosceles Triangle 644"/>
          <p:cNvSpPr/>
          <p:nvPr/>
        </p:nvSpPr>
        <p:spPr bwMode="auto">
          <a:xfrm flipV="1">
            <a:off x="2981479" y="2333323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73" name="Group 273"/>
          <p:cNvGrpSpPr/>
          <p:nvPr/>
        </p:nvGrpSpPr>
        <p:grpSpPr>
          <a:xfrm flipV="1">
            <a:off x="2981479" y="2134243"/>
            <a:ext cx="149311" cy="149310"/>
            <a:chOff x="9209112" y="7464897"/>
            <a:chExt cx="432048" cy="216023"/>
          </a:xfrm>
        </p:grpSpPr>
        <p:sp>
          <p:nvSpPr>
            <p:cNvPr id="719" name="Flowchart: Delay 718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20" name="Flowchart: Delay 719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47" name="Isosceles Triangle 646"/>
          <p:cNvSpPr/>
          <p:nvPr/>
        </p:nvSpPr>
        <p:spPr bwMode="auto">
          <a:xfrm>
            <a:off x="2981479" y="1935161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74" name="Group 395"/>
          <p:cNvGrpSpPr/>
          <p:nvPr/>
        </p:nvGrpSpPr>
        <p:grpSpPr>
          <a:xfrm flipH="1" flipV="1">
            <a:off x="2334466" y="1586770"/>
            <a:ext cx="846094" cy="945635"/>
            <a:chOff x="1951211" y="1912268"/>
            <a:chExt cx="1224136" cy="1368152"/>
          </a:xfrm>
        </p:grpSpPr>
        <p:sp>
          <p:nvSpPr>
            <p:cNvPr id="716" name="Rectangle 715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>
                  <a:latin typeface="Arial" charset="0"/>
                </a:rPr>
                <a:t>8.5</a:t>
              </a: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17" name="Rectangle 716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18" name="Straight Connector 717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49" name="TextBox 648"/>
          <p:cNvSpPr txBox="1"/>
          <p:nvPr/>
        </p:nvSpPr>
        <p:spPr>
          <a:xfrm flipV="1">
            <a:off x="3387345" y="3108702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grpSp>
        <p:nvGrpSpPr>
          <p:cNvPr id="775" name="Group 482"/>
          <p:cNvGrpSpPr/>
          <p:nvPr/>
        </p:nvGrpSpPr>
        <p:grpSpPr>
          <a:xfrm flipV="1">
            <a:off x="1936304" y="889987"/>
            <a:ext cx="1244256" cy="1642418"/>
            <a:chOff x="4759523" y="3928492"/>
            <a:chExt cx="1800200" cy="2376264"/>
          </a:xfrm>
          <a:solidFill>
            <a:schemeClr val="bg1">
              <a:lumMod val="85000"/>
            </a:schemeClr>
          </a:solidFill>
        </p:grpSpPr>
        <p:sp>
          <p:nvSpPr>
            <p:cNvPr id="712" name="Rectangle 711"/>
            <p:cNvSpPr/>
            <p:nvPr/>
          </p:nvSpPr>
          <p:spPr bwMode="auto">
            <a:xfrm flipH="1">
              <a:off x="4759523" y="5800700"/>
              <a:ext cx="1800200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13" name="Rectangle 712"/>
            <p:cNvSpPr/>
            <p:nvPr/>
          </p:nvSpPr>
          <p:spPr bwMode="auto">
            <a:xfrm flipH="1">
              <a:off x="4759523" y="3928492"/>
              <a:ext cx="216024" cy="1872208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LACPDU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14" name="Straight Connector 713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15" name="Rectangle 714"/>
            <p:cNvSpPr/>
            <p:nvPr/>
          </p:nvSpPr>
          <p:spPr bwMode="auto">
            <a:xfrm>
              <a:off x="5479603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smtClean="0">
                  <a:latin typeface="Arial" charset="0"/>
                </a:rPr>
                <a:t>Control </a:t>
              </a:r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grpSp>
        <p:nvGrpSpPr>
          <p:cNvPr id="776" name="Group 482"/>
          <p:cNvGrpSpPr/>
          <p:nvPr/>
        </p:nvGrpSpPr>
        <p:grpSpPr>
          <a:xfrm flipV="1">
            <a:off x="2135385" y="1238379"/>
            <a:ext cx="1045175" cy="1294026"/>
            <a:chOff x="4759523" y="4432548"/>
            <a:chExt cx="1512168" cy="1872208"/>
          </a:xfrm>
          <a:solidFill>
            <a:schemeClr val="bg1">
              <a:lumMod val="85000"/>
            </a:schemeClr>
          </a:solidFill>
        </p:grpSpPr>
        <p:sp>
          <p:nvSpPr>
            <p:cNvPr id="708" name="Rectangle 707"/>
            <p:cNvSpPr/>
            <p:nvPr/>
          </p:nvSpPr>
          <p:spPr bwMode="auto">
            <a:xfrm flipH="1">
              <a:off x="4759523" y="5800700"/>
              <a:ext cx="1512168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09" name="Rectangle 708"/>
            <p:cNvSpPr/>
            <p:nvPr/>
          </p:nvSpPr>
          <p:spPr bwMode="auto">
            <a:xfrm flipH="1">
              <a:off x="4759523" y="4432548"/>
              <a:ext cx="216024" cy="136815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Marker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10" name="Straight Connector 709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11" name="Rectangle 710"/>
            <p:cNvSpPr/>
            <p:nvPr/>
          </p:nvSpPr>
          <p:spPr bwMode="auto">
            <a:xfrm>
              <a:off x="5191571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err="1" smtClean="0">
                  <a:latin typeface="Arial" charset="0"/>
                </a:rPr>
                <a:t>Aggr</a:t>
              </a:r>
              <a:endParaRPr lang="en-GB" sz="700" b="0" dirty="0" smtClean="0">
                <a:latin typeface="Arial" charset="0"/>
              </a:endParaRPr>
            </a:p>
            <a:p>
              <a:pPr algn="ctr"/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sp>
        <p:nvSpPr>
          <p:cNvPr id="652" name="Rectangle 651"/>
          <p:cNvSpPr/>
          <p:nvPr/>
        </p:nvSpPr>
        <p:spPr bwMode="auto">
          <a:xfrm flipV="1">
            <a:off x="5121599" y="1885391"/>
            <a:ext cx="647013" cy="1259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53" name="Rectangle 652"/>
          <p:cNvSpPr/>
          <p:nvPr/>
        </p:nvSpPr>
        <p:spPr bwMode="auto">
          <a:xfrm flipV="1">
            <a:off x="5121599" y="1736080"/>
            <a:ext cx="647013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54" name="Rectangle 653"/>
          <p:cNvSpPr/>
          <p:nvPr/>
        </p:nvSpPr>
        <p:spPr bwMode="auto">
          <a:xfrm flipV="1">
            <a:off x="4921856" y="1064135"/>
            <a:ext cx="846755" cy="524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Server Layer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77" name="Group 267"/>
          <p:cNvGrpSpPr/>
          <p:nvPr/>
        </p:nvGrpSpPr>
        <p:grpSpPr>
          <a:xfrm flipV="1">
            <a:off x="5171369" y="2134243"/>
            <a:ext cx="149311" cy="149310"/>
            <a:chOff x="9209112" y="7464897"/>
            <a:chExt cx="432048" cy="216023"/>
          </a:xfrm>
        </p:grpSpPr>
        <p:sp>
          <p:nvSpPr>
            <p:cNvPr id="706" name="Flowchart: Delay 70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07" name="Flowchart: Delay 70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778" name="Group 270"/>
          <p:cNvGrpSpPr/>
          <p:nvPr/>
        </p:nvGrpSpPr>
        <p:grpSpPr>
          <a:xfrm flipV="1">
            <a:off x="5370450" y="2134243"/>
            <a:ext cx="149311" cy="149310"/>
            <a:chOff x="9209112" y="7464897"/>
            <a:chExt cx="432048" cy="216023"/>
          </a:xfrm>
        </p:grpSpPr>
        <p:sp>
          <p:nvSpPr>
            <p:cNvPr id="704" name="Flowchart: Delay 703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05" name="Flowchart: Delay 704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779" name="Group 273"/>
          <p:cNvGrpSpPr/>
          <p:nvPr/>
        </p:nvGrpSpPr>
        <p:grpSpPr>
          <a:xfrm flipV="1">
            <a:off x="5569531" y="2134243"/>
            <a:ext cx="149311" cy="149310"/>
            <a:chOff x="9209112" y="7464897"/>
            <a:chExt cx="432048" cy="216023"/>
          </a:xfrm>
        </p:grpSpPr>
        <p:sp>
          <p:nvSpPr>
            <p:cNvPr id="702" name="Flowchart: Delay 701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03" name="Flowchart: Delay 702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780" name="Group 395"/>
          <p:cNvGrpSpPr/>
          <p:nvPr/>
        </p:nvGrpSpPr>
        <p:grpSpPr>
          <a:xfrm flipH="1" flipV="1">
            <a:off x="4922518" y="1586770"/>
            <a:ext cx="846094" cy="945635"/>
            <a:chOff x="1951211" y="1912268"/>
            <a:chExt cx="1224136" cy="1368152"/>
          </a:xfrm>
        </p:grpSpPr>
        <p:sp>
          <p:nvSpPr>
            <p:cNvPr id="699" name="Rectangle 698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>
                  <a:latin typeface="Arial" charset="0"/>
                </a:rPr>
                <a:t>8.5</a:t>
              </a: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00" name="Rectangle 699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01" name="Straight Connector 700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661" name="Straight Arrow Connector 660"/>
          <p:cNvCxnSpPr>
            <a:stCxn id="637" idx="0"/>
          </p:cNvCxnSpPr>
          <p:nvPr/>
        </p:nvCxnSpPr>
        <p:spPr bwMode="auto">
          <a:xfrm flipH="1">
            <a:off x="3076335" y="2930564"/>
            <a:ext cx="9379" cy="2897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62" name="Straight Arrow Connector 661"/>
          <p:cNvCxnSpPr>
            <a:stCxn id="639" idx="0"/>
          </p:cNvCxnSpPr>
          <p:nvPr/>
        </p:nvCxnSpPr>
        <p:spPr bwMode="auto">
          <a:xfrm flipH="1">
            <a:off x="3762701" y="2930565"/>
            <a:ext cx="1273" cy="3374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63" name="TextBox 662"/>
          <p:cNvSpPr txBox="1"/>
          <p:nvPr/>
        </p:nvSpPr>
        <p:spPr>
          <a:xfrm flipV="1">
            <a:off x="5307098" y="3108702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sp>
        <p:nvSpPr>
          <p:cNvPr id="664" name="TextBox 663"/>
          <p:cNvSpPr txBox="1"/>
          <p:nvPr/>
        </p:nvSpPr>
        <p:spPr>
          <a:xfrm flipV="1">
            <a:off x="2768816" y="2475132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sp>
        <p:nvSpPr>
          <p:cNvPr id="665" name="Freeform 664"/>
          <p:cNvSpPr/>
          <p:nvPr/>
        </p:nvSpPr>
        <p:spPr bwMode="auto">
          <a:xfrm flipV="1">
            <a:off x="5384629" y="785394"/>
            <a:ext cx="3053442" cy="288032"/>
          </a:xfrm>
          <a:custGeom>
            <a:avLst/>
            <a:gdLst>
              <a:gd name="connsiteX0" fmla="*/ 0 w 3053442"/>
              <a:gd name="connsiteY0" fmla="*/ 0 h 457200"/>
              <a:gd name="connsiteX1" fmla="*/ 0 w 3053442"/>
              <a:gd name="connsiteY1" fmla="*/ 457200 h 457200"/>
              <a:gd name="connsiteX2" fmla="*/ 3053442 w 3053442"/>
              <a:gd name="connsiteY2" fmla="*/ 457200 h 457200"/>
              <a:gd name="connsiteX3" fmla="*/ 3053442 w 3053442"/>
              <a:gd name="connsiteY3" fmla="*/ 16328 h 457200"/>
              <a:gd name="connsiteX0" fmla="*/ 0 w 3053442"/>
              <a:gd name="connsiteY0" fmla="*/ 27282 h 484482"/>
              <a:gd name="connsiteX1" fmla="*/ 0 w 3053442"/>
              <a:gd name="connsiteY1" fmla="*/ 484482 h 484482"/>
              <a:gd name="connsiteX2" fmla="*/ 3053442 w 3053442"/>
              <a:gd name="connsiteY2" fmla="*/ 484482 h 484482"/>
              <a:gd name="connsiteX3" fmla="*/ 3046950 w 3053442"/>
              <a:gd name="connsiteY3" fmla="*/ 0 h 484482"/>
              <a:gd name="connsiteX0" fmla="*/ 0 w 3053442"/>
              <a:gd name="connsiteY0" fmla="*/ 27282 h 484482"/>
              <a:gd name="connsiteX1" fmla="*/ 0 w 3053442"/>
              <a:gd name="connsiteY1" fmla="*/ 484482 h 484482"/>
              <a:gd name="connsiteX2" fmla="*/ 3053442 w 3053442"/>
              <a:gd name="connsiteY2" fmla="*/ 484482 h 484482"/>
              <a:gd name="connsiteX3" fmla="*/ 3046950 w 3053442"/>
              <a:gd name="connsiteY3" fmla="*/ 0 h 484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53442" h="484482">
                <a:moveTo>
                  <a:pt x="0" y="27282"/>
                </a:moveTo>
                <a:lnTo>
                  <a:pt x="0" y="484482"/>
                </a:lnTo>
                <a:lnTo>
                  <a:pt x="3053442" y="484482"/>
                </a:lnTo>
                <a:lnTo>
                  <a:pt x="3046950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66" name="TextBox 665"/>
          <p:cNvSpPr txBox="1"/>
          <p:nvPr/>
        </p:nvSpPr>
        <p:spPr>
          <a:xfrm flipV="1">
            <a:off x="6092352" y="785974"/>
            <a:ext cx="1811394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b="0" dirty="0" smtClean="0"/>
              <a:t>Intra-DAS (virtual) Link</a:t>
            </a:r>
            <a:endParaRPr lang="en-US" sz="1400" b="0" dirty="0" smtClean="0"/>
          </a:p>
        </p:txBody>
      </p:sp>
      <p:cxnSp>
        <p:nvCxnSpPr>
          <p:cNvPr id="667" name="Straight Connector 666"/>
          <p:cNvCxnSpPr/>
          <p:nvPr/>
        </p:nvCxnSpPr>
        <p:spPr bwMode="auto">
          <a:xfrm flipV="1">
            <a:off x="2512368" y="0"/>
            <a:ext cx="0" cy="3657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8" name="Straight Connector 667"/>
          <p:cNvCxnSpPr/>
          <p:nvPr/>
        </p:nvCxnSpPr>
        <p:spPr bwMode="auto">
          <a:xfrm flipV="1">
            <a:off x="10865296" y="0"/>
            <a:ext cx="0" cy="3657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69" name="TextBox 668"/>
          <p:cNvSpPr txBox="1"/>
          <p:nvPr/>
        </p:nvSpPr>
        <p:spPr>
          <a:xfrm flipV="1">
            <a:off x="2559441" y="48652"/>
            <a:ext cx="52899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b="0" dirty="0" smtClean="0"/>
              <a:t>ENNI1</a:t>
            </a:r>
            <a:endParaRPr lang="en-US" sz="1400" b="0" dirty="0" smtClean="0"/>
          </a:p>
        </p:txBody>
      </p:sp>
      <p:sp>
        <p:nvSpPr>
          <p:cNvPr id="670" name="TextBox 669"/>
          <p:cNvSpPr txBox="1"/>
          <p:nvPr/>
        </p:nvSpPr>
        <p:spPr>
          <a:xfrm flipV="1">
            <a:off x="10937304" y="48652"/>
            <a:ext cx="52899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b="0" dirty="0" smtClean="0"/>
              <a:t>ENNI2</a:t>
            </a:r>
            <a:endParaRPr lang="en-US" sz="1400" b="0" dirty="0" smtClean="0"/>
          </a:p>
        </p:txBody>
      </p:sp>
      <p:sp>
        <p:nvSpPr>
          <p:cNvPr id="671" name="Freeform 670"/>
          <p:cNvSpPr/>
          <p:nvPr/>
        </p:nvSpPr>
        <p:spPr bwMode="auto">
          <a:xfrm flipV="1">
            <a:off x="2652837" y="1892438"/>
            <a:ext cx="513057" cy="1895475"/>
          </a:xfrm>
          <a:custGeom>
            <a:avLst/>
            <a:gdLst>
              <a:gd name="connsiteX0" fmla="*/ 0 w 819150"/>
              <a:gd name="connsiteY0" fmla="*/ 1781175 h 1781175"/>
              <a:gd name="connsiteX1" fmla="*/ 0 w 819150"/>
              <a:gd name="connsiteY1" fmla="*/ 1781175 h 1781175"/>
              <a:gd name="connsiteX2" fmla="*/ 0 w 819150"/>
              <a:gd name="connsiteY2" fmla="*/ 1143000 h 1781175"/>
              <a:gd name="connsiteX3" fmla="*/ 819150 w 819150"/>
              <a:gd name="connsiteY3" fmla="*/ 990600 h 1781175"/>
              <a:gd name="connsiteX4" fmla="*/ 809625 w 819150"/>
              <a:gd name="connsiteY4" fmla="*/ 0 h 1781175"/>
              <a:gd name="connsiteX0" fmla="*/ 0 w 819150"/>
              <a:gd name="connsiteY0" fmla="*/ 1895475 h 1895475"/>
              <a:gd name="connsiteX1" fmla="*/ 0 w 819150"/>
              <a:gd name="connsiteY1" fmla="*/ 1895475 h 1895475"/>
              <a:gd name="connsiteX2" fmla="*/ 0 w 819150"/>
              <a:gd name="connsiteY2" fmla="*/ 1257300 h 1895475"/>
              <a:gd name="connsiteX3" fmla="*/ 819150 w 819150"/>
              <a:gd name="connsiteY3" fmla="*/ 1104900 h 1895475"/>
              <a:gd name="connsiteX4" fmla="*/ 809625 w 819150"/>
              <a:gd name="connsiteY4" fmla="*/ 0 h 1895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9150" h="1895475">
                <a:moveTo>
                  <a:pt x="0" y="1895475"/>
                </a:moveTo>
                <a:lnTo>
                  <a:pt x="0" y="1895475"/>
                </a:lnTo>
                <a:lnTo>
                  <a:pt x="0" y="1257300"/>
                </a:lnTo>
                <a:lnTo>
                  <a:pt x="819150" y="1104900"/>
                </a:lnTo>
                <a:lnTo>
                  <a:pt x="809625" y="0"/>
                </a:lnTo>
              </a:path>
            </a:pathLst>
          </a:cu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2" name="Freeform 671"/>
          <p:cNvSpPr/>
          <p:nvPr/>
        </p:nvSpPr>
        <p:spPr bwMode="auto">
          <a:xfrm flipH="1" flipV="1">
            <a:off x="10705381" y="1906806"/>
            <a:ext cx="482103" cy="1927225"/>
          </a:xfrm>
          <a:custGeom>
            <a:avLst/>
            <a:gdLst>
              <a:gd name="connsiteX0" fmla="*/ 0 w 819150"/>
              <a:gd name="connsiteY0" fmla="*/ 1781175 h 1781175"/>
              <a:gd name="connsiteX1" fmla="*/ 0 w 819150"/>
              <a:gd name="connsiteY1" fmla="*/ 1781175 h 1781175"/>
              <a:gd name="connsiteX2" fmla="*/ 0 w 819150"/>
              <a:gd name="connsiteY2" fmla="*/ 1143000 h 1781175"/>
              <a:gd name="connsiteX3" fmla="*/ 819150 w 819150"/>
              <a:gd name="connsiteY3" fmla="*/ 990600 h 1781175"/>
              <a:gd name="connsiteX4" fmla="*/ 809625 w 819150"/>
              <a:gd name="connsiteY4" fmla="*/ 0 h 1781175"/>
              <a:gd name="connsiteX0" fmla="*/ 0 w 819150"/>
              <a:gd name="connsiteY0" fmla="*/ 1927225 h 1927225"/>
              <a:gd name="connsiteX1" fmla="*/ 0 w 819150"/>
              <a:gd name="connsiteY1" fmla="*/ 1927225 h 1927225"/>
              <a:gd name="connsiteX2" fmla="*/ 0 w 819150"/>
              <a:gd name="connsiteY2" fmla="*/ 1289050 h 1927225"/>
              <a:gd name="connsiteX3" fmla="*/ 819150 w 819150"/>
              <a:gd name="connsiteY3" fmla="*/ 1136650 h 1927225"/>
              <a:gd name="connsiteX4" fmla="*/ 809625 w 819150"/>
              <a:gd name="connsiteY4" fmla="*/ 0 h 1927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9150" h="1927225">
                <a:moveTo>
                  <a:pt x="0" y="1927225"/>
                </a:moveTo>
                <a:lnTo>
                  <a:pt x="0" y="1927225"/>
                </a:lnTo>
                <a:lnTo>
                  <a:pt x="0" y="1289050"/>
                </a:lnTo>
                <a:lnTo>
                  <a:pt x="819150" y="1136650"/>
                </a:lnTo>
                <a:lnTo>
                  <a:pt x="809625" y="0"/>
                </a:lnTo>
              </a:path>
            </a:pathLst>
          </a:cu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3" name="Freeform 672"/>
          <p:cNvSpPr/>
          <p:nvPr/>
        </p:nvSpPr>
        <p:spPr bwMode="auto">
          <a:xfrm flipH="1" flipV="1">
            <a:off x="10196422" y="1899490"/>
            <a:ext cx="991061" cy="1909345"/>
          </a:xfrm>
          <a:custGeom>
            <a:avLst/>
            <a:gdLst>
              <a:gd name="connsiteX0" fmla="*/ 0 w 819150"/>
              <a:gd name="connsiteY0" fmla="*/ 1781175 h 1781175"/>
              <a:gd name="connsiteX1" fmla="*/ 0 w 819150"/>
              <a:gd name="connsiteY1" fmla="*/ 1781175 h 1781175"/>
              <a:gd name="connsiteX2" fmla="*/ 0 w 819150"/>
              <a:gd name="connsiteY2" fmla="*/ 1143000 h 1781175"/>
              <a:gd name="connsiteX3" fmla="*/ 819150 w 819150"/>
              <a:gd name="connsiteY3" fmla="*/ 990600 h 1781175"/>
              <a:gd name="connsiteX4" fmla="*/ 809625 w 819150"/>
              <a:gd name="connsiteY4" fmla="*/ 0 h 1781175"/>
              <a:gd name="connsiteX0" fmla="*/ 0 w 819150"/>
              <a:gd name="connsiteY0" fmla="*/ 1777518 h 1777518"/>
              <a:gd name="connsiteX1" fmla="*/ 0 w 819150"/>
              <a:gd name="connsiteY1" fmla="*/ 1777518 h 1777518"/>
              <a:gd name="connsiteX2" fmla="*/ 0 w 819150"/>
              <a:gd name="connsiteY2" fmla="*/ 1139343 h 1777518"/>
              <a:gd name="connsiteX3" fmla="*/ 819150 w 819150"/>
              <a:gd name="connsiteY3" fmla="*/ 986943 h 1777518"/>
              <a:gd name="connsiteX4" fmla="*/ 367738 w 819150"/>
              <a:gd name="connsiteY4" fmla="*/ 0 h 1777518"/>
              <a:gd name="connsiteX0" fmla="*/ 0 w 819150"/>
              <a:gd name="connsiteY0" fmla="*/ 1777518 h 1777518"/>
              <a:gd name="connsiteX1" fmla="*/ 0 w 819150"/>
              <a:gd name="connsiteY1" fmla="*/ 1777518 h 1777518"/>
              <a:gd name="connsiteX2" fmla="*/ 0 w 819150"/>
              <a:gd name="connsiteY2" fmla="*/ 1139343 h 1777518"/>
              <a:gd name="connsiteX3" fmla="*/ 819150 w 819150"/>
              <a:gd name="connsiteY3" fmla="*/ 986943 h 1777518"/>
              <a:gd name="connsiteX4" fmla="*/ 643654 w 819150"/>
              <a:gd name="connsiteY4" fmla="*/ 594782 h 1777518"/>
              <a:gd name="connsiteX5" fmla="*/ 367738 w 819150"/>
              <a:gd name="connsiteY5" fmla="*/ 0 h 1777518"/>
              <a:gd name="connsiteX0" fmla="*/ 0 w 820409"/>
              <a:gd name="connsiteY0" fmla="*/ 1777518 h 1777518"/>
              <a:gd name="connsiteX1" fmla="*/ 0 w 820409"/>
              <a:gd name="connsiteY1" fmla="*/ 1777518 h 1777518"/>
              <a:gd name="connsiteX2" fmla="*/ 0 w 820409"/>
              <a:gd name="connsiteY2" fmla="*/ 1139343 h 1777518"/>
              <a:gd name="connsiteX3" fmla="*/ 819150 w 820409"/>
              <a:gd name="connsiteY3" fmla="*/ 986943 h 1777518"/>
              <a:gd name="connsiteX4" fmla="*/ 820409 w 820409"/>
              <a:gd name="connsiteY4" fmla="*/ 444820 h 1777518"/>
              <a:gd name="connsiteX5" fmla="*/ 367738 w 820409"/>
              <a:gd name="connsiteY5" fmla="*/ 0 h 1777518"/>
              <a:gd name="connsiteX0" fmla="*/ 0 w 820409"/>
              <a:gd name="connsiteY0" fmla="*/ 1777518 h 1777518"/>
              <a:gd name="connsiteX1" fmla="*/ 0 w 820409"/>
              <a:gd name="connsiteY1" fmla="*/ 1777518 h 1777518"/>
              <a:gd name="connsiteX2" fmla="*/ 0 w 820409"/>
              <a:gd name="connsiteY2" fmla="*/ 1139343 h 1777518"/>
              <a:gd name="connsiteX3" fmla="*/ 819150 w 820409"/>
              <a:gd name="connsiteY3" fmla="*/ 986943 h 1777518"/>
              <a:gd name="connsiteX4" fmla="*/ 820409 w 820409"/>
              <a:gd name="connsiteY4" fmla="*/ 444820 h 1777518"/>
              <a:gd name="connsiteX5" fmla="*/ 541936 w 820409"/>
              <a:gd name="connsiteY5" fmla="*/ 174158 h 1777518"/>
              <a:gd name="connsiteX6" fmla="*/ 367738 w 820409"/>
              <a:gd name="connsiteY6" fmla="*/ 0 h 1777518"/>
              <a:gd name="connsiteX0" fmla="*/ 0 w 820409"/>
              <a:gd name="connsiteY0" fmla="*/ 1777518 h 1777518"/>
              <a:gd name="connsiteX1" fmla="*/ 0 w 820409"/>
              <a:gd name="connsiteY1" fmla="*/ 1777518 h 1777518"/>
              <a:gd name="connsiteX2" fmla="*/ 0 w 820409"/>
              <a:gd name="connsiteY2" fmla="*/ 1139343 h 1777518"/>
              <a:gd name="connsiteX3" fmla="*/ 819150 w 820409"/>
              <a:gd name="connsiteY3" fmla="*/ 986943 h 1777518"/>
              <a:gd name="connsiteX4" fmla="*/ 820409 w 820409"/>
              <a:gd name="connsiteY4" fmla="*/ 444820 h 1777518"/>
              <a:gd name="connsiteX5" fmla="*/ 366849 w 820409"/>
              <a:gd name="connsiteY5" fmla="*/ 86375 h 1777518"/>
              <a:gd name="connsiteX6" fmla="*/ 367738 w 820409"/>
              <a:gd name="connsiteY6" fmla="*/ 0 h 1777518"/>
              <a:gd name="connsiteX0" fmla="*/ 0 w 820409"/>
              <a:gd name="connsiteY0" fmla="*/ 1923568 h 1923568"/>
              <a:gd name="connsiteX1" fmla="*/ 0 w 820409"/>
              <a:gd name="connsiteY1" fmla="*/ 1923568 h 1923568"/>
              <a:gd name="connsiteX2" fmla="*/ 0 w 820409"/>
              <a:gd name="connsiteY2" fmla="*/ 1285393 h 1923568"/>
              <a:gd name="connsiteX3" fmla="*/ 819150 w 820409"/>
              <a:gd name="connsiteY3" fmla="*/ 1132993 h 1923568"/>
              <a:gd name="connsiteX4" fmla="*/ 820409 w 820409"/>
              <a:gd name="connsiteY4" fmla="*/ 590870 h 1923568"/>
              <a:gd name="connsiteX5" fmla="*/ 366849 w 820409"/>
              <a:gd name="connsiteY5" fmla="*/ 232425 h 1923568"/>
              <a:gd name="connsiteX6" fmla="*/ 370633 w 820409"/>
              <a:gd name="connsiteY6" fmla="*/ 0 h 1923568"/>
              <a:gd name="connsiteX0" fmla="*/ 0 w 819570"/>
              <a:gd name="connsiteY0" fmla="*/ 1923568 h 1923568"/>
              <a:gd name="connsiteX1" fmla="*/ 0 w 819570"/>
              <a:gd name="connsiteY1" fmla="*/ 1923568 h 1923568"/>
              <a:gd name="connsiteX2" fmla="*/ 0 w 819570"/>
              <a:gd name="connsiteY2" fmla="*/ 1285393 h 1923568"/>
              <a:gd name="connsiteX3" fmla="*/ 819150 w 819570"/>
              <a:gd name="connsiteY3" fmla="*/ 1132993 h 1923568"/>
              <a:gd name="connsiteX4" fmla="*/ 555520 w 819570"/>
              <a:gd name="connsiteY4" fmla="*/ 590870 h 1923568"/>
              <a:gd name="connsiteX5" fmla="*/ 366849 w 819570"/>
              <a:gd name="connsiteY5" fmla="*/ 232425 h 1923568"/>
              <a:gd name="connsiteX6" fmla="*/ 370633 w 819570"/>
              <a:gd name="connsiteY6" fmla="*/ 0 h 1923568"/>
              <a:gd name="connsiteX0" fmla="*/ 0 w 561195"/>
              <a:gd name="connsiteY0" fmla="*/ 1923568 h 1923568"/>
              <a:gd name="connsiteX1" fmla="*/ 0 w 561195"/>
              <a:gd name="connsiteY1" fmla="*/ 1923568 h 1923568"/>
              <a:gd name="connsiteX2" fmla="*/ 0 w 561195"/>
              <a:gd name="connsiteY2" fmla="*/ 1285393 h 1923568"/>
              <a:gd name="connsiteX3" fmla="*/ 560775 w 561195"/>
              <a:gd name="connsiteY3" fmla="*/ 1152043 h 1923568"/>
              <a:gd name="connsiteX4" fmla="*/ 555520 w 561195"/>
              <a:gd name="connsiteY4" fmla="*/ 590870 h 1923568"/>
              <a:gd name="connsiteX5" fmla="*/ 366849 w 561195"/>
              <a:gd name="connsiteY5" fmla="*/ 232425 h 1923568"/>
              <a:gd name="connsiteX6" fmla="*/ 370633 w 561195"/>
              <a:gd name="connsiteY6" fmla="*/ 0 h 1923568"/>
              <a:gd name="connsiteX0" fmla="*/ 0 w 555520"/>
              <a:gd name="connsiteY0" fmla="*/ 1923568 h 1923568"/>
              <a:gd name="connsiteX1" fmla="*/ 0 w 555520"/>
              <a:gd name="connsiteY1" fmla="*/ 1923568 h 1923568"/>
              <a:gd name="connsiteX2" fmla="*/ 0 w 555520"/>
              <a:gd name="connsiteY2" fmla="*/ 1285393 h 1923568"/>
              <a:gd name="connsiteX3" fmla="*/ 554262 w 555520"/>
              <a:gd name="connsiteY3" fmla="*/ 1128231 h 1923568"/>
              <a:gd name="connsiteX4" fmla="*/ 555520 w 555520"/>
              <a:gd name="connsiteY4" fmla="*/ 590870 h 1923568"/>
              <a:gd name="connsiteX5" fmla="*/ 366849 w 555520"/>
              <a:gd name="connsiteY5" fmla="*/ 232425 h 1923568"/>
              <a:gd name="connsiteX6" fmla="*/ 370633 w 555520"/>
              <a:gd name="connsiteY6" fmla="*/ 0 h 1923568"/>
              <a:gd name="connsiteX0" fmla="*/ 0 w 555520"/>
              <a:gd name="connsiteY0" fmla="*/ 1923568 h 1923568"/>
              <a:gd name="connsiteX1" fmla="*/ 0 w 555520"/>
              <a:gd name="connsiteY1" fmla="*/ 1923568 h 1923568"/>
              <a:gd name="connsiteX2" fmla="*/ 0 w 555520"/>
              <a:gd name="connsiteY2" fmla="*/ 1285393 h 1923568"/>
              <a:gd name="connsiteX3" fmla="*/ 554262 w 555520"/>
              <a:gd name="connsiteY3" fmla="*/ 1128231 h 1923568"/>
              <a:gd name="connsiteX4" fmla="*/ 555520 w 555520"/>
              <a:gd name="connsiteY4" fmla="*/ 590870 h 1923568"/>
              <a:gd name="connsiteX5" fmla="*/ 239274 w 555520"/>
              <a:gd name="connsiteY5" fmla="*/ 246596 h 1923568"/>
              <a:gd name="connsiteX6" fmla="*/ 370633 w 555520"/>
              <a:gd name="connsiteY6" fmla="*/ 0 h 1923568"/>
              <a:gd name="connsiteX0" fmla="*/ 0 w 555520"/>
              <a:gd name="connsiteY0" fmla="*/ 1965004 h 1965004"/>
              <a:gd name="connsiteX1" fmla="*/ 0 w 555520"/>
              <a:gd name="connsiteY1" fmla="*/ 1965004 h 1965004"/>
              <a:gd name="connsiteX2" fmla="*/ 0 w 555520"/>
              <a:gd name="connsiteY2" fmla="*/ 1326829 h 1965004"/>
              <a:gd name="connsiteX3" fmla="*/ 554262 w 555520"/>
              <a:gd name="connsiteY3" fmla="*/ 1169667 h 1965004"/>
              <a:gd name="connsiteX4" fmla="*/ 555520 w 555520"/>
              <a:gd name="connsiteY4" fmla="*/ 632306 h 1965004"/>
              <a:gd name="connsiteX5" fmla="*/ 239274 w 555520"/>
              <a:gd name="connsiteY5" fmla="*/ 288032 h 1965004"/>
              <a:gd name="connsiteX6" fmla="*/ 239274 w 555520"/>
              <a:gd name="connsiteY6" fmla="*/ 0 h 1965004"/>
              <a:gd name="connsiteX0" fmla="*/ 0 w 555520"/>
              <a:gd name="connsiteY0" fmla="*/ 1965004 h 1965004"/>
              <a:gd name="connsiteX1" fmla="*/ 0 w 555520"/>
              <a:gd name="connsiteY1" fmla="*/ 1965004 h 1965004"/>
              <a:gd name="connsiteX2" fmla="*/ 0 w 555520"/>
              <a:gd name="connsiteY2" fmla="*/ 1326829 h 1965004"/>
              <a:gd name="connsiteX3" fmla="*/ 554262 w 555520"/>
              <a:gd name="connsiteY3" fmla="*/ 1169667 h 1965004"/>
              <a:gd name="connsiteX4" fmla="*/ 555520 w 555520"/>
              <a:gd name="connsiteY4" fmla="*/ 632306 h 1965004"/>
              <a:gd name="connsiteX5" fmla="*/ 255312 w 555520"/>
              <a:gd name="connsiteY5" fmla="*/ 288032 h 1965004"/>
              <a:gd name="connsiteX6" fmla="*/ 239274 w 555520"/>
              <a:gd name="connsiteY6" fmla="*/ 0 h 1965004"/>
              <a:gd name="connsiteX0" fmla="*/ 0 w 555520"/>
              <a:gd name="connsiteY0" fmla="*/ 1909345 h 1909345"/>
              <a:gd name="connsiteX1" fmla="*/ 0 w 555520"/>
              <a:gd name="connsiteY1" fmla="*/ 1909345 h 1909345"/>
              <a:gd name="connsiteX2" fmla="*/ 0 w 555520"/>
              <a:gd name="connsiteY2" fmla="*/ 1271170 h 1909345"/>
              <a:gd name="connsiteX3" fmla="*/ 554262 w 555520"/>
              <a:gd name="connsiteY3" fmla="*/ 1114008 h 1909345"/>
              <a:gd name="connsiteX4" fmla="*/ 555520 w 555520"/>
              <a:gd name="connsiteY4" fmla="*/ 576647 h 1909345"/>
              <a:gd name="connsiteX5" fmla="*/ 255312 w 555520"/>
              <a:gd name="connsiteY5" fmla="*/ 232373 h 1909345"/>
              <a:gd name="connsiteX6" fmla="*/ 266004 w 555520"/>
              <a:gd name="connsiteY6" fmla="*/ 0 h 1909345"/>
              <a:gd name="connsiteX0" fmla="*/ 0 w 555520"/>
              <a:gd name="connsiteY0" fmla="*/ 1909345 h 1909345"/>
              <a:gd name="connsiteX1" fmla="*/ 0 w 555520"/>
              <a:gd name="connsiteY1" fmla="*/ 1909345 h 1909345"/>
              <a:gd name="connsiteX2" fmla="*/ 0 w 555520"/>
              <a:gd name="connsiteY2" fmla="*/ 1271170 h 1909345"/>
              <a:gd name="connsiteX3" fmla="*/ 554262 w 555520"/>
              <a:gd name="connsiteY3" fmla="*/ 1114008 h 1909345"/>
              <a:gd name="connsiteX4" fmla="*/ 555520 w 555520"/>
              <a:gd name="connsiteY4" fmla="*/ 576647 h 1909345"/>
              <a:gd name="connsiteX5" fmla="*/ 268824 w 555520"/>
              <a:gd name="connsiteY5" fmla="*/ 232373 h 1909345"/>
              <a:gd name="connsiteX6" fmla="*/ 266004 w 555520"/>
              <a:gd name="connsiteY6" fmla="*/ 0 h 1909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55520" h="1909345">
                <a:moveTo>
                  <a:pt x="0" y="1909345"/>
                </a:moveTo>
                <a:lnTo>
                  <a:pt x="0" y="1909345"/>
                </a:lnTo>
                <a:lnTo>
                  <a:pt x="0" y="1271170"/>
                </a:lnTo>
                <a:lnTo>
                  <a:pt x="554262" y="1114008"/>
                </a:lnTo>
                <a:cubicBezTo>
                  <a:pt x="554682" y="933300"/>
                  <a:pt x="555100" y="757355"/>
                  <a:pt x="555520" y="576647"/>
                </a:cubicBezTo>
                <a:lnTo>
                  <a:pt x="268824" y="232373"/>
                </a:lnTo>
                <a:cubicBezTo>
                  <a:pt x="269120" y="203581"/>
                  <a:pt x="265708" y="28792"/>
                  <a:pt x="266004" y="0"/>
                </a:cubicBezTo>
              </a:path>
            </a:pathLst>
          </a:cu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81" name="Group 306"/>
          <p:cNvGrpSpPr/>
          <p:nvPr/>
        </p:nvGrpSpPr>
        <p:grpSpPr>
          <a:xfrm flipV="1">
            <a:off x="11115206" y="1942105"/>
            <a:ext cx="149311" cy="547473"/>
            <a:chOff x="9761961" y="2812813"/>
            <a:chExt cx="149311" cy="547473"/>
          </a:xfrm>
        </p:grpSpPr>
        <p:sp>
          <p:nvSpPr>
            <p:cNvPr id="689" name="Isosceles Triangle 688"/>
            <p:cNvSpPr/>
            <p:nvPr/>
          </p:nvSpPr>
          <p:spPr bwMode="auto">
            <a:xfrm>
              <a:off x="9761961" y="2812813"/>
              <a:ext cx="149311" cy="149311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90" name="Isosceles Triangle 689"/>
            <p:cNvSpPr/>
            <p:nvPr/>
          </p:nvSpPr>
          <p:spPr bwMode="auto">
            <a:xfrm flipV="1">
              <a:off x="9761961" y="3210975"/>
              <a:ext cx="149311" cy="149311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782" name="Group 270"/>
          <p:cNvGrpSpPr/>
          <p:nvPr/>
        </p:nvGrpSpPr>
        <p:grpSpPr>
          <a:xfrm flipV="1">
            <a:off x="11115206" y="2141187"/>
            <a:ext cx="149311" cy="149310"/>
            <a:chOff x="9209112" y="7464897"/>
            <a:chExt cx="432048" cy="216023"/>
          </a:xfrm>
        </p:grpSpPr>
        <p:sp>
          <p:nvSpPr>
            <p:cNvPr id="687" name="Flowchart: Delay 686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88" name="Flowchart: Delay 687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76" name="Freeform 675"/>
          <p:cNvSpPr/>
          <p:nvPr/>
        </p:nvSpPr>
        <p:spPr bwMode="auto">
          <a:xfrm flipV="1">
            <a:off x="2659809" y="1900728"/>
            <a:ext cx="997792" cy="1879410"/>
          </a:xfrm>
          <a:custGeom>
            <a:avLst/>
            <a:gdLst>
              <a:gd name="connsiteX0" fmla="*/ 0 w 819150"/>
              <a:gd name="connsiteY0" fmla="*/ 1781175 h 1781175"/>
              <a:gd name="connsiteX1" fmla="*/ 0 w 819150"/>
              <a:gd name="connsiteY1" fmla="*/ 1781175 h 1781175"/>
              <a:gd name="connsiteX2" fmla="*/ 0 w 819150"/>
              <a:gd name="connsiteY2" fmla="*/ 1143000 h 1781175"/>
              <a:gd name="connsiteX3" fmla="*/ 819150 w 819150"/>
              <a:gd name="connsiteY3" fmla="*/ 990600 h 1781175"/>
              <a:gd name="connsiteX4" fmla="*/ 809625 w 819150"/>
              <a:gd name="connsiteY4" fmla="*/ 0 h 1781175"/>
              <a:gd name="connsiteX0" fmla="*/ 0 w 819150"/>
              <a:gd name="connsiteY0" fmla="*/ 1777426 h 1777426"/>
              <a:gd name="connsiteX1" fmla="*/ 0 w 819150"/>
              <a:gd name="connsiteY1" fmla="*/ 1777426 h 1777426"/>
              <a:gd name="connsiteX2" fmla="*/ 0 w 819150"/>
              <a:gd name="connsiteY2" fmla="*/ 1139251 h 1777426"/>
              <a:gd name="connsiteX3" fmla="*/ 819150 w 819150"/>
              <a:gd name="connsiteY3" fmla="*/ 986851 h 1777426"/>
              <a:gd name="connsiteX4" fmla="*/ 359552 w 819150"/>
              <a:gd name="connsiteY4" fmla="*/ 0 h 1777426"/>
              <a:gd name="connsiteX0" fmla="*/ 0 w 819150"/>
              <a:gd name="connsiteY0" fmla="*/ 1777426 h 1777426"/>
              <a:gd name="connsiteX1" fmla="*/ 0 w 819150"/>
              <a:gd name="connsiteY1" fmla="*/ 1777426 h 1777426"/>
              <a:gd name="connsiteX2" fmla="*/ 0 w 819150"/>
              <a:gd name="connsiteY2" fmla="*/ 1139251 h 1777426"/>
              <a:gd name="connsiteX3" fmla="*/ 819150 w 819150"/>
              <a:gd name="connsiteY3" fmla="*/ 986851 h 1777426"/>
              <a:gd name="connsiteX4" fmla="*/ 508744 w 819150"/>
              <a:gd name="connsiteY4" fmla="*/ 310633 h 1777426"/>
              <a:gd name="connsiteX5" fmla="*/ 359552 w 819150"/>
              <a:gd name="connsiteY5" fmla="*/ 0 h 1777426"/>
              <a:gd name="connsiteX0" fmla="*/ 0 w 819150"/>
              <a:gd name="connsiteY0" fmla="*/ 1777426 h 1777426"/>
              <a:gd name="connsiteX1" fmla="*/ 0 w 819150"/>
              <a:gd name="connsiteY1" fmla="*/ 1777426 h 1777426"/>
              <a:gd name="connsiteX2" fmla="*/ 0 w 819150"/>
              <a:gd name="connsiteY2" fmla="*/ 1139251 h 1777426"/>
              <a:gd name="connsiteX3" fmla="*/ 819150 w 819150"/>
              <a:gd name="connsiteY3" fmla="*/ 986851 h 1777426"/>
              <a:gd name="connsiteX4" fmla="*/ 819150 w 819150"/>
              <a:gd name="connsiteY4" fmla="*/ 432047 h 1777426"/>
              <a:gd name="connsiteX5" fmla="*/ 359552 w 819150"/>
              <a:gd name="connsiteY5" fmla="*/ 0 h 1777426"/>
              <a:gd name="connsiteX0" fmla="*/ 0 w 819150"/>
              <a:gd name="connsiteY0" fmla="*/ 1777426 h 1777426"/>
              <a:gd name="connsiteX1" fmla="*/ 0 w 819150"/>
              <a:gd name="connsiteY1" fmla="*/ 1777426 h 1777426"/>
              <a:gd name="connsiteX2" fmla="*/ 0 w 819150"/>
              <a:gd name="connsiteY2" fmla="*/ 1139251 h 1777426"/>
              <a:gd name="connsiteX3" fmla="*/ 819150 w 819150"/>
              <a:gd name="connsiteY3" fmla="*/ 986851 h 1777426"/>
              <a:gd name="connsiteX4" fmla="*/ 819150 w 819150"/>
              <a:gd name="connsiteY4" fmla="*/ 432047 h 1777426"/>
              <a:gd name="connsiteX5" fmla="*/ 483732 w 819150"/>
              <a:gd name="connsiteY5" fmla="*/ 116781 h 1777426"/>
              <a:gd name="connsiteX6" fmla="*/ 359552 w 819150"/>
              <a:gd name="connsiteY6" fmla="*/ 0 h 1777426"/>
              <a:gd name="connsiteX0" fmla="*/ 0 w 819150"/>
              <a:gd name="connsiteY0" fmla="*/ 1777426 h 1777426"/>
              <a:gd name="connsiteX1" fmla="*/ 0 w 819150"/>
              <a:gd name="connsiteY1" fmla="*/ 1777426 h 1777426"/>
              <a:gd name="connsiteX2" fmla="*/ 0 w 819150"/>
              <a:gd name="connsiteY2" fmla="*/ 1139251 h 1777426"/>
              <a:gd name="connsiteX3" fmla="*/ 819150 w 819150"/>
              <a:gd name="connsiteY3" fmla="*/ 986851 h 1777426"/>
              <a:gd name="connsiteX4" fmla="*/ 819150 w 819150"/>
              <a:gd name="connsiteY4" fmla="*/ 432047 h 1777426"/>
              <a:gd name="connsiteX5" fmla="*/ 359552 w 819150"/>
              <a:gd name="connsiteY5" fmla="*/ 72007 h 1777426"/>
              <a:gd name="connsiteX6" fmla="*/ 359552 w 819150"/>
              <a:gd name="connsiteY6" fmla="*/ 0 h 1777426"/>
              <a:gd name="connsiteX0" fmla="*/ 0 w 819150"/>
              <a:gd name="connsiteY0" fmla="*/ 1777426 h 1777426"/>
              <a:gd name="connsiteX1" fmla="*/ 0 w 819150"/>
              <a:gd name="connsiteY1" fmla="*/ 1777426 h 1777426"/>
              <a:gd name="connsiteX2" fmla="*/ 0 w 819150"/>
              <a:gd name="connsiteY2" fmla="*/ 1139251 h 1777426"/>
              <a:gd name="connsiteX3" fmla="*/ 819150 w 819150"/>
              <a:gd name="connsiteY3" fmla="*/ 986851 h 1777426"/>
              <a:gd name="connsiteX4" fmla="*/ 819150 w 819150"/>
              <a:gd name="connsiteY4" fmla="*/ 432047 h 1777426"/>
              <a:gd name="connsiteX5" fmla="*/ 369557 w 819150"/>
              <a:gd name="connsiteY5" fmla="*/ 93952 h 1777426"/>
              <a:gd name="connsiteX6" fmla="*/ 359552 w 819150"/>
              <a:gd name="connsiteY6" fmla="*/ 0 h 1777426"/>
              <a:gd name="connsiteX0" fmla="*/ 0 w 819150"/>
              <a:gd name="connsiteY0" fmla="*/ 1792056 h 1792056"/>
              <a:gd name="connsiteX1" fmla="*/ 0 w 819150"/>
              <a:gd name="connsiteY1" fmla="*/ 1792056 h 1792056"/>
              <a:gd name="connsiteX2" fmla="*/ 0 w 819150"/>
              <a:gd name="connsiteY2" fmla="*/ 1153881 h 1792056"/>
              <a:gd name="connsiteX3" fmla="*/ 819150 w 819150"/>
              <a:gd name="connsiteY3" fmla="*/ 1001481 h 1792056"/>
              <a:gd name="connsiteX4" fmla="*/ 819150 w 819150"/>
              <a:gd name="connsiteY4" fmla="*/ 446677 h 1792056"/>
              <a:gd name="connsiteX5" fmla="*/ 369557 w 819150"/>
              <a:gd name="connsiteY5" fmla="*/ 108582 h 1792056"/>
              <a:gd name="connsiteX6" fmla="*/ 366222 w 819150"/>
              <a:gd name="connsiteY6" fmla="*/ 0 h 1792056"/>
              <a:gd name="connsiteX0" fmla="*/ 0 w 819150"/>
              <a:gd name="connsiteY0" fmla="*/ 1855556 h 1855556"/>
              <a:gd name="connsiteX1" fmla="*/ 0 w 819150"/>
              <a:gd name="connsiteY1" fmla="*/ 1855556 h 1855556"/>
              <a:gd name="connsiteX2" fmla="*/ 0 w 819150"/>
              <a:gd name="connsiteY2" fmla="*/ 1217381 h 1855556"/>
              <a:gd name="connsiteX3" fmla="*/ 819150 w 819150"/>
              <a:gd name="connsiteY3" fmla="*/ 1064981 h 1855556"/>
              <a:gd name="connsiteX4" fmla="*/ 819150 w 819150"/>
              <a:gd name="connsiteY4" fmla="*/ 510177 h 1855556"/>
              <a:gd name="connsiteX5" fmla="*/ 369557 w 819150"/>
              <a:gd name="connsiteY5" fmla="*/ 172082 h 1855556"/>
              <a:gd name="connsiteX6" fmla="*/ 363327 w 819150"/>
              <a:gd name="connsiteY6" fmla="*/ 0 h 1855556"/>
              <a:gd name="connsiteX0" fmla="*/ 0 w 819150"/>
              <a:gd name="connsiteY0" fmla="*/ 1879410 h 1879410"/>
              <a:gd name="connsiteX1" fmla="*/ 0 w 819150"/>
              <a:gd name="connsiteY1" fmla="*/ 1879410 h 1879410"/>
              <a:gd name="connsiteX2" fmla="*/ 0 w 819150"/>
              <a:gd name="connsiteY2" fmla="*/ 1241235 h 1879410"/>
              <a:gd name="connsiteX3" fmla="*/ 819150 w 819150"/>
              <a:gd name="connsiteY3" fmla="*/ 1088835 h 1879410"/>
              <a:gd name="connsiteX4" fmla="*/ 819150 w 819150"/>
              <a:gd name="connsiteY4" fmla="*/ 534031 h 1879410"/>
              <a:gd name="connsiteX5" fmla="*/ 369557 w 819150"/>
              <a:gd name="connsiteY5" fmla="*/ 195936 h 1879410"/>
              <a:gd name="connsiteX6" fmla="*/ 366952 w 819150"/>
              <a:gd name="connsiteY6" fmla="*/ 0 h 1879410"/>
              <a:gd name="connsiteX0" fmla="*/ 0 w 819150"/>
              <a:gd name="connsiteY0" fmla="*/ 1879410 h 1879410"/>
              <a:gd name="connsiteX1" fmla="*/ 0 w 819150"/>
              <a:gd name="connsiteY1" fmla="*/ 1879410 h 1879410"/>
              <a:gd name="connsiteX2" fmla="*/ 0 w 819150"/>
              <a:gd name="connsiteY2" fmla="*/ 1241235 h 1879410"/>
              <a:gd name="connsiteX3" fmla="*/ 819150 w 819150"/>
              <a:gd name="connsiteY3" fmla="*/ 1088835 h 1879410"/>
              <a:gd name="connsiteX4" fmla="*/ 819150 w 819150"/>
              <a:gd name="connsiteY4" fmla="*/ 534031 h 1879410"/>
              <a:gd name="connsiteX5" fmla="*/ 419482 w 819150"/>
              <a:gd name="connsiteY5" fmla="*/ 195936 h 1879410"/>
              <a:gd name="connsiteX6" fmla="*/ 366952 w 819150"/>
              <a:gd name="connsiteY6" fmla="*/ 0 h 1879410"/>
              <a:gd name="connsiteX0" fmla="*/ 0 w 819150"/>
              <a:gd name="connsiteY0" fmla="*/ 1879410 h 1879410"/>
              <a:gd name="connsiteX1" fmla="*/ 0 w 819150"/>
              <a:gd name="connsiteY1" fmla="*/ 1879410 h 1879410"/>
              <a:gd name="connsiteX2" fmla="*/ 0 w 819150"/>
              <a:gd name="connsiteY2" fmla="*/ 1241235 h 1879410"/>
              <a:gd name="connsiteX3" fmla="*/ 819150 w 819150"/>
              <a:gd name="connsiteY3" fmla="*/ 1088835 h 1879410"/>
              <a:gd name="connsiteX4" fmla="*/ 819150 w 819150"/>
              <a:gd name="connsiteY4" fmla="*/ 534031 h 1879410"/>
              <a:gd name="connsiteX5" fmla="*/ 419482 w 819150"/>
              <a:gd name="connsiteY5" fmla="*/ 195936 h 1879410"/>
              <a:gd name="connsiteX6" fmla="*/ 416877 w 819150"/>
              <a:gd name="connsiteY6" fmla="*/ 0 h 1879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19150" h="1879410">
                <a:moveTo>
                  <a:pt x="0" y="1879410"/>
                </a:moveTo>
                <a:lnTo>
                  <a:pt x="0" y="1879410"/>
                </a:lnTo>
                <a:lnTo>
                  <a:pt x="0" y="1241235"/>
                </a:lnTo>
                <a:lnTo>
                  <a:pt x="819150" y="1088835"/>
                </a:lnTo>
                <a:lnTo>
                  <a:pt x="819150" y="534031"/>
                </a:lnTo>
                <a:lnTo>
                  <a:pt x="419482" y="195936"/>
                </a:lnTo>
                <a:cubicBezTo>
                  <a:pt x="418614" y="130624"/>
                  <a:pt x="417745" y="65312"/>
                  <a:pt x="416877" y="0"/>
                </a:cubicBezTo>
              </a:path>
            </a:pathLst>
          </a:cu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7" name="Isosceles Triangle 676"/>
          <p:cNvSpPr/>
          <p:nvPr/>
        </p:nvSpPr>
        <p:spPr bwMode="auto">
          <a:xfrm flipV="1">
            <a:off x="2583317" y="2333323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8" name="Isosceles Triangle 677"/>
          <p:cNvSpPr/>
          <p:nvPr/>
        </p:nvSpPr>
        <p:spPr bwMode="auto">
          <a:xfrm>
            <a:off x="2583317" y="1935161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83" name="Group 267"/>
          <p:cNvGrpSpPr/>
          <p:nvPr/>
        </p:nvGrpSpPr>
        <p:grpSpPr>
          <a:xfrm flipV="1">
            <a:off x="2583317" y="2134243"/>
            <a:ext cx="149311" cy="149310"/>
            <a:chOff x="9209112" y="7464897"/>
            <a:chExt cx="432048" cy="216023"/>
          </a:xfrm>
        </p:grpSpPr>
        <p:sp>
          <p:nvSpPr>
            <p:cNvPr id="685" name="Flowchart: Delay 684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86" name="Flowchart: Delay 685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80" name="TextBox 679"/>
          <p:cNvSpPr txBox="1"/>
          <p:nvPr/>
        </p:nvSpPr>
        <p:spPr>
          <a:xfrm flipV="1">
            <a:off x="1072208" y="2867417"/>
            <a:ext cx="80150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dirty="0" smtClean="0">
                <a:solidFill>
                  <a:srgbClr val="C00000"/>
                </a:solidFill>
              </a:rPr>
              <a:t>SVID=5</a:t>
            </a:r>
            <a:endParaRPr lang="en-US" sz="1800" dirty="0" smtClean="0">
              <a:solidFill>
                <a:srgbClr val="C00000"/>
              </a:solidFill>
            </a:endParaRPr>
          </a:p>
        </p:txBody>
      </p:sp>
      <p:sp>
        <p:nvSpPr>
          <p:cNvPr id="681" name="TextBox 680"/>
          <p:cNvSpPr txBox="1"/>
          <p:nvPr/>
        </p:nvSpPr>
        <p:spPr>
          <a:xfrm flipV="1">
            <a:off x="11686636" y="2712368"/>
            <a:ext cx="80150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dirty="0" smtClean="0">
                <a:solidFill>
                  <a:srgbClr val="00B050"/>
                </a:solidFill>
              </a:rPr>
              <a:t>SVID=6</a:t>
            </a:r>
            <a:endParaRPr lang="en-US" sz="1800" dirty="0" smtClean="0">
              <a:solidFill>
                <a:srgbClr val="00B050"/>
              </a:solidFill>
            </a:endParaRPr>
          </a:p>
        </p:txBody>
      </p:sp>
      <p:sp>
        <p:nvSpPr>
          <p:cNvPr id="682" name="TextBox 681"/>
          <p:cNvSpPr txBox="1"/>
          <p:nvPr/>
        </p:nvSpPr>
        <p:spPr>
          <a:xfrm flipV="1">
            <a:off x="1144216" y="2310583"/>
            <a:ext cx="708527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b="0" dirty="0" smtClean="0"/>
              <a:t>NO MEP</a:t>
            </a:r>
            <a:endParaRPr lang="en-US" sz="1400" b="0" dirty="0" smtClean="0"/>
          </a:p>
        </p:txBody>
      </p:sp>
      <p:sp>
        <p:nvSpPr>
          <p:cNvPr id="683" name="TextBox 682"/>
          <p:cNvSpPr txBox="1"/>
          <p:nvPr/>
        </p:nvSpPr>
        <p:spPr>
          <a:xfrm flipV="1">
            <a:off x="1216224" y="2093979"/>
            <a:ext cx="60587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b="0" dirty="0" smtClean="0"/>
              <a:t>SP MIP</a:t>
            </a:r>
            <a:endParaRPr lang="en-US" sz="1400" b="0" dirty="0" smtClean="0"/>
          </a:p>
        </p:txBody>
      </p:sp>
      <p:sp>
        <p:nvSpPr>
          <p:cNvPr id="684" name="TextBox 683"/>
          <p:cNvSpPr txBox="1"/>
          <p:nvPr/>
        </p:nvSpPr>
        <p:spPr>
          <a:xfrm flipV="1">
            <a:off x="1067476" y="1878535"/>
            <a:ext cx="868828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b="0" dirty="0" smtClean="0"/>
              <a:t>ENNI MEP</a:t>
            </a:r>
            <a:endParaRPr lang="en-US" sz="1400" b="0" dirty="0" smtClean="0"/>
          </a:p>
        </p:txBody>
      </p:sp>
      <p:sp>
        <p:nvSpPr>
          <p:cNvPr id="794" name="Rectangle 793"/>
          <p:cNvSpPr/>
          <p:nvPr/>
        </p:nvSpPr>
        <p:spPr bwMode="auto">
          <a:xfrm flipV="1">
            <a:off x="3880520" y="1885309"/>
            <a:ext cx="647013" cy="64701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95" name="Rectangle 794"/>
          <p:cNvSpPr/>
          <p:nvPr/>
        </p:nvSpPr>
        <p:spPr bwMode="auto">
          <a:xfrm flipV="1">
            <a:off x="3880520" y="1735997"/>
            <a:ext cx="647013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96" name="Rectangle 795"/>
          <p:cNvSpPr/>
          <p:nvPr/>
        </p:nvSpPr>
        <p:spPr bwMode="auto">
          <a:xfrm flipV="1">
            <a:off x="3283277" y="641053"/>
            <a:ext cx="1244256" cy="24885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97" name="Rectangle 796"/>
          <p:cNvSpPr/>
          <p:nvPr/>
        </p:nvSpPr>
        <p:spPr bwMode="auto">
          <a:xfrm flipV="1">
            <a:off x="3283277" y="491741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98" name="Rectangle 797"/>
          <p:cNvSpPr/>
          <p:nvPr/>
        </p:nvSpPr>
        <p:spPr bwMode="auto">
          <a:xfrm flipV="1">
            <a:off x="3283277" y="342431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99" name="Isosceles Triangle 798"/>
          <p:cNvSpPr/>
          <p:nvPr/>
        </p:nvSpPr>
        <p:spPr bwMode="auto">
          <a:xfrm>
            <a:off x="3736678" y="690822"/>
            <a:ext cx="293153" cy="149311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00" name="Isosceles Triangle 799"/>
          <p:cNvSpPr/>
          <p:nvPr/>
        </p:nvSpPr>
        <p:spPr bwMode="auto">
          <a:xfrm flipV="1">
            <a:off x="4129371" y="2333240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84" name="Group 270"/>
          <p:cNvGrpSpPr/>
          <p:nvPr/>
        </p:nvGrpSpPr>
        <p:grpSpPr>
          <a:xfrm flipV="1">
            <a:off x="4129371" y="2134160"/>
            <a:ext cx="149311" cy="149310"/>
            <a:chOff x="9209112" y="7464897"/>
            <a:chExt cx="432048" cy="216023"/>
          </a:xfrm>
        </p:grpSpPr>
        <p:sp>
          <p:nvSpPr>
            <p:cNvPr id="802" name="Flowchart: Delay 801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03" name="Flowchart: Delay 802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804" name="Isosceles Triangle 803"/>
          <p:cNvSpPr/>
          <p:nvPr/>
        </p:nvSpPr>
        <p:spPr bwMode="auto">
          <a:xfrm>
            <a:off x="4129371" y="1935078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86" name="Group 395"/>
          <p:cNvGrpSpPr/>
          <p:nvPr/>
        </p:nvGrpSpPr>
        <p:grpSpPr>
          <a:xfrm flipH="1" flipV="1">
            <a:off x="3681439" y="1586687"/>
            <a:ext cx="846094" cy="945635"/>
            <a:chOff x="1951211" y="1912268"/>
            <a:chExt cx="1224136" cy="1368152"/>
          </a:xfrm>
        </p:grpSpPr>
        <p:sp>
          <p:nvSpPr>
            <p:cNvPr id="811" name="Rectangle 810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>
                  <a:latin typeface="Arial" charset="0"/>
                </a:rPr>
                <a:t>8.5</a:t>
              </a: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12" name="Rectangle 811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813" name="Straight Connector 812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87" name="Group 482"/>
          <p:cNvGrpSpPr/>
          <p:nvPr/>
        </p:nvGrpSpPr>
        <p:grpSpPr>
          <a:xfrm flipV="1">
            <a:off x="3283277" y="889904"/>
            <a:ext cx="1244256" cy="1642418"/>
            <a:chOff x="4759523" y="3928492"/>
            <a:chExt cx="1800200" cy="2376264"/>
          </a:xfrm>
          <a:solidFill>
            <a:schemeClr val="bg1">
              <a:lumMod val="85000"/>
            </a:schemeClr>
          </a:solidFill>
        </p:grpSpPr>
        <p:sp>
          <p:nvSpPr>
            <p:cNvPr id="815" name="Rectangle 814"/>
            <p:cNvSpPr/>
            <p:nvPr/>
          </p:nvSpPr>
          <p:spPr bwMode="auto">
            <a:xfrm flipH="1">
              <a:off x="4759523" y="5800700"/>
              <a:ext cx="1800200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16" name="Rectangle 815"/>
            <p:cNvSpPr/>
            <p:nvPr/>
          </p:nvSpPr>
          <p:spPr bwMode="auto">
            <a:xfrm flipH="1">
              <a:off x="4759523" y="3928492"/>
              <a:ext cx="216024" cy="1872208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LACPDU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817" name="Straight Connector 816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18" name="Rectangle 817"/>
            <p:cNvSpPr/>
            <p:nvPr/>
          </p:nvSpPr>
          <p:spPr bwMode="auto">
            <a:xfrm>
              <a:off x="5479603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smtClean="0">
                  <a:latin typeface="Arial" charset="0"/>
                </a:rPr>
                <a:t>Control </a:t>
              </a:r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grpSp>
        <p:nvGrpSpPr>
          <p:cNvPr id="788" name="Group 482"/>
          <p:cNvGrpSpPr/>
          <p:nvPr/>
        </p:nvGrpSpPr>
        <p:grpSpPr>
          <a:xfrm flipV="1">
            <a:off x="3482358" y="1238296"/>
            <a:ext cx="1045175" cy="1294026"/>
            <a:chOff x="4759523" y="4432548"/>
            <a:chExt cx="1512168" cy="1872208"/>
          </a:xfrm>
          <a:solidFill>
            <a:schemeClr val="bg1">
              <a:lumMod val="85000"/>
            </a:schemeClr>
          </a:solidFill>
        </p:grpSpPr>
        <p:sp>
          <p:nvSpPr>
            <p:cNvPr id="820" name="Rectangle 819"/>
            <p:cNvSpPr/>
            <p:nvPr/>
          </p:nvSpPr>
          <p:spPr bwMode="auto">
            <a:xfrm flipH="1">
              <a:off x="4759523" y="5800700"/>
              <a:ext cx="1512168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21" name="Rectangle 820"/>
            <p:cNvSpPr/>
            <p:nvPr/>
          </p:nvSpPr>
          <p:spPr bwMode="auto">
            <a:xfrm flipH="1">
              <a:off x="4759523" y="4432548"/>
              <a:ext cx="216024" cy="136815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Marker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822" name="Straight Connector 821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23" name="Rectangle 822"/>
            <p:cNvSpPr/>
            <p:nvPr/>
          </p:nvSpPr>
          <p:spPr bwMode="auto">
            <a:xfrm>
              <a:off x="5191571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err="1" smtClean="0">
                  <a:latin typeface="Arial" charset="0"/>
                </a:rPr>
                <a:t>Aggr</a:t>
              </a:r>
              <a:endParaRPr lang="en-GB" sz="700" b="0" dirty="0" smtClean="0">
                <a:latin typeface="Arial" charset="0"/>
              </a:endParaRPr>
            </a:p>
            <a:p>
              <a:pPr algn="ctr"/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cxnSp>
        <p:nvCxnSpPr>
          <p:cNvPr id="824" name="Straight Connector 823"/>
          <p:cNvCxnSpPr/>
          <p:nvPr/>
        </p:nvCxnSpPr>
        <p:spPr bwMode="auto">
          <a:xfrm flipV="1">
            <a:off x="3859341" y="-83"/>
            <a:ext cx="0" cy="3657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25" name="TextBox 824"/>
          <p:cNvSpPr txBox="1"/>
          <p:nvPr/>
        </p:nvSpPr>
        <p:spPr>
          <a:xfrm flipV="1">
            <a:off x="3906414" y="48569"/>
            <a:ext cx="52899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b="0" dirty="0" smtClean="0"/>
              <a:t>ENNI3</a:t>
            </a:r>
            <a:endParaRPr lang="en-US" sz="1400" b="0" dirty="0" smtClean="0"/>
          </a:p>
        </p:txBody>
      </p:sp>
      <p:sp>
        <p:nvSpPr>
          <p:cNvPr id="831" name="TextBox 830"/>
          <p:cNvSpPr txBox="1"/>
          <p:nvPr/>
        </p:nvSpPr>
        <p:spPr>
          <a:xfrm flipV="1">
            <a:off x="4056928" y="2467181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sp>
        <p:nvSpPr>
          <p:cNvPr id="832" name="Rectangle 831"/>
          <p:cNvSpPr/>
          <p:nvPr/>
        </p:nvSpPr>
        <p:spPr bwMode="auto">
          <a:xfrm flipV="1">
            <a:off x="9518323" y="1891390"/>
            <a:ext cx="647013" cy="64701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33" name="Rectangle 832"/>
          <p:cNvSpPr/>
          <p:nvPr/>
        </p:nvSpPr>
        <p:spPr bwMode="auto">
          <a:xfrm flipV="1">
            <a:off x="9518323" y="1742078"/>
            <a:ext cx="647013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34" name="Rectangle 833"/>
          <p:cNvSpPr/>
          <p:nvPr/>
        </p:nvSpPr>
        <p:spPr bwMode="auto">
          <a:xfrm flipV="1">
            <a:off x="8921080" y="647134"/>
            <a:ext cx="1244256" cy="24885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35" name="Rectangle 834"/>
          <p:cNvSpPr/>
          <p:nvPr/>
        </p:nvSpPr>
        <p:spPr bwMode="auto">
          <a:xfrm flipV="1">
            <a:off x="8921080" y="497822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36" name="Rectangle 835"/>
          <p:cNvSpPr/>
          <p:nvPr/>
        </p:nvSpPr>
        <p:spPr bwMode="auto">
          <a:xfrm flipV="1">
            <a:off x="8921080" y="348512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37" name="Isosceles Triangle 836"/>
          <p:cNvSpPr/>
          <p:nvPr/>
        </p:nvSpPr>
        <p:spPr bwMode="auto">
          <a:xfrm>
            <a:off x="9374481" y="696903"/>
            <a:ext cx="293153" cy="149311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38" name="Isosceles Triangle 837"/>
          <p:cNvSpPr/>
          <p:nvPr/>
        </p:nvSpPr>
        <p:spPr bwMode="auto">
          <a:xfrm flipV="1">
            <a:off x="9568093" y="2339321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90" name="Group 267"/>
          <p:cNvGrpSpPr/>
          <p:nvPr/>
        </p:nvGrpSpPr>
        <p:grpSpPr>
          <a:xfrm flipV="1">
            <a:off x="9568093" y="2140241"/>
            <a:ext cx="149311" cy="149310"/>
            <a:chOff x="9209112" y="7464897"/>
            <a:chExt cx="432048" cy="216023"/>
          </a:xfrm>
        </p:grpSpPr>
        <p:sp>
          <p:nvSpPr>
            <p:cNvPr id="840" name="Flowchart: Delay 839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41" name="Flowchart: Delay 840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842" name="Isosceles Triangle 841"/>
          <p:cNvSpPr/>
          <p:nvPr/>
        </p:nvSpPr>
        <p:spPr bwMode="auto">
          <a:xfrm>
            <a:off x="9568093" y="1941159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43" name="Isosceles Triangle 842"/>
          <p:cNvSpPr/>
          <p:nvPr/>
        </p:nvSpPr>
        <p:spPr bwMode="auto">
          <a:xfrm flipV="1">
            <a:off x="9966255" y="2339321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91" name="Group 273"/>
          <p:cNvGrpSpPr/>
          <p:nvPr/>
        </p:nvGrpSpPr>
        <p:grpSpPr>
          <a:xfrm flipV="1">
            <a:off x="9966255" y="2140241"/>
            <a:ext cx="149311" cy="149310"/>
            <a:chOff x="9209112" y="7464897"/>
            <a:chExt cx="432048" cy="216023"/>
          </a:xfrm>
        </p:grpSpPr>
        <p:sp>
          <p:nvSpPr>
            <p:cNvPr id="845" name="Flowchart: Delay 844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46" name="Flowchart: Delay 845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847" name="Isosceles Triangle 846"/>
          <p:cNvSpPr/>
          <p:nvPr/>
        </p:nvSpPr>
        <p:spPr bwMode="auto">
          <a:xfrm>
            <a:off x="9966255" y="1941159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92" name="Group 395"/>
          <p:cNvGrpSpPr/>
          <p:nvPr/>
        </p:nvGrpSpPr>
        <p:grpSpPr>
          <a:xfrm flipH="1" flipV="1">
            <a:off x="9319242" y="1592768"/>
            <a:ext cx="846094" cy="945635"/>
            <a:chOff x="1951211" y="1912268"/>
            <a:chExt cx="1224136" cy="1368152"/>
          </a:xfrm>
        </p:grpSpPr>
        <p:sp>
          <p:nvSpPr>
            <p:cNvPr id="849" name="Rectangle 848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>
                  <a:latin typeface="Arial" charset="0"/>
                </a:rPr>
                <a:t>8.5</a:t>
              </a: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50" name="Rectangle 849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851" name="Straight Connector 850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93" name="Group 482"/>
          <p:cNvGrpSpPr/>
          <p:nvPr/>
        </p:nvGrpSpPr>
        <p:grpSpPr>
          <a:xfrm flipV="1">
            <a:off x="8921080" y="895985"/>
            <a:ext cx="1244256" cy="1642418"/>
            <a:chOff x="4759523" y="3928492"/>
            <a:chExt cx="1800200" cy="2376264"/>
          </a:xfrm>
          <a:solidFill>
            <a:schemeClr val="bg1">
              <a:lumMod val="85000"/>
            </a:schemeClr>
          </a:solidFill>
        </p:grpSpPr>
        <p:sp>
          <p:nvSpPr>
            <p:cNvPr id="853" name="Rectangle 852"/>
            <p:cNvSpPr/>
            <p:nvPr/>
          </p:nvSpPr>
          <p:spPr bwMode="auto">
            <a:xfrm flipH="1">
              <a:off x="4759523" y="5800700"/>
              <a:ext cx="1800200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54" name="Rectangle 853"/>
            <p:cNvSpPr/>
            <p:nvPr/>
          </p:nvSpPr>
          <p:spPr bwMode="auto">
            <a:xfrm flipH="1">
              <a:off x="4759523" y="3928492"/>
              <a:ext cx="216024" cy="1872208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LACPDU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855" name="Straight Connector 854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56" name="Rectangle 855"/>
            <p:cNvSpPr/>
            <p:nvPr/>
          </p:nvSpPr>
          <p:spPr bwMode="auto">
            <a:xfrm>
              <a:off x="5479603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smtClean="0">
                  <a:latin typeface="Arial" charset="0"/>
                </a:rPr>
                <a:t>Control </a:t>
              </a:r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grpSp>
        <p:nvGrpSpPr>
          <p:cNvPr id="801" name="Group 482"/>
          <p:cNvGrpSpPr/>
          <p:nvPr/>
        </p:nvGrpSpPr>
        <p:grpSpPr>
          <a:xfrm flipV="1">
            <a:off x="9120161" y="1244377"/>
            <a:ext cx="1045175" cy="1294026"/>
            <a:chOff x="4759523" y="4432548"/>
            <a:chExt cx="1512168" cy="1872208"/>
          </a:xfrm>
          <a:solidFill>
            <a:schemeClr val="bg1">
              <a:lumMod val="85000"/>
            </a:schemeClr>
          </a:solidFill>
        </p:grpSpPr>
        <p:sp>
          <p:nvSpPr>
            <p:cNvPr id="858" name="Rectangle 857"/>
            <p:cNvSpPr/>
            <p:nvPr/>
          </p:nvSpPr>
          <p:spPr bwMode="auto">
            <a:xfrm flipH="1">
              <a:off x="4759523" y="5800700"/>
              <a:ext cx="1512168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59" name="Rectangle 858"/>
            <p:cNvSpPr/>
            <p:nvPr/>
          </p:nvSpPr>
          <p:spPr bwMode="auto">
            <a:xfrm flipH="1">
              <a:off x="4759523" y="4432548"/>
              <a:ext cx="216024" cy="136815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Marker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860" name="Straight Connector 859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61" name="Rectangle 860"/>
            <p:cNvSpPr/>
            <p:nvPr/>
          </p:nvSpPr>
          <p:spPr bwMode="auto">
            <a:xfrm>
              <a:off x="5191571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err="1" smtClean="0">
                  <a:latin typeface="Arial" charset="0"/>
                </a:rPr>
                <a:t>Aggr</a:t>
              </a:r>
              <a:endParaRPr lang="en-GB" sz="700" b="0" dirty="0" smtClean="0">
                <a:latin typeface="Arial" charset="0"/>
              </a:endParaRPr>
            </a:p>
            <a:p>
              <a:pPr algn="ctr"/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sp>
        <p:nvSpPr>
          <p:cNvPr id="862" name="TextBox 861"/>
          <p:cNvSpPr txBox="1"/>
          <p:nvPr/>
        </p:nvSpPr>
        <p:spPr>
          <a:xfrm flipV="1">
            <a:off x="9703822" y="2481130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cxnSp>
        <p:nvCxnSpPr>
          <p:cNvPr id="863" name="Straight Connector 862"/>
          <p:cNvCxnSpPr/>
          <p:nvPr/>
        </p:nvCxnSpPr>
        <p:spPr bwMode="auto">
          <a:xfrm flipV="1">
            <a:off x="9517264" y="-946"/>
            <a:ext cx="0" cy="3657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64" name="TextBox 863"/>
          <p:cNvSpPr txBox="1"/>
          <p:nvPr/>
        </p:nvSpPr>
        <p:spPr>
          <a:xfrm flipV="1">
            <a:off x="9589272" y="47706"/>
            <a:ext cx="52899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b="0" dirty="0" smtClean="0"/>
              <a:t>ENNI4</a:t>
            </a:r>
            <a:endParaRPr lang="en-US" sz="1400" b="0" dirty="0" smtClean="0"/>
          </a:p>
        </p:txBody>
      </p:sp>
      <p:grpSp>
        <p:nvGrpSpPr>
          <p:cNvPr id="806" name="Group 306"/>
          <p:cNvGrpSpPr/>
          <p:nvPr/>
        </p:nvGrpSpPr>
        <p:grpSpPr>
          <a:xfrm flipV="1">
            <a:off x="9767174" y="1941159"/>
            <a:ext cx="149311" cy="547473"/>
            <a:chOff x="9761961" y="2812813"/>
            <a:chExt cx="149311" cy="547473"/>
          </a:xfrm>
        </p:grpSpPr>
        <p:sp>
          <p:nvSpPr>
            <p:cNvPr id="866" name="Isosceles Triangle 865"/>
            <p:cNvSpPr/>
            <p:nvPr/>
          </p:nvSpPr>
          <p:spPr bwMode="auto">
            <a:xfrm>
              <a:off x="9761961" y="2812813"/>
              <a:ext cx="149311" cy="149311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67" name="Isosceles Triangle 866"/>
            <p:cNvSpPr/>
            <p:nvPr/>
          </p:nvSpPr>
          <p:spPr bwMode="auto">
            <a:xfrm flipV="1">
              <a:off x="9761961" y="3210975"/>
              <a:ext cx="149311" cy="149311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810" name="Group 270"/>
          <p:cNvGrpSpPr/>
          <p:nvPr/>
        </p:nvGrpSpPr>
        <p:grpSpPr>
          <a:xfrm flipV="1">
            <a:off x="9767174" y="2140241"/>
            <a:ext cx="149311" cy="149310"/>
            <a:chOff x="9209112" y="7464897"/>
            <a:chExt cx="432048" cy="216023"/>
          </a:xfrm>
        </p:grpSpPr>
        <p:sp>
          <p:nvSpPr>
            <p:cNvPr id="869" name="Flowchart: Delay 868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70" name="Flowchart: Delay 869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43" name="TextBox 642"/>
          <p:cNvSpPr txBox="1"/>
          <p:nvPr/>
        </p:nvSpPr>
        <p:spPr>
          <a:xfrm rot="16200000">
            <a:off x="-4459495" y="4523601"/>
            <a:ext cx="9601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STEP 1a: Intra-DAS link port connected to S-Relay</a:t>
            </a:r>
            <a:endParaRPr lang="en-US" dirty="0"/>
          </a:p>
        </p:txBody>
      </p:sp>
      <p:grpSp>
        <p:nvGrpSpPr>
          <p:cNvPr id="659" name="Group 658"/>
          <p:cNvGrpSpPr/>
          <p:nvPr/>
        </p:nvGrpSpPr>
        <p:grpSpPr>
          <a:xfrm>
            <a:off x="1576264" y="3670300"/>
            <a:ext cx="9577064" cy="6558845"/>
            <a:chOff x="1576264" y="3670300"/>
            <a:chExt cx="9577064" cy="6558845"/>
          </a:xfrm>
        </p:grpSpPr>
        <p:grpSp>
          <p:nvGrpSpPr>
            <p:cNvPr id="9" name="Group 368"/>
            <p:cNvGrpSpPr/>
            <p:nvPr/>
          </p:nvGrpSpPr>
          <p:grpSpPr>
            <a:xfrm>
              <a:off x="1576264" y="4006038"/>
              <a:ext cx="9577064" cy="6223107"/>
              <a:chOff x="223019" y="1661822"/>
              <a:chExt cx="9577064" cy="6223107"/>
            </a:xfrm>
          </p:grpSpPr>
          <p:cxnSp>
            <p:nvCxnSpPr>
              <p:cNvPr id="370" name="Straight Connector 369"/>
              <p:cNvCxnSpPr/>
              <p:nvPr/>
            </p:nvCxnSpPr>
            <p:spPr bwMode="auto">
              <a:xfrm flipH="1">
                <a:off x="9491240" y="5954241"/>
                <a:ext cx="1" cy="1862683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71" name="Isosceles Triangle 370"/>
              <p:cNvSpPr/>
              <p:nvPr/>
            </p:nvSpPr>
            <p:spPr bwMode="auto">
              <a:xfrm>
                <a:off x="472292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72" name="Isosceles Triangle 371"/>
              <p:cNvSpPr/>
              <p:nvPr/>
            </p:nvSpPr>
            <p:spPr bwMode="auto">
              <a:xfrm flipV="1">
                <a:off x="464341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73" name="Isosceles Triangle 372"/>
              <p:cNvSpPr/>
              <p:nvPr/>
            </p:nvSpPr>
            <p:spPr bwMode="auto">
              <a:xfrm>
                <a:off x="784177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74" name="Isosceles Triangle 373"/>
              <p:cNvSpPr/>
              <p:nvPr/>
            </p:nvSpPr>
            <p:spPr bwMode="auto">
              <a:xfrm flipV="1">
                <a:off x="784177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75" name="Isosceles Triangle 374"/>
              <p:cNvSpPr/>
              <p:nvPr/>
            </p:nvSpPr>
            <p:spPr bwMode="auto">
              <a:xfrm flipH="1">
                <a:off x="9513428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76" name="Isosceles Triangle 375"/>
              <p:cNvSpPr/>
              <p:nvPr/>
            </p:nvSpPr>
            <p:spPr bwMode="auto">
              <a:xfrm flipH="1" flipV="1">
                <a:off x="9521379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77" name="Isosceles Triangle 376"/>
              <p:cNvSpPr/>
              <p:nvPr/>
            </p:nvSpPr>
            <p:spPr bwMode="auto">
              <a:xfrm flipH="1">
                <a:off x="9201543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78" name="Isosceles Triangle 377"/>
              <p:cNvSpPr/>
              <p:nvPr/>
            </p:nvSpPr>
            <p:spPr bwMode="auto">
              <a:xfrm flipH="1" flipV="1">
                <a:off x="9201543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79" name="Isosceles Triangle 378"/>
              <p:cNvSpPr/>
              <p:nvPr/>
            </p:nvSpPr>
            <p:spPr bwMode="auto">
              <a:xfrm>
                <a:off x="614863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80" name="Isosceles Triangle 379"/>
              <p:cNvSpPr/>
              <p:nvPr/>
            </p:nvSpPr>
            <p:spPr bwMode="auto">
              <a:xfrm flipV="1">
                <a:off x="614863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81" name="Isosceles Triangle 380"/>
              <p:cNvSpPr/>
              <p:nvPr/>
            </p:nvSpPr>
            <p:spPr bwMode="auto">
              <a:xfrm>
                <a:off x="1807195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82" name="Isosceles Triangle 381"/>
              <p:cNvSpPr/>
              <p:nvPr/>
            </p:nvSpPr>
            <p:spPr bwMode="auto">
              <a:xfrm flipV="1">
                <a:off x="1807195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83" name="Isosceles Triangle 382"/>
              <p:cNvSpPr/>
              <p:nvPr/>
            </p:nvSpPr>
            <p:spPr bwMode="auto">
              <a:xfrm flipH="1">
                <a:off x="9370857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84" name="Isosceles Triangle 383"/>
              <p:cNvSpPr/>
              <p:nvPr/>
            </p:nvSpPr>
            <p:spPr bwMode="auto">
              <a:xfrm flipH="1" flipV="1">
                <a:off x="9370857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85" name="Isosceles Triangle 384"/>
              <p:cNvSpPr/>
              <p:nvPr/>
            </p:nvSpPr>
            <p:spPr bwMode="auto">
              <a:xfrm flipH="1">
                <a:off x="8178525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86" name="Isosceles Triangle 385"/>
              <p:cNvSpPr/>
              <p:nvPr/>
            </p:nvSpPr>
            <p:spPr bwMode="auto">
              <a:xfrm flipH="1" flipV="1">
                <a:off x="8178525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87" name="Isosceles Triangle 386"/>
              <p:cNvSpPr/>
              <p:nvPr/>
            </p:nvSpPr>
            <p:spPr bwMode="auto">
              <a:xfrm flipV="1">
                <a:off x="591038" y="4280520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cxnSp>
            <p:nvCxnSpPr>
              <p:cNvPr id="388" name="Straight Connector 387"/>
              <p:cNvCxnSpPr>
                <a:endCxn id="387" idx="0"/>
              </p:cNvCxnSpPr>
              <p:nvPr/>
            </p:nvCxnSpPr>
            <p:spPr bwMode="auto">
              <a:xfrm flipV="1">
                <a:off x="711762" y="4496544"/>
                <a:ext cx="19100" cy="1448172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10" name="Group 267"/>
              <p:cNvGrpSpPr/>
              <p:nvPr/>
            </p:nvGrpSpPr>
            <p:grpSpPr>
              <a:xfrm>
                <a:off x="614863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432" name="Flowchart: Delay 431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433" name="Flowchart: Delay 432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390" name="Freeform 389"/>
              <p:cNvSpPr/>
              <p:nvPr/>
            </p:nvSpPr>
            <p:spPr bwMode="auto">
              <a:xfrm>
                <a:off x="572494" y="1661822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11" name="Group 267"/>
              <p:cNvGrpSpPr/>
              <p:nvPr/>
            </p:nvGrpSpPr>
            <p:grpSpPr>
              <a:xfrm>
                <a:off x="472292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430" name="Flowchart: Delay 429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431" name="Flowchart: Delay 430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392" name="Freeform 391"/>
              <p:cNvSpPr/>
              <p:nvPr/>
            </p:nvSpPr>
            <p:spPr bwMode="auto">
              <a:xfrm flipH="1">
                <a:off x="771280" y="1669773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12" name="Group 270"/>
              <p:cNvGrpSpPr/>
              <p:nvPr/>
            </p:nvGrpSpPr>
            <p:grpSpPr>
              <a:xfrm>
                <a:off x="784177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428" name="Flowchart: Delay 427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429" name="Flowchart: Delay 428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394" name="Freeform 393"/>
              <p:cNvSpPr/>
              <p:nvPr/>
            </p:nvSpPr>
            <p:spPr bwMode="auto">
              <a:xfrm>
                <a:off x="733425" y="4581525"/>
                <a:ext cx="1181100" cy="1371600"/>
              </a:xfrm>
              <a:custGeom>
                <a:avLst/>
                <a:gdLst>
                  <a:gd name="connsiteX0" fmla="*/ 1171575 w 1181100"/>
                  <a:gd name="connsiteY0" fmla="*/ 1371600 h 1371600"/>
                  <a:gd name="connsiteX1" fmla="*/ 1181100 w 1181100"/>
                  <a:gd name="connsiteY1" fmla="*/ 419100 h 1371600"/>
                  <a:gd name="connsiteX2" fmla="*/ 0 w 1181100"/>
                  <a:gd name="connsiteY2" fmla="*/ 0 h 1371600"/>
                  <a:gd name="connsiteX0" fmla="*/ 1171575 w 1181100"/>
                  <a:gd name="connsiteY0" fmla="*/ 1371600 h 1371600"/>
                  <a:gd name="connsiteX1" fmla="*/ 1181100 w 1181100"/>
                  <a:gd name="connsiteY1" fmla="*/ 419100 h 1371600"/>
                  <a:gd name="connsiteX2" fmla="*/ 249214 w 1181100"/>
                  <a:gd name="connsiteY2" fmla="*/ 86009 h 1371600"/>
                  <a:gd name="connsiteX3" fmla="*/ 0 w 1181100"/>
                  <a:gd name="connsiteY3" fmla="*/ 0 h 1371600"/>
                  <a:gd name="connsiteX0" fmla="*/ 1171575 w 1181100"/>
                  <a:gd name="connsiteY0" fmla="*/ 1371600 h 1371600"/>
                  <a:gd name="connsiteX1" fmla="*/ 1181100 w 1181100"/>
                  <a:gd name="connsiteY1" fmla="*/ 419100 h 1371600"/>
                  <a:gd name="connsiteX2" fmla="*/ 167327 w 1181100"/>
                  <a:gd name="connsiteY2" fmla="*/ 263430 h 1371600"/>
                  <a:gd name="connsiteX3" fmla="*/ 0 w 1181100"/>
                  <a:gd name="connsiteY3" fmla="*/ 0 h 1371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81100" h="1371600">
                    <a:moveTo>
                      <a:pt x="1171575" y="1371600"/>
                    </a:moveTo>
                    <a:lnTo>
                      <a:pt x="1181100" y="419100"/>
                    </a:lnTo>
                    <a:lnTo>
                      <a:pt x="167327" y="263430"/>
                    </a:lnTo>
                    <a:lnTo>
                      <a:pt x="0" y="0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13" name="Group 267"/>
              <p:cNvGrpSpPr/>
              <p:nvPr/>
            </p:nvGrpSpPr>
            <p:grpSpPr>
              <a:xfrm>
                <a:off x="1807195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426" name="Flowchart: Delay 425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427" name="Flowchart: Delay 426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396" name="Isosceles Triangle 395"/>
              <p:cNvSpPr/>
              <p:nvPr/>
            </p:nvSpPr>
            <p:spPr bwMode="auto">
              <a:xfrm flipH="1" flipV="1">
                <a:off x="9331058" y="4280520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cxnSp>
            <p:nvCxnSpPr>
              <p:cNvPr id="397" name="Straight Connector 396"/>
              <p:cNvCxnSpPr>
                <a:endCxn id="396" idx="0"/>
              </p:cNvCxnSpPr>
              <p:nvPr/>
            </p:nvCxnSpPr>
            <p:spPr bwMode="auto">
              <a:xfrm flipH="1" flipV="1">
                <a:off x="9470882" y="4496544"/>
                <a:ext cx="19100" cy="1448172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14" name="Group 267"/>
              <p:cNvGrpSpPr/>
              <p:nvPr/>
            </p:nvGrpSpPr>
            <p:grpSpPr>
              <a:xfrm flipH="1">
                <a:off x="9370857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424" name="Flowchart: Delay 423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425" name="Flowchart: Delay 424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399" name="Freeform 398"/>
              <p:cNvSpPr/>
              <p:nvPr/>
            </p:nvSpPr>
            <p:spPr bwMode="auto">
              <a:xfrm flipH="1">
                <a:off x="9502029" y="1661822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15" name="Group 267"/>
              <p:cNvGrpSpPr/>
              <p:nvPr/>
            </p:nvGrpSpPr>
            <p:grpSpPr>
              <a:xfrm flipH="1">
                <a:off x="9513428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422" name="Flowchart: Delay 421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423" name="Flowchart: Delay 422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401" name="Freeform 400"/>
              <p:cNvSpPr/>
              <p:nvPr/>
            </p:nvSpPr>
            <p:spPr bwMode="auto">
              <a:xfrm>
                <a:off x="9303243" y="1669773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16" name="Group 270"/>
              <p:cNvGrpSpPr/>
              <p:nvPr/>
            </p:nvGrpSpPr>
            <p:grpSpPr>
              <a:xfrm flipH="1">
                <a:off x="9201543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420" name="Flowchart: Delay 419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421" name="Flowchart: Delay 420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403" name="Freeform 402"/>
              <p:cNvSpPr/>
              <p:nvPr/>
            </p:nvSpPr>
            <p:spPr bwMode="auto">
              <a:xfrm flipH="1">
                <a:off x="8287219" y="4581525"/>
                <a:ext cx="1181100" cy="1371600"/>
              </a:xfrm>
              <a:custGeom>
                <a:avLst/>
                <a:gdLst>
                  <a:gd name="connsiteX0" fmla="*/ 1171575 w 1181100"/>
                  <a:gd name="connsiteY0" fmla="*/ 1371600 h 1371600"/>
                  <a:gd name="connsiteX1" fmla="*/ 1181100 w 1181100"/>
                  <a:gd name="connsiteY1" fmla="*/ 419100 h 1371600"/>
                  <a:gd name="connsiteX2" fmla="*/ 0 w 1181100"/>
                  <a:gd name="connsiteY2" fmla="*/ 0 h 1371600"/>
                  <a:gd name="connsiteX0" fmla="*/ 1171575 w 1181100"/>
                  <a:gd name="connsiteY0" fmla="*/ 1371600 h 1371600"/>
                  <a:gd name="connsiteX1" fmla="*/ 1181100 w 1181100"/>
                  <a:gd name="connsiteY1" fmla="*/ 419100 h 1371600"/>
                  <a:gd name="connsiteX2" fmla="*/ 249214 w 1181100"/>
                  <a:gd name="connsiteY2" fmla="*/ 86009 h 1371600"/>
                  <a:gd name="connsiteX3" fmla="*/ 0 w 1181100"/>
                  <a:gd name="connsiteY3" fmla="*/ 0 h 1371600"/>
                  <a:gd name="connsiteX0" fmla="*/ 1171575 w 1181100"/>
                  <a:gd name="connsiteY0" fmla="*/ 1371600 h 1371600"/>
                  <a:gd name="connsiteX1" fmla="*/ 1181100 w 1181100"/>
                  <a:gd name="connsiteY1" fmla="*/ 419100 h 1371600"/>
                  <a:gd name="connsiteX2" fmla="*/ 167327 w 1181100"/>
                  <a:gd name="connsiteY2" fmla="*/ 263430 h 1371600"/>
                  <a:gd name="connsiteX3" fmla="*/ 0 w 1181100"/>
                  <a:gd name="connsiteY3" fmla="*/ 0 h 1371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81100" h="1371600">
                    <a:moveTo>
                      <a:pt x="1171575" y="1371600"/>
                    </a:moveTo>
                    <a:lnTo>
                      <a:pt x="1181100" y="419100"/>
                    </a:lnTo>
                    <a:lnTo>
                      <a:pt x="167327" y="263430"/>
                    </a:lnTo>
                    <a:lnTo>
                      <a:pt x="0" y="0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17" name="Group 267"/>
              <p:cNvGrpSpPr/>
              <p:nvPr/>
            </p:nvGrpSpPr>
            <p:grpSpPr>
              <a:xfrm flipH="1">
                <a:off x="8178525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418" name="Flowchart: Delay 417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419" name="Flowchart: Delay 418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cxnSp>
            <p:nvCxnSpPr>
              <p:cNvPr id="405" name="Straight Connector 404"/>
              <p:cNvCxnSpPr/>
              <p:nvPr/>
            </p:nvCxnSpPr>
            <p:spPr bwMode="auto">
              <a:xfrm flipH="1">
                <a:off x="717550" y="5944716"/>
                <a:ext cx="1" cy="1872208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06" name="Straight Connector 405"/>
              <p:cNvCxnSpPr/>
              <p:nvPr/>
            </p:nvCxnSpPr>
            <p:spPr bwMode="auto">
              <a:xfrm flipH="1">
                <a:off x="1908175" y="5944716"/>
                <a:ext cx="1" cy="1872208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07" name="Straight Connector 406"/>
              <p:cNvCxnSpPr/>
              <p:nvPr/>
            </p:nvCxnSpPr>
            <p:spPr bwMode="auto">
              <a:xfrm>
                <a:off x="223019" y="7794451"/>
                <a:ext cx="9577064" cy="0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408" name="TextBox 407"/>
              <p:cNvSpPr txBox="1"/>
              <p:nvPr/>
            </p:nvSpPr>
            <p:spPr>
              <a:xfrm>
                <a:off x="4961706" y="7669485"/>
                <a:ext cx="58990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BVLAN</a:t>
                </a:r>
                <a:endParaRPr lang="en-US" sz="1400" b="0" dirty="0" smtClean="0"/>
              </a:p>
            </p:txBody>
          </p:sp>
          <p:cxnSp>
            <p:nvCxnSpPr>
              <p:cNvPr id="409" name="Straight Connector 408"/>
              <p:cNvCxnSpPr/>
              <p:nvPr/>
            </p:nvCxnSpPr>
            <p:spPr bwMode="auto">
              <a:xfrm flipH="1">
                <a:off x="8300615" y="5944716"/>
                <a:ext cx="1" cy="1872208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410" name="TextBox 409"/>
              <p:cNvSpPr txBox="1"/>
              <p:nvPr/>
            </p:nvSpPr>
            <p:spPr>
              <a:xfrm rot="16200000">
                <a:off x="385314" y="7384876"/>
                <a:ext cx="46807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active</a:t>
                </a:r>
                <a:endParaRPr lang="en-US" sz="1400" b="0" dirty="0" smtClean="0"/>
              </a:p>
            </p:txBody>
          </p:sp>
          <p:sp>
            <p:nvSpPr>
              <p:cNvPr id="411" name="TextBox 410"/>
              <p:cNvSpPr txBox="1"/>
              <p:nvPr/>
            </p:nvSpPr>
            <p:spPr>
              <a:xfrm rot="16200000">
                <a:off x="1462323" y="7297701"/>
                <a:ext cx="61715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blocked</a:t>
                </a:r>
                <a:endParaRPr lang="en-US" sz="1400" b="0" dirty="0" smtClean="0"/>
              </a:p>
            </p:txBody>
          </p:sp>
          <p:sp>
            <p:nvSpPr>
              <p:cNvPr id="412" name="TextBox 411"/>
              <p:cNvSpPr txBox="1"/>
              <p:nvPr/>
            </p:nvSpPr>
            <p:spPr>
              <a:xfrm rot="5400000" flipH="1">
                <a:off x="8087638" y="7297701"/>
                <a:ext cx="61715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blocked</a:t>
                </a:r>
                <a:endParaRPr lang="en-US" sz="1400" b="0" dirty="0" smtClean="0"/>
              </a:p>
            </p:txBody>
          </p:sp>
          <p:sp>
            <p:nvSpPr>
              <p:cNvPr id="413" name="TextBox 412"/>
              <p:cNvSpPr txBox="1"/>
              <p:nvPr/>
            </p:nvSpPr>
            <p:spPr>
              <a:xfrm rot="5400000" flipH="1">
                <a:off x="9311194" y="7297700"/>
                <a:ext cx="61715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blocked</a:t>
                </a:r>
                <a:endParaRPr lang="en-US" sz="1400" b="0" dirty="0" smtClean="0"/>
              </a:p>
            </p:txBody>
          </p:sp>
          <p:cxnSp>
            <p:nvCxnSpPr>
              <p:cNvPr id="414" name="Straight Connector 413"/>
              <p:cNvCxnSpPr/>
              <p:nvPr/>
            </p:nvCxnSpPr>
            <p:spPr bwMode="auto">
              <a:xfrm>
                <a:off x="4391025" y="7472363"/>
                <a:ext cx="4764" cy="333375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15" name="Straight Connector 414"/>
              <p:cNvCxnSpPr/>
              <p:nvPr/>
            </p:nvCxnSpPr>
            <p:spPr bwMode="auto">
              <a:xfrm>
                <a:off x="4710113" y="7472363"/>
                <a:ext cx="1" cy="304800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16" name="Straight Connector 415"/>
              <p:cNvCxnSpPr/>
              <p:nvPr/>
            </p:nvCxnSpPr>
            <p:spPr bwMode="auto">
              <a:xfrm flipH="1">
                <a:off x="5848351" y="7467600"/>
                <a:ext cx="4762" cy="338138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17" name="Straight Connector 416"/>
              <p:cNvCxnSpPr/>
              <p:nvPr/>
            </p:nvCxnSpPr>
            <p:spPr bwMode="auto">
              <a:xfrm>
                <a:off x="6086475" y="7472363"/>
                <a:ext cx="1" cy="323850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583" name="Straight Connector 582"/>
            <p:cNvCxnSpPr>
              <a:stCxn id="671" idx="4"/>
            </p:cNvCxnSpPr>
            <p:nvPr/>
          </p:nvCxnSpPr>
          <p:spPr bwMode="auto">
            <a:xfrm flipH="1">
              <a:off x="1936306" y="3787913"/>
              <a:ext cx="1223622" cy="220599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48" name="Straight Connector 647"/>
            <p:cNvCxnSpPr>
              <a:stCxn id="392" idx="2"/>
              <a:endCxn id="691" idx="1"/>
            </p:cNvCxnSpPr>
            <p:nvPr/>
          </p:nvCxnSpPr>
          <p:spPr bwMode="auto">
            <a:xfrm flipV="1">
              <a:off x="2235844" y="3670300"/>
              <a:ext cx="1701156" cy="343689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60" name="Group 659"/>
          <p:cNvGrpSpPr/>
          <p:nvPr/>
        </p:nvGrpSpPr>
        <p:grpSpPr>
          <a:xfrm>
            <a:off x="2224336" y="3670300"/>
            <a:ext cx="8462456" cy="6385932"/>
            <a:chOff x="2224336" y="3670300"/>
            <a:chExt cx="8462456" cy="6385932"/>
          </a:xfrm>
        </p:grpSpPr>
        <p:grpSp>
          <p:nvGrpSpPr>
            <p:cNvPr id="19" name="Group 433"/>
            <p:cNvGrpSpPr/>
            <p:nvPr/>
          </p:nvGrpSpPr>
          <p:grpSpPr>
            <a:xfrm>
              <a:off x="2224336" y="4004464"/>
              <a:ext cx="8462456" cy="6051768"/>
              <a:chOff x="871091" y="1660248"/>
              <a:chExt cx="8462456" cy="6051768"/>
            </a:xfrm>
          </p:grpSpPr>
          <p:sp>
            <p:nvSpPr>
              <p:cNvPr id="435" name="Isosceles Triangle 434"/>
              <p:cNvSpPr/>
              <p:nvPr/>
            </p:nvSpPr>
            <p:spPr bwMode="auto">
              <a:xfrm>
                <a:off x="1418581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36" name="Isosceles Triangle 435"/>
              <p:cNvSpPr/>
              <p:nvPr/>
            </p:nvSpPr>
            <p:spPr bwMode="auto">
              <a:xfrm flipV="1">
                <a:off x="1418581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37" name="Isosceles Triangle 436"/>
              <p:cNvSpPr/>
              <p:nvPr/>
            </p:nvSpPr>
            <p:spPr bwMode="auto">
              <a:xfrm>
                <a:off x="1121023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38" name="Isosceles Triangle 437"/>
              <p:cNvSpPr/>
              <p:nvPr/>
            </p:nvSpPr>
            <p:spPr bwMode="auto">
              <a:xfrm flipV="1">
                <a:off x="1121023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39" name="Isosceles Triangle 438"/>
              <p:cNvSpPr/>
              <p:nvPr/>
            </p:nvSpPr>
            <p:spPr bwMode="auto">
              <a:xfrm flipH="1">
                <a:off x="8567139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40" name="Isosceles Triangle 439"/>
              <p:cNvSpPr/>
              <p:nvPr/>
            </p:nvSpPr>
            <p:spPr bwMode="auto">
              <a:xfrm flipH="1" flipV="1">
                <a:off x="8567139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41" name="Isosceles Triangle 440"/>
              <p:cNvSpPr/>
              <p:nvPr/>
            </p:nvSpPr>
            <p:spPr bwMode="auto">
              <a:xfrm flipH="1">
                <a:off x="8864697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42" name="Isosceles Triangle 441"/>
              <p:cNvSpPr/>
              <p:nvPr/>
            </p:nvSpPr>
            <p:spPr bwMode="auto">
              <a:xfrm flipH="1" flipV="1">
                <a:off x="8864697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43" name="Isosceles Triangle 442"/>
              <p:cNvSpPr/>
              <p:nvPr/>
            </p:nvSpPr>
            <p:spPr bwMode="auto">
              <a:xfrm>
                <a:off x="871091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444" name="Isosceles Triangle 443"/>
              <p:cNvSpPr/>
              <p:nvPr/>
            </p:nvSpPr>
            <p:spPr bwMode="auto">
              <a:xfrm>
                <a:off x="2095227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445" name="Isosceles Triangle 444"/>
              <p:cNvSpPr/>
              <p:nvPr/>
            </p:nvSpPr>
            <p:spPr bwMode="auto">
              <a:xfrm flipH="1">
                <a:off x="9114629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446" name="Isosceles Triangle 445"/>
              <p:cNvSpPr/>
              <p:nvPr/>
            </p:nvSpPr>
            <p:spPr bwMode="auto">
              <a:xfrm flipH="1">
                <a:off x="7890493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447" name="Freeform 446"/>
              <p:cNvSpPr/>
              <p:nvPr/>
            </p:nvSpPr>
            <p:spPr bwMode="auto">
              <a:xfrm flipH="1">
                <a:off x="8822524" y="4491990"/>
                <a:ext cx="0" cy="87630"/>
              </a:xfrm>
              <a:custGeom>
                <a:avLst/>
                <a:gdLst>
                  <a:gd name="connsiteX0" fmla="*/ 163830 w 163830"/>
                  <a:gd name="connsiteY0" fmla="*/ 0 h 278130"/>
                  <a:gd name="connsiteX1" fmla="*/ 163830 w 163830"/>
                  <a:gd name="connsiteY1" fmla="*/ 87630 h 278130"/>
                  <a:gd name="connsiteX2" fmla="*/ 0 w 163830"/>
                  <a:gd name="connsiteY2" fmla="*/ 278130 h 278130"/>
                  <a:gd name="connsiteX0" fmla="*/ 0 w 0"/>
                  <a:gd name="connsiteY0" fmla="*/ 0 h 87630"/>
                  <a:gd name="connsiteX1" fmla="*/ 0 w 0"/>
                  <a:gd name="connsiteY1" fmla="*/ 87630 h 876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87630">
                    <a:moveTo>
                      <a:pt x="0" y="0"/>
                    </a:moveTo>
                    <a:lnTo>
                      <a:pt x="0" y="87630"/>
                    </a:lnTo>
                  </a:path>
                </a:pathLst>
              </a:custGeom>
              <a:noFill/>
              <a:ln w="28575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48" name="Rectangle 447"/>
              <p:cNvSpPr/>
              <p:nvPr/>
            </p:nvSpPr>
            <p:spPr bwMode="auto">
              <a:xfrm>
                <a:off x="1066080" y="4574012"/>
                <a:ext cx="621103" cy="21566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49" name="Isosceles Triangle 448"/>
              <p:cNvSpPr/>
              <p:nvPr/>
            </p:nvSpPr>
            <p:spPr bwMode="auto">
              <a:xfrm flipV="1">
                <a:off x="1239516" y="4280520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50" name="Freeform 449"/>
              <p:cNvSpPr/>
              <p:nvPr/>
            </p:nvSpPr>
            <p:spPr bwMode="auto">
              <a:xfrm>
                <a:off x="1210669" y="1661822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51" name="Freeform 450"/>
              <p:cNvSpPr/>
              <p:nvPr/>
            </p:nvSpPr>
            <p:spPr bwMode="auto">
              <a:xfrm flipH="1">
                <a:off x="1409455" y="1660248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20" name="Group 251"/>
              <p:cNvGrpSpPr/>
              <p:nvPr/>
            </p:nvGrpSpPr>
            <p:grpSpPr>
              <a:xfrm>
                <a:off x="1418581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494" name="Flowchart: Delay 493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495" name="Flowchart: Delay 494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453" name="Freeform 452"/>
              <p:cNvSpPr/>
              <p:nvPr/>
            </p:nvSpPr>
            <p:spPr bwMode="auto">
              <a:xfrm>
                <a:off x="981076" y="4680495"/>
                <a:ext cx="243506" cy="1272630"/>
              </a:xfrm>
              <a:custGeom>
                <a:avLst/>
                <a:gdLst>
                  <a:gd name="connsiteX0" fmla="*/ 390525 w 390525"/>
                  <a:gd name="connsiteY0" fmla="*/ 0 h 1447800"/>
                  <a:gd name="connsiteX1" fmla="*/ 390525 w 390525"/>
                  <a:gd name="connsiteY1" fmla="*/ 95250 h 1447800"/>
                  <a:gd name="connsiteX2" fmla="*/ 0 w 390525"/>
                  <a:gd name="connsiteY2" fmla="*/ 514350 h 1447800"/>
                  <a:gd name="connsiteX3" fmla="*/ 0 w 390525"/>
                  <a:gd name="connsiteY3" fmla="*/ 1447800 h 1447800"/>
                  <a:gd name="connsiteX0" fmla="*/ 390525 w 390525"/>
                  <a:gd name="connsiteY0" fmla="*/ 0 h 1447800"/>
                  <a:gd name="connsiteX1" fmla="*/ 230505 w 390525"/>
                  <a:gd name="connsiteY1" fmla="*/ 270510 h 1447800"/>
                  <a:gd name="connsiteX2" fmla="*/ 0 w 390525"/>
                  <a:gd name="connsiteY2" fmla="*/ 514350 h 1447800"/>
                  <a:gd name="connsiteX3" fmla="*/ 0 w 390525"/>
                  <a:gd name="connsiteY3" fmla="*/ 1447800 h 1447800"/>
                  <a:gd name="connsiteX0" fmla="*/ 230505 w 230505"/>
                  <a:gd name="connsiteY0" fmla="*/ 0 h 1177290"/>
                  <a:gd name="connsiteX1" fmla="*/ 0 w 230505"/>
                  <a:gd name="connsiteY1" fmla="*/ 243840 h 1177290"/>
                  <a:gd name="connsiteX2" fmla="*/ 0 w 230505"/>
                  <a:gd name="connsiteY2" fmla="*/ 1177290 h 1177290"/>
                  <a:gd name="connsiteX0" fmla="*/ 243506 w 243506"/>
                  <a:gd name="connsiteY0" fmla="*/ 0 h 1272630"/>
                  <a:gd name="connsiteX1" fmla="*/ 0 w 243506"/>
                  <a:gd name="connsiteY1" fmla="*/ 339180 h 1272630"/>
                  <a:gd name="connsiteX2" fmla="*/ 0 w 243506"/>
                  <a:gd name="connsiteY2" fmla="*/ 1272630 h 1272630"/>
                  <a:gd name="connsiteX0" fmla="*/ 243506 w 243506"/>
                  <a:gd name="connsiteY0" fmla="*/ 0 h 1272630"/>
                  <a:gd name="connsiteX1" fmla="*/ 128338 w 243506"/>
                  <a:gd name="connsiteY1" fmla="*/ 177526 h 1272630"/>
                  <a:gd name="connsiteX2" fmla="*/ 0 w 243506"/>
                  <a:gd name="connsiteY2" fmla="*/ 339180 h 1272630"/>
                  <a:gd name="connsiteX3" fmla="*/ 0 w 243506"/>
                  <a:gd name="connsiteY3" fmla="*/ 1272630 h 1272630"/>
                  <a:gd name="connsiteX0" fmla="*/ 243506 w 243506"/>
                  <a:gd name="connsiteY0" fmla="*/ 0 h 1272630"/>
                  <a:gd name="connsiteX1" fmla="*/ 228012 w 243506"/>
                  <a:gd name="connsiteY1" fmla="*/ 108187 h 1272630"/>
                  <a:gd name="connsiteX2" fmla="*/ 0 w 243506"/>
                  <a:gd name="connsiteY2" fmla="*/ 339180 h 1272630"/>
                  <a:gd name="connsiteX3" fmla="*/ 0 w 243506"/>
                  <a:gd name="connsiteY3" fmla="*/ 1272630 h 1272630"/>
                  <a:gd name="connsiteX0" fmla="*/ 243506 w 243506"/>
                  <a:gd name="connsiteY0" fmla="*/ 0 h 1272630"/>
                  <a:gd name="connsiteX1" fmla="*/ 241013 w 243506"/>
                  <a:gd name="connsiteY1" fmla="*/ 108187 h 1272630"/>
                  <a:gd name="connsiteX2" fmla="*/ 0 w 243506"/>
                  <a:gd name="connsiteY2" fmla="*/ 339180 h 1272630"/>
                  <a:gd name="connsiteX3" fmla="*/ 0 w 243506"/>
                  <a:gd name="connsiteY3" fmla="*/ 1272630 h 12726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43506" h="1272630">
                    <a:moveTo>
                      <a:pt x="243506" y="0"/>
                    </a:moveTo>
                    <a:lnTo>
                      <a:pt x="241013" y="108187"/>
                    </a:lnTo>
                    <a:lnTo>
                      <a:pt x="0" y="339180"/>
                    </a:lnTo>
                    <a:lnTo>
                      <a:pt x="0" y="1272630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21" name="Group 270"/>
              <p:cNvGrpSpPr/>
              <p:nvPr/>
            </p:nvGrpSpPr>
            <p:grpSpPr>
              <a:xfrm>
                <a:off x="871091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492" name="Flowchart: Delay 491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493" name="Flowchart: Delay 492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455" name="Freeform 454"/>
              <p:cNvSpPr/>
              <p:nvPr/>
            </p:nvSpPr>
            <p:spPr bwMode="auto">
              <a:xfrm>
                <a:off x="1517751" y="4686734"/>
                <a:ext cx="701573" cy="1256866"/>
              </a:xfrm>
              <a:custGeom>
                <a:avLst/>
                <a:gdLst>
                  <a:gd name="connsiteX0" fmla="*/ 0 w 847725"/>
                  <a:gd name="connsiteY0" fmla="*/ 0 h 1371600"/>
                  <a:gd name="connsiteX1" fmla="*/ 847725 w 847725"/>
                  <a:gd name="connsiteY1" fmla="*/ 457200 h 1371600"/>
                  <a:gd name="connsiteX2" fmla="*/ 838200 w 847725"/>
                  <a:gd name="connsiteY2" fmla="*/ 1371600 h 1371600"/>
                  <a:gd name="connsiteX0" fmla="*/ 0 w 645795"/>
                  <a:gd name="connsiteY0" fmla="*/ 0 h 1150620"/>
                  <a:gd name="connsiteX1" fmla="*/ 645795 w 645795"/>
                  <a:gd name="connsiteY1" fmla="*/ 236220 h 1150620"/>
                  <a:gd name="connsiteX2" fmla="*/ 636270 w 645795"/>
                  <a:gd name="connsiteY2" fmla="*/ 1150620 h 1150620"/>
                  <a:gd name="connsiteX0" fmla="*/ 0 w 653415"/>
                  <a:gd name="connsiteY0" fmla="*/ 0 h 1165860"/>
                  <a:gd name="connsiteX1" fmla="*/ 653415 w 653415"/>
                  <a:gd name="connsiteY1" fmla="*/ 251460 h 1165860"/>
                  <a:gd name="connsiteX2" fmla="*/ 643890 w 653415"/>
                  <a:gd name="connsiteY2" fmla="*/ 1165860 h 1165860"/>
                  <a:gd name="connsiteX0" fmla="*/ 0 w 696751"/>
                  <a:gd name="connsiteY0" fmla="*/ 0 h 1239532"/>
                  <a:gd name="connsiteX1" fmla="*/ 696751 w 696751"/>
                  <a:gd name="connsiteY1" fmla="*/ 325132 h 1239532"/>
                  <a:gd name="connsiteX2" fmla="*/ 687226 w 696751"/>
                  <a:gd name="connsiteY2" fmla="*/ 1239532 h 1239532"/>
                  <a:gd name="connsiteX0" fmla="*/ 0 w 696751"/>
                  <a:gd name="connsiteY0" fmla="*/ 0 h 1239532"/>
                  <a:gd name="connsiteX1" fmla="*/ 332228 w 696751"/>
                  <a:gd name="connsiteY1" fmla="*/ 149619 h 1239532"/>
                  <a:gd name="connsiteX2" fmla="*/ 696751 w 696751"/>
                  <a:gd name="connsiteY2" fmla="*/ 325132 h 1239532"/>
                  <a:gd name="connsiteX3" fmla="*/ 687226 w 696751"/>
                  <a:gd name="connsiteY3" fmla="*/ 1239532 h 1239532"/>
                  <a:gd name="connsiteX0" fmla="*/ 1463 w 698214"/>
                  <a:gd name="connsiteY0" fmla="*/ 0 h 1239532"/>
                  <a:gd name="connsiteX1" fmla="*/ 0 w 698214"/>
                  <a:gd name="connsiteY1" fmla="*/ 75947 h 1239532"/>
                  <a:gd name="connsiteX2" fmla="*/ 698214 w 698214"/>
                  <a:gd name="connsiteY2" fmla="*/ 325132 h 1239532"/>
                  <a:gd name="connsiteX3" fmla="*/ 688689 w 698214"/>
                  <a:gd name="connsiteY3" fmla="*/ 1239532 h 1239532"/>
                  <a:gd name="connsiteX0" fmla="*/ 488 w 701573"/>
                  <a:gd name="connsiteY0" fmla="*/ 0 h 1256866"/>
                  <a:gd name="connsiteX1" fmla="*/ 3359 w 701573"/>
                  <a:gd name="connsiteY1" fmla="*/ 93281 h 1256866"/>
                  <a:gd name="connsiteX2" fmla="*/ 701573 w 701573"/>
                  <a:gd name="connsiteY2" fmla="*/ 342466 h 1256866"/>
                  <a:gd name="connsiteX3" fmla="*/ 692048 w 701573"/>
                  <a:gd name="connsiteY3" fmla="*/ 1256866 h 1256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01573" h="1256866">
                    <a:moveTo>
                      <a:pt x="488" y="0"/>
                    </a:moveTo>
                    <a:cubicBezTo>
                      <a:pt x="0" y="25316"/>
                      <a:pt x="3847" y="67965"/>
                      <a:pt x="3359" y="93281"/>
                    </a:cubicBezTo>
                    <a:lnTo>
                      <a:pt x="701573" y="342466"/>
                    </a:lnTo>
                    <a:lnTo>
                      <a:pt x="692048" y="1256866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56" name="Isosceles Triangle 455"/>
              <p:cNvSpPr/>
              <p:nvPr/>
            </p:nvSpPr>
            <p:spPr bwMode="auto">
              <a:xfrm flipV="1">
                <a:off x="2095227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grpSp>
            <p:nvGrpSpPr>
              <p:cNvPr id="22" name="Group 270"/>
              <p:cNvGrpSpPr/>
              <p:nvPr/>
            </p:nvGrpSpPr>
            <p:grpSpPr>
              <a:xfrm>
                <a:off x="2095227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490" name="Flowchart: Delay 489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491" name="Flowchart: Delay 490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458" name="Freeform 457"/>
              <p:cNvSpPr/>
              <p:nvPr/>
            </p:nvSpPr>
            <p:spPr bwMode="auto">
              <a:xfrm>
                <a:off x="1215390" y="4491990"/>
                <a:ext cx="163830" cy="278130"/>
              </a:xfrm>
              <a:custGeom>
                <a:avLst/>
                <a:gdLst>
                  <a:gd name="connsiteX0" fmla="*/ 163830 w 163830"/>
                  <a:gd name="connsiteY0" fmla="*/ 0 h 278130"/>
                  <a:gd name="connsiteX1" fmla="*/ 163830 w 163830"/>
                  <a:gd name="connsiteY1" fmla="*/ 87630 h 278130"/>
                  <a:gd name="connsiteX2" fmla="*/ 0 w 163830"/>
                  <a:gd name="connsiteY2" fmla="*/ 278130 h 2781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3830" h="278130">
                    <a:moveTo>
                      <a:pt x="163830" y="0"/>
                    </a:moveTo>
                    <a:lnTo>
                      <a:pt x="163830" y="87630"/>
                    </a:lnTo>
                    <a:lnTo>
                      <a:pt x="0" y="278130"/>
                    </a:lnTo>
                  </a:path>
                </a:pathLst>
              </a:custGeom>
              <a:noFill/>
              <a:ln w="28575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59" name="Isosceles Triangle 458"/>
              <p:cNvSpPr/>
              <p:nvPr/>
            </p:nvSpPr>
            <p:spPr bwMode="auto">
              <a:xfrm flipH="1" flipV="1">
                <a:off x="8682580" y="4280520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60" name="Freeform 459"/>
              <p:cNvSpPr/>
              <p:nvPr/>
            </p:nvSpPr>
            <p:spPr bwMode="auto">
              <a:xfrm flipH="1">
                <a:off x="8863854" y="1661822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61" name="Freeform 460"/>
              <p:cNvSpPr/>
              <p:nvPr/>
            </p:nvSpPr>
            <p:spPr bwMode="auto">
              <a:xfrm>
                <a:off x="8665068" y="1660248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23" name="Group 251"/>
              <p:cNvGrpSpPr/>
              <p:nvPr/>
            </p:nvGrpSpPr>
            <p:grpSpPr>
              <a:xfrm flipH="1">
                <a:off x="8567139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488" name="Flowchart: Delay 487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489" name="Flowchart: Delay 488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463" name="Rectangle 462"/>
              <p:cNvSpPr/>
              <p:nvPr/>
            </p:nvSpPr>
            <p:spPr bwMode="auto">
              <a:xfrm flipH="1">
                <a:off x="8514561" y="4574012"/>
                <a:ext cx="621103" cy="21566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64" name="Freeform 463"/>
              <p:cNvSpPr/>
              <p:nvPr/>
            </p:nvSpPr>
            <p:spPr bwMode="auto">
              <a:xfrm flipH="1">
                <a:off x="8977162" y="4680495"/>
                <a:ext cx="243506" cy="1272630"/>
              </a:xfrm>
              <a:custGeom>
                <a:avLst/>
                <a:gdLst>
                  <a:gd name="connsiteX0" fmla="*/ 390525 w 390525"/>
                  <a:gd name="connsiteY0" fmla="*/ 0 h 1447800"/>
                  <a:gd name="connsiteX1" fmla="*/ 390525 w 390525"/>
                  <a:gd name="connsiteY1" fmla="*/ 95250 h 1447800"/>
                  <a:gd name="connsiteX2" fmla="*/ 0 w 390525"/>
                  <a:gd name="connsiteY2" fmla="*/ 514350 h 1447800"/>
                  <a:gd name="connsiteX3" fmla="*/ 0 w 390525"/>
                  <a:gd name="connsiteY3" fmla="*/ 1447800 h 1447800"/>
                  <a:gd name="connsiteX0" fmla="*/ 390525 w 390525"/>
                  <a:gd name="connsiteY0" fmla="*/ 0 h 1447800"/>
                  <a:gd name="connsiteX1" fmla="*/ 230505 w 390525"/>
                  <a:gd name="connsiteY1" fmla="*/ 270510 h 1447800"/>
                  <a:gd name="connsiteX2" fmla="*/ 0 w 390525"/>
                  <a:gd name="connsiteY2" fmla="*/ 514350 h 1447800"/>
                  <a:gd name="connsiteX3" fmla="*/ 0 w 390525"/>
                  <a:gd name="connsiteY3" fmla="*/ 1447800 h 1447800"/>
                  <a:gd name="connsiteX0" fmla="*/ 230505 w 230505"/>
                  <a:gd name="connsiteY0" fmla="*/ 0 h 1177290"/>
                  <a:gd name="connsiteX1" fmla="*/ 0 w 230505"/>
                  <a:gd name="connsiteY1" fmla="*/ 243840 h 1177290"/>
                  <a:gd name="connsiteX2" fmla="*/ 0 w 230505"/>
                  <a:gd name="connsiteY2" fmla="*/ 1177290 h 1177290"/>
                  <a:gd name="connsiteX0" fmla="*/ 243506 w 243506"/>
                  <a:gd name="connsiteY0" fmla="*/ 0 h 1272630"/>
                  <a:gd name="connsiteX1" fmla="*/ 0 w 243506"/>
                  <a:gd name="connsiteY1" fmla="*/ 339180 h 1272630"/>
                  <a:gd name="connsiteX2" fmla="*/ 0 w 243506"/>
                  <a:gd name="connsiteY2" fmla="*/ 1272630 h 1272630"/>
                  <a:gd name="connsiteX0" fmla="*/ 243506 w 243506"/>
                  <a:gd name="connsiteY0" fmla="*/ 0 h 1272630"/>
                  <a:gd name="connsiteX1" fmla="*/ 128338 w 243506"/>
                  <a:gd name="connsiteY1" fmla="*/ 177526 h 1272630"/>
                  <a:gd name="connsiteX2" fmla="*/ 0 w 243506"/>
                  <a:gd name="connsiteY2" fmla="*/ 339180 h 1272630"/>
                  <a:gd name="connsiteX3" fmla="*/ 0 w 243506"/>
                  <a:gd name="connsiteY3" fmla="*/ 1272630 h 1272630"/>
                  <a:gd name="connsiteX0" fmla="*/ 243506 w 243506"/>
                  <a:gd name="connsiteY0" fmla="*/ 0 h 1272630"/>
                  <a:gd name="connsiteX1" fmla="*/ 228012 w 243506"/>
                  <a:gd name="connsiteY1" fmla="*/ 108187 h 1272630"/>
                  <a:gd name="connsiteX2" fmla="*/ 0 w 243506"/>
                  <a:gd name="connsiteY2" fmla="*/ 339180 h 1272630"/>
                  <a:gd name="connsiteX3" fmla="*/ 0 w 243506"/>
                  <a:gd name="connsiteY3" fmla="*/ 1272630 h 1272630"/>
                  <a:gd name="connsiteX0" fmla="*/ 243506 w 243506"/>
                  <a:gd name="connsiteY0" fmla="*/ 0 h 1272630"/>
                  <a:gd name="connsiteX1" fmla="*/ 241013 w 243506"/>
                  <a:gd name="connsiteY1" fmla="*/ 108187 h 1272630"/>
                  <a:gd name="connsiteX2" fmla="*/ 0 w 243506"/>
                  <a:gd name="connsiteY2" fmla="*/ 339180 h 1272630"/>
                  <a:gd name="connsiteX3" fmla="*/ 0 w 243506"/>
                  <a:gd name="connsiteY3" fmla="*/ 1272630 h 12726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43506" h="1272630">
                    <a:moveTo>
                      <a:pt x="243506" y="0"/>
                    </a:moveTo>
                    <a:lnTo>
                      <a:pt x="241013" y="108187"/>
                    </a:lnTo>
                    <a:lnTo>
                      <a:pt x="0" y="339180"/>
                    </a:lnTo>
                    <a:lnTo>
                      <a:pt x="0" y="1272630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65" name="Isosceles Triangle 464"/>
              <p:cNvSpPr/>
              <p:nvPr/>
            </p:nvSpPr>
            <p:spPr bwMode="auto">
              <a:xfrm flipH="1" flipV="1">
                <a:off x="9114629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grpSp>
            <p:nvGrpSpPr>
              <p:cNvPr id="24" name="Group 270"/>
              <p:cNvGrpSpPr/>
              <p:nvPr/>
            </p:nvGrpSpPr>
            <p:grpSpPr>
              <a:xfrm flipH="1">
                <a:off x="9114629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486" name="Flowchart: Delay 485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487" name="Flowchart: Delay 486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467" name="Freeform 466"/>
              <p:cNvSpPr/>
              <p:nvPr/>
            </p:nvSpPr>
            <p:spPr bwMode="auto">
              <a:xfrm flipH="1">
                <a:off x="7982420" y="4686734"/>
                <a:ext cx="701573" cy="1256866"/>
              </a:xfrm>
              <a:custGeom>
                <a:avLst/>
                <a:gdLst>
                  <a:gd name="connsiteX0" fmla="*/ 0 w 847725"/>
                  <a:gd name="connsiteY0" fmla="*/ 0 h 1371600"/>
                  <a:gd name="connsiteX1" fmla="*/ 847725 w 847725"/>
                  <a:gd name="connsiteY1" fmla="*/ 457200 h 1371600"/>
                  <a:gd name="connsiteX2" fmla="*/ 838200 w 847725"/>
                  <a:gd name="connsiteY2" fmla="*/ 1371600 h 1371600"/>
                  <a:gd name="connsiteX0" fmla="*/ 0 w 645795"/>
                  <a:gd name="connsiteY0" fmla="*/ 0 h 1150620"/>
                  <a:gd name="connsiteX1" fmla="*/ 645795 w 645795"/>
                  <a:gd name="connsiteY1" fmla="*/ 236220 h 1150620"/>
                  <a:gd name="connsiteX2" fmla="*/ 636270 w 645795"/>
                  <a:gd name="connsiteY2" fmla="*/ 1150620 h 1150620"/>
                  <a:gd name="connsiteX0" fmla="*/ 0 w 653415"/>
                  <a:gd name="connsiteY0" fmla="*/ 0 h 1165860"/>
                  <a:gd name="connsiteX1" fmla="*/ 653415 w 653415"/>
                  <a:gd name="connsiteY1" fmla="*/ 251460 h 1165860"/>
                  <a:gd name="connsiteX2" fmla="*/ 643890 w 653415"/>
                  <a:gd name="connsiteY2" fmla="*/ 1165860 h 1165860"/>
                  <a:gd name="connsiteX0" fmla="*/ 0 w 696751"/>
                  <a:gd name="connsiteY0" fmla="*/ 0 h 1239532"/>
                  <a:gd name="connsiteX1" fmla="*/ 696751 w 696751"/>
                  <a:gd name="connsiteY1" fmla="*/ 325132 h 1239532"/>
                  <a:gd name="connsiteX2" fmla="*/ 687226 w 696751"/>
                  <a:gd name="connsiteY2" fmla="*/ 1239532 h 1239532"/>
                  <a:gd name="connsiteX0" fmla="*/ 0 w 696751"/>
                  <a:gd name="connsiteY0" fmla="*/ 0 h 1239532"/>
                  <a:gd name="connsiteX1" fmla="*/ 332228 w 696751"/>
                  <a:gd name="connsiteY1" fmla="*/ 149619 h 1239532"/>
                  <a:gd name="connsiteX2" fmla="*/ 696751 w 696751"/>
                  <a:gd name="connsiteY2" fmla="*/ 325132 h 1239532"/>
                  <a:gd name="connsiteX3" fmla="*/ 687226 w 696751"/>
                  <a:gd name="connsiteY3" fmla="*/ 1239532 h 1239532"/>
                  <a:gd name="connsiteX0" fmla="*/ 1463 w 698214"/>
                  <a:gd name="connsiteY0" fmla="*/ 0 h 1239532"/>
                  <a:gd name="connsiteX1" fmla="*/ 0 w 698214"/>
                  <a:gd name="connsiteY1" fmla="*/ 75947 h 1239532"/>
                  <a:gd name="connsiteX2" fmla="*/ 698214 w 698214"/>
                  <a:gd name="connsiteY2" fmla="*/ 325132 h 1239532"/>
                  <a:gd name="connsiteX3" fmla="*/ 688689 w 698214"/>
                  <a:gd name="connsiteY3" fmla="*/ 1239532 h 1239532"/>
                  <a:gd name="connsiteX0" fmla="*/ 488 w 701573"/>
                  <a:gd name="connsiteY0" fmla="*/ 0 h 1256866"/>
                  <a:gd name="connsiteX1" fmla="*/ 3359 w 701573"/>
                  <a:gd name="connsiteY1" fmla="*/ 93281 h 1256866"/>
                  <a:gd name="connsiteX2" fmla="*/ 701573 w 701573"/>
                  <a:gd name="connsiteY2" fmla="*/ 342466 h 1256866"/>
                  <a:gd name="connsiteX3" fmla="*/ 692048 w 701573"/>
                  <a:gd name="connsiteY3" fmla="*/ 1256866 h 1256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01573" h="1256866">
                    <a:moveTo>
                      <a:pt x="488" y="0"/>
                    </a:moveTo>
                    <a:cubicBezTo>
                      <a:pt x="0" y="25316"/>
                      <a:pt x="3847" y="67965"/>
                      <a:pt x="3359" y="93281"/>
                    </a:cubicBezTo>
                    <a:lnTo>
                      <a:pt x="701573" y="342466"/>
                    </a:lnTo>
                    <a:lnTo>
                      <a:pt x="692048" y="1256866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68" name="Isosceles Triangle 467"/>
              <p:cNvSpPr/>
              <p:nvPr/>
            </p:nvSpPr>
            <p:spPr bwMode="auto">
              <a:xfrm flipH="1" flipV="1">
                <a:off x="7890493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grpSp>
            <p:nvGrpSpPr>
              <p:cNvPr id="25" name="Group 270"/>
              <p:cNvGrpSpPr/>
              <p:nvPr/>
            </p:nvGrpSpPr>
            <p:grpSpPr>
              <a:xfrm flipH="1">
                <a:off x="7890493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484" name="Flowchart: Delay 483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485" name="Flowchart: Delay 484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470" name="Freeform 469"/>
              <p:cNvSpPr/>
              <p:nvPr/>
            </p:nvSpPr>
            <p:spPr bwMode="auto">
              <a:xfrm>
                <a:off x="2207167" y="5902624"/>
                <a:ext cx="5795662" cy="574734"/>
              </a:xfrm>
              <a:custGeom>
                <a:avLst/>
                <a:gdLst>
                  <a:gd name="connsiteX0" fmla="*/ 0 w 3522428"/>
                  <a:gd name="connsiteY0" fmla="*/ 0 h 174929"/>
                  <a:gd name="connsiteX1" fmla="*/ 0 w 3522428"/>
                  <a:gd name="connsiteY1" fmla="*/ 174929 h 174929"/>
                  <a:gd name="connsiteX2" fmla="*/ 3522428 w 3522428"/>
                  <a:gd name="connsiteY2" fmla="*/ 174929 h 174929"/>
                  <a:gd name="connsiteX3" fmla="*/ 3514477 w 3522428"/>
                  <a:gd name="connsiteY3" fmla="*/ 15903 h 1749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22428" h="174929">
                    <a:moveTo>
                      <a:pt x="0" y="0"/>
                    </a:moveTo>
                    <a:lnTo>
                      <a:pt x="0" y="174929"/>
                    </a:lnTo>
                    <a:lnTo>
                      <a:pt x="3522428" y="174929"/>
                    </a:lnTo>
                    <a:lnTo>
                      <a:pt x="3514477" y="15903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cxnSp>
            <p:nvCxnSpPr>
              <p:cNvPr id="471" name="Straight Connector 470"/>
              <p:cNvCxnSpPr/>
              <p:nvPr/>
            </p:nvCxnSpPr>
            <p:spPr bwMode="auto">
              <a:xfrm>
                <a:off x="8658504" y="4685183"/>
                <a:ext cx="351463" cy="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472" name="TextBox 471"/>
              <p:cNvSpPr txBox="1"/>
              <p:nvPr/>
            </p:nvSpPr>
            <p:spPr>
              <a:xfrm>
                <a:off x="4968910" y="6360415"/>
                <a:ext cx="3991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TESI</a:t>
                </a:r>
                <a:endParaRPr lang="en-US" sz="1400" b="0" dirty="0" smtClean="0"/>
              </a:p>
            </p:txBody>
          </p:sp>
          <p:cxnSp>
            <p:nvCxnSpPr>
              <p:cNvPr id="473" name="Straight Connector 472"/>
              <p:cNvCxnSpPr/>
              <p:nvPr/>
            </p:nvCxnSpPr>
            <p:spPr bwMode="auto">
              <a:xfrm>
                <a:off x="984251" y="5944716"/>
                <a:ext cx="0" cy="1512168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74" name="Straight Connector 473"/>
              <p:cNvCxnSpPr/>
              <p:nvPr/>
            </p:nvCxnSpPr>
            <p:spPr bwMode="auto">
              <a:xfrm>
                <a:off x="9221737" y="5935191"/>
                <a:ext cx="0" cy="1521693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475" name="TextBox 474"/>
              <p:cNvSpPr txBox="1"/>
              <p:nvPr/>
            </p:nvSpPr>
            <p:spPr>
              <a:xfrm rot="16200000">
                <a:off x="779239" y="7404720"/>
                <a:ext cx="3991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TESI</a:t>
                </a:r>
                <a:endParaRPr lang="en-US" sz="1400" b="0" dirty="0" smtClean="0"/>
              </a:p>
            </p:txBody>
          </p:sp>
          <p:sp>
            <p:nvSpPr>
              <p:cNvPr id="476" name="TextBox 475"/>
              <p:cNvSpPr txBox="1"/>
              <p:nvPr/>
            </p:nvSpPr>
            <p:spPr>
              <a:xfrm rot="5400000">
                <a:off x="9026251" y="7365612"/>
                <a:ext cx="3991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TESI</a:t>
                </a:r>
                <a:endParaRPr lang="en-US" sz="1400" b="0" dirty="0" smtClean="0"/>
              </a:p>
            </p:txBody>
          </p:sp>
          <p:grpSp>
            <p:nvGrpSpPr>
              <p:cNvPr id="26" name="Group 273"/>
              <p:cNvGrpSpPr/>
              <p:nvPr/>
            </p:nvGrpSpPr>
            <p:grpSpPr>
              <a:xfrm>
                <a:off x="1121023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482" name="Flowchart: Delay 481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483" name="Flowchart: Delay 482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grpSp>
            <p:nvGrpSpPr>
              <p:cNvPr id="27" name="Group 273"/>
              <p:cNvGrpSpPr/>
              <p:nvPr/>
            </p:nvGrpSpPr>
            <p:grpSpPr>
              <a:xfrm flipH="1">
                <a:off x="8864697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480" name="Flowchart: Delay 479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481" name="Flowchart: Delay 480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479" name="Isosceles Triangle 478"/>
              <p:cNvSpPr/>
              <p:nvPr/>
            </p:nvSpPr>
            <p:spPr bwMode="auto">
              <a:xfrm flipV="1">
                <a:off x="871091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</p:grpSp>
        <p:cxnSp>
          <p:nvCxnSpPr>
            <p:cNvPr id="584" name="Straight Connector 583"/>
            <p:cNvCxnSpPr>
              <a:stCxn id="671" idx="4"/>
            </p:cNvCxnSpPr>
            <p:nvPr/>
          </p:nvCxnSpPr>
          <p:spPr bwMode="auto">
            <a:xfrm flipH="1">
              <a:off x="2584378" y="3787913"/>
              <a:ext cx="575550" cy="22290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1" name="Straight Connector 650"/>
            <p:cNvCxnSpPr>
              <a:stCxn id="451" idx="2"/>
              <a:endCxn id="691" idx="1"/>
            </p:cNvCxnSpPr>
            <p:nvPr/>
          </p:nvCxnSpPr>
          <p:spPr bwMode="auto">
            <a:xfrm flipV="1">
              <a:off x="2874019" y="3670300"/>
              <a:ext cx="1062981" cy="33416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74" name="Group 673"/>
          <p:cNvGrpSpPr/>
          <p:nvPr/>
        </p:nvGrpSpPr>
        <p:grpSpPr>
          <a:xfrm>
            <a:off x="2512368" y="3670300"/>
            <a:ext cx="7883498" cy="6385932"/>
            <a:chOff x="2512368" y="3670300"/>
            <a:chExt cx="7883498" cy="6385932"/>
          </a:xfrm>
        </p:grpSpPr>
        <p:grpSp>
          <p:nvGrpSpPr>
            <p:cNvPr id="29" name="Group 495"/>
            <p:cNvGrpSpPr/>
            <p:nvPr/>
          </p:nvGrpSpPr>
          <p:grpSpPr>
            <a:xfrm>
              <a:off x="2512368" y="3982516"/>
              <a:ext cx="7883498" cy="6073716"/>
              <a:chOff x="1159123" y="1638300"/>
              <a:chExt cx="7883498" cy="6073716"/>
            </a:xfrm>
          </p:grpSpPr>
          <p:sp>
            <p:nvSpPr>
              <p:cNvPr id="497" name="Isosceles Triangle 496"/>
              <p:cNvSpPr/>
              <p:nvPr/>
            </p:nvSpPr>
            <p:spPr bwMode="auto">
              <a:xfrm>
                <a:off x="2095227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98" name="Isosceles Triangle 497"/>
              <p:cNvSpPr/>
              <p:nvPr/>
            </p:nvSpPr>
            <p:spPr bwMode="auto">
              <a:xfrm flipV="1">
                <a:off x="2095227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99" name="Isosceles Triangle 498"/>
              <p:cNvSpPr/>
              <p:nvPr/>
            </p:nvSpPr>
            <p:spPr bwMode="auto">
              <a:xfrm>
                <a:off x="2412599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00" name="Isosceles Triangle 499"/>
              <p:cNvSpPr/>
              <p:nvPr/>
            </p:nvSpPr>
            <p:spPr bwMode="auto">
              <a:xfrm flipV="1">
                <a:off x="2412599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01" name="Isosceles Triangle 500"/>
              <p:cNvSpPr/>
              <p:nvPr/>
            </p:nvSpPr>
            <p:spPr bwMode="auto">
              <a:xfrm flipV="1">
                <a:off x="2023219" y="4288532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02" name="Isosceles Triangle 501"/>
              <p:cNvSpPr/>
              <p:nvPr/>
            </p:nvSpPr>
            <p:spPr bwMode="auto">
              <a:xfrm>
                <a:off x="1176375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503" name="Isosceles Triangle 502"/>
              <p:cNvSpPr/>
              <p:nvPr/>
            </p:nvSpPr>
            <p:spPr bwMode="auto">
              <a:xfrm flipV="1">
                <a:off x="1176375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504" name="Isosceles Triangle 503"/>
              <p:cNvSpPr/>
              <p:nvPr/>
            </p:nvSpPr>
            <p:spPr bwMode="auto">
              <a:xfrm>
                <a:off x="2959323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505" name="Isosceles Triangle 504"/>
              <p:cNvSpPr/>
              <p:nvPr/>
            </p:nvSpPr>
            <p:spPr bwMode="auto">
              <a:xfrm flipV="1">
                <a:off x="2959323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506" name="Isosceles Triangle 304"/>
              <p:cNvSpPr/>
              <p:nvPr/>
            </p:nvSpPr>
            <p:spPr bwMode="auto">
              <a:xfrm flipV="1">
                <a:off x="2383259" y="4288532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07" name="Rectangle 506"/>
              <p:cNvSpPr/>
              <p:nvPr/>
            </p:nvSpPr>
            <p:spPr bwMode="auto">
              <a:xfrm>
                <a:off x="2018580" y="4574012"/>
                <a:ext cx="621103" cy="21566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08" name="Freeform 507"/>
              <p:cNvSpPr/>
              <p:nvPr/>
            </p:nvSpPr>
            <p:spPr bwMode="auto">
              <a:xfrm>
                <a:off x="1265209" y="4807481"/>
                <a:ext cx="891396" cy="1144746"/>
              </a:xfrm>
              <a:custGeom>
                <a:avLst/>
                <a:gdLst>
                  <a:gd name="connsiteX0" fmla="*/ 897147 w 897147"/>
                  <a:gd name="connsiteY0" fmla="*/ 0 h 1449237"/>
                  <a:gd name="connsiteX1" fmla="*/ 897147 w 897147"/>
                  <a:gd name="connsiteY1" fmla="*/ 94890 h 1449237"/>
                  <a:gd name="connsiteX2" fmla="*/ 0 w 897147"/>
                  <a:gd name="connsiteY2" fmla="*/ 526211 h 1449237"/>
                  <a:gd name="connsiteX3" fmla="*/ 8626 w 897147"/>
                  <a:gd name="connsiteY3" fmla="*/ 1449237 h 1449237"/>
                  <a:gd name="connsiteX0" fmla="*/ 891396 w 891396"/>
                  <a:gd name="connsiteY0" fmla="*/ 0 h 1449237"/>
                  <a:gd name="connsiteX1" fmla="*/ 891396 w 891396"/>
                  <a:gd name="connsiteY1" fmla="*/ 94890 h 1449237"/>
                  <a:gd name="connsiteX2" fmla="*/ 2875 w 891396"/>
                  <a:gd name="connsiteY2" fmla="*/ 352711 h 1449237"/>
                  <a:gd name="connsiteX3" fmla="*/ 2875 w 891396"/>
                  <a:gd name="connsiteY3" fmla="*/ 1449237 h 1449237"/>
                  <a:gd name="connsiteX0" fmla="*/ 891396 w 891396"/>
                  <a:gd name="connsiteY0" fmla="*/ 0 h 1354347"/>
                  <a:gd name="connsiteX1" fmla="*/ 2875 w 891396"/>
                  <a:gd name="connsiteY1" fmla="*/ 257821 h 1354347"/>
                  <a:gd name="connsiteX2" fmla="*/ 2875 w 891396"/>
                  <a:gd name="connsiteY2" fmla="*/ 1354347 h 13543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91396" h="1354347">
                    <a:moveTo>
                      <a:pt x="891396" y="0"/>
                    </a:moveTo>
                    <a:lnTo>
                      <a:pt x="2875" y="257821"/>
                    </a:lnTo>
                    <a:cubicBezTo>
                      <a:pt x="5750" y="565496"/>
                      <a:pt x="0" y="1046672"/>
                      <a:pt x="2875" y="1354347"/>
                    </a:cubicBez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30" name="Group 273"/>
              <p:cNvGrpSpPr/>
              <p:nvPr/>
            </p:nvGrpSpPr>
            <p:grpSpPr>
              <a:xfrm>
                <a:off x="1159123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576" name="Flowchart: Delay 575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577" name="Flowchart: Delay 576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510" name="Freeform 509"/>
              <p:cNvSpPr/>
              <p:nvPr/>
            </p:nvSpPr>
            <p:spPr bwMode="auto">
              <a:xfrm flipH="1">
                <a:off x="2510286" y="4800600"/>
                <a:ext cx="552056" cy="1160252"/>
              </a:xfrm>
              <a:custGeom>
                <a:avLst/>
                <a:gdLst>
                  <a:gd name="connsiteX0" fmla="*/ 897147 w 897147"/>
                  <a:gd name="connsiteY0" fmla="*/ 0 h 1449237"/>
                  <a:gd name="connsiteX1" fmla="*/ 897147 w 897147"/>
                  <a:gd name="connsiteY1" fmla="*/ 94890 h 1449237"/>
                  <a:gd name="connsiteX2" fmla="*/ 0 w 897147"/>
                  <a:gd name="connsiteY2" fmla="*/ 526211 h 1449237"/>
                  <a:gd name="connsiteX3" fmla="*/ 8626 w 897147"/>
                  <a:gd name="connsiteY3" fmla="*/ 1449237 h 1449237"/>
                  <a:gd name="connsiteX0" fmla="*/ 897147 w 897147"/>
                  <a:gd name="connsiteY0" fmla="*/ 0 h 1449237"/>
                  <a:gd name="connsiteX1" fmla="*/ 897147 w 897147"/>
                  <a:gd name="connsiteY1" fmla="*/ 94890 h 1449237"/>
                  <a:gd name="connsiteX2" fmla="*/ 0 w 897147"/>
                  <a:gd name="connsiteY2" fmla="*/ 374192 h 1449237"/>
                  <a:gd name="connsiteX3" fmla="*/ 8626 w 897147"/>
                  <a:gd name="connsiteY3" fmla="*/ 1449237 h 1449237"/>
                  <a:gd name="connsiteX0" fmla="*/ 897147 w 897147"/>
                  <a:gd name="connsiteY0" fmla="*/ 1 h 1354348"/>
                  <a:gd name="connsiteX1" fmla="*/ 0 w 897147"/>
                  <a:gd name="connsiteY1" fmla="*/ 279303 h 1354348"/>
                  <a:gd name="connsiteX2" fmla="*/ 8626 w 897147"/>
                  <a:gd name="connsiteY2" fmla="*/ 1354348 h 1354348"/>
                  <a:gd name="connsiteX0" fmla="*/ 897147 w 897147"/>
                  <a:gd name="connsiteY0" fmla="*/ 8746 h 1363093"/>
                  <a:gd name="connsiteX1" fmla="*/ 865370 w 897147"/>
                  <a:gd name="connsiteY1" fmla="*/ 0 h 1363093"/>
                  <a:gd name="connsiteX2" fmla="*/ 0 w 897147"/>
                  <a:gd name="connsiteY2" fmla="*/ 288048 h 1363093"/>
                  <a:gd name="connsiteX3" fmla="*/ 8626 w 897147"/>
                  <a:gd name="connsiteY3" fmla="*/ 1363093 h 13630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97147" h="1363093">
                    <a:moveTo>
                      <a:pt x="897147" y="8746"/>
                    </a:moveTo>
                    <a:lnTo>
                      <a:pt x="865370" y="0"/>
                    </a:lnTo>
                    <a:lnTo>
                      <a:pt x="0" y="288048"/>
                    </a:lnTo>
                    <a:cubicBezTo>
                      <a:pt x="2875" y="595723"/>
                      <a:pt x="5751" y="1055418"/>
                      <a:pt x="8626" y="1363093"/>
                    </a:cubicBez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31" name="Group 267"/>
              <p:cNvGrpSpPr/>
              <p:nvPr/>
            </p:nvGrpSpPr>
            <p:grpSpPr>
              <a:xfrm>
                <a:off x="2959323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574" name="Flowchart: Delay 573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575" name="Flowchart: Delay 574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cxnSp>
            <p:nvCxnSpPr>
              <p:cNvPr id="512" name="Straight Connector 511"/>
              <p:cNvCxnSpPr>
                <a:stCxn id="501" idx="0"/>
              </p:cNvCxnSpPr>
              <p:nvPr/>
            </p:nvCxnSpPr>
            <p:spPr bwMode="auto">
              <a:xfrm flipH="1">
                <a:off x="2160270" y="4504556"/>
                <a:ext cx="2773" cy="307474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13" name="Straight Connector 512"/>
              <p:cNvCxnSpPr>
                <a:endCxn id="510" idx="1"/>
              </p:cNvCxnSpPr>
              <p:nvPr/>
            </p:nvCxnSpPr>
            <p:spPr bwMode="auto">
              <a:xfrm>
                <a:off x="2523083" y="4504556"/>
                <a:ext cx="6757" cy="296044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14" name="Isosceles Triangle 513"/>
              <p:cNvSpPr/>
              <p:nvPr/>
            </p:nvSpPr>
            <p:spPr bwMode="auto">
              <a:xfrm flipH="1" flipV="1">
                <a:off x="7898877" y="4288532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15" name="Isosceles Triangle 514"/>
              <p:cNvSpPr/>
              <p:nvPr/>
            </p:nvSpPr>
            <p:spPr bwMode="auto">
              <a:xfrm flipH="1">
                <a:off x="7901065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16" name="Isosceles Triangle 515"/>
              <p:cNvSpPr/>
              <p:nvPr/>
            </p:nvSpPr>
            <p:spPr bwMode="auto">
              <a:xfrm flipH="1" flipV="1">
                <a:off x="7901065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17" name="Isosceles Triangle 516"/>
              <p:cNvSpPr/>
              <p:nvPr/>
            </p:nvSpPr>
            <p:spPr bwMode="auto">
              <a:xfrm flipH="1">
                <a:off x="7602461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18" name="Isosceles Triangle 517"/>
              <p:cNvSpPr/>
              <p:nvPr/>
            </p:nvSpPr>
            <p:spPr bwMode="auto">
              <a:xfrm flipH="1" flipV="1">
                <a:off x="7602461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19" name="Isosceles Triangle 518"/>
              <p:cNvSpPr/>
              <p:nvPr/>
            </p:nvSpPr>
            <p:spPr bwMode="auto">
              <a:xfrm flipH="1">
                <a:off x="8809345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520" name="Isosceles Triangle 519"/>
              <p:cNvSpPr/>
              <p:nvPr/>
            </p:nvSpPr>
            <p:spPr bwMode="auto">
              <a:xfrm flipH="1" flipV="1">
                <a:off x="8809345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521" name="Isosceles Triangle 520"/>
              <p:cNvSpPr/>
              <p:nvPr/>
            </p:nvSpPr>
            <p:spPr bwMode="auto">
              <a:xfrm flipH="1">
                <a:off x="7026397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522" name="Isosceles Triangle 521"/>
              <p:cNvSpPr/>
              <p:nvPr/>
            </p:nvSpPr>
            <p:spPr bwMode="auto">
              <a:xfrm flipH="1" flipV="1">
                <a:off x="7026397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523" name="Isosceles Triangle 522"/>
              <p:cNvSpPr/>
              <p:nvPr/>
            </p:nvSpPr>
            <p:spPr bwMode="auto">
              <a:xfrm flipH="1" flipV="1">
                <a:off x="7538837" y="4288532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24" name="Rectangle 523"/>
              <p:cNvSpPr/>
              <p:nvPr/>
            </p:nvSpPr>
            <p:spPr bwMode="auto">
              <a:xfrm flipH="1">
                <a:off x="7562061" y="4574012"/>
                <a:ext cx="621103" cy="21566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25" name="Freeform 524"/>
              <p:cNvSpPr/>
              <p:nvPr/>
            </p:nvSpPr>
            <p:spPr bwMode="auto">
              <a:xfrm flipH="1">
                <a:off x="8038919" y="4729475"/>
                <a:ext cx="897616" cy="1222751"/>
              </a:xfrm>
              <a:custGeom>
                <a:avLst/>
                <a:gdLst>
                  <a:gd name="connsiteX0" fmla="*/ 897147 w 897147"/>
                  <a:gd name="connsiteY0" fmla="*/ 0 h 1449237"/>
                  <a:gd name="connsiteX1" fmla="*/ 897147 w 897147"/>
                  <a:gd name="connsiteY1" fmla="*/ 94890 h 1449237"/>
                  <a:gd name="connsiteX2" fmla="*/ 0 w 897147"/>
                  <a:gd name="connsiteY2" fmla="*/ 526211 h 1449237"/>
                  <a:gd name="connsiteX3" fmla="*/ 8626 w 897147"/>
                  <a:gd name="connsiteY3" fmla="*/ 1449237 h 1449237"/>
                  <a:gd name="connsiteX0" fmla="*/ 891396 w 891396"/>
                  <a:gd name="connsiteY0" fmla="*/ 0 h 1449237"/>
                  <a:gd name="connsiteX1" fmla="*/ 891396 w 891396"/>
                  <a:gd name="connsiteY1" fmla="*/ 94890 h 1449237"/>
                  <a:gd name="connsiteX2" fmla="*/ 2875 w 891396"/>
                  <a:gd name="connsiteY2" fmla="*/ 352711 h 1449237"/>
                  <a:gd name="connsiteX3" fmla="*/ 2875 w 891396"/>
                  <a:gd name="connsiteY3" fmla="*/ 1449237 h 1449237"/>
                  <a:gd name="connsiteX0" fmla="*/ 891396 w 891396"/>
                  <a:gd name="connsiteY0" fmla="*/ 0 h 1354347"/>
                  <a:gd name="connsiteX1" fmla="*/ 2875 w 891396"/>
                  <a:gd name="connsiteY1" fmla="*/ 257821 h 1354347"/>
                  <a:gd name="connsiteX2" fmla="*/ 2875 w 891396"/>
                  <a:gd name="connsiteY2" fmla="*/ 1354347 h 1354347"/>
                  <a:gd name="connsiteX0" fmla="*/ 895730 w 895730"/>
                  <a:gd name="connsiteY0" fmla="*/ 0 h 1446635"/>
                  <a:gd name="connsiteX1" fmla="*/ 2875 w 895730"/>
                  <a:gd name="connsiteY1" fmla="*/ 350109 h 1446635"/>
                  <a:gd name="connsiteX2" fmla="*/ 2875 w 895730"/>
                  <a:gd name="connsiteY2" fmla="*/ 1446635 h 1446635"/>
                  <a:gd name="connsiteX0" fmla="*/ 895730 w 895730"/>
                  <a:gd name="connsiteY0" fmla="*/ 0 h 1446635"/>
                  <a:gd name="connsiteX1" fmla="*/ 494586 w 895730"/>
                  <a:gd name="connsiteY1" fmla="*/ 157210 h 1446635"/>
                  <a:gd name="connsiteX2" fmla="*/ 2875 w 895730"/>
                  <a:gd name="connsiteY2" fmla="*/ 350109 h 1446635"/>
                  <a:gd name="connsiteX3" fmla="*/ 2875 w 895730"/>
                  <a:gd name="connsiteY3" fmla="*/ 1446635 h 1446635"/>
                  <a:gd name="connsiteX0" fmla="*/ 895730 w 897616"/>
                  <a:gd name="connsiteY0" fmla="*/ 0 h 1446635"/>
                  <a:gd name="connsiteX1" fmla="*/ 897616 w 897616"/>
                  <a:gd name="connsiteY1" fmla="*/ 70049 h 1446635"/>
                  <a:gd name="connsiteX2" fmla="*/ 2875 w 897616"/>
                  <a:gd name="connsiteY2" fmla="*/ 350109 h 1446635"/>
                  <a:gd name="connsiteX3" fmla="*/ 2875 w 897616"/>
                  <a:gd name="connsiteY3" fmla="*/ 1446635 h 14466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97616" h="1446635">
                    <a:moveTo>
                      <a:pt x="895730" y="0"/>
                    </a:moveTo>
                    <a:cubicBezTo>
                      <a:pt x="896359" y="23350"/>
                      <a:pt x="896987" y="46699"/>
                      <a:pt x="897616" y="70049"/>
                    </a:cubicBezTo>
                    <a:lnTo>
                      <a:pt x="2875" y="350109"/>
                    </a:lnTo>
                    <a:cubicBezTo>
                      <a:pt x="5750" y="657784"/>
                      <a:pt x="0" y="1138960"/>
                      <a:pt x="2875" y="1446635"/>
                    </a:cubicBez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738" name="Group 273"/>
              <p:cNvGrpSpPr/>
              <p:nvPr/>
            </p:nvGrpSpPr>
            <p:grpSpPr>
              <a:xfrm flipH="1">
                <a:off x="8826597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572" name="Flowchart: Delay 571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573" name="Flowchart: Delay 572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527" name="Freeform 526"/>
              <p:cNvSpPr/>
              <p:nvPr/>
            </p:nvSpPr>
            <p:spPr bwMode="auto">
              <a:xfrm>
                <a:off x="7139402" y="4708370"/>
                <a:ext cx="556390" cy="1252481"/>
              </a:xfrm>
              <a:custGeom>
                <a:avLst/>
                <a:gdLst>
                  <a:gd name="connsiteX0" fmla="*/ 897147 w 897147"/>
                  <a:gd name="connsiteY0" fmla="*/ 0 h 1449237"/>
                  <a:gd name="connsiteX1" fmla="*/ 897147 w 897147"/>
                  <a:gd name="connsiteY1" fmla="*/ 94890 h 1449237"/>
                  <a:gd name="connsiteX2" fmla="*/ 0 w 897147"/>
                  <a:gd name="connsiteY2" fmla="*/ 526211 h 1449237"/>
                  <a:gd name="connsiteX3" fmla="*/ 8626 w 897147"/>
                  <a:gd name="connsiteY3" fmla="*/ 1449237 h 1449237"/>
                  <a:gd name="connsiteX0" fmla="*/ 897147 w 897147"/>
                  <a:gd name="connsiteY0" fmla="*/ 0 h 1449237"/>
                  <a:gd name="connsiteX1" fmla="*/ 897147 w 897147"/>
                  <a:gd name="connsiteY1" fmla="*/ 94890 h 1449237"/>
                  <a:gd name="connsiteX2" fmla="*/ 0 w 897147"/>
                  <a:gd name="connsiteY2" fmla="*/ 374192 h 1449237"/>
                  <a:gd name="connsiteX3" fmla="*/ 8626 w 897147"/>
                  <a:gd name="connsiteY3" fmla="*/ 1449237 h 1449237"/>
                  <a:gd name="connsiteX0" fmla="*/ 897147 w 897147"/>
                  <a:gd name="connsiteY0" fmla="*/ 1 h 1354348"/>
                  <a:gd name="connsiteX1" fmla="*/ 0 w 897147"/>
                  <a:gd name="connsiteY1" fmla="*/ 279303 h 1354348"/>
                  <a:gd name="connsiteX2" fmla="*/ 8626 w 897147"/>
                  <a:gd name="connsiteY2" fmla="*/ 1354348 h 1354348"/>
                  <a:gd name="connsiteX0" fmla="*/ 897147 w 897147"/>
                  <a:gd name="connsiteY0" fmla="*/ 8746 h 1363093"/>
                  <a:gd name="connsiteX1" fmla="*/ 865370 w 897147"/>
                  <a:gd name="connsiteY1" fmla="*/ 0 h 1363093"/>
                  <a:gd name="connsiteX2" fmla="*/ 0 w 897147"/>
                  <a:gd name="connsiteY2" fmla="*/ 288048 h 1363093"/>
                  <a:gd name="connsiteX3" fmla="*/ 8626 w 897147"/>
                  <a:gd name="connsiteY3" fmla="*/ 1363093 h 1363093"/>
                  <a:gd name="connsiteX0" fmla="*/ 897147 w 900582"/>
                  <a:gd name="connsiteY0" fmla="*/ 110572 h 1464919"/>
                  <a:gd name="connsiteX1" fmla="*/ 900582 w 900582"/>
                  <a:gd name="connsiteY1" fmla="*/ 0 h 1464919"/>
                  <a:gd name="connsiteX2" fmla="*/ 0 w 900582"/>
                  <a:gd name="connsiteY2" fmla="*/ 389874 h 1464919"/>
                  <a:gd name="connsiteX3" fmla="*/ 8626 w 900582"/>
                  <a:gd name="connsiteY3" fmla="*/ 1464919 h 1464919"/>
                  <a:gd name="connsiteX0" fmla="*/ 1045042 w 1045042"/>
                  <a:gd name="connsiteY0" fmla="*/ 39294 h 1464919"/>
                  <a:gd name="connsiteX1" fmla="*/ 900582 w 1045042"/>
                  <a:gd name="connsiteY1" fmla="*/ 0 h 1464919"/>
                  <a:gd name="connsiteX2" fmla="*/ 0 w 1045042"/>
                  <a:gd name="connsiteY2" fmla="*/ 389874 h 1464919"/>
                  <a:gd name="connsiteX3" fmla="*/ 8626 w 1045042"/>
                  <a:gd name="connsiteY3" fmla="*/ 1464919 h 1464919"/>
                  <a:gd name="connsiteX0" fmla="*/ 1045042 w 1045042"/>
                  <a:gd name="connsiteY0" fmla="*/ 0 h 1425625"/>
                  <a:gd name="connsiteX1" fmla="*/ 893539 w 1045042"/>
                  <a:gd name="connsiteY1" fmla="*/ 31984 h 1425625"/>
                  <a:gd name="connsiteX2" fmla="*/ 0 w 1045042"/>
                  <a:gd name="connsiteY2" fmla="*/ 350580 h 1425625"/>
                  <a:gd name="connsiteX3" fmla="*/ 8626 w 1045042"/>
                  <a:gd name="connsiteY3" fmla="*/ 1425625 h 1425625"/>
                  <a:gd name="connsiteX0" fmla="*/ 904190 w 904190"/>
                  <a:gd name="connsiteY0" fmla="*/ 0 h 1471447"/>
                  <a:gd name="connsiteX1" fmla="*/ 893539 w 904190"/>
                  <a:gd name="connsiteY1" fmla="*/ 77806 h 1471447"/>
                  <a:gd name="connsiteX2" fmla="*/ 0 w 904190"/>
                  <a:gd name="connsiteY2" fmla="*/ 396402 h 1471447"/>
                  <a:gd name="connsiteX3" fmla="*/ 8626 w 904190"/>
                  <a:gd name="connsiteY3" fmla="*/ 1471447 h 14714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04190" h="1471447">
                    <a:moveTo>
                      <a:pt x="904190" y="0"/>
                    </a:moveTo>
                    <a:lnTo>
                      <a:pt x="893539" y="77806"/>
                    </a:lnTo>
                    <a:lnTo>
                      <a:pt x="0" y="396402"/>
                    </a:lnTo>
                    <a:cubicBezTo>
                      <a:pt x="2875" y="704077"/>
                      <a:pt x="5751" y="1163772"/>
                      <a:pt x="8626" y="1471447"/>
                    </a:cubicBez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739" name="Group 267"/>
              <p:cNvGrpSpPr/>
              <p:nvPr/>
            </p:nvGrpSpPr>
            <p:grpSpPr>
              <a:xfrm flipH="1">
                <a:off x="7026397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570" name="Flowchart: Delay 569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571" name="Flowchart: Delay 570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cxnSp>
            <p:nvCxnSpPr>
              <p:cNvPr id="529" name="Straight Connector 528"/>
              <p:cNvCxnSpPr>
                <a:stCxn id="514" idx="0"/>
              </p:cNvCxnSpPr>
              <p:nvPr/>
            </p:nvCxnSpPr>
            <p:spPr bwMode="auto">
              <a:xfrm>
                <a:off x="8038701" y="4504556"/>
                <a:ext cx="0" cy="72008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30" name="Straight Connector 529"/>
              <p:cNvCxnSpPr>
                <a:stCxn id="523" idx="0"/>
              </p:cNvCxnSpPr>
              <p:nvPr/>
            </p:nvCxnSpPr>
            <p:spPr bwMode="auto">
              <a:xfrm>
                <a:off x="7678661" y="4504556"/>
                <a:ext cx="0" cy="72008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31" name="Freeform 530"/>
              <p:cNvSpPr/>
              <p:nvPr/>
            </p:nvSpPr>
            <p:spPr bwMode="auto">
              <a:xfrm>
                <a:off x="3065069" y="5896052"/>
                <a:ext cx="4089197" cy="394066"/>
              </a:xfrm>
              <a:custGeom>
                <a:avLst/>
                <a:gdLst>
                  <a:gd name="connsiteX0" fmla="*/ 0 w 3522428"/>
                  <a:gd name="connsiteY0" fmla="*/ 0 h 174929"/>
                  <a:gd name="connsiteX1" fmla="*/ 0 w 3522428"/>
                  <a:gd name="connsiteY1" fmla="*/ 174929 h 174929"/>
                  <a:gd name="connsiteX2" fmla="*/ 3522428 w 3522428"/>
                  <a:gd name="connsiteY2" fmla="*/ 174929 h 174929"/>
                  <a:gd name="connsiteX3" fmla="*/ 3514477 w 3522428"/>
                  <a:gd name="connsiteY3" fmla="*/ 15903 h 1749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22428" h="174929">
                    <a:moveTo>
                      <a:pt x="0" y="0"/>
                    </a:moveTo>
                    <a:lnTo>
                      <a:pt x="0" y="174929"/>
                    </a:lnTo>
                    <a:lnTo>
                      <a:pt x="3522428" y="174929"/>
                    </a:lnTo>
                    <a:lnTo>
                      <a:pt x="3514477" y="15903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32" name="TextBox 531"/>
              <p:cNvSpPr txBox="1"/>
              <p:nvPr/>
            </p:nvSpPr>
            <p:spPr>
              <a:xfrm>
                <a:off x="4961595" y="6170219"/>
                <a:ext cx="3991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TESI</a:t>
                </a:r>
                <a:endParaRPr lang="en-US" sz="1400" b="0" dirty="0" smtClean="0"/>
              </a:p>
            </p:txBody>
          </p:sp>
          <p:cxnSp>
            <p:nvCxnSpPr>
              <p:cNvPr id="533" name="Straight Connector 532"/>
              <p:cNvCxnSpPr/>
              <p:nvPr/>
            </p:nvCxnSpPr>
            <p:spPr bwMode="auto">
              <a:xfrm>
                <a:off x="1270001" y="5935191"/>
                <a:ext cx="0" cy="1521693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34" name="Straight Connector 533"/>
              <p:cNvCxnSpPr/>
              <p:nvPr/>
            </p:nvCxnSpPr>
            <p:spPr bwMode="auto">
              <a:xfrm>
                <a:off x="8935987" y="5944716"/>
                <a:ext cx="0" cy="1512168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35" name="TextBox 534"/>
              <p:cNvSpPr txBox="1"/>
              <p:nvPr/>
            </p:nvSpPr>
            <p:spPr>
              <a:xfrm rot="16200000">
                <a:off x="1067851" y="7404720"/>
                <a:ext cx="3991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TESI</a:t>
                </a:r>
                <a:endParaRPr lang="en-US" sz="1400" b="0" dirty="0" smtClean="0"/>
              </a:p>
            </p:txBody>
          </p:sp>
          <p:sp>
            <p:nvSpPr>
              <p:cNvPr id="536" name="TextBox 535"/>
              <p:cNvSpPr txBox="1"/>
              <p:nvPr/>
            </p:nvSpPr>
            <p:spPr>
              <a:xfrm rot="5400000">
                <a:off x="8729274" y="7365612"/>
                <a:ext cx="3991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TESI</a:t>
                </a:r>
                <a:endParaRPr lang="en-US" sz="1400" b="0" dirty="0" smtClean="0"/>
              </a:p>
            </p:txBody>
          </p:sp>
          <p:sp>
            <p:nvSpPr>
              <p:cNvPr id="537" name="Rectangle 536"/>
              <p:cNvSpPr/>
              <p:nvPr/>
            </p:nvSpPr>
            <p:spPr bwMode="auto">
              <a:xfrm>
                <a:off x="2042753" y="4074567"/>
                <a:ext cx="621103" cy="13628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cxnSp>
            <p:nvCxnSpPr>
              <p:cNvPr id="538" name="Straight Connector 537"/>
              <p:cNvCxnSpPr/>
              <p:nvPr/>
            </p:nvCxnSpPr>
            <p:spPr bwMode="auto">
              <a:xfrm flipH="1">
                <a:off x="2190751" y="1638300"/>
                <a:ext cx="19049" cy="245745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39" name="Straight Connector 538"/>
              <p:cNvCxnSpPr/>
              <p:nvPr/>
            </p:nvCxnSpPr>
            <p:spPr bwMode="auto">
              <a:xfrm flipH="1">
                <a:off x="2506096" y="1638300"/>
                <a:ext cx="19049" cy="245745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40" name="Straight Connector 539"/>
              <p:cNvCxnSpPr/>
              <p:nvPr/>
            </p:nvCxnSpPr>
            <p:spPr bwMode="auto">
              <a:xfrm flipV="1">
                <a:off x="2084614" y="4180113"/>
                <a:ext cx="0" cy="10885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41" name="Straight Connector 540"/>
              <p:cNvCxnSpPr/>
              <p:nvPr/>
            </p:nvCxnSpPr>
            <p:spPr bwMode="auto">
              <a:xfrm flipV="1">
                <a:off x="2103665" y="4091110"/>
                <a:ext cx="94519" cy="105333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740" name="Group 254"/>
              <p:cNvGrpSpPr/>
              <p:nvPr/>
            </p:nvGrpSpPr>
            <p:grpSpPr>
              <a:xfrm>
                <a:off x="2078898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568" name="Flowchart: Delay 567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569" name="Flowchart: Delay 568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cxnSp>
            <p:nvCxnSpPr>
              <p:cNvPr id="543" name="Straight Connector 542"/>
              <p:cNvCxnSpPr/>
              <p:nvPr/>
            </p:nvCxnSpPr>
            <p:spPr bwMode="auto">
              <a:xfrm flipV="1">
                <a:off x="2593522" y="4185556"/>
                <a:ext cx="0" cy="10885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44" name="Freeform 543"/>
              <p:cNvSpPr/>
              <p:nvPr/>
            </p:nvSpPr>
            <p:spPr bwMode="auto">
              <a:xfrm>
                <a:off x="2212521" y="4177393"/>
                <a:ext cx="185945" cy="103414"/>
              </a:xfrm>
              <a:custGeom>
                <a:avLst/>
                <a:gdLst>
                  <a:gd name="connsiteX0" fmla="*/ 0 w 114300"/>
                  <a:gd name="connsiteY0" fmla="*/ 103414 h 103414"/>
                  <a:gd name="connsiteX1" fmla="*/ 111579 w 114300"/>
                  <a:gd name="connsiteY1" fmla="*/ 73479 h 103414"/>
                  <a:gd name="connsiteX2" fmla="*/ 114300 w 114300"/>
                  <a:gd name="connsiteY2" fmla="*/ 0 h 103414"/>
                  <a:gd name="connsiteX0" fmla="*/ 0 w 114300"/>
                  <a:gd name="connsiteY0" fmla="*/ 103414 h 103414"/>
                  <a:gd name="connsiteX1" fmla="*/ 111579 w 114300"/>
                  <a:gd name="connsiteY1" fmla="*/ 38100 h 103414"/>
                  <a:gd name="connsiteX2" fmla="*/ 114300 w 114300"/>
                  <a:gd name="connsiteY2" fmla="*/ 0 h 1034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4300" h="103414">
                    <a:moveTo>
                      <a:pt x="0" y="103414"/>
                    </a:moveTo>
                    <a:lnTo>
                      <a:pt x="111579" y="38100"/>
                    </a:lnTo>
                    <a:lnTo>
                      <a:pt x="114300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45" name="Freeform 544"/>
              <p:cNvSpPr/>
              <p:nvPr/>
            </p:nvSpPr>
            <p:spPr bwMode="auto">
              <a:xfrm flipH="1">
                <a:off x="2280167" y="4174672"/>
                <a:ext cx="212662" cy="103414"/>
              </a:xfrm>
              <a:custGeom>
                <a:avLst/>
                <a:gdLst>
                  <a:gd name="connsiteX0" fmla="*/ 0 w 114300"/>
                  <a:gd name="connsiteY0" fmla="*/ 103414 h 103414"/>
                  <a:gd name="connsiteX1" fmla="*/ 111579 w 114300"/>
                  <a:gd name="connsiteY1" fmla="*/ 73479 h 103414"/>
                  <a:gd name="connsiteX2" fmla="*/ 114300 w 114300"/>
                  <a:gd name="connsiteY2" fmla="*/ 0 h 103414"/>
                  <a:gd name="connsiteX0" fmla="*/ 0 w 114510"/>
                  <a:gd name="connsiteY0" fmla="*/ 103414 h 103414"/>
                  <a:gd name="connsiteX1" fmla="*/ 114510 w 114510"/>
                  <a:gd name="connsiteY1" fmla="*/ 40822 h 103414"/>
                  <a:gd name="connsiteX2" fmla="*/ 114300 w 114510"/>
                  <a:gd name="connsiteY2" fmla="*/ 0 h 1034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4510" h="103414">
                    <a:moveTo>
                      <a:pt x="0" y="103414"/>
                    </a:moveTo>
                    <a:lnTo>
                      <a:pt x="114510" y="40822"/>
                    </a:lnTo>
                    <a:lnTo>
                      <a:pt x="114300" y="0"/>
                    </a:lnTo>
                  </a:path>
                </a:pathLst>
              </a:custGeom>
              <a:noFill/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cxnSp>
            <p:nvCxnSpPr>
              <p:cNvPr id="546" name="Straight Connector 545"/>
              <p:cNvCxnSpPr/>
              <p:nvPr/>
            </p:nvCxnSpPr>
            <p:spPr bwMode="auto">
              <a:xfrm flipV="1">
                <a:off x="2419059" y="4083775"/>
                <a:ext cx="94519" cy="105333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47" name="Rectangle 546"/>
              <p:cNvSpPr/>
              <p:nvPr/>
            </p:nvSpPr>
            <p:spPr bwMode="auto">
              <a:xfrm>
                <a:off x="7571447" y="4079854"/>
                <a:ext cx="621103" cy="13628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cxnSp>
            <p:nvCxnSpPr>
              <p:cNvPr id="548" name="Straight Connector 547"/>
              <p:cNvCxnSpPr/>
              <p:nvPr/>
            </p:nvCxnSpPr>
            <p:spPr bwMode="auto">
              <a:xfrm flipV="1">
                <a:off x="7613308" y="4185400"/>
                <a:ext cx="0" cy="10885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49" name="Straight Connector 548"/>
              <p:cNvCxnSpPr/>
              <p:nvPr/>
            </p:nvCxnSpPr>
            <p:spPr bwMode="auto">
              <a:xfrm flipV="1">
                <a:off x="7632359" y="4096397"/>
                <a:ext cx="94519" cy="105333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50" name="Straight Connector 549"/>
              <p:cNvCxnSpPr/>
              <p:nvPr/>
            </p:nvCxnSpPr>
            <p:spPr bwMode="auto">
              <a:xfrm flipV="1">
                <a:off x="8122216" y="4190843"/>
                <a:ext cx="0" cy="10885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51" name="Freeform 550"/>
              <p:cNvSpPr/>
              <p:nvPr/>
            </p:nvSpPr>
            <p:spPr bwMode="auto">
              <a:xfrm>
                <a:off x="7741215" y="4182680"/>
                <a:ext cx="185945" cy="103414"/>
              </a:xfrm>
              <a:custGeom>
                <a:avLst/>
                <a:gdLst>
                  <a:gd name="connsiteX0" fmla="*/ 0 w 114300"/>
                  <a:gd name="connsiteY0" fmla="*/ 103414 h 103414"/>
                  <a:gd name="connsiteX1" fmla="*/ 111579 w 114300"/>
                  <a:gd name="connsiteY1" fmla="*/ 73479 h 103414"/>
                  <a:gd name="connsiteX2" fmla="*/ 114300 w 114300"/>
                  <a:gd name="connsiteY2" fmla="*/ 0 h 103414"/>
                  <a:gd name="connsiteX0" fmla="*/ 0 w 114300"/>
                  <a:gd name="connsiteY0" fmla="*/ 103414 h 103414"/>
                  <a:gd name="connsiteX1" fmla="*/ 111579 w 114300"/>
                  <a:gd name="connsiteY1" fmla="*/ 38100 h 103414"/>
                  <a:gd name="connsiteX2" fmla="*/ 114300 w 114300"/>
                  <a:gd name="connsiteY2" fmla="*/ 0 h 1034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4300" h="103414">
                    <a:moveTo>
                      <a:pt x="0" y="103414"/>
                    </a:moveTo>
                    <a:lnTo>
                      <a:pt x="111579" y="38100"/>
                    </a:lnTo>
                    <a:lnTo>
                      <a:pt x="114300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52" name="Freeform 551"/>
              <p:cNvSpPr/>
              <p:nvPr/>
            </p:nvSpPr>
            <p:spPr bwMode="auto">
              <a:xfrm flipH="1">
                <a:off x="7808861" y="4179959"/>
                <a:ext cx="212662" cy="103414"/>
              </a:xfrm>
              <a:custGeom>
                <a:avLst/>
                <a:gdLst>
                  <a:gd name="connsiteX0" fmla="*/ 0 w 114300"/>
                  <a:gd name="connsiteY0" fmla="*/ 103414 h 103414"/>
                  <a:gd name="connsiteX1" fmla="*/ 111579 w 114300"/>
                  <a:gd name="connsiteY1" fmla="*/ 73479 h 103414"/>
                  <a:gd name="connsiteX2" fmla="*/ 114300 w 114300"/>
                  <a:gd name="connsiteY2" fmla="*/ 0 h 103414"/>
                  <a:gd name="connsiteX0" fmla="*/ 0 w 114510"/>
                  <a:gd name="connsiteY0" fmla="*/ 103414 h 103414"/>
                  <a:gd name="connsiteX1" fmla="*/ 114510 w 114510"/>
                  <a:gd name="connsiteY1" fmla="*/ 40822 h 103414"/>
                  <a:gd name="connsiteX2" fmla="*/ 114300 w 114510"/>
                  <a:gd name="connsiteY2" fmla="*/ 0 h 1034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4510" h="103414">
                    <a:moveTo>
                      <a:pt x="0" y="103414"/>
                    </a:moveTo>
                    <a:lnTo>
                      <a:pt x="114510" y="40822"/>
                    </a:lnTo>
                    <a:lnTo>
                      <a:pt x="114300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cxnSp>
            <p:nvCxnSpPr>
              <p:cNvPr id="553" name="Straight Connector 552"/>
              <p:cNvCxnSpPr/>
              <p:nvPr/>
            </p:nvCxnSpPr>
            <p:spPr bwMode="auto">
              <a:xfrm flipV="1">
                <a:off x="7947753" y="4089062"/>
                <a:ext cx="94519" cy="105333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54" name="Straight Connector 553"/>
              <p:cNvCxnSpPr/>
              <p:nvPr/>
            </p:nvCxnSpPr>
            <p:spPr bwMode="auto">
              <a:xfrm>
                <a:off x="8018374" y="1638300"/>
                <a:ext cx="19049" cy="245745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55" name="Straight Connector 554"/>
              <p:cNvCxnSpPr/>
              <p:nvPr/>
            </p:nvCxnSpPr>
            <p:spPr bwMode="auto">
              <a:xfrm>
                <a:off x="7715719" y="1638300"/>
                <a:ext cx="19049" cy="245745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56" name="Straight Connector 555"/>
              <p:cNvCxnSpPr/>
              <p:nvPr/>
            </p:nvCxnSpPr>
            <p:spPr bwMode="auto">
              <a:xfrm>
                <a:off x="7711851" y="4144516"/>
                <a:ext cx="288032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57" name="Straight Connector 556"/>
              <p:cNvCxnSpPr/>
              <p:nvPr/>
            </p:nvCxnSpPr>
            <p:spPr bwMode="auto">
              <a:xfrm>
                <a:off x="2167235" y="4144516"/>
                <a:ext cx="288032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741" name="Group 257"/>
              <p:cNvGrpSpPr/>
              <p:nvPr/>
            </p:nvGrpSpPr>
            <p:grpSpPr>
              <a:xfrm flipH="1">
                <a:off x="7602461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566" name="Flowchart: Delay 565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567" name="Flowchart: Delay 566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grpSp>
            <p:nvGrpSpPr>
              <p:cNvPr id="742" name="Group 257"/>
              <p:cNvGrpSpPr/>
              <p:nvPr/>
            </p:nvGrpSpPr>
            <p:grpSpPr>
              <a:xfrm>
                <a:off x="2412599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564" name="Flowchart: Delay 563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565" name="Flowchart: Delay 564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grpSp>
            <p:nvGrpSpPr>
              <p:cNvPr id="743" name="Group 254"/>
              <p:cNvGrpSpPr/>
              <p:nvPr/>
            </p:nvGrpSpPr>
            <p:grpSpPr>
              <a:xfrm flipH="1">
                <a:off x="7917394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562" name="Flowchart: Delay 561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563" name="Flowchart: Delay 562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cxnSp>
            <p:nvCxnSpPr>
              <p:cNvPr id="561" name="Straight Connector 560"/>
              <p:cNvCxnSpPr/>
              <p:nvPr/>
            </p:nvCxnSpPr>
            <p:spPr bwMode="auto">
              <a:xfrm>
                <a:off x="7679099" y="4719852"/>
                <a:ext cx="381489" cy="3826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585" name="Straight Connector 584"/>
            <p:cNvCxnSpPr>
              <a:stCxn id="671" idx="4"/>
            </p:cNvCxnSpPr>
            <p:nvPr/>
          </p:nvCxnSpPr>
          <p:spPr bwMode="auto">
            <a:xfrm>
              <a:off x="3159928" y="3787913"/>
              <a:ext cx="397128" cy="205969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6" name="Straight Connector 655"/>
            <p:cNvCxnSpPr>
              <a:endCxn id="691" idx="1"/>
            </p:cNvCxnSpPr>
            <p:nvPr/>
          </p:nvCxnSpPr>
          <p:spPr bwMode="auto">
            <a:xfrm flipV="1">
              <a:off x="3880520" y="3670300"/>
              <a:ext cx="56480" cy="338212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91" name="Freeform 690"/>
          <p:cNvSpPr/>
          <p:nvPr/>
        </p:nvSpPr>
        <p:spPr bwMode="auto">
          <a:xfrm>
            <a:off x="3848100" y="1879600"/>
            <a:ext cx="555526" cy="1790700"/>
          </a:xfrm>
          <a:custGeom>
            <a:avLst/>
            <a:gdLst>
              <a:gd name="connsiteX0" fmla="*/ 95250 w 165100"/>
              <a:gd name="connsiteY0" fmla="*/ 1695450 h 1695450"/>
              <a:gd name="connsiteX1" fmla="*/ 95250 w 165100"/>
              <a:gd name="connsiteY1" fmla="*/ 1695450 h 1695450"/>
              <a:gd name="connsiteX2" fmla="*/ 6350 w 165100"/>
              <a:gd name="connsiteY2" fmla="*/ 1346200 h 1695450"/>
              <a:gd name="connsiteX3" fmla="*/ 0 w 165100"/>
              <a:gd name="connsiteY3" fmla="*/ 800100 h 1695450"/>
              <a:gd name="connsiteX4" fmla="*/ 165100 w 165100"/>
              <a:gd name="connsiteY4" fmla="*/ 590550 h 1695450"/>
              <a:gd name="connsiteX5" fmla="*/ 165100 w 165100"/>
              <a:gd name="connsiteY5" fmla="*/ 0 h 1695450"/>
              <a:gd name="connsiteX0" fmla="*/ 95250 w 536476"/>
              <a:gd name="connsiteY0" fmla="*/ 1695450 h 1695450"/>
              <a:gd name="connsiteX1" fmla="*/ 95250 w 536476"/>
              <a:gd name="connsiteY1" fmla="*/ 1695450 h 1695450"/>
              <a:gd name="connsiteX2" fmla="*/ 6350 w 536476"/>
              <a:gd name="connsiteY2" fmla="*/ 1346200 h 1695450"/>
              <a:gd name="connsiteX3" fmla="*/ 0 w 536476"/>
              <a:gd name="connsiteY3" fmla="*/ 800100 h 1695450"/>
              <a:gd name="connsiteX4" fmla="*/ 536476 w 536476"/>
              <a:gd name="connsiteY4" fmla="*/ 610394 h 1695450"/>
              <a:gd name="connsiteX5" fmla="*/ 165100 w 536476"/>
              <a:gd name="connsiteY5" fmla="*/ 0 h 1695450"/>
              <a:gd name="connsiteX0" fmla="*/ 95250 w 552450"/>
              <a:gd name="connsiteY0" fmla="*/ 1701800 h 1701800"/>
              <a:gd name="connsiteX1" fmla="*/ 95250 w 552450"/>
              <a:gd name="connsiteY1" fmla="*/ 1701800 h 1701800"/>
              <a:gd name="connsiteX2" fmla="*/ 6350 w 552450"/>
              <a:gd name="connsiteY2" fmla="*/ 1352550 h 1701800"/>
              <a:gd name="connsiteX3" fmla="*/ 0 w 552450"/>
              <a:gd name="connsiteY3" fmla="*/ 806450 h 1701800"/>
              <a:gd name="connsiteX4" fmla="*/ 536476 w 552450"/>
              <a:gd name="connsiteY4" fmla="*/ 616744 h 1701800"/>
              <a:gd name="connsiteX5" fmla="*/ 552450 w 552450"/>
              <a:gd name="connsiteY5" fmla="*/ 0 h 1701800"/>
              <a:gd name="connsiteX0" fmla="*/ 95250 w 555526"/>
              <a:gd name="connsiteY0" fmla="*/ 1701800 h 1701800"/>
              <a:gd name="connsiteX1" fmla="*/ 95250 w 555526"/>
              <a:gd name="connsiteY1" fmla="*/ 1701800 h 1701800"/>
              <a:gd name="connsiteX2" fmla="*/ 6350 w 555526"/>
              <a:gd name="connsiteY2" fmla="*/ 1352550 h 1701800"/>
              <a:gd name="connsiteX3" fmla="*/ 0 w 555526"/>
              <a:gd name="connsiteY3" fmla="*/ 806450 h 1701800"/>
              <a:gd name="connsiteX4" fmla="*/ 555526 w 555526"/>
              <a:gd name="connsiteY4" fmla="*/ 616744 h 1701800"/>
              <a:gd name="connsiteX5" fmla="*/ 552450 w 555526"/>
              <a:gd name="connsiteY5" fmla="*/ 0 h 1701800"/>
              <a:gd name="connsiteX0" fmla="*/ 95250 w 555526"/>
              <a:gd name="connsiteY0" fmla="*/ 1701800 h 1790700"/>
              <a:gd name="connsiteX1" fmla="*/ 88900 w 555526"/>
              <a:gd name="connsiteY1" fmla="*/ 1790700 h 1790700"/>
              <a:gd name="connsiteX2" fmla="*/ 6350 w 555526"/>
              <a:gd name="connsiteY2" fmla="*/ 1352550 h 1790700"/>
              <a:gd name="connsiteX3" fmla="*/ 0 w 555526"/>
              <a:gd name="connsiteY3" fmla="*/ 806450 h 1790700"/>
              <a:gd name="connsiteX4" fmla="*/ 555526 w 555526"/>
              <a:gd name="connsiteY4" fmla="*/ 616744 h 1790700"/>
              <a:gd name="connsiteX5" fmla="*/ 552450 w 555526"/>
              <a:gd name="connsiteY5" fmla="*/ 0 h 1790700"/>
              <a:gd name="connsiteX0" fmla="*/ 95250 w 555526"/>
              <a:gd name="connsiteY0" fmla="*/ 1701800 h 1790700"/>
              <a:gd name="connsiteX1" fmla="*/ 88900 w 555526"/>
              <a:gd name="connsiteY1" fmla="*/ 1790700 h 1790700"/>
              <a:gd name="connsiteX2" fmla="*/ 38100 w 555526"/>
              <a:gd name="connsiteY2" fmla="*/ 1454150 h 1790700"/>
              <a:gd name="connsiteX3" fmla="*/ 6350 w 555526"/>
              <a:gd name="connsiteY3" fmla="*/ 1352550 h 1790700"/>
              <a:gd name="connsiteX4" fmla="*/ 0 w 555526"/>
              <a:gd name="connsiteY4" fmla="*/ 806450 h 1790700"/>
              <a:gd name="connsiteX5" fmla="*/ 555526 w 555526"/>
              <a:gd name="connsiteY5" fmla="*/ 616744 h 1790700"/>
              <a:gd name="connsiteX6" fmla="*/ 552450 w 555526"/>
              <a:gd name="connsiteY6" fmla="*/ 0 h 1790700"/>
              <a:gd name="connsiteX0" fmla="*/ 95250 w 555526"/>
              <a:gd name="connsiteY0" fmla="*/ 1701800 h 1790700"/>
              <a:gd name="connsiteX1" fmla="*/ 88900 w 555526"/>
              <a:gd name="connsiteY1" fmla="*/ 1790700 h 1790700"/>
              <a:gd name="connsiteX2" fmla="*/ 95250 w 555526"/>
              <a:gd name="connsiteY2" fmla="*/ 1663700 h 1790700"/>
              <a:gd name="connsiteX3" fmla="*/ 6350 w 555526"/>
              <a:gd name="connsiteY3" fmla="*/ 1352550 h 1790700"/>
              <a:gd name="connsiteX4" fmla="*/ 0 w 555526"/>
              <a:gd name="connsiteY4" fmla="*/ 806450 h 1790700"/>
              <a:gd name="connsiteX5" fmla="*/ 555526 w 555526"/>
              <a:gd name="connsiteY5" fmla="*/ 616744 h 1790700"/>
              <a:gd name="connsiteX6" fmla="*/ 552450 w 555526"/>
              <a:gd name="connsiteY6" fmla="*/ 0 h 1790700"/>
              <a:gd name="connsiteX0" fmla="*/ 95250 w 555526"/>
              <a:gd name="connsiteY0" fmla="*/ 1701800 h 1790700"/>
              <a:gd name="connsiteX1" fmla="*/ 88900 w 555526"/>
              <a:gd name="connsiteY1" fmla="*/ 1790700 h 1790700"/>
              <a:gd name="connsiteX2" fmla="*/ 95250 w 555526"/>
              <a:gd name="connsiteY2" fmla="*/ 1704441 h 1790700"/>
              <a:gd name="connsiteX3" fmla="*/ 6350 w 555526"/>
              <a:gd name="connsiteY3" fmla="*/ 1352550 h 1790700"/>
              <a:gd name="connsiteX4" fmla="*/ 0 w 555526"/>
              <a:gd name="connsiteY4" fmla="*/ 806450 h 1790700"/>
              <a:gd name="connsiteX5" fmla="*/ 555526 w 555526"/>
              <a:gd name="connsiteY5" fmla="*/ 616744 h 1790700"/>
              <a:gd name="connsiteX6" fmla="*/ 552450 w 555526"/>
              <a:gd name="connsiteY6" fmla="*/ 0 h 1790700"/>
              <a:gd name="connsiteX0" fmla="*/ 95250 w 555526"/>
              <a:gd name="connsiteY0" fmla="*/ 1701800 h 1790700"/>
              <a:gd name="connsiteX1" fmla="*/ 88900 w 555526"/>
              <a:gd name="connsiteY1" fmla="*/ 1790700 h 1790700"/>
              <a:gd name="connsiteX2" fmla="*/ 90723 w 555526"/>
              <a:gd name="connsiteY2" fmla="*/ 1699914 h 1790700"/>
              <a:gd name="connsiteX3" fmla="*/ 6350 w 555526"/>
              <a:gd name="connsiteY3" fmla="*/ 1352550 h 1790700"/>
              <a:gd name="connsiteX4" fmla="*/ 0 w 555526"/>
              <a:gd name="connsiteY4" fmla="*/ 806450 h 1790700"/>
              <a:gd name="connsiteX5" fmla="*/ 555526 w 555526"/>
              <a:gd name="connsiteY5" fmla="*/ 616744 h 1790700"/>
              <a:gd name="connsiteX6" fmla="*/ 552450 w 555526"/>
              <a:gd name="connsiteY6" fmla="*/ 0 h 1790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55526" h="1790700">
                <a:moveTo>
                  <a:pt x="95250" y="1701800"/>
                </a:moveTo>
                <a:lnTo>
                  <a:pt x="88900" y="1790700"/>
                </a:lnTo>
                <a:cubicBezTo>
                  <a:pt x="89508" y="1760438"/>
                  <a:pt x="90115" y="1730176"/>
                  <a:pt x="90723" y="1699914"/>
                </a:cubicBezTo>
                <a:lnTo>
                  <a:pt x="6350" y="1352550"/>
                </a:lnTo>
                <a:cubicBezTo>
                  <a:pt x="4233" y="1170517"/>
                  <a:pt x="2117" y="988483"/>
                  <a:pt x="0" y="806450"/>
                </a:cubicBezTo>
                <a:lnTo>
                  <a:pt x="555526" y="616744"/>
                </a:lnTo>
                <a:cubicBezTo>
                  <a:pt x="554501" y="411163"/>
                  <a:pt x="553475" y="205581"/>
                  <a:pt x="552450" y="0"/>
                </a:cubicBezTo>
              </a:path>
            </a:pathLst>
          </a:custGeom>
          <a:noFill/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92" name="Freeform 691"/>
          <p:cNvSpPr/>
          <p:nvPr/>
        </p:nvSpPr>
        <p:spPr bwMode="auto">
          <a:xfrm>
            <a:off x="2965451" y="1885950"/>
            <a:ext cx="1435100" cy="1701800"/>
          </a:xfrm>
          <a:custGeom>
            <a:avLst/>
            <a:gdLst>
              <a:gd name="connsiteX0" fmla="*/ 977900 w 1054100"/>
              <a:gd name="connsiteY0" fmla="*/ 1701800 h 1701800"/>
              <a:gd name="connsiteX1" fmla="*/ 0 w 1054100"/>
              <a:gd name="connsiteY1" fmla="*/ 1339850 h 1701800"/>
              <a:gd name="connsiteX2" fmla="*/ 0 w 1054100"/>
              <a:gd name="connsiteY2" fmla="*/ 800100 h 1701800"/>
              <a:gd name="connsiteX3" fmla="*/ 1047750 w 1054100"/>
              <a:gd name="connsiteY3" fmla="*/ 603250 h 1701800"/>
              <a:gd name="connsiteX4" fmla="*/ 1054100 w 1054100"/>
              <a:gd name="connsiteY4" fmla="*/ 0 h 1701800"/>
              <a:gd name="connsiteX0" fmla="*/ 977900 w 1430867"/>
              <a:gd name="connsiteY0" fmla="*/ 1701800 h 1701800"/>
              <a:gd name="connsiteX1" fmla="*/ 0 w 1430867"/>
              <a:gd name="connsiteY1" fmla="*/ 1339850 h 1701800"/>
              <a:gd name="connsiteX2" fmla="*/ 0 w 1430867"/>
              <a:gd name="connsiteY2" fmla="*/ 800100 h 1701800"/>
              <a:gd name="connsiteX3" fmla="*/ 1428750 w 1430867"/>
              <a:gd name="connsiteY3" fmla="*/ 609600 h 1701800"/>
              <a:gd name="connsiteX4" fmla="*/ 1054100 w 1430867"/>
              <a:gd name="connsiteY4" fmla="*/ 0 h 1701800"/>
              <a:gd name="connsiteX0" fmla="*/ 977900 w 1435100"/>
              <a:gd name="connsiteY0" fmla="*/ 1701800 h 1701800"/>
              <a:gd name="connsiteX1" fmla="*/ 0 w 1435100"/>
              <a:gd name="connsiteY1" fmla="*/ 1339850 h 1701800"/>
              <a:gd name="connsiteX2" fmla="*/ 0 w 1435100"/>
              <a:gd name="connsiteY2" fmla="*/ 800100 h 1701800"/>
              <a:gd name="connsiteX3" fmla="*/ 1428750 w 1435100"/>
              <a:gd name="connsiteY3" fmla="*/ 609600 h 1701800"/>
              <a:gd name="connsiteX4" fmla="*/ 1435100 w 1435100"/>
              <a:gd name="connsiteY4" fmla="*/ 0 h 170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5100" h="1701800">
                <a:moveTo>
                  <a:pt x="977900" y="1701800"/>
                </a:moveTo>
                <a:lnTo>
                  <a:pt x="0" y="1339850"/>
                </a:lnTo>
                <a:lnTo>
                  <a:pt x="0" y="800100"/>
                </a:lnTo>
                <a:lnTo>
                  <a:pt x="1428750" y="609600"/>
                </a:lnTo>
                <a:cubicBezTo>
                  <a:pt x="1430867" y="408517"/>
                  <a:pt x="1432983" y="201083"/>
                  <a:pt x="1435100" y="0"/>
                </a:cubicBezTo>
              </a:path>
            </a:pathLst>
          </a:custGeom>
          <a:noFill/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26" name="Isosceles Triangle 825"/>
          <p:cNvSpPr/>
          <p:nvPr/>
        </p:nvSpPr>
        <p:spPr bwMode="auto">
          <a:xfrm flipV="1">
            <a:off x="3930290" y="2333240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27" name="Isosceles Triangle 826"/>
          <p:cNvSpPr/>
          <p:nvPr/>
        </p:nvSpPr>
        <p:spPr bwMode="auto">
          <a:xfrm>
            <a:off x="3930290" y="1935078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89" name="Group 267"/>
          <p:cNvGrpSpPr/>
          <p:nvPr/>
        </p:nvGrpSpPr>
        <p:grpSpPr>
          <a:xfrm flipV="1">
            <a:off x="3930290" y="2134160"/>
            <a:ext cx="149311" cy="149310"/>
            <a:chOff x="9209112" y="7464897"/>
            <a:chExt cx="432048" cy="216023"/>
          </a:xfrm>
        </p:grpSpPr>
        <p:sp>
          <p:nvSpPr>
            <p:cNvPr id="829" name="Flowchart: Delay 828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30" name="Flowchart: Delay 829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93" name="TextBox 692"/>
          <p:cNvSpPr txBox="1"/>
          <p:nvPr/>
        </p:nvSpPr>
        <p:spPr>
          <a:xfrm flipV="1">
            <a:off x="1072208" y="2579385"/>
            <a:ext cx="80150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dirty="0" smtClean="0">
                <a:solidFill>
                  <a:srgbClr val="0070C0"/>
                </a:solidFill>
              </a:rPr>
              <a:t>SVID=7</a:t>
            </a:r>
            <a:endParaRPr lang="en-US" sz="1800" dirty="0" smtClean="0">
              <a:solidFill>
                <a:srgbClr val="0070C0"/>
              </a:solidFill>
            </a:endParaRPr>
          </a:p>
        </p:txBody>
      </p:sp>
      <p:sp>
        <p:nvSpPr>
          <p:cNvPr id="809" name="Isosceles Triangle 808"/>
          <p:cNvSpPr/>
          <p:nvPr/>
        </p:nvSpPr>
        <p:spPr bwMode="auto">
          <a:xfrm>
            <a:off x="4328452" y="1935078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05" name="Isosceles Triangle 804"/>
          <p:cNvSpPr/>
          <p:nvPr/>
        </p:nvSpPr>
        <p:spPr bwMode="auto">
          <a:xfrm flipV="1">
            <a:off x="4328452" y="2333240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85" name="Group 273"/>
          <p:cNvGrpSpPr/>
          <p:nvPr/>
        </p:nvGrpSpPr>
        <p:grpSpPr>
          <a:xfrm flipV="1">
            <a:off x="4328452" y="2134160"/>
            <a:ext cx="149311" cy="149310"/>
            <a:chOff x="9209112" y="7464897"/>
            <a:chExt cx="432048" cy="216023"/>
          </a:xfrm>
        </p:grpSpPr>
        <p:sp>
          <p:nvSpPr>
            <p:cNvPr id="807" name="Flowchart: Delay 806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08" name="Flowchart: Delay 807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loud 173"/>
          <p:cNvSpPr/>
          <p:nvPr/>
        </p:nvSpPr>
        <p:spPr bwMode="auto">
          <a:xfrm>
            <a:off x="1353245" y="7576616"/>
            <a:ext cx="10319657" cy="2768600"/>
          </a:xfrm>
          <a:prstGeom prst="cloud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5" name="Rectangle 174"/>
          <p:cNvSpPr/>
          <p:nvPr/>
        </p:nvSpPr>
        <p:spPr bwMode="auto">
          <a:xfrm>
            <a:off x="1864296" y="7352828"/>
            <a:ext cx="1008112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6" name="Rectangle 175"/>
          <p:cNvSpPr/>
          <p:nvPr/>
        </p:nvSpPr>
        <p:spPr bwMode="auto">
          <a:xfrm>
            <a:off x="1864296" y="8288932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7" name="Rectangle 176"/>
          <p:cNvSpPr/>
          <p:nvPr/>
        </p:nvSpPr>
        <p:spPr bwMode="auto">
          <a:xfrm>
            <a:off x="1864296" y="8504956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8" name="Rectangle 177"/>
          <p:cNvSpPr/>
          <p:nvPr/>
        </p:nvSpPr>
        <p:spPr bwMode="auto">
          <a:xfrm>
            <a:off x="1864296" y="8720980"/>
            <a:ext cx="100811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9" name="Rectangle 178"/>
          <p:cNvSpPr/>
          <p:nvPr/>
        </p:nvSpPr>
        <p:spPr bwMode="auto">
          <a:xfrm>
            <a:off x="1864296" y="9081020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0" name="Rectangle 179"/>
          <p:cNvSpPr/>
          <p:nvPr/>
        </p:nvSpPr>
        <p:spPr bwMode="auto">
          <a:xfrm>
            <a:off x="1864296" y="9297044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1" name="Isosceles Triangle 180"/>
          <p:cNvSpPr/>
          <p:nvPr/>
        </p:nvSpPr>
        <p:spPr bwMode="auto">
          <a:xfrm flipV="1">
            <a:off x="2152328" y="879298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2" name="Rectangle 181"/>
          <p:cNvSpPr/>
          <p:nvPr/>
        </p:nvSpPr>
        <p:spPr bwMode="auto">
          <a:xfrm>
            <a:off x="1792288" y="4112468"/>
            <a:ext cx="3816424" cy="9441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3" name="Rectangle 182"/>
          <p:cNvSpPr/>
          <p:nvPr/>
        </p:nvSpPr>
        <p:spPr bwMode="auto">
          <a:xfrm>
            <a:off x="1792289" y="5696644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4" name="Rectangle 183"/>
          <p:cNvSpPr/>
          <p:nvPr/>
        </p:nvSpPr>
        <p:spPr bwMode="auto">
          <a:xfrm>
            <a:off x="1792289" y="5480620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5" name="Rectangle 184"/>
          <p:cNvSpPr/>
          <p:nvPr/>
        </p:nvSpPr>
        <p:spPr bwMode="auto">
          <a:xfrm>
            <a:off x="1792289" y="6128692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6" name="Rectangle 185"/>
          <p:cNvSpPr/>
          <p:nvPr/>
        </p:nvSpPr>
        <p:spPr bwMode="auto">
          <a:xfrm>
            <a:off x="1792289" y="6344716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 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7" name="Rectangle 186"/>
          <p:cNvSpPr/>
          <p:nvPr/>
        </p:nvSpPr>
        <p:spPr bwMode="auto">
          <a:xfrm>
            <a:off x="1792289" y="6560740"/>
            <a:ext cx="3816422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8" name="Rectangle 187"/>
          <p:cNvSpPr/>
          <p:nvPr/>
        </p:nvSpPr>
        <p:spPr bwMode="auto">
          <a:xfrm>
            <a:off x="1792288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9" name="Rectangle 188"/>
          <p:cNvSpPr/>
          <p:nvPr/>
        </p:nvSpPr>
        <p:spPr bwMode="auto">
          <a:xfrm>
            <a:off x="1792288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0" name="Rectangle 189"/>
          <p:cNvSpPr/>
          <p:nvPr/>
        </p:nvSpPr>
        <p:spPr bwMode="auto">
          <a:xfrm>
            <a:off x="2080320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1" name="Rectangle 190"/>
          <p:cNvSpPr/>
          <p:nvPr/>
        </p:nvSpPr>
        <p:spPr bwMode="auto">
          <a:xfrm>
            <a:off x="2080320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2" name="Rectangle 191"/>
          <p:cNvSpPr/>
          <p:nvPr/>
        </p:nvSpPr>
        <p:spPr bwMode="auto">
          <a:xfrm>
            <a:off x="2440359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3" name="Rectangle 192"/>
          <p:cNvSpPr/>
          <p:nvPr/>
        </p:nvSpPr>
        <p:spPr bwMode="auto">
          <a:xfrm>
            <a:off x="2440359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4" name="Rectangle 193"/>
          <p:cNvSpPr/>
          <p:nvPr/>
        </p:nvSpPr>
        <p:spPr bwMode="auto">
          <a:xfrm>
            <a:off x="2728972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5" name="Rectangle 194"/>
          <p:cNvSpPr/>
          <p:nvPr/>
        </p:nvSpPr>
        <p:spPr bwMode="auto">
          <a:xfrm>
            <a:off x="2728392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6" name="Rectangle 195"/>
          <p:cNvSpPr/>
          <p:nvPr/>
        </p:nvSpPr>
        <p:spPr bwMode="auto">
          <a:xfrm>
            <a:off x="3376464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7" name="Rectangle 196"/>
          <p:cNvSpPr/>
          <p:nvPr/>
        </p:nvSpPr>
        <p:spPr bwMode="auto">
          <a:xfrm>
            <a:off x="3376464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8" name="Rectangle 197"/>
          <p:cNvSpPr/>
          <p:nvPr/>
        </p:nvSpPr>
        <p:spPr bwMode="auto">
          <a:xfrm>
            <a:off x="3664497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9" name="Rectangle 198"/>
          <p:cNvSpPr/>
          <p:nvPr/>
        </p:nvSpPr>
        <p:spPr bwMode="auto">
          <a:xfrm>
            <a:off x="3664496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0" name="Rectangle 199"/>
          <p:cNvSpPr/>
          <p:nvPr/>
        </p:nvSpPr>
        <p:spPr bwMode="auto">
          <a:xfrm>
            <a:off x="3088432" y="7352828"/>
            <a:ext cx="1008112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1" name="Rectangle 200"/>
          <p:cNvSpPr/>
          <p:nvPr/>
        </p:nvSpPr>
        <p:spPr bwMode="auto">
          <a:xfrm>
            <a:off x="3088432" y="8288932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2" name="Rectangle 201"/>
          <p:cNvSpPr/>
          <p:nvPr/>
        </p:nvSpPr>
        <p:spPr bwMode="auto">
          <a:xfrm>
            <a:off x="3088432" y="8504956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3" name="Rectangle 202"/>
          <p:cNvSpPr/>
          <p:nvPr/>
        </p:nvSpPr>
        <p:spPr bwMode="auto">
          <a:xfrm>
            <a:off x="3088432" y="8720980"/>
            <a:ext cx="100811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4" name="Rectangle 203"/>
          <p:cNvSpPr/>
          <p:nvPr/>
        </p:nvSpPr>
        <p:spPr bwMode="auto">
          <a:xfrm>
            <a:off x="3088432" y="9081020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5" name="Rectangle 204"/>
          <p:cNvSpPr/>
          <p:nvPr/>
        </p:nvSpPr>
        <p:spPr bwMode="auto">
          <a:xfrm>
            <a:off x="3088432" y="9297044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6" name="Isosceles Triangle 205"/>
          <p:cNvSpPr/>
          <p:nvPr/>
        </p:nvSpPr>
        <p:spPr bwMode="auto">
          <a:xfrm flipV="1">
            <a:off x="3376464" y="879298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7" name="Rectangle 206"/>
          <p:cNvSpPr/>
          <p:nvPr/>
        </p:nvSpPr>
        <p:spPr bwMode="auto">
          <a:xfrm>
            <a:off x="4240560" y="7352828"/>
            <a:ext cx="1008112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8" name="Rectangle 207"/>
          <p:cNvSpPr/>
          <p:nvPr/>
        </p:nvSpPr>
        <p:spPr bwMode="auto">
          <a:xfrm>
            <a:off x="4240560" y="8288932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9" name="Rectangle 208"/>
          <p:cNvSpPr/>
          <p:nvPr/>
        </p:nvSpPr>
        <p:spPr bwMode="auto">
          <a:xfrm>
            <a:off x="4240560" y="8504956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0" name="Rectangle 209"/>
          <p:cNvSpPr/>
          <p:nvPr/>
        </p:nvSpPr>
        <p:spPr bwMode="auto">
          <a:xfrm>
            <a:off x="4240560" y="8720980"/>
            <a:ext cx="100811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1" name="Rectangle 210"/>
          <p:cNvSpPr/>
          <p:nvPr/>
        </p:nvSpPr>
        <p:spPr bwMode="auto">
          <a:xfrm>
            <a:off x="4240560" y="9081020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2" name="Rectangle 211"/>
          <p:cNvSpPr/>
          <p:nvPr/>
        </p:nvSpPr>
        <p:spPr bwMode="auto">
          <a:xfrm>
            <a:off x="4240560" y="9297044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3" name="Isosceles Triangle 212"/>
          <p:cNvSpPr/>
          <p:nvPr/>
        </p:nvSpPr>
        <p:spPr bwMode="auto">
          <a:xfrm flipV="1">
            <a:off x="4528592" y="879298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4" name="Isosceles Triangle 213"/>
          <p:cNvSpPr/>
          <p:nvPr/>
        </p:nvSpPr>
        <p:spPr bwMode="auto">
          <a:xfrm>
            <a:off x="4888632" y="7424836"/>
            <a:ext cx="216024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Arial" charset="0"/>
            </a:endParaRPr>
          </a:p>
        </p:txBody>
      </p:sp>
      <p:grpSp>
        <p:nvGrpSpPr>
          <p:cNvPr id="2" name="Group 273"/>
          <p:cNvGrpSpPr/>
          <p:nvPr/>
        </p:nvGrpSpPr>
        <p:grpSpPr>
          <a:xfrm>
            <a:off x="4888632" y="7712868"/>
            <a:ext cx="216024" cy="216023"/>
            <a:chOff x="9209112" y="7464897"/>
            <a:chExt cx="432048" cy="216023"/>
          </a:xfrm>
          <a:solidFill>
            <a:srgbClr val="99FF66"/>
          </a:solidFill>
        </p:grpSpPr>
        <p:sp>
          <p:nvSpPr>
            <p:cNvPr id="216" name="Flowchart: Delay 21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  <p:sp>
          <p:nvSpPr>
            <p:cNvPr id="217" name="Flowchart: Delay 21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</p:grpSp>
      <p:sp>
        <p:nvSpPr>
          <p:cNvPr id="218" name="Isosceles Triangle 217"/>
          <p:cNvSpPr/>
          <p:nvPr/>
        </p:nvSpPr>
        <p:spPr bwMode="auto">
          <a:xfrm flipV="1">
            <a:off x="4888632" y="8000900"/>
            <a:ext cx="216024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219" name="Rectangle 218"/>
          <p:cNvSpPr/>
          <p:nvPr/>
        </p:nvSpPr>
        <p:spPr bwMode="auto">
          <a:xfrm>
            <a:off x="1504256" y="6920780"/>
            <a:ext cx="4571130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8.6.3</a:t>
            </a:r>
            <a:r>
              <a:rPr kumimoji="0" lang="en-US" sz="11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MAC Relay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0" name="Rectangle 219"/>
          <p:cNvSpPr/>
          <p:nvPr/>
        </p:nvSpPr>
        <p:spPr bwMode="auto">
          <a:xfrm>
            <a:off x="1504256" y="3144416"/>
            <a:ext cx="4571130" cy="968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8.6.3 SVLAN</a:t>
            </a:r>
            <a:r>
              <a:rPr kumimoji="0" lang="en-GB" sz="11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Relay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1" name="Rectangle 220"/>
          <p:cNvSpPr/>
          <p:nvPr/>
        </p:nvSpPr>
        <p:spPr bwMode="auto">
          <a:xfrm>
            <a:off x="4384573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2" name="Rectangle 221"/>
          <p:cNvSpPr/>
          <p:nvPr/>
        </p:nvSpPr>
        <p:spPr bwMode="auto">
          <a:xfrm>
            <a:off x="4384573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3" name="Rectangle 222"/>
          <p:cNvSpPr/>
          <p:nvPr/>
        </p:nvSpPr>
        <p:spPr bwMode="auto">
          <a:xfrm>
            <a:off x="4673186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4" name="Rectangle 223"/>
          <p:cNvSpPr/>
          <p:nvPr/>
        </p:nvSpPr>
        <p:spPr bwMode="auto">
          <a:xfrm>
            <a:off x="4672606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5" name="Rectangle 224"/>
          <p:cNvSpPr/>
          <p:nvPr/>
        </p:nvSpPr>
        <p:spPr bwMode="auto">
          <a:xfrm>
            <a:off x="5032646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6" name="Rectangle 225"/>
          <p:cNvSpPr/>
          <p:nvPr/>
        </p:nvSpPr>
        <p:spPr bwMode="auto">
          <a:xfrm>
            <a:off x="5032646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7" name="Rectangle 226"/>
          <p:cNvSpPr/>
          <p:nvPr/>
        </p:nvSpPr>
        <p:spPr bwMode="auto">
          <a:xfrm>
            <a:off x="5320679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8" name="Rectangle 227"/>
          <p:cNvSpPr/>
          <p:nvPr/>
        </p:nvSpPr>
        <p:spPr bwMode="auto">
          <a:xfrm>
            <a:off x="5320678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9" name="Isosceles Triangle 228"/>
          <p:cNvSpPr/>
          <p:nvPr/>
        </p:nvSpPr>
        <p:spPr bwMode="auto">
          <a:xfrm>
            <a:off x="5363428" y="418447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3" name="Group 257"/>
          <p:cNvGrpSpPr/>
          <p:nvPr/>
        </p:nvGrpSpPr>
        <p:grpSpPr>
          <a:xfrm>
            <a:off x="5363428" y="4472508"/>
            <a:ext cx="216024" cy="216023"/>
            <a:chOff x="9209112" y="7464897"/>
            <a:chExt cx="432048" cy="216023"/>
          </a:xfrm>
        </p:grpSpPr>
        <p:sp>
          <p:nvSpPr>
            <p:cNvPr id="231" name="Flowchart: Delay 230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2" name="Flowchart: Delay 23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33" name="Isosceles Triangle 232"/>
          <p:cNvSpPr/>
          <p:nvPr/>
        </p:nvSpPr>
        <p:spPr bwMode="auto">
          <a:xfrm flipV="1">
            <a:off x="5363428" y="476054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4" name="Isosceles Triangle 233"/>
          <p:cNvSpPr/>
          <p:nvPr/>
        </p:nvSpPr>
        <p:spPr bwMode="auto">
          <a:xfrm>
            <a:off x="4434639" y="418447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4" name="Group 273"/>
          <p:cNvGrpSpPr/>
          <p:nvPr/>
        </p:nvGrpSpPr>
        <p:grpSpPr>
          <a:xfrm>
            <a:off x="4434639" y="4472508"/>
            <a:ext cx="216024" cy="216023"/>
            <a:chOff x="9209112" y="7464897"/>
            <a:chExt cx="432048" cy="216023"/>
          </a:xfrm>
        </p:grpSpPr>
        <p:sp>
          <p:nvSpPr>
            <p:cNvPr id="236" name="Flowchart: Delay 23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7" name="Flowchart: Delay 23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38" name="Isosceles Triangle 237"/>
          <p:cNvSpPr/>
          <p:nvPr/>
        </p:nvSpPr>
        <p:spPr bwMode="auto">
          <a:xfrm flipV="1">
            <a:off x="4434639" y="476054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9" name="Rectangle 238"/>
          <p:cNvSpPr/>
          <p:nvPr/>
        </p:nvSpPr>
        <p:spPr bwMode="auto">
          <a:xfrm flipH="1">
            <a:off x="10035826" y="7352828"/>
            <a:ext cx="1008112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0" name="Rectangle 239"/>
          <p:cNvSpPr/>
          <p:nvPr/>
        </p:nvSpPr>
        <p:spPr bwMode="auto">
          <a:xfrm flipH="1">
            <a:off x="10035826" y="8288932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1" name="Rectangle 240"/>
          <p:cNvSpPr/>
          <p:nvPr/>
        </p:nvSpPr>
        <p:spPr bwMode="auto">
          <a:xfrm flipH="1">
            <a:off x="10035826" y="8504956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2" name="Rectangle 241"/>
          <p:cNvSpPr/>
          <p:nvPr/>
        </p:nvSpPr>
        <p:spPr bwMode="auto">
          <a:xfrm flipH="1">
            <a:off x="10035826" y="8720980"/>
            <a:ext cx="100811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3" name="Rectangle 242"/>
          <p:cNvSpPr/>
          <p:nvPr/>
        </p:nvSpPr>
        <p:spPr bwMode="auto">
          <a:xfrm flipH="1">
            <a:off x="10035826" y="9081020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4" name="Rectangle 243"/>
          <p:cNvSpPr/>
          <p:nvPr/>
        </p:nvSpPr>
        <p:spPr bwMode="auto">
          <a:xfrm flipH="1">
            <a:off x="10035826" y="9297044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5" name="Isosceles Triangle 244"/>
          <p:cNvSpPr/>
          <p:nvPr/>
        </p:nvSpPr>
        <p:spPr bwMode="auto">
          <a:xfrm flipH="1" flipV="1">
            <a:off x="10331770" y="879298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6" name="Rectangle 245"/>
          <p:cNvSpPr/>
          <p:nvPr/>
        </p:nvSpPr>
        <p:spPr bwMode="auto">
          <a:xfrm flipH="1">
            <a:off x="7299522" y="4112468"/>
            <a:ext cx="3816424" cy="9441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7" name="Rectangle 246"/>
          <p:cNvSpPr/>
          <p:nvPr/>
        </p:nvSpPr>
        <p:spPr bwMode="auto">
          <a:xfrm flipH="1">
            <a:off x="7299523" y="5696644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8" name="Rectangle 247"/>
          <p:cNvSpPr/>
          <p:nvPr/>
        </p:nvSpPr>
        <p:spPr bwMode="auto">
          <a:xfrm flipH="1">
            <a:off x="7299523" y="5480620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49" name="Straight Connector 248"/>
          <p:cNvCxnSpPr/>
          <p:nvPr/>
        </p:nvCxnSpPr>
        <p:spPr bwMode="auto">
          <a:xfrm flipH="1">
            <a:off x="9171730" y="5912668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0" name="Rectangle 249"/>
          <p:cNvSpPr/>
          <p:nvPr/>
        </p:nvSpPr>
        <p:spPr bwMode="auto">
          <a:xfrm flipH="1">
            <a:off x="7299523" y="6128692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1" name="Rectangle 250"/>
          <p:cNvSpPr/>
          <p:nvPr/>
        </p:nvSpPr>
        <p:spPr bwMode="auto">
          <a:xfrm flipH="1">
            <a:off x="7299523" y="6344716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 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2" name="Rectangle 251"/>
          <p:cNvSpPr/>
          <p:nvPr/>
        </p:nvSpPr>
        <p:spPr bwMode="auto">
          <a:xfrm flipH="1">
            <a:off x="7299523" y="6560740"/>
            <a:ext cx="3816422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3" name="Rectangle 252"/>
          <p:cNvSpPr/>
          <p:nvPr/>
        </p:nvSpPr>
        <p:spPr bwMode="auto">
          <a:xfrm flipH="1">
            <a:off x="10827913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4" name="Rectangle 253"/>
          <p:cNvSpPr/>
          <p:nvPr/>
        </p:nvSpPr>
        <p:spPr bwMode="auto">
          <a:xfrm flipH="1">
            <a:off x="10827913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5" name="Rectangle 254"/>
          <p:cNvSpPr/>
          <p:nvPr/>
        </p:nvSpPr>
        <p:spPr bwMode="auto">
          <a:xfrm flipH="1">
            <a:off x="10539881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6" name="Rectangle 255"/>
          <p:cNvSpPr/>
          <p:nvPr/>
        </p:nvSpPr>
        <p:spPr bwMode="auto">
          <a:xfrm flipH="1">
            <a:off x="10539881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7" name="Rectangle 256"/>
          <p:cNvSpPr/>
          <p:nvPr/>
        </p:nvSpPr>
        <p:spPr bwMode="auto">
          <a:xfrm flipH="1">
            <a:off x="10179842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8" name="Rectangle 257"/>
          <p:cNvSpPr/>
          <p:nvPr/>
        </p:nvSpPr>
        <p:spPr bwMode="auto">
          <a:xfrm flipH="1">
            <a:off x="10179842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9" name="Rectangle 258"/>
          <p:cNvSpPr/>
          <p:nvPr/>
        </p:nvSpPr>
        <p:spPr bwMode="auto">
          <a:xfrm flipH="1">
            <a:off x="9891229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0" name="Rectangle 259"/>
          <p:cNvSpPr/>
          <p:nvPr/>
        </p:nvSpPr>
        <p:spPr bwMode="auto">
          <a:xfrm flipH="1">
            <a:off x="9891809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1" name="Rectangle 260"/>
          <p:cNvSpPr/>
          <p:nvPr/>
        </p:nvSpPr>
        <p:spPr bwMode="auto">
          <a:xfrm flipH="1">
            <a:off x="9243737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2" name="Rectangle 261"/>
          <p:cNvSpPr/>
          <p:nvPr/>
        </p:nvSpPr>
        <p:spPr bwMode="auto">
          <a:xfrm flipH="1">
            <a:off x="9243737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3" name="Rectangle 262"/>
          <p:cNvSpPr/>
          <p:nvPr/>
        </p:nvSpPr>
        <p:spPr bwMode="auto">
          <a:xfrm flipH="1">
            <a:off x="8955704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4" name="Rectangle 263"/>
          <p:cNvSpPr/>
          <p:nvPr/>
        </p:nvSpPr>
        <p:spPr bwMode="auto">
          <a:xfrm flipH="1">
            <a:off x="8955705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5" name="Rectangle 264"/>
          <p:cNvSpPr/>
          <p:nvPr/>
        </p:nvSpPr>
        <p:spPr bwMode="auto">
          <a:xfrm flipH="1">
            <a:off x="8811690" y="7352828"/>
            <a:ext cx="1008112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6" name="Rectangle 265"/>
          <p:cNvSpPr/>
          <p:nvPr/>
        </p:nvSpPr>
        <p:spPr bwMode="auto">
          <a:xfrm flipH="1">
            <a:off x="8811690" y="8288932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7" name="Rectangle 266"/>
          <p:cNvSpPr/>
          <p:nvPr/>
        </p:nvSpPr>
        <p:spPr bwMode="auto">
          <a:xfrm flipH="1">
            <a:off x="8811690" y="8504956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8" name="Rectangle 267"/>
          <p:cNvSpPr/>
          <p:nvPr/>
        </p:nvSpPr>
        <p:spPr bwMode="auto">
          <a:xfrm flipH="1">
            <a:off x="8811690" y="8720980"/>
            <a:ext cx="100811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9" name="Rectangle 268"/>
          <p:cNvSpPr/>
          <p:nvPr/>
        </p:nvSpPr>
        <p:spPr bwMode="auto">
          <a:xfrm flipH="1">
            <a:off x="8811690" y="9081020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0" name="Rectangle 269"/>
          <p:cNvSpPr/>
          <p:nvPr/>
        </p:nvSpPr>
        <p:spPr bwMode="auto">
          <a:xfrm flipH="1">
            <a:off x="8811690" y="9297044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1" name="Isosceles Triangle 270"/>
          <p:cNvSpPr/>
          <p:nvPr/>
        </p:nvSpPr>
        <p:spPr bwMode="auto">
          <a:xfrm flipH="1" flipV="1">
            <a:off x="9107634" y="879298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2" name="Rectangle 271"/>
          <p:cNvSpPr/>
          <p:nvPr/>
        </p:nvSpPr>
        <p:spPr bwMode="auto">
          <a:xfrm flipH="1">
            <a:off x="7659562" y="7352828"/>
            <a:ext cx="1008112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3" name="Rectangle 272"/>
          <p:cNvSpPr/>
          <p:nvPr/>
        </p:nvSpPr>
        <p:spPr bwMode="auto">
          <a:xfrm flipH="1">
            <a:off x="7659562" y="8288932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4" name="Rectangle 273"/>
          <p:cNvSpPr/>
          <p:nvPr/>
        </p:nvSpPr>
        <p:spPr bwMode="auto">
          <a:xfrm flipH="1">
            <a:off x="7659562" y="8504956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5" name="Rectangle 274"/>
          <p:cNvSpPr/>
          <p:nvPr/>
        </p:nvSpPr>
        <p:spPr bwMode="auto">
          <a:xfrm flipH="1">
            <a:off x="7659562" y="8720980"/>
            <a:ext cx="100811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6" name="Rectangle 275"/>
          <p:cNvSpPr/>
          <p:nvPr/>
        </p:nvSpPr>
        <p:spPr bwMode="auto">
          <a:xfrm flipH="1">
            <a:off x="7659562" y="9081020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7" name="Rectangle 276"/>
          <p:cNvSpPr/>
          <p:nvPr/>
        </p:nvSpPr>
        <p:spPr bwMode="auto">
          <a:xfrm flipH="1">
            <a:off x="7659562" y="9297044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8" name="Isosceles Triangle 277"/>
          <p:cNvSpPr/>
          <p:nvPr/>
        </p:nvSpPr>
        <p:spPr bwMode="auto">
          <a:xfrm flipH="1" flipV="1">
            <a:off x="7955506" y="879298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9" name="Isosceles Triangle 278"/>
          <p:cNvSpPr/>
          <p:nvPr/>
        </p:nvSpPr>
        <p:spPr bwMode="auto">
          <a:xfrm flipH="1">
            <a:off x="7803578" y="7424836"/>
            <a:ext cx="216024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Arial" charset="0"/>
            </a:endParaRPr>
          </a:p>
        </p:txBody>
      </p:sp>
      <p:grpSp>
        <p:nvGrpSpPr>
          <p:cNvPr id="5" name="Group 273"/>
          <p:cNvGrpSpPr/>
          <p:nvPr/>
        </p:nvGrpSpPr>
        <p:grpSpPr>
          <a:xfrm flipH="1">
            <a:off x="7803578" y="7712868"/>
            <a:ext cx="216024" cy="216023"/>
            <a:chOff x="9209112" y="7464897"/>
            <a:chExt cx="432048" cy="216023"/>
          </a:xfrm>
          <a:solidFill>
            <a:srgbClr val="99FF66"/>
          </a:solidFill>
        </p:grpSpPr>
        <p:sp>
          <p:nvSpPr>
            <p:cNvPr id="281" name="Flowchart: Delay 280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  <p:sp>
          <p:nvSpPr>
            <p:cNvPr id="282" name="Flowchart: Delay 28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</p:grpSp>
      <p:sp>
        <p:nvSpPr>
          <p:cNvPr id="283" name="Isosceles Triangle 282"/>
          <p:cNvSpPr/>
          <p:nvPr/>
        </p:nvSpPr>
        <p:spPr bwMode="auto">
          <a:xfrm flipH="1" flipV="1">
            <a:off x="7803578" y="8000900"/>
            <a:ext cx="216024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284" name="Rectangle 283"/>
          <p:cNvSpPr/>
          <p:nvPr/>
        </p:nvSpPr>
        <p:spPr bwMode="auto">
          <a:xfrm flipH="1">
            <a:off x="6832848" y="6920780"/>
            <a:ext cx="4571130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8.6.3</a:t>
            </a:r>
            <a:r>
              <a:rPr kumimoji="0" lang="en-US" sz="11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MAC Relay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5" name="Rectangle 284"/>
          <p:cNvSpPr/>
          <p:nvPr/>
        </p:nvSpPr>
        <p:spPr bwMode="auto">
          <a:xfrm flipH="1">
            <a:off x="6832848" y="3144416"/>
            <a:ext cx="5112568" cy="968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8.6.3</a:t>
            </a:r>
            <a:r>
              <a:rPr kumimoji="0" lang="en-US" sz="11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S-VLAN Relay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6" name="Rectangle 285"/>
          <p:cNvSpPr/>
          <p:nvPr/>
        </p:nvSpPr>
        <p:spPr bwMode="auto">
          <a:xfrm flipH="1">
            <a:off x="8235628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7" name="Rectangle 286"/>
          <p:cNvSpPr/>
          <p:nvPr/>
        </p:nvSpPr>
        <p:spPr bwMode="auto">
          <a:xfrm flipH="1">
            <a:off x="8235628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8" name="Rectangle 287"/>
          <p:cNvSpPr/>
          <p:nvPr/>
        </p:nvSpPr>
        <p:spPr bwMode="auto">
          <a:xfrm flipH="1">
            <a:off x="7947015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9" name="Rectangle 288"/>
          <p:cNvSpPr/>
          <p:nvPr/>
        </p:nvSpPr>
        <p:spPr bwMode="auto">
          <a:xfrm flipH="1">
            <a:off x="7947595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0" name="Rectangle 289"/>
          <p:cNvSpPr/>
          <p:nvPr/>
        </p:nvSpPr>
        <p:spPr bwMode="auto">
          <a:xfrm flipH="1">
            <a:off x="7587555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1" name="Rectangle 290"/>
          <p:cNvSpPr/>
          <p:nvPr/>
        </p:nvSpPr>
        <p:spPr bwMode="auto">
          <a:xfrm flipH="1">
            <a:off x="7587555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2" name="Rectangle 291"/>
          <p:cNvSpPr/>
          <p:nvPr/>
        </p:nvSpPr>
        <p:spPr bwMode="auto">
          <a:xfrm flipH="1">
            <a:off x="7299522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3" name="Rectangle 292"/>
          <p:cNvSpPr/>
          <p:nvPr/>
        </p:nvSpPr>
        <p:spPr bwMode="auto">
          <a:xfrm flipH="1">
            <a:off x="7299523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4" name="Isosceles Triangle 293"/>
          <p:cNvSpPr/>
          <p:nvPr/>
        </p:nvSpPr>
        <p:spPr bwMode="auto">
          <a:xfrm flipH="1">
            <a:off x="7328782" y="418447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6" name="Group 257"/>
          <p:cNvGrpSpPr/>
          <p:nvPr/>
        </p:nvGrpSpPr>
        <p:grpSpPr>
          <a:xfrm flipH="1">
            <a:off x="7328782" y="4472508"/>
            <a:ext cx="216024" cy="216023"/>
            <a:chOff x="9209112" y="7464897"/>
            <a:chExt cx="432048" cy="216023"/>
          </a:xfrm>
        </p:grpSpPr>
        <p:sp>
          <p:nvSpPr>
            <p:cNvPr id="296" name="Flowchart: Delay 29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97" name="Flowchart: Delay 29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98" name="Isosceles Triangle 297"/>
          <p:cNvSpPr/>
          <p:nvPr/>
        </p:nvSpPr>
        <p:spPr bwMode="auto">
          <a:xfrm flipH="1" flipV="1">
            <a:off x="7328782" y="476054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9" name="Isosceles Triangle 298"/>
          <p:cNvSpPr/>
          <p:nvPr/>
        </p:nvSpPr>
        <p:spPr bwMode="auto">
          <a:xfrm flipH="1">
            <a:off x="8257571" y="418447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" name="Group 273"/>
          <p:cNvGrpSpPr/>
          <p:nvPr/>
        </p:nvGrpSpPr>
        <p:grpSpPr>
          <a:xfrm flipH="1">
            <a:off x="8257571" y="4472508"/>
            <a:ext cx="216024" cy="216023"/>
            <a:chOff x="9209112" y="7464897"/>
            <a:chExt cx="432048" cy="216023"/>
          </a:xfrm>
        </p:grpSpPr>
        <p:sp>
          <p:nvSpPr>
            <p:cNvPr id="301" name="Flowchart: Delay 300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02" name="Flowchart: Delay 30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03" name="Isosceles Triangle 302"/>
          <p:cNvSpPr/>
          <p:nvPr/>
        </p:nvSpPr>
        <p:spPr bwMode="auto">
          <a:xfrm flipH="1" flipV="1">
            <a:off x="8257571" y="476054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68" name="Straight Connector 367"/>
          <p:cNvCxnSpPr/>
          <p:nvPr/>
        </p:nvCxnSpPr>
        <p:spPr bwMode="auto">
          <a:xfrm>
            <a:off x="3736504" y="5912668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8" name="TextBox 577"/>
          <p:cNvSpPr txBox="1"/>
          <p:nvPr/>
        </p:nvSpPr>
        <p:spPr>
          <a:xfrm rot="16200000">
            <a:off x="1346907" y="5876889"/>
            <a:ext cx="44884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b="0" dirty="0" smtClean="0"/>
              <a:t>ISID</a:t>
            </a:r>
            <a:endParaRPr lang="en-US" sz="1800" b="0" dirty="0" smtClean="0"/>
          </a:p>
        </p:txBody>
      </p:sp>
      <p:sp>
        <p:nvSpPr>
          <p:cNvPr id="579" name="TextBox 578"/>
          <p:cNvSpPr txBox="1"/>
          <p:nvPr/>
        </p:nvSpPr>
        <p:spPr>
          <a:xfrm rot="16200000">
            <a:off x="1301443" y="4436729"/>
            <a:ext cx="538609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b="0" dirty="0" smtClean="0"/>
              <a:t>SVID</a:t>
            </a:r>
            <a:endParaRPr lang="en-US" sz="1800" b="0" dirty="0" smtClean="0"/>
          </a:p>
        </p:txBody>
      </p:sp>
      <p:sp>
        <p:nvSpPr>
          <p:cNvPr id="580" name="TextBox 579"/>
          <p:cNvSpPr txBox="1"/>
          <p:nvPr/>
        </p:nvSpPr>
        <p:spPr>
          <a:xfrm rot="16200000">
            <a:off x="1252519" y="7588282"/>
            <a:ext cx="769441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800" b="0" dirty="0" smtClean="0"/>
              <a:t>BVID</a:t>
            </a:r>
          </a:p>
          <a:p>
            <a:pPr algn="ctr"/>
            <a:r>
              <a:rPr lang="en-GB" sz="1800" b="0" dirty="0" smtClean="0"/>
              <a:t>ESP-ID</a:t>
            </a:r>
            <a:endParaRPr lang="en-US" sz="1800" b="0" dirty="0" smtClean="0"/>
          </a:p>
        </p:txBody>
      </p:sp>
      <p:grpSp>
        <p:nvGrpSpPr>
          <p:cNvPr id="8" name="Group 594"/>
          <p:cNvGrpSpPr/>
          <p:nvPr/>
        </p:nvGrpSpPr>
        <p:grpSpPr>
          <a:xfrm>
            <a:off x="3167599" y="3780137"/>
            <a:ext cx="6136762" cy="6321765"/>
            <a:chOff x="3167599" y="3780137"/>
            <a:chExt cx="6136762" cy="6321765"/>
          </a:xfrm>
        </p:grpSpPr>
        <p:grpSp>
          <p:nvGrpSpPr>
            <p:cNvPr id="9" name="Group 303"/>
            <p:cNvGrpSpPr/>
            <p:nvPr/>
          </p:nvGrpSpPr>
          <p:grpSpPr>
            <a:xfrm>
              <a:off x="3615532" y="3815028"/>
              <a:ext cx="5688829" cy="6286874"/>
              <a:chOff x="2262287" y="1470812"/>
              <a:chExt cx="5688829" cy="6286874"/>
            </a:xfrm>
          </p:grpSpPr>
          <p:sp>
            <p:nvSpPr>
              <p:cNvPr id="305" name="Isosceles Triangle 304"/>
              <p:cNvSpPr/>
              <p:nvPr/>
            </p:nvSpPr>
            <p:spPr bwMode="auto">
              <a:xfrm>
                <a:off x="2383259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06" name="Isosceles Triangle 305"/>
              <p:cNvSpPr/>
              <p:nvPr/>
            </p:nvSpPr>
            <p:spPr bwMode="auto">
              <a:xfrm flipV="1">
                <a:off x="2383259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07" name="Isosceles Triangle 306"/>
              <p:cNvSpPr/>
              <p:nvPr/>
            </p:nvSpPr>
            <p:spPr bwMode="auto">
              <a:xfrm>
                <a:off x="3247355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08" name="Isosceles Triangle 307"/>
              <p:cNvSpPr/>
              <p:nvPr/>
            </p:nvSpPr>
            <p:spPr bwMode="auto">
              <a:xfrm flipV="1">
                <a:off x="3247355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09" name="Isosceles Triangle 308"/>
              <p:cNvSpPr/>
              <p:nvPr/>
            </p:nvSpPr>
            <p:spPr bwMode="auto">
              <a:xfrm>
                <a:off x="3373760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0" name="Isosceles Triangle 309"/>
              <p:cNvSpPr/>
              <p:nvPr/>
            </p:nvSpPr>
            <p:spPr bwMode="auto">
              <a:xfrm>
                <a:off x="3722151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1" name="Isosceles Triangle 310"/>
              <p:cNvSpPr/>
              <p:nvPr/>
            </p:nvSpPr>
            <p:spPr bwMode="auto">
              <a:xfrm flipV="1">
                <a:off x="3831803" y="4288532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2" name="Isosceles Triangle 311"/>
              <p:cNvSpPr/>
              <p:nvPr/>
            </p:nvSpPr>
            <p:spPr bwMode="auto">
              <a:xfrm flipV="1">
                <a:off x="3183731" y="4288532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3" name="Freeform 312"/>
              <p:cNvSpPr/>
              <p:nvPr/>
            </p:nvSpPr>
            <p:spPr bwMode="auto">
              <a:xfrm>
                <a:off x="3350362" y="4506163"/>
                <a:ext cx="629107" cy="1441095"/>
              </a:xfrm>
              <a:custGeom>
                <a:avLst/>
                <a:gdLst>
                  <a:gd name="connsiteX0" fmla="*/ 629107 w 643737"/>
                  <a:gd name="connsiteY0" fmla="*/ 0 h 1441095"/>
                  <a:gd name="connsiteX1" fmla="*/ 643737 w 643737"/>
                  <a:gd name="connsiteY1" fmla="*/ 73152 h 1441095"/>
                  <a:gd name="connsiteX2" fmla="*/ 7315 w 643737"/>
                  <a:gd name="connsiteY2" fmla="*/ 497434 h 1441095"/>
                  <a:gd name="connsiteX3" fmla="*/ 0 w 643737"/>
                  <a:gd name="connsiteY3" fmla="*/ 1441095 h 1441095"/>
                  <a:gd name="connsiteX0" fmla="*/ 629107 w 629107"/>
                  <a:gd name="connsiteY0" fmla="*/ 0 h 1441095"/>
                  <a:gd name="connsiteX1" fmla="*/ 626403 w 629107"/>
                  <a:gd name="connsiteY1" fmla="*/ 73152 h 1441095"/>
                  <a:gd name="connsiteX2" fmla="*/ 7315 w 629107"/>
                  <a:gd name="connsiteY2" fmla="*/ 497434 h 1441095"/>
                  <a:gd name="connsiteX3" fmla="*/ 0 w 629107"/>
                  <a:gd name="connsiteY3" fmla="*/ 1441095 h 14410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9107" h="1441095">
                    <a:moveTo>
                      <a:pt x="629107" y="0"/>
                    </a:moveTo>
                    <a:cubicBezTo>
                      <a:pt x="628206" y="24384"/>
                      <a:pt x="627304" y="48768"/>
                      <a:pt x="626403" y="73152"/>
                    </a:cubicBezTo>
                    <a:lnTo>
                      <a:pt x="7315" y="497434"/>
                    </a:lnTo>
                    <a:cubicBezTo>
                      <a:pt x="4877" y="811988"/>
                      <a:pt x="2438" y="1126541"/>
                      <a:pt x="0" y="1441095"/>
                    </a:cubicBez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10" name="Group 270"/>
              <p:cNvGrpSpPr/>
              <p:nvPr/>
            </p:nvGrpSpPr>
            <p:grpSpPr>
              <a:xfrm>
                <a:off x="3247355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366" name="Flowchart: Delay 365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367" name="Flowchart: Delay 366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315" name="Freeform 314"/>
              <p:cNvSpPr/>
              <p:nvPr/>
            </p:nvSpPr>
            <p:spPr bwMode="auto">
              <a:xfrm>
                <a:off x="2479853" y="4513478"/>
                <a:ext cx="841248" cy="1433780"/>
              </a:xfrm>
              <a:custGeom>
                <a:avLst/>
                <a:gdLst>
                  <a:gd name="connsiteX0" fmla="*/ 841248 w 848563"/>
                  <a:gd name="connsiteY0" fmla="*/ 0 h 1433780"/>
                  <a:gd name="connsiteX1" fmla="*/ 848563 w 848563"/>
                  <a:gd name="connsiteY1" fmla="*/ 65837 h 1433780"/>
                  <a:gd name="connsiteX2" fmla="*/ 14630 w 848563"/>
                  <a:gd name="connsiteY2" fmla="*/ 504749 h 1433780"/>
                  <a:gd name="connsiteX3" fmla="*/ 0 w 848563"/>
                  <a:gd name="connsiteY3" fmla="*/ 1433780 h 1433780"/>
                  <a:gd name="connsiteX0" fmla="*/ 841248 w 841248"/>
                  <a:gd name="connsiteY0" fmla="*/ 0 h 1433780"/>
                  <a:gd name="connsiteX1" fmla="*/ 839896 w 841248"/>
                  <a:gd name="connsiteY1" fmla="*/ 70171 h 1433780"/>
                  <a:gd name="connsiteX2" fmla="*/ 14630 w 841248"/>
                  <a:gd name="connsiteY2" fmla="*/ 504749 h 1433780"/>
                  <a:gd name="connsiteX3" fmla="*/ 0 w 841248"/>
                  <a:gd name="connsiteY3" fmla="*/ 1433780 h 14337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41248" h="1433780">
                    <a:moveTo>
                      <a:pt x="841248" y="0"/>
                    </a:moveTo>
                    <a:cubicBezTo>
                      <a:pt x="840797" y="23390"/>
                      <a:pt x="840347" y="46781"/>
                      <a:pt x="839896" y="70171"/>
                    </a:cubicBezTo>
                    <a:lnTo>
                      <a:pt x="14630" y="504749"/>
                    </a:lnTo>
                    <a:lnTo>
                      <a:pt x="0" y="1433780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6" name="Rectangle 315"/>
              <p:cNvSpPr/>
              <p:nvPr/>
            </p:nvSpPr>
            <p:spPr bwMode="auto">
              <a:xfrm>
                <a:off x="3341107" y="1552834"/>
                <a:ext cx="621103" cy="21566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7" name="Freeform 316"/>
              <p:cNvSpPr/>
              <p:nvPr/>
            </p:nvSpPr>
            <p:spPr bwMode="auto">
              <a:xfrm>
                <a:off x="3490417" y="1470812"/>
                <a:ext cx="163830" cy="278130"/>
              </a:xfrm>
              <a:custGeom>
                <a:avLst/>
                <a:gdLst>
                  <a:gd name="connsiteX0" fmla="*/ 163830 w 163830"/>
                  <a:gd name="connsiteY0" fmla="*/ 0 h 278130"/>
                  <a:gd name="connsiteX1" fmla="*/ 163830 w 163830"/>
                  <a:gd name="connsiteY1" fmla="*/ 87630 h 278130"/>
                  <a:gd name="connsiteX2" fmla="*/ 0 w 163830"/>
                  <a:gd name="connsiteY2" fmla="*/ 278130 h 2781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3830" h="278130">
                    <a:moveTo>
                      <a:pt x="163830" y="0"/>
                    </a:moveTo>
                    <a:lnTo>
                      <a:pt x="163830" y="87630"/>
                    </a:lnTo>
                    <a:lnTo>
                      <a:pt x="0" y="278130"/>
                    </a:lnTo>
                  </a:path>
                </a:pathLst>
              </a:custGeom>
              <a:noFill/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8" name="Freeform 317"/>
              <p:cNvSpPr/>
              <p:nvPr/>
            </p:nvSpPr>
            <p:spPr bwMode="auto">
              <a:xfrm flipH="1">
                <a:off x="3369929" y="1674879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9" name="Freeform 318"/>
              <p:cNvSpPr/>
              <p:nvPr/>
            </p:nvSpPr>
            <p:spPr bwMode="auto">
              <a:xfrm>
                <a:off x="3822195" y="1676452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11" name="Group 251"/>
              <p:cNvGrpSpPr/>
              <p:nvPr/>
            </p:nvGrpSpPr>
            <p:grpSpPr>
              <a:xfrm>
                <a:off x="3378094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364" name="Flowchart: Delay 363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365" name="Flowchart: Delay 364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321" name="Isosceles Triangle 320"/>
              <p:cNvSpPr/>
              <p:nvPr/>
            </p:nvSpPr>
            <p:spPr bwMode="auto">
              <a:xfrm flipV="1">
                <a:off x="3382428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12" name="Group 254"/>
              <p:cNvGrpSpPr/>
              <p:nvPr/>
            </p:nvGrpSpPr>
            <p:grpSpPr>
              <a:xfrm>
                <a:off x="3722151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362" name="Flowchart: Delay 361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363" name="Flowchart: Delay 362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323" name="Isosceles Triangle 322"/>
              <p:cNvSpPr/>
              <p:nvPr/>
            </p:nvSpPr>
            <p:spPr bwMode="auto">
              <a:xfrm flipV="1">
                <a:off x="3726485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24" name="Isosceles Triangle 323"/>
              <p:cNvSpPr/>
              <p:nvPr/>
            </p:nvSpPr>
            <p:spPr bwMode="auto">
              <a:xfrm flipH="1">
                <a:off x="7602461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25" name="Isosceles Triangle 324"/>
              <p:cNvSpPr/>
              <p:nvPr/>
            </p:nvSpPr>
            <p:spPr bwMode="auto">
              <a:xfrm flipH="1" flipV="1">
                <a:off x="7602461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26" name="Isosceles Triangle 325"/>
              <p:cNvSpPr/>
              <p:nvPr/>
            </p:nvSpPr>
            <p:spPr bwMode="auto">
              <a:xfrm flipH="1">
                <a:off x="6738365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27" name="Isosceles Triangle 326"/>
              <p:cNvSpPr/>
              <p:nvPr/>
            </p:nvSpPr>
            <p:spPr bwMode="auto">
              <a:xfrm flipH="1" flipV="1">
                <a:off x="6738365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28" name="Isosceles Triangle 327"/>
              <p:cNvSpPr/>
              <p:nvPr/>
            </p:nvSpPr>
            <p:spPr bwMode="auto">
              <a:xfrm flipH="1">
                <a:off x="6611960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29" name="Isosceles Triangle 328"/>
              <p:cNvSpPr/>
              <p:nvPr/>
            </p:nvSpPr>
            <p:spPr bwMode="auto">
              <a:xfrm flipH="1">
                <a:off x="6263569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30" name="Isosceles Triangle 329"/>
              <p:cNvSpPr/>
              <p:nvPr/>
            </p:nvSpPr>
            <p:spPr bwMode="auto">
              <a:xfrm flipH="1" flipV="1">
                <a:off x="6090293" y="4288532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31" name="Isosceles Triangle 330"/>
              <p:cNvSpPr/>
              <p:nvPr/>
            </p:nvSpPr>
            <p:spPr bwMode="auto">
              <a:xfrm flipH="1" flipV="1">
                <a:off x="6738365" y="4288532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32" name="Freeform 331"/>
              <p:cNvSpPr/>
              <p:nvPr/>
            </p:nvSpPr>
            <p:spPr bwMode="auto">
              <a:xfrm flipH="1">
                <a:off x="6222275" y="4506163"/>
                <a:ext cx="629107" cy="1441095"/>
              </a:xfrm>
              <a:custGeom>
                <a:avLst/>
                <a:gdLst>
                  <a:gd name="connsiteX0" fmla="*/ 629107 w 643737"/>
                  <a:gd name="connsiteY0" fmla="*/ 0 h 1441095"/>
                  <a:gd name="connsiteX1" fmla="*/ 643737 w 643737"/>
                  <a:gd name="connsiteY1" fmla="*/ 73152 h 1441095"/>
                  <a:gd name="connsiteX2" fmla="*/ 7315 w 643737"/>
                  <a:gd name="connsiteY2" fmla="*/ 497434 h 1441095"/>
                  <a:gd name="connsiteX3" fmla="*/ 0 w 643737"/>
                  <a:gd name="connsiteY3" fmla="*/ 1441095 h 1441095"/>
                  <a:gd name="connsiteX0" fmla="*/ 629107 w 629107"/>
                  <a:gd name="connsiteY0" fmla="*/ 0 h 1441095"/>
                  <a:gd name="connsiteX1" fmla="*/ 626403 w 629107"/>
                  <a:gd name="connsiteY1" fmla="*/ 73152 h 1441095"/>
                  <a:gd name="connsiteX2" fmla="*/ 7315 w 629107"/>
                  <a:gd name="connsiteY2" fmla="*/ 497434 h 1441095"/>
                  <a:gd name="connsiteX3" fmla="*/ 0 w 629107"/>
                  <a:gd name="connsiteY3" fmla="*/ 1441095 h 14410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9107" h="1441095">
                    <a:moveTo>
                      <a:pt x="629107" y="0"/>
                    </a:moveTo>
                    <a:cubicBezTo>
                      <a:pt x="628206" y="24384"/>
                      <a:pt x="627304" y="48768"/>
                      <a:pt x="626403" y="73152"/>
                    </a:cubicBezTo>
                    <a:lnTo>
                      <a:pt x="7315" y="497434"/>
                    </a:lnTo>
                    <a:cubicBezTo>
                      <a:pt x="4877" y="811988"/>
                      <a:pt x="2438" y="1126541"/>
                      <a:pt x="0" y="1441095"/>
                    </a:cubicBez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13" name="Group 270"/>
              <p:cNvGrpSpPr/>
              <p:nvPr/>
            </p:nvGrpSpPr>
            <p:grpSpPr>
              <a:xfrm flipH="1">
                <a:off x="6738365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360" name="Flowchart: Delay 359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361" name="Flowchart: Delay 360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334" name="Freeform 333"/>
              <p:cNvSpPr/>
              <p:nvPr/>
            </p:nvSpPr>
            <p:spPr bwMode="auto">
              <a:xfrm flipH="1">
                <a:off x="6880643" y="4513478"/>
                <a:ext cx="841248" cy="1433780"/>
              </a:xfrm>
              <a:custGeom>
                <a:avLst/>
                <a:gdLst>
                  <a:gd name="connsiteX0" fmla="*/ 841248 w 848563"/>
                  <a:gd name="connsiteY0" fmla="*/ 0 h 1433780"/>
                  <a:gd name="connsiteX1" fmla="*/ 848563 w 848563"/>
                  <a:gd name="connsiteY1" fmla="*/ 65837 h 1433780"/>
                  <a:gd name="connsiteX2" fmla="*/ 14630 w 848563"/>
                  <a:gd name="connsiteY2" fmla="*/ 504749 h 1433780"/>
                  <a:gd name="connsiteX3" fmla="*/ 0 w 848563"/>
                  <a:gd name="connsiteY3" fmla="*/ 1433780 h 1433780"/>
                  <a:gd name="connsiteX0" fmla="*/ 841248 w 841248"/>
                  <a:gd name="connsiteY0" fmla="*/ 0 h 1433780"/>
                  <a:gd name="connsiteX1" fmla="*/ 839896 w 841248"/>
                  <a:gd name="connsiteY1" fmla="*/ 70171 h 1433780"/>
                  <a:gd name="connsiteX2" fmla="*/ 14630 w 841248"/>
                  <a:gd name="connsiteY2" fmla="*/ 504749 h 1433780"/>
                  <a:gd name="connsiteX3" fmla="*/ 0 w 841248"/>
                  <a:gd name="connsiteY3" fmla="*/ 1433780 h 14337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41248" h="1433780">
                    <a:moveTo>
                      <a:pt x="841248" y="0"/>
                    </a:moveTo>
                    <a:cubicBezTo>
                      <a:pt x="840797" y="23390"/>
                      <a:pt x="840347" y="46781"/>
                      <a:pt x="839896" y="70171"/>
                    </a:cubicBezTo>
                    <a:lnTo>
                      <a:pt x="14630" y="504749"/>
                    </a:lnTo>
                    <a:lnTo>
                      <a:pt x="0" y="1433780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35" name="Rectangle 334"/>
              <p:cNvSpPr/>
              <p:nvPr/>
            </p:nvSpPr>
            <p:spPr bwMode="auto">
              <a:xfrm flipH="1">
                <a:off x="6239534" y="1552834"/>
                <a:ext cx="621103" cy="21566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36" name="Freeform 335"/>
              <p:cNvSpPr/>
              <p:nvPr/>
            </p:nvSpPr>
            <p:spPr bwMode="auto">
              <a:xfrm flipH="1">
                <a:off x="6547497" y="1470812"/>
                <a:ext cx="0" cy="87630"/>
              </a:xfrm>
              <a:custGeom>
                <a:avLst/>
                <a:gdLst>
                  <a:gd name="connsiteX0" fmla="*/ 163830 w 163830"/>
                  <a:gd name="connsiteY0" fmla="*/ 0 h 278130"/>
                  <a:gd name="connsiteX1" fmla="*/ 163830 w 163830"/>
                  <a:gd name="connsiteY1" fmla="*/ 87630 h 278130"/>
                  <a:gd name="connsiteX2" fmla="*/ 0 w 163830"/>
                  <a:gd name="connsiteY2" fmla="*/ 278130 h 278130"/>
                  <a:gd name="connsiteX0" fmla="*/ 84234 w 84234"/>
                  <a:gd name="connsiteY0" fmla="*/ 0 h 153424"/>
                  <a:gd name="connsiteX1" fmla="*/ 84234 w 84234"/>
                  <a:gd name="connsiteY1" fmla="*/ 87630 h 153424"/>
                  <a:gd name="connsiteX2" fmla="*/ 0 w 84234"/>
                  <a:gd name="connsiteY2" fmla="*/ 153424 h 153424"/>
                  <a:gd name="connsiteX0" fmla="*/ 12226 w 12226"/>
                  <a:gd name="connsiteY0" fmla="*/ 0 h 153424"/>
                  <a:gd name="connsiteX1" fmla="*/ 12226 w 12226"/>
                  <a:gd name="connsiteY1" fmla="*/ 87630 h 153424"/>
                  <a:gd name="connsiteX2" fmla="*/ 0 w 12226"/>
                  <a:gd name="connsiteY2" fmla="*/ 153424 h 153424"/>
                  <a:gd name="connsiteX0" fmla="*/ 0 w 0"/>
                  <a:gd name="connsiteY0" fmla="*/ 0 h 87630"/>
                  <a:gd name="connsiteX1" fmla="*/ 0 w 0"/>
                  <a:gd name="connsiteY1" fmla="*/ 87630 h 876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87630">
                    <a:moveTo>
                      <a:pt x="0" y="0"/>
                    </a:moveTo>
                    <a:lnTo>
                      <a:pt x="0" y="87630"/>
                    </a:lnTo>
                  </a:path>
                </a:pathLst>
              </a:cu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37" name="Freeform 336"/>
              <p:cNvSpPr/>
              <p:nvPr/>
            </p:nvSpPr>
            <p:spPr bwMode="auto">
              <a:xfrm>
                <a:off x="6704594" y="1674879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38" name="Freeform 337"/>
              <p:cNvSpPr/>
              <p:nvPr/>
            </p:nvSpPr>
            <p:spPr bwMode="auto">
              <a:xfrm flipH="1">
                <a:off x="6252328" y="1676452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14" name="Group 251"/>
              <p:cNvGrpSpPr/>
              <p:nvPr/>
            </p:nvGrpSpPr>
            <p:grpSpPr>
              <a:xfrm flipH="1">
                <a:off x="6607626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358" name="Flowchart: Delay 357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359" name="Flowchart: Delay 358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grpSp>
            <p:nvGrpSpPr>
              <p:cNvPr id="15" name="Group 254"/>
              <p:cNvGrpSpPr/>
              <p:nvPr/>
            </p:nvGrpSpPr>
            <p:grpSpPr>
              <a:xfrm flipH="1">
                <a:off x="6263569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356" name="Flowchart: Delay 355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357" name="Flowchart: Delay 356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cxnSp>
            <p:nvCxnSpPr>
              <p:cNvPr id="341" name="Straight Connector 340"/>
              <p:cNvCxnSpPr>
                <a:stCxn id="338" idx="2"/>
                <a:endCxn id="337" idx="2"/>
              </p:cNvCxnSpPr>
              <p:nvPr/>
            </p:nvCxnSpPr>
            <p:spPr bwMode="auto">
              <a:xfrm flipV="1">
                <a:off x="6363647" y="1674879"/>
                <a:ext cx="356849" cy="1573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42" name="Freeform 341"/>
              <p:cNvSpPr/>
              <p:nvPr/>
            </p:nvSpPr>
            <p:spPr bwMode="auto">
              <a:xfrm>
                <a:off x="3347499" y="5939624"/>
                <a:ext cx="3522428" cy="174929"/>
              </a:xfrm>
              <a:custGeom>
                <a:avLst/>
                <a:gdLst>
                  <a:gd name="connsiteX0" fmla="*/ 0 w 3522428"/>
                  <a:gd name="connsiteY0" fmla="*/ 0 h 174929"/>
                  <a:gd name="connsiteX1" fmla="*/ 0 w 3522428"/>
                  <a:gd name="connsiteY1" fmla="*/ 174929 h 174929"/>
                  <a:gd name="connsiteX2" fmla="*/ 3522428 w 3522428"/>
                  <a:gd name="connsiteY2" fmla="*/ 174929 h 174929"/>
                  <a:gd name="connsiteX3" fmla="*/ 3514477 w 3522428"/>
                  <a:gd name="connsiteY3" fmla="*/ 15903 h 1749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22428" h="174929">
                    <a:moveTo>
                      <a:pt x="0" y="0"/>
                    </a:moveTo>
                    <a:lnTo>
                      <a:pt x="0" y="174929"/>
                    </a:lnTo>
                    <a:lnTo>
                      <a:pt x="3522428" y="174929"/>
                    </a:lnTo>
                    <a:lnTo>
                      <a:pt x="3514477" y="15903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43" name="TextBox 342"/>
              <p:cNvSpPr txBox="1"/>
              <p:nvPr/>
            </p:nvSpPr>
            <p:spPr>
              <a:xfrm>
                <a:off x="4579947" y="5995279"/>
                <a:ext cx="124386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BVLAN or TESI</a:t>
                </a:r>
                <a:endParaRPr lang="en-US" sz="1400" b="0" dirty="0" smtClean="0"/>
              </a:p>
            </p:txBody>
          </p:sp>
          <p:grpSp>
            <p:nvGrpSpPr>
              <p:cNvPr id="16" name="Group 273"/>
              <p:cNvGrpSpPr/>
              <p:nvPr/>
            </p:nvGrpSpPr>
            <p:grpSpPr>
              <a:xfrm>
                <a:off x="2383259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354" name="Flowchart: Delay 353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355" name="Flowchart: Delay 354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grpSp>
            <p:nvGrpSpPr>
              <p:cNvPr id="17" name="Group 273"/>
              <p:cNvGrpSpPr/>
              <p:nvPr/>
            </p:nvGrpSpPr>
            <p:grpSpPr>
              <a:xfrm flipH="1">
                <a:off x="7602461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352" name="Flowchart: Delay 351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353" name="Flowchart: Delay 352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cxnSp>
            <p:nvCxnSpPr>
              <p:cNvPr id="346" name="Straight Connector 345"/>
              <p:cNvCxnSpPr/>
              <p:nvPr/>
            </p:nvCxnSpPr>
            <p:spPr bwMode="auto">
              <a:xfrm>
                <a:off x="2474317" y="5944716"/>
                <a:ext cx="0" cy="1521693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47" name="TextBox 346"/>
              <p:cNvSpPr txBox="1"/>
              <p:nvPr/>
            </p:nvSpPr>
            <p:spPr>
              <a:xfrm rot="16200000">
                <a:off x="2175597" y="7240108"/>
                <a:ext cx="60426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BVLAN</a:t>
                </a:r>
              </a:p>
              <a:p>
                <a:r>
                  <a:rPr lang="en-GB" sz="1400" b="0" dirty="0" smtClean="0"/>
                  <a:t>or TESI</a:t>
                </a:r>
                <a:endParaRPr lang="en-US" sz="1400" b="0" dirty="0" smtClean="0"/>
              </a:p>
            </p:txBody>
          </p:sp>
          <p:sp>
            <p:nvSpPr>
              <p:cNvPr id="348" name="TextBox 347"/>
              <p:cNvSpPr txBox="1"/>
              <p:nvPr/>
            </p:nvSpPr>
            <p:spPr>
              <a:xfrm rot="5400000" flipH="1">
                <a:off x="7433539" y="7230584"/>
                <a:ext cx="60426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BVLAN</a:t>
                </a:r>
              </a:p>
              <a:p>
                <a:r>
                  <a:rPr lang="en-GB" sz="1400" b="0" dirty="0" smtClean="0"/>
                  <a:t>or TESI</a:t>
                </a:r>
                <a:endParaRPr lang="en-US" sz="1400" b="0" dirty="0" smtClean="0"/>
              </a:p>
            </p:txBody>
          </p:sp>
          <p:cxnSp>
            <p:nvCxnSpPr>
              <p:cNvPr id="349" name="Straight Connector 348"/>
              <p:cNvCxnSpPr/>
              <p:nvPr/>
            </p:nvCxnSpPr>
            <p:spPr bwMode="auto">
              <a:xfrm>
                <a:off x="7730901" y="5935191"/>
                <a:ext cx="0" cy="1521693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50" name="Isosceles Triangle 349"/>
              <p:cNvSpPr/>
              <p:nvPr/>
            </p:nvSpPr>
            <p:spPr bwMode="auto">
              <a:xfrm flipH="1" flipV="1">
                <a:off x="6603292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51" name="Isosceles Triangle 350"/>
              <p:cNvSpPr/>
              <p:nvPr/>
            </p:nvSpPr>
            <p:spPr bwMode="auto">
              <a:xfrm flipH="1" flipV="1">
                <a:off x="6259235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cxnSp>
          <p:nvCxnSpPr>
            <p:cNvPr id="586" name="Straight Connector 585"/>
            <p:cNvCxnSpPr>
              <a:stCxn id="676" idx="6"/>
              <a:endCxn id="317" idx="0"/>
            </p:cNvCxnSpPr>
            <p:nvPr/>
          </p:nvCxnSpPr>
          <p:spPr bwMode="auto">
            <a:xfrm>
              <a:off x="3167599" y="3780137"/>
              <a:ext cx="1839893" cy="34891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82" name="Rectangle 581"/>
          <p:cNvSpPr/>
          <p:nvPr/>
        </p:nvSpPr>
        <p:spPr bwMode="auto">
          <a:xfrm flipV="1">
            <a:off x="8921080" y="2539352"/>
            <a:ext cx="348392" cy="60506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7" name="Rectangle 586"/>
          <p:cNvSpPr/>
          <p:nvPr/>
        </p:nvSpPr>
        <p:spPr bwMode="auto">
          <a:xfrm flipV="1">
            <a:off x="9318254" y="2539348"/>
            <a:ext cx="2206637" cy="60506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8" name="Rectangle 587"/>
          <p:cNvSpPr/>
          <p:nvPr/>
        </p:nvSpPr>
        <p:spPr bwMode="auto">
          <a:xfrm flipV="1">
            <a:off x="8206295" y="1892335"/>
            <a:ext cx="647013" cy="125630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9" name="Rectangle 588"/>
          <p:cNvSpPr/>
          <p:nvPr/>
        </p:nvSpPr>
        <p:spPr bwMode="auto">
          <a:xfrm flipV="1">
            <a:off x="8206295" y="1743024"/>
            <a:ext cx="647013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0" name="Rectangle 589"/>
          <p:cNvSpPr/>
          <p:nvPr/>
        </p:nvSpPr>
        <p:spPr bwMode="auto">
          <a:xfrm flipV="1">
            <a:off x="8005762" y="1065710"/>
            <a:ext cx="847545" cy="5311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Server Layer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1" name="Rounded Rectangle 590"/>
          <p:cNvSpPr/>
          <p:nvPr/>
        </p:nvSpPr>
        <p:spPr bwMode="auto">
          <a:xfrm flipV="1">
            <a:off x="8970850" y="2560544"/>
            <a:ext cx="248851" cy="555298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Aggregation</a:t>
            </a:r>
          </a:p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Control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592" name="Rounded Rectangle 591"/>
          <p:cNvSpPr/>
          <p:nvPr/>
        </p:nvSpPr>
        <p:spPr bwMode="auto">
          <a:xfrm flipV="1">
            <a:off x="9367754" y="2638889"/>
            <a:ext cx="1008112" cy="44793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Frame Collection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593" name="Rectangle 592"/>
          <p:cNvSpPr/>
          <p:nvPr/>
        </p:nvSpPr>
        <p:spPr bwMode="auto">
          <a:xfrm flipV="1">
            <a:off x="9465176" y="2688659"/>
            <a:ext cx="348392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Marker </a:t>
            </a:r>
            <a:r>
              <a:rPr lang="en-GB" sz="700" b="0" dirty="0" err="1" smtClean="0">
                <a:latin typeface="Arial" charset="0"/>
              </a:rPr>
              <a:t>Respndr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594" name="Rectangle 593"/>
          <p:cNvSpPr/>
          <p:nvPr/>
        </p:nvSpPr>
        <p:spPr bwMode="auto">
          <a:xfrm flipV="1">
            <a:off x="9885576" y="2688657"/>
            <a:ext cx="440520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Frame Collector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595" name="Rounded Rectangle 594"/>
          <p:cNvSpPr/>
          <p:nvPr/>
        </p:nvSpPr>
        <p:spPr bwMode="auto">
          <a:xfrm flipV="1">
            <a:off x="10447875" y="2638889"/>
            <a:ext cx="1025257" cy="44793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Frame Distribution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596" name="Rectangle 595"/>
          <p:cNvSpPr/>
          <p:nvPr/>
        </p:nvSpPr>
        <p:spPr bwMode="auto">
          <a:xfrm flipV="1">
            <a:off x="10519881" y="2688658"/>
            <a:ext cx="499821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Frame Distributor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597" name="Rectangle 596"/>
          <p:cNvSpPr/>
          <p:nvPr/>
        </p:nvSpPr>
        <p:spPr bwMode="auto">
          <a:xfrm flipV="1">
            <a:off x="11091379" y="2688659"/>
            <a:ext cx="348392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Marker Gen/</a:t>
            </a:r>
            <a:r>
              <a:rPr lang="en-GB" sz="700" b="0" dirty="0" err="1" smtClean="0">
                <a:latin typeface="Arial" charset="0"/>
              </a:rPr>
              <a:t>Rec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598" name="Rounded Rectangle 597"/>
          <p:cNvSpPr/>
          <p:nvPr/>
        </p:nvSpPr>
        <p:spPr bwMode="auto">
          <a:xfrm>
            <a:off x="8250932" y="3236132"/>
            <a:ext cx="2902396" cy="34839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DAS Frame Switching</a:t>
            </a:r>
            <a:endParaRPr lang="en-US" sz="700" b="0" dirty="0" smtClean="0">
              <a:latin typeface="Arial" charset="0"/>
            </a:endParaRPr>
          </a:p>
        </p:txBody>
      </p:sp>
      <p:grpSp>
        <p:nvGrpSpPr>
          <p:cNvPr id="18" name="Group 267"/>
          <p:cNvGrpSpPr/>
          <p:nvPr/>
        </p:nvGrpSpPr>
        <p:grpSpPr>
          <a:xfrm flipV="1">
            <a:off x="8256065" y="2141187"/>
            <a:ext cx="149311" cy="149310"/>
            <a:chOff x="9209112" y="7464897"/>
            <a:chExt cx="432048" cy="216023"/>
          </a:xfrm>
        </p:grpSpPr>
        <p:sp>
          <p:nvSpPr>
            <p:cNvPr id="753" name="Flowchart: Delay 752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54" name="Flowchart: Delay 753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19" name="Group 270"/>
          <p:cNvGrpSpPr/>
          <p:nvPr/>
        </p:nvGrpSpPr>
        <p:grpSpPr>
          <a:xfrm flipV="1">
            <a:off x="8455146" y="2141187"/>
            <a:ext cx="149311" cy="149310"/>
            <a:chOff x="9209112" y="7464897"/>
            <a:chExt cx="432048" cy="216023"/>
          </a:xfrm>
        </p:grpSpPr>
        <p:sp>
          <p:nvSpPr>
            <p:cNvPr id="751" name="Flowchart: Delay 750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52" name="Flowchart: Delay 75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20" name="Group 273"/>
          <p:cNvGrpSpPr/>
          <p:nvPr/>
        </p:nvGrpSpPr>
        <p:grpSpPr>
          <a:xfrm flipV="1">
            <a:off x="8654227" y="2141187"/>
            <a:ext cx="149311" cy="149310"/>
            <a:chOff x="9209112" y="7464897"/>
            <a:chExt cx="432048" cy="216023"/>
          </a:xfrm>
        </p:grpSpPr>
        <p:sp>
          <p:nvSpPr>
            <p:cNvPr id="749" name="Flowchart: Delay 748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50" name="Flowchart: Delay 749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21" name="Group 395"/>
          <p:cNvGrpSpPr/>
          <p:nvPr/>
        </p:nvGrpSpPr>
        <p:grpSpPr>
          <a:xfrm flipH="1" flipV="1">
            <a:off x="8007214" y="1593714"/>
            <a:ext cx="846094" cy="945635"/>
            <a:chOff x="1951211" y="1912268"/>
            <a:chExt cx="1224136" cy="1368152"/>
          </a:xfrm>
        </p:grpSpPr>
        <p:sp>
          <p:nvSpPr>
            <p:cNvPr id="746" name="Rectangle 745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>
                  <a:latin typeface="Arial" charset="0"/>
                </a:rPr>
                <a:t>8.5</a:t>
              </a: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47" name="Rectangle 746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48" name="Straight Connector 747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03" name="TextBox 602"/>
          <p:cNvSpPr txBox="1"/>
          <p:nvPr/>
        </p:nvSpPr>
        <p:spPr>
          <a:xfrm flipV="1">
            <a:off x="10318020" y="3072408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sp>
        <p:nvSpPr>
          <p:cNvPr id="607" name="Rectangle 606"/>
          <p:cNvSpPr/>
          <p:nvPr/>
        </p:nvSpPr>
        <p:spPr bwMode="auto">
          <a:xfrm flipV="1">
            <a:off x="10866355" y="1892336"/>
            <a:ext cx="647013" cy="64701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08" name="Rectangle 607"/>
          <p:cNvSpPr/>
          <p:nvPr/>
        </p:nvSpPr>
        <p:spPr bwMode="auto">
          <a:xfrm flipV="1">
            <a:off x="10866355" y="1743024"/>
            <a:ext cx="647013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09" name="Rectangle 608"/>
          <p:cNvSpPr/>
          <p:nvPr/>
        </p:nvSpPr>
        <p:spPr bwMode="auto">
          <a:xfrm flipV="1">
            <a:off x="10269112" y="648080"/>
            <a:ext cx="1244256" cy="24885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0" name="Rectangle 609"/>
          <p:cNvSpPr/>
          <p:nvPr/>
        </p:nvSpPr>
        <p:spPr bwMode="auto">
          <a:xfrm flipV="1">
            <a:off x="10269112" y="498768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1" name="Rectangle 610"/>
          <p:cNvSpPr/>
          <p:nvPr/>
        </p:nvSpPr>
        <p:spPr bwMode="auto">
          <a:xfrm flipV="1">
            <a:off x="10269112" y="349458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2" name="Isosceles Triangle 611"/>
          <p:cNvSpPr/>
          <p:nvPr/>
        </p:nvSpPr>
        <p:spPr bwMode="auto">
          <a:xfrm>
            <a:off x="10722513" y="697849"/>
            <a:ext cx="293153" cy="149311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3" name="Isosceles Triangle 612"/>
          <p:cNvSpPr/>
          <p:nvPr/>
        </p:nvSpPr>
        <p:spPr bwMode="auto">
          <a:xfrm flipV="1">
            <a:off x="10916125" y="2340267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2" name="Group 267"/>
          <p:cNvGrpSpPr/>
          <p:nvPr/>
        </p:nvGrpSpPr>
        <p:grpSpPr>
          <a:xfrm flipV="1">
            <a:off x="10916125" y="2141187"/>
            <a:ext cx="149311" cy="149310"/>
            <a:chOff x="9209112" y="7464897"/>
            <a:chExt cx="432048" cy="216023"/>
          </a:xfrm>
        </p:grpSpPr>
        <p:sp>
          <p:nvSpPr>
            <p:cNvPr id="736" name="Flowchart: Delay 73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37" name="Flowchart: Delay 73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15" name="Isosceles Triangle 614"/>
          <p:cNvSpPr/>
          <p:nvPr/>
        </p:nvSpPr>
        <p:spPr bwMode="auto">
          <a:xfrm>
            <a:off x="10916125" y="1942105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6" name="Isosceles Triangle 615"/>
          <p:cNvSpPr/>
          <p:nvPr/>
        </p:nvSpPr>
        <p:spPr bwMode="auto">
          <a:xfrm flipV="1">
            <a:off x="11314287" y="2340267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3" name="Group 273"/>
          <p:cNvGrpSpPr/>
          <p:nvPr/>
        </p:nvGrpSpPr>
        <p:grpSpPr>
          <a:xfrm flipV="1">
            <a:off x="11314287" y="2141187"/>
            <a:ext cx="149311" cy="149310"/>
            <a:chOff x="9209112" y="7464897"/>
            <a:chExt cx="432048" cy="216023"/>
          </a:xfrm>
        </p:grpSpPr>
        <p:sp>
          <p:nvSpPr>
            <p:cNvPr id="734" name="Flowchart: Delay 733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35" name="Flowchart: Delay 734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18" name="Isosceles Triangle 617"/>
          <p:cNvSpPr/>
          <p:nvPr/>
        </p:nvSpPr>
        <p:spPr bwMode="auto">
          <a:xfrm>
            <a:off x="11314287" y="1942105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4" name="Group 395"/>
          <p:cNvGrpSpPr/>
          <p:nvPr/>
        </p:nvGrpSpPr>
        <p:grpSpPr>
          <a:xfrm flipH="1" flipV="1">
            <a:off x="10667274" y="1593714"/>
            <a:ext cx="846094" cy="945635"/>
            <a:chOff x="1951211" y="1912268"/>
            <a:chExt cx="1224136" cy="1368152"/>
          </a:xfrm>
        </p:grpSpPr>
        <p:sp>
          <p:nvSpPr>
            <p:cNvPr id="731" name="Rectangle 730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>
                  <a:latin typeface="Arial" charset="0"/>
                </a:rPr>
                <a:t>8.5</a:t>
              </a: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32" name="Rectangle 731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33" name="Straight Connector 732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5" name="Group 482"/>
          <p:cNvGrpSpPr/>
          <p:nvPr/>
        </p:nvGrpSpPr>
        <p:grpSpPr>
          <a:xfrm flipV="1">
            <a:off x="10269112" y="896931"/>
            <a:ext cx="1244256" cy="1642418"/>
            <a:chOff x="4759523" y="3928492"/>
            <a:chExt cx="1800200" cy="2376264"/>
          </a:xfrm>
          <a:solidFill>
            <a:schemeClr val="bg1">
              <a:lumMod val="85000"/>
            </a:schemeClr>
          </a:solidFill>
        </p:grpSpPr>
        <p:sp>
          <p:nvSpPr>
            <p:cNvPr id="727" name="Rectangle 726"/>
            <p:cNvSpPr/>
            <p:nvPr/>
          </p:nvSpPr>
          <p:spPr bwMode="auto">
            <a:xfrm flipH="1">
              <a:off x="4759523" y="5800700"/>
              <a:ext cx="1800200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28" name="Rectangle 727"/>
            <p:cNvSpPr/>
            <p:nvPr/>
          </p:nvSpPr>
          <p:spPr bwMode="auto">
            <a:xfrm flipH="1">
              <a:off x="4759523" y="3928492"/>
              <a:ext cx="216024" cy="1872208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LACPDU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29" name="Straight Connector 728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30" name="Rectangle 729"/>
            <p:cNvSpPr/>
            <p:nvPr/>
          </p:nvSpPr>
          <p:spPr bwMode="auto">
            <a:xfrm>
              <a:off x="5479603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smtClean="0">
                  <a:latin typeface="Arial" charset="0"/>
                </a:rPr>
                <a:t>Control </a:t>
              </a:r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grpSp>
        <p:nvGrpSpPr>
          <p:cNvPr id="26" name="Group 482"/>
          <p:cNvGrpSpPr/>
          <p:nvPr/>
        </p:nvGrpSpPr>
        <p:grpSpPr>
          <a:xfrm flipV="1">
            <a:off x="10468193" y="1245323"/>
            <a:ext cx="1045175" cy="1294026"/>
            <a:chOff x="4759523" y="4432548"/>
            <a:chExt cx="1512168" cy="1872208"/>
          </a:xfrm>
          <a:solidFill>
            <a:schemeClr val="bg1">
              <a:lumMod val="85000"/>
            </a:schemeClr>
          </a:solidFill>
        </p:grpSpPr>
        <p:sp>
          <p:nvSpPr>
            <p:cNvPr id="723" name="Rectangle 722"/>
            <p:cNvSpPr/>
            <p:nvPr/>
          </p:nvSpPr>
          <p:spPr bwMode="auto">
            <a:xfrm flipH="1">
              <a:off x="4759523" y="5800700"/>
              <a:ext cx="1512168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24" name="Rectangle 723"/>
            <p:cNvSpPr/>
            <p:nvPr/>
          </p:nvSpPr>
          <p:spPr bwMode="auto">
            <a:xfrm flipH="1">
              <a:off x="4759523" y="4432548"/>
              <a:ext cx="216024" cy="136815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Marker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25" name="Straight Connector 724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26" name="Rectangle 725"/>
            <p:cNvSpPr/>
            <p:nvPr/>
          </p:nvSpPr>
          <p:spPr bwMode="auto">
            <a:xfrm>
              <a:off x="5191571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err="1" smtClean="0">
                  <a:latin typeface="Arial" charset="0"/>
                </a:rPr>
                <a:t>Aggr</a:t>
              </a:r>
              <a:endParaRPr lang="en-GB" sz="700" b="0" dirty="0" smtClean="0">
                <a:latin typeface="Arial" charset="0"/>
              </a:endParaRPr>
            </a:p>
            <a:p>
              <a:pPr algn="ctr"/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cxnSp>
        <p:nvCxnSpPr>
          <p:cNvPr id="622" name="Straight Arrow Connector 621"/>
          <p:cNvCxnSpPr>
            <a:stCxn id="594" idx="0"/>
          </p:cNvCxnSpPr>
          <p:nvPr/>
        </p:nvCxnSpPr>
        <p:spPr bwMode="auto">
          <a:xfrm>
            <a:off x="10105836" y="2937508"/>
            <a:ext cx="2810" cy="29623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23" name="Straight Arrow Connector 622"/>
          <p:cNvCxnSpPr>
            <a:stCxn id="596" idx="0"/>
          </p:cNvCxnSpPr>
          <p:nvPr/>
        </p:nvCxnSpPr>
        <p:spPr bwMode="auto">
          <a:xfrm>
            <a:off x="10769792" y="2937509"/>
            <a:ext cx="13960" cy="29739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24" name="TextBox 623"/>
          <p:cNvSpPr txBox="1"/>
          <p:nvPr/>
        </p:nvSpPr>
        <p:spPr>
          <a:xfrm flipV="1">
            <a:off x="11051854" y="2482076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sp>
        <p:nvSpPr>
          <p:cNvPr id="625" name="TextBox 624"/>
          <p:cNvSpPr txBox="1"/>
          <p:nvPr/>
        </p:nvSpPr>
        <p:spPr>
          <a:xfrm flipV="1">
            <a:off x="8398697" y="3077451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sp>
        <p:nvSpPr>
          <p:cNvPr id="626" name="Rectangle 625"/>
          <p:cNvSpPr/>
          <p:nvPr/>
        </p:nvSpPr>
        <p:spPr bwMode="auto">
          <a:xfrm flipV="1">
            <a:off x="1936304" y="2532404"/>
            <a:ext cx="348392" cy="612011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7" name="Rectangle 626"/>
          <p:cNvSpPr/>
          <p:nvPr/>
        </p:nvSpPr>
        <p:spPr bwMode="auto">
          <a:xfrm flipV="1">
            <a:off x="2331843" y="2532404"/>
            <a:ext cx="2197025" cy="61201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8" name="Rectangle 627"/>
          <p:cNvSpPr/>
          <p:nvPr/>
        </p:nvSpPr>
        <p:spPr bwMode="auto">
          <a:xfrm flipV="1">
            <a:off x="2533547" y="1885392"/>
            <a:ext cx="647013" cy="64701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9" name="Rectangle 628"/>
          <p:cNvSpPr/>
          <p:nvPr/>
        </p:nvSpPr>
        <p:spPr bwMode="auto">
          <a:xfrm flipV="1">
            <a:off x="2533547" y="1736080"/>
            <a:ext cx="647013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0" name="Rectangle 629"/>
          <p:cNvSpPr/>
          <p:nvPr/>
        </p:nvSpPr>
        <p:spPr bwMode="auto">
          <a:xfrm flipV="1">
            <a:off x="1936304" y="641136"/>
            <a:ext cx="1244256" cy="24885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1" name="Rectangle 630"/>
          <p:cNvSpPr/>
          <p:nvPr/>
        </p:nvSpPr>
        <p:spPr bwMode="auto">
          <a:xfrm flipV="1">
            <a:off x="1936304" y="491824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2" name="Rectangle 631"/>
          <p:cNvSpPr/>
          <p:nvPr/>
        </p:nvSpPr>
        <p:spPr bwMode="auto">
          <a:xfrm flipV="1">
            <a:off x="1936304" y="342514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3" name="Isosceles Triangle 632"/>
          <p:cNvSpPr/>
          <p:nvPr/>
        </p:nvSpPr>
        <p:spPr bwMode="auto">
          <a:xfrm>
            <a:off x="2389705" y="690905"/>
            <a:ext cx="293153" cy="149311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4" name="Rounded Rectangle 633"/>
          <p:cNvSpPr/>
          <p:nvPr/>
        </p:nvSpPr>
        <p:spPr bwMode="auto">
          <a:xfrm flipV="1">
            <a:off x="1986074" y="2558321"/>
            <a:ext cx="248851" cy="56224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Aggregation</a:t>
            </a:r>
          </a:p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Control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35" name="Rounded Rectangle 634"/>
          <p:cNvSpPr/>
          <p:nvPr/>
        </p:nvSpPr>
        <p:spPr bwMode="auto">
          <a:xfrm flipV="1">
            <a:off x="2375928" y="2631945"/>
            <a:ext cx="995938" cy="44793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Frame Collection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36" name="Rectangle 635"/>
          <p:cNvSpPr/>
          <p:nvPr/>
        </p:nvSpPr>
        <p:spPr bwMode="auto">
          <a:xfrm flipV="1">
            <a:off x="2425698" y="2681715"/>
            <a:ext cx="348392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Marker </a:t>
            </a:r>
            <a:r>
              <a:rPr lang="en-GB" sz="700" b="0" dirty="0" err="1" smtClean="0">
                <a:latin typeface="Arial" charset="0"/>
              </a:rPr>
              <a:t>Respndr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37" name="Rectangle 636"/>
          <p:cNvSpPr/>
          <p:nvPr/>
        </p:nvSpPr>
        <p:spPr bwMode="auto">
          <a:xfrm flipV="1">
            <a:off x="2861481" y="2681713"/>
            <a:ext cx="448465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Frame Collector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38" name="Rounded Rectangle 637"/>
          <p:cNvSpPr/>
          <p:nvPr/>
        </p:nvSpPr>
        <p:spPr bwMode="auto">
          <a:xfrm flipV="1">
            <a:off x="3459048" y="2631945"/>
            <a:ext cx="1043011" cy="44793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Frame Distribution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39" name="Rectangle 638"/>
          <p:cNvSpPr/>
          <p:nvPr/>
        </p:nvSpPr>
        <p:spPr bwMode="auto">
          <a:xfrm flipV="1">
            <a:off x="3511442" y="2681714"/>
            <a:ext cx="505064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Frame Distributor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40" name="Rectangle 639"/>
          <p:cNvSpPr/>
          <p:nvPr/>
        </p:nvSpPr>
        <p:spPr bwMode="auto">
          <a:xfrm flipV="1">
            <a:off x="4080751" y="2681714"/>
            <a:ext cx="371538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Marker Gen/</a:t>
            </a:r>
            <a:r>
              <a:rPr lang="en-GB" sz="700" b="0" dirty="0" err="1" smtClean="0">
                <a:latin typeface="Arial" charset="0"/>
              </a:rPr>
              <a:t>Rec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41" name="Rounded Rectangle 640"/>
          <p:cNvSpPr/>
          <p:nvPr/>
        </p:nvSpPr>
        <p:spPr bwMode="auto">
          <a:xfrm>
            <a:off x="2488758" y="3229188"/>
            <a:ext cx="3244131" cy="34839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DAS Frame Switching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42" name="Isosceles Triangle 641"/>
          <p:cNvSpPr/>
          <p:nvPr/>
        </p:nvSpPr>
        <p:spPr bwMode="auto">
          <a:xfrm flipV="1">
            <a:off x="2782398" y="2333323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7" name="Group 270"/>
          <p:cNvGrpSpPr/>
          <p:nvPr/>
        </p:nvGrpSpPr>
        <p:grpSpPr>
          <a:xfrm flipV="1">
            <a:off x="2782398" y="2134243"/>
            <a:ext cx="149311" cy="149310"/>
            <a:chOff x="9209112" y="7464897"/>
            <a:chExt cx="432048" cy="216023"/>
          </a:xfrm>
        </p:grpSpPr>
        <p:sp>
          <p:nvSpPr>
            <p:cNvPr id="721" name="Flowchart: Delay 720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22" name="Flowchart: Delay 72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44" name="Isosceles Triangle 643"/>
          <p:cNvSpPr/>
          <p:nvPr/>
        </p:nvSpPr>
        <p:spPr bwMode="auto">
          <a:xfrm>
            <a:off x="2782398" y="1935161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45" name="Isosceles Triangle 644"/>
          <p:cNvSpPr/>
          <p:nvPr/>
        </p:nvSpPr>
        <p:spPr bwMode="auto">
          <a:xfrm flipV="1">
            <a:off x="2981479" y="2333323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8" name="Group 273"/>
          <p:cNvGrpSpPr/>
          <p:nvPr/>
        </p:nvGrpSpPr>
        <p:grpSpPr>
          <a:xfrm flipV="1">
            <a:off x="2981479" y="2134243"/>
            <a:ext cx="149311" cy="149310"/>
            <a:chOff x="9209112" y="7464897"/>
            <a:chExt cx="432048" cy="216023"/>
          </a:xfrm>
        </p:grpSpPr>
        <p:sp>
          <p:nvSpPr>
            <p:cNvPr id="719" name="Flowchart: Delay 718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20" name="Flowchart: Delay 719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47" name="Isosceles Triangle 646"/>
          <p:cNvSpPr/>
          <p:nvPr/>
        </p:nvSpPr>
        <p:spPr bwMode="auto">
          <a:xfrm>
            <a:off x="2981479" y="1935161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9" name="Group 395"/>
          <p:cNvGrpSpPr/>
          <p:nvPr/>
        </p:nvGrpSpPr>
        <p:grpSpPr>
          <a:xfrm flipH="1" flipV="1">
            <a:off x="2334466" y="1586770"/>
            <a:ext cx="846094" cy="945635"/>
            <a:chOff x="1951211" y="1912268"/>
            <a:chExt cx="1224136" cy="1368152"/>
          </a:xfrm>
        </p:grpSpPr>
        <p:sp>
          <p:nvSpPr>
            <p:cNvPr id="716" name="Rectangle 715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>
                  <a:latin typeface="Arial" charset="0"/>
                </a:rPr>
                <a:t>8.5</a:t>
              </a: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17" name="Rectangle 716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18" name="Straight Connector 717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49" name="TextBox 648"/>
          <p:cNvSpPr txBox="1"/>
          <p:nvPr/>
        </p:nvSpPr>
        <p:spPr>
          <a:xfrm flipV="1">
            <a:off x="3387345" y="3108702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grpSp>
        <p:nvGrpSpPr>
          <p:cNvPr id="30" name="Group 482"/>
          <p:cNvGrpSpPr/>
          <p:nvPr/>
        </p:nvGrpSpPr>
        <p:grpSpPr>
          <a:xfrm flipV="1">
            <a:off x="1936304" y="889987"/>
            <a:ext cx="1244256" cy="1642418"/>
            <a:chOff x="4759523" y="3928492"/>
            <a:chExt cx="1800200" cy="2376264"/>
          </a:xfrm>
          <a:solidFill>
            <a:schemeClr val="bg1">
              <a:lumMod val="85000"/>
            </a:schemeClr>
          </a:solidFill>
        </p:grpSpPr>
        <p:sp>
          <p:nvSpPr>
            <p:cNvPr id="712" name="Rectangle 711"/>
            <p:cNvSpPr/>
            <p:nvPr/>
          </p:nvSpPr>
          <p:spPr bwMode="auto">
            <a:xfrm flipH="1">
              <a:off x="4759523" y="5800700"/>
              <a:ext cx="1800200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13" name="Rectangle 712"/>
            <p:cNvSpPr/>
            <p:nvPr/>
          </p:nvSpPr>
          <p:spPr bwMode="auto">
            <a:xfrm flipH="1">
              <a:off x="4759523" y="3928492"/>
              <a:ext cx="216024" cy="1872208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LACPDU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14" name="Straight Connector 713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15" name="Rectangle 714"/>
            <p:cNvSpPr/>
            <p:nvPr/>
          </p:nvSpPr>
          <p:spPr bwMode="auto">
            <a:xfrm>
              <a:off x="5479603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smtClean="0">
                  <a:latin typeface="Arial" charset="0"/>
                </a:rPr>
                <a:t>Control </a:t>
              </a:r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grpSp>
        <p:nvGrpSpPr>
          <p:cNvPr id="31" name="Group 482"/>
          <p:cNvGrpSpPr/>
          <p:nvPr/>
        </p:nvGrpSpPr>
        <p:grpSpPr>
          <a:xfrm flipV="1">
            <a:off x="2135385" y="1238379"/>
            <a:ext cx="1045175" cy="1294026"/>
            <a:chOff x="4759523" y="4432548"/>
            <a:chExt cx="1512168" cy="1872208"/>
          </a:xfrm>
          <a:solidFill>
            <a:schemeClr val="bg1">
              <a:lumMod val="85000"/>
            </a:schemeClr>
          </a:solidFill>
        </p:grpSpPr>
        <p:sp>
          <p:nvSpPr>
            <p:cNvPr id="708" name="Rectangle 707"/>
            <p:cNvSpPr/>
            <p:nvPr/>
          </p:nvSpPr>
          <p:spPr bwMode="auto">
            <a:xfrm flipH="1">
              <a:off x="4759523" y="5800700"/>
              <a:ext cx="1512168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09" name="Rectangle 708"/>
            <p:cNvSpPr/>
            <p:nvPr/>
          </p:nvSpPr>
          <p:spPr bwMode="auto">
            <a:xfrm flipH="1">
              <a:off x="4759523" y="4432548"/>
              <a:ext cx="216024" cy="136815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Marker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10" name="Straight Connector 709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11" name="Rectangle 710"/>
            <p:cNvSpPr/>
            <p:nvPr/>
          </p:nvSpPr>
          <p:spPr bwMode="auto">
            <a:xfrm>
              <a:off x="5191571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err="1" smtClean="0">
                  <a:latin typeface="Arial" charset="0"/>
                </a:rPr>
                <a:t>Aggr</a:t>
              </a:r>
              <a:endParaRPr lang="en-GB" sz="700" b="0" dirty="0" smtClean="0">
                <a:latin typeface="Arial" charset="0"/>
              </a:endParaRPr>
            </a:p>
            <a:p>
              <a:pPr algn="ctr"/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sp>
        <p:nvSpPr>
          <p:cNvPr id="652" name="Rectangle 651"/>
          <p:cNvSpPr/>
          <p:nvPr/>
        </p:nvSpPr>
        <p:spPr bwMode="auto">
          <a:xfrm flipV="1">
            <a:off x="5121599" y="1885391"/>
            <a:ext cx="647013" cy="1259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53" name="Rectangle 652"/>
          <p:cNvSpPr/>
          <p:nvPr/>
        </p:nvSpPr>
        <p:spPr bwMode="auto">
          <a:xfrm flipV="1">
            <a:off x="5121599" y="1736080"/>
            <a:ext cx="647013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54" name="Rectangle 653"/>
          <p:cNvSpPr/>
          <p:nvPr/>
        </p:nvSpPr>
        <p:spPr bwMode="auto">
          <a:xfrm flipV="1">
            <a:off x="4921856" y="1064135"/>
            <a:ext cx="846755" cy="524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Server Layer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38" name="Group 267"/>
          <p:cNvGrpSpPr/>
          <p:nvPr/>
        </p:nvGrpSpPr>
        <p:grpSpPr>
          <a:xfrm flipV="1">
            <a:off x="5171369" y="2134243"/>
            <a:ext cx="149311" cy="149310"/>
            <a:chOff x="9209112" y="7464897"/>
            <a:chExt cx="432048" cy="216023"/>
          </a:xfrm>
        </p:grpSpPr>
        <p:sp>
          <p:nvSpPr>
            <p:cNvPr id="706" name="Flowchart: Delay 70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07" name="Flowchart: Delay 70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739" name="Group 270"/>
          <p:cNvGrpSpPr/>
          <p:nvPr/>
        </p:nvGrpSpPr>
        <p:grpSpPr>
          <a:xfrm flipV="1">
            <a:off x="5370450" y="2134243"/>
            <a:ext cx="149311" cy="149310"/>
            <a:chOff x="9209112" y="7464897"/>
            <a:chExt cx="432048" cy="216023"/>
          </a:xfrm>
        </p:grpSpPr>
        <p:sp>
          <p:nvSpPr>
            <p:cNvPr id="704" name="Flowchart: Delay 703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05" name="Flowchart: Delay 704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740" name="Group 273"/>
          <p:cNvGrpSpPr/>
          <p:nvPr/>
        </p:nvGrpSpPr>
        <p:grpSpPr>
          <a:xfrm flipV="1">
            <a:off x="5569531" y="2134243"/>
            <a:ext cx="149311" cy="149310"/>
            <a:chOff x="9209112" y="7464897"/>
            <a:chExt cx="432048" cy="216023"/>
          </a:xfrm>
        </p:grpSpPr>
        <p:sp>
          <p:nvSpPr>
            <p:cNvPr id="702" name="Flowchart: Delay 701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03" name="Flowchart: Delay 702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741" name="Group 395"/>
          <p:cNvGrpSpPr/>
          <p:nvPr/>
        </p:nvGrpSpPr>
        <p:grpSpPr>
          <a:xfrm flipH="1" flipV="1">
            <a:off x="4922518" y="1586770"/>
            <a:ext cx="846094" cy="945635"/>
            <a:chOff x="1951211" y="1912268"/>
            <a:chExt cx="1224136" cy="1368152"/>
          </a:xfrm>
        </p:grpSpPr>
        <p:sp>
          <p:nvSpPr>
            <p:cNvPr id="699" name="Rectangle 698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>
                  <a:latin typeface="Arial" charset="0"/>
                </a:rPr>
                <a:t>8.5</a:t>
              </a: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00" name="Rectangle 699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01" name="Straight Connector 700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661" name="Straight Arrow Connector 660"/>
          <p:cNvCxnSpPr>
            <a:stCxn id="637" idx="0"/>
          </p:cNvCxnSpPr>
          <p:nvPr/>
        </p:nvCxnSpPr>
        <p:spPr bwMode="auto">
          <a:xfrm flipH="1">
            <a:off x="3076335" y="2930564"/>
            <a:ext cx="9379" cy="2897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62" name="Straight Arrow Connector 661"/>
          <p:cNvCxnSpPr>
            <a:stCxn id="639" idx="0"/>
          </p:cNvCxnSpPr>
          <p:nvPr/>
        </p:nvCxnSpPr>
        <p:spPr bwMode="auto">
          <a:xfrm flipH="1">
            <a:off x="3762701" y="2930565"/>
            <a:ext cx="1273" cy="3374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63" name="TextBox 662"/>
          <p:cNvSpPr txBox="1"/>
          <p:nvPr/>
        </p:nvSpPr>
        <p:spPr>
          <a:xfrm flipV="1">
            <a:off x="5307098" y="3108702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sp>
        <p:nvSpPr>
          <p:cNvPr id="664" name="TextBox 663"/>
          <p:cNvSpPr txBox="1"/>
          <p:nvPr/>
        </p:nvSpPr>
        <p:spPr>
          <a:xfrm flipV="1">
            <a:off x="2768816" y="2475132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sp>
        <p:nvSpPr>
          <p:cNvPr id="665" name="Freeform 664"/>
          <p:cNvSpPr/>
          <p:nvPr/>
        </p:nvSpPr>
        <p:spPr bwMode="auto">
          <a:xfrm flipV="1">
            <a:off x="5384629" y="785394"/>
            <a:ext cx="3053442" cy="288032"/>
          </a:xfrm>
          <a:custGeom>
            <a:avLst/>
            <a:gdLst>
              <a:gd name="connsiteX0" fmla="*/ 0 w 3053442"/>
              <a:gd name="connsiteY0" fmla="*/ 0 h 457200"/>
              <a:gd name="connsiteX1" fmla="*/ 0 w 3053442"/>
              <a:gd name="connsiteY1" fmla="*/ 457200 h 457200"/>
              <a:gd name="connsiteX2" fmla="*/ 3053442 w 3053442"/>
              <a:gd name="connsiteY2" fmla="*/ 457200 h 457200"/>
              <a:gd name="connsiteX3" fmla="*/ 3053442 w 3053442"/>
              <a:gd name="connsiteY3" fmla="*/ 16328 h 457200"/>
              <a:gd name="connsiteX0" fmla="*/ 0 w 3053442"/>
              <a:gd name="connsiteY0" fmla="*/ 27282 h 484482"/>
              <a:gd name="connsiteX1" fmla="*/ 0 w 3053442"/>
              <a:gd name="connsiteY1" fmla="*/ 484482 h 484482"/>
              <a:gd name="connsiteX2" fmla="*/ 3053442 w 3053442"/>
              <a:gd name="connsiteY2" fmla="*/ 484482 h 484482"/>
              <a:gd name="connsiteX3" fmla="*/ 3046950 w 3053442"/>
              <a:gd name="connsiteY3" fmla="*/ 0 h 484482"/>
              <a:gd name="connsiteX0" fmla="*/ 0 w 3053442"/>
              <a:gd name="connsiteY0" fmla="*/ 27282 h 484482"/>
              <a:gd name="connsiteX1" fmla="*/ 0 w 3053442"/>
              <a:gd name="connsiteY1" fmla="*/ 484482 h 484482"/>
              <a:gd name="connsiteX2" fmla="*/ 3053442 w 3053442"/>
              <a:gd name="connsiteY2" fmla="*/ 484482 h 484482"/>
              <a:gd name="connsiteX3" fmla="*/ 3046950 w 3053442"/>
              <a:gd name="connsiteY3" fmla="*/ 0 h 484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53442" h="484482">
                <a:moveTo>
                  <a:pt x="0" y="27282"/>
                </a:moveTo>
                <a:lnTo>
                  <a:pt x="0" y="484482"/>
                </a:lnTo>
                <a:lnTo>
                  <a:pt x="3053442" y="484482"/>
                </a:lnTo>
                <a:lnTo>
                  <a:pt x="3046950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66" name="TextBox 665"/>
          <p:cNvSpPr txBox="1"/>
          <p:nvPr/>
        </p:nvSpPr>
        <p:spPr>
          <a:xfrm flipV="1">
            <a:off x="6092352" y="785974"/>
            <a:ext cx="1811394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b="0" dirty="0" smtClean="0"/>
              <a:t>Intra-DAS (virtual) Link</a:t>
            </a:r>
            <a:endParaRPr lang="en-US" sz="1400" b="0" dirty="0" smtClean="0"/>
          </a:p>
        </p:txBody>
      </p:sp>
      <p:cxnSp>
        <p:nvCxnSpPr>
          <p:cNvPr id="667" name="Straight Connector 666"/>
          <p:cNvCxnSpPr/>
          <p:nvPr/>
        </p:nvCxnSpPr>
        <p:spPr bwMode="auto">
          <a:xfrm flipV="1">
            <a:off x="2512368" y="0"/>
            <a:ext cx="0" cy="3657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8" name="Straight Connector 667"/>
          <p:cNvCxnSpPr/>
          <p:nvPr/>
        </p:nvCxnSpPr>
        <p:spPr bwMode="auto">
          <a:xfrm flipV="1">
            <a:off x="10865296" y="0"/>
            <a:ext cx="0" cy="3657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69" name="TextBox 668"/>
          <p:cNvSpPr txBox="1"/>
          <p:nvPr/>
        </p:nvSpPr>
        <p:spPr>
          <a:xfrm flipV="1">
            <a:off x="2559441" y="48652"/>
            <a:ext cx="52899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b="0" dirty="0" smtClean="0"/>
              <a:t>ENNI1</a:t>
            </a:r>
            <a:endParaRPr lang="en-US" sz="1400" b="0" dirty="0" smtClean="0"/>
          </a:p>
        </p:txBody>
      </p:sp>
      <p:sp>
        <p:nvSpPr>
          <p:cNvPr id="670" name="TextBox 669"/>
          <p:cNvSpPr txBox="1"/>
          <p:nvPr/>
        </p:nvSpPr>
        <p:spPr>
          <a:xfrm flipV="1">
            <a:off x="10937304" y="48652"/>
            <a:ext cx="52899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b="0" dirty="0" smtClean="0"/>
              <a:t>ENNI2</a:t>
            </a:r>
            <a:endParaRPr lang="en-US" sz="1400" b="0" dirty="0" smtClean="0"/>
          </a:p>
        </p:txBody>
      </p:sp>
      <p:sp>
        <p:nvSpPr>
          <p:cNvPr id="671" name="Freeform 670"/>
          <p:cNvSpPr/>
          <p:nvPr/>
        </p:nvSpPr>
        <p:spPr bwMode="auto">
          <a:xfrm flipV="1">
            <a:off x="3159930" y="1873388"/>
            <a:ext cx="835934" cy="1914525"/>
          </a:xfrm>
          <a:custGeom>
            <a:avLst/>
            <a:gdLst>
              <a:gd name="connsiteX0" fmla="*/ 0 w 819150"/>
              <a:gd name="connsiteY0" fmla="*/ 1781175 h 1781175"/>
              <a:gd name="connsiteX1" fmla="*/ 0 w 819150"/>
              <a:gd name="connsiteY1" fmla="*/ 1781175 h 1781175"/>
              <a:gd name="connsiteX2" fmla="*/ 0 w 819150"/>
              <a:gd name="connsiteY2" fmla="*/ 1143000 h 1781175"/>
              <a:gd name="connsiteX3" fmla="*/ 819150 w 819150"/>
              <a:gd name="connsiteY3" fmla="*/ 990600 h 1781175"/>
              <a:gd name="connsiteX4" fmla="*/ 809625 w 819150"/>
              <a:gd name="connsiteY4" fmla="*/ 0 h 1781175"/>
              <a:gd name="connsiteX0" fmla="*/ 0 w 819150"/>
              <a:gd name="connsiteY0" fmla="*/ 1895475 h 1895475"/>
              <a:gd name="connsiteX1" fmla="*/ 0 w 819150"/>
              <a:gd name="connsiteY1" fmla="*/ 1895475 h 1895475"/>
              <a:gd name="connsiteX2" fmla="*/ 0 w 819150"/>
              <a:gd name="connsiteY2" fmla="*/ 1257300 h 1895475"/>
              <a:gd name="connsiteX3" fmla="*/ 819150 w 819150"/>
              <a:gd name="connsiteY3" fmla="*/ 1104900 h 1895475"/>
              <a:gd name="connsiteX4" fmla="*/ 809625 w 819150"/>
              <a:gd name="connsiteY4" fmla="*/ 0 h 1895475"/>
              <a:gd name="connsiteX0" fmla="*/ 0 w 1520767"/>
              <a:gd name="connsiteY0" fmla="*/ 1895475 h 1895475"/>
              <a:gd name="connsiteX1" fmla="*/ 1520767 w 1520767"/>
              <a:gd name="connsiteY1" fmla="*/ 1847850 h 1895475"/>
              <a:gd name="connsiteX2" fmla="*/ 0 w 1520767"/>
              <a:gd name="connsiteY2" fmla="*/ 1257300 h 1895475"/>
              <a:gd name="connsiteX3" fmla="*/ 819150 w 1520767"/>
              <a:gd name="connsiteY3" fmla="*/ 1104900 h 1895475"/>
              <a:gd name="connsiteX4" fmla="*/ 809625 w 1520767"/>
              <a:gd name="connsiteY4" fmla="*/ 0 h 1895475"/>
              <a:gd name="connsiteX0" fmla="*/ 0 w 2129074"/>
              <a:gd name="connsiteY0" fmla="*/ 1895475 h 1895475"/>
              <a:gd name="connsiteX1" fmla="*/ 2129074 w 2129074"/>
              <a:gd name="connsiteY1" fmla="*/ 1828800 h 1895475"/>
              <a:gd name="connsiteX2" fmla="*/ 0 w 2129074"/>
              <a:gd name="connsiteY2" fmla="*/ 1257300 h 1895475"/>
              <a:gd name="connsiteX3" fmla="*/ 819150 w 2129074"/>
              <a:gd name="connsiteY3" fmla="*/ 1104900 h 1895475"/>
              <a:gd name="connsiteX4" fmla="*/ 809625 w 2129074"/>
              <a:gd name="connsiteY4" fmla="*/ 0 h 1895475"/>
              <a:gd name="connsiteX0" fmla="*/ 2129074 w 2129074"/>
              <a:gd name="connsiteY0" fmla="*/ 1914525 h 1914525"/>
              <a:gd name="connsiteX1" fmla="*/ 2129074 w 2129074"/>
              <a:gd name="connsiteY1" fmla="*/ 1828800 h 1914525"/>
              <a:gd name="connsiteX2" fmla="*/ 0 w 2129074"/>
              <a:gd name="connsiteY2" fmla="*/ 1257300 h 1914525"/>
              <a:gd name="connsiteX3" fmla="*/ 819150 w 2129074"/>
              <a:gd name="connsiteY3" fmla="*/ 1104900 h 1914525"/>
              <a:gd name="connsiteX4" fmla="*/ 809625 w 2129074"/>
              <a:gd name="connsiteY4" fmla="*/ 0 h 1914525"/>
              <a:gd name="connsiteX0" fmla="*/ 1319450 w 1334657"/>
              <a:gd name="connsiteY0" fmla="*/ 1914525 h 1914525"/>
              <a:gd name="connsiteX1" fmla="*/ 1319450 w 1334657"/>
              <a:gd name="connsiteY1" fmla="*/ 1828800 h 1914525"/>
              <a:gd name="connsiteX2" fmla="*/ 1334658 w 1334657"/>
              <a:gd name="connsiteY2" fmla="*/ 1228725 h 1914525"/>
              <a:gd name="connsiteX3" fmla="*/ 9526 w 1334657"/>
              <a:gd name="connsiteY3" fmla="*/ 1104900 h 1914525"/>
              <a:gd name="connsiteX4" fmla="*/ 1 w 1334657"/>
              <a:gd name="connsiteY4" fmla="*/ 0 h 1914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4657" h="1914525">
                <a:moveTo>
                  <a:pt x="1319450" y="1914525"/>
                </a:moveTo>
                <a:lnTo>
                  <a:pt x="1319450" y="1828800"/>
                </a:lnTo>
                <a:lnTo>
                  <a:pt x="1334658" y="1228725"/>
                </a:lnTo>
                <a:lnTo>
                  <a:pt x="9526" y="1104900"/>
                </a:lnTo>
                <a:lnTo>
                  <a:pt x="1" y="0"/>
                </a:lnTo>
              </a:path>
            </a:pathLst>
          </a:cu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2" name="Freeform 671"/>
          <p:cNvSpPr/>
          <p:nvPr/>
        </p:nvSpPr>
        <p:spPr bwMode="auto">
          <a:xfrm flipH="1" flipV="1">
            <a:off x="10705381" y="1906806"/>
            <a:ext cx="482103" cy="1927225"/>
          </a:xfrm>
          <a:custGeom>
            <a:avLst/>
            <a:gdLst>
              <a:gd name="connsiteX0" fmla="*/ 0 w 819150"/>
              <a:gd name="connsiteY0" fmla="*/ 1781175 h 1781175"/>
              <a:gd name="connsiteX1" fmla="*/ 0 w 819150"/>
              <a:gd name="connsiteY1" fmla="*/ 1781175 h 1781175"/>
              <a:gd name="connsiteX2" fmla="*/ 0 w 819150"/>
              <a:gd name="connsiteY2" fmla="*/ 1143000 h 1781175"/>
              <a:gd name="connsiteX3" fmla="*/ 819150 w 819150"/>
              <a:gd name="connsiteY3" fmla="*/ 990600 h 1781175"/>
              <a:gd name="connsiteX4" fmla="*/ 809625 w 819150"/>
              <a:gd name="connsiteY4" fmla="*/ 0 h 1781175"/>
              <a:gd name="connsiteX0" fmla="*/ 0 w 819150"/>
              <a:gd name="connsiteY0" fmla="*/ 1927225 h 1927225"/>
              <a:gd name="connsiteX1" fmla="*/ 0 w 819150"/>
              <a:gd name="connsiteY1" fmla="*/ 1927225 h 1927225"/>
              <a:gd name="connsiteX2" fmla="*/ 0 w 819150"/>
              <a:gd name="connsiteY2" fmla="*/ 1289050 h 1927225"/>
              <a:gd name="connsiteX3" fmla="*/ 819150 w 819150"/>
              <a:gd name="connsiteY3" fmla="*/ 1136650 h 1927225"/>
              <a:gd name="connsiteX4" fmla="*/ 809625 w 819150"/>
              <a:gd name="connsiteY4" fmla="*/ 0 h 1927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9150" h="1927225">
                <a:moveTo>
                  <a:pt x="0" y="1927225"/>
                </a:moveTo>
                <a:lnTo>
                  <a:pt x="0" y="1927225"/>
                </a:lnTo>
                <a:lnTo>
                  <a:pt x="0" y="1289050"/>
                </a:lnTo>
                <a:lnTo>
                  <a:pt x="819150" y="1136650"/>
                </a:lnTo>
                <a:lnTo>
                  <a:pt x="809625" y="0"/>
                </a:lnTo>
              </a:path>
            </a:pathLst>
          </a:cu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3" name="Freeform 672"/>
          <p:cNvSpPr/>
          <p:nvPr/>
        </p:nvSpPr>
        <p:spPr bwMode="auto">
          <a:xfrm flipH="1" flipV="1">
            <a:off x="10196422" y="1899490"/>
            <a:ext cx="991061" cy="1909345"/>
          </a:xfrm>
          <a:custGeom>
            <a:avLst/>
            <a:gdLst>
              <a:gd name="connsiteX0" fmla="*/ 0 w 819150"/>
              <a:gd name="connsiteY0" fmla="*/ 1781175 h 1781175"/>
              <a:gd name="connsiteX1" fmla="*/ 0 w 819150"/>
              <a:gd name="connsiteY1" fmla="*/ 1781175 h 1781175"/>
              <a:gd name="connsiteX2" fmla="*/ 0 w 819150"/>
              <a:gd name="connsiteY2" fmla="*/ 1143000 h 1781175"/>
              <a:gd name="connsiteX3" fmla="*/ 819150 w 819150"/>
              <a:gd name="connsiteY3" fmla="*/ 990600 h 1781175"/>
              <a:gd name="connsiteX4" fmla="*/ 809625 w 819150"/>
              <a:gd name="connsiteY4" fmla="*/ 0 h 1781175"/>
              <a:gd name="connsiteX0" fmla="*/ 0 w 819150"/>
              <a:gd name="connsiteY0" fmla="*/ 1777518 h 1777518"/>
              <a:gd name="connsiteX1" fmla="*/ 0 w 819150"/>
              <a:gd name="connsiteY1" fmla="*/ 1777518 h 1777518"/>
              <a:gd name="connsiteX2" fmla="*/ 0 w 819150"/>
              <a:gd name="connsiteY2" fmla="*/ 1139343 h 1777518"/>
              <a:gd name="connsiteX3" fmla="*/ 819150 w 819150"/>
              <a:gd name="connsiteY3" fmla="*/ 986943 h 1777518"/>
              <a:gd name="connsiteX4" fmla="*/ 367738 w 819150"/>
              <a:gd name="connsiteY4" fmla="*/ 0 h 1777518"/>
              <a:gd name="connsiteX0" fmla="*/ 0 w 819150"/>
              <a:gd name="connsiteY0" fmla="*/ 1777518 h 1777518"/>
              <a:gd name="connsiteX1" fmla="*/ 0 w 819150"/>
              <a:gd name="connsiteY1" fmla="*/ 1777518 h 1777518"/>
              <a:gd name="connsiteX2" fmla="*/ 0 w 819150"/>
              <a:gd name="connsiteY2" fmla="*/ 1139343 h 1777518"/>
              <a:gd name="connsiteX3" fmla="*/ 819150 w 819150"/>
              <a:gd name="connsiteY3" fmla="*/ 986943 h 1777518"/>
              <a:gd name="connsiteX4" fmla="*/ 643654 w 819150"/>
              <a:gd name="connsiteY4" fmla="*/ 594782 h 1777518"/>
              <a:gd name="connsiteX5" fmla="*/ 367738 w 819150"/>
              <a:gd name="connsiteY5" fmla="*/ 0 h 1777518"/>
              <a:gd name="connsiteX0" fmla="*/ 0 w 820409"/>
              <a:gd name="connsiteY0" fmla="*/ 1777518 h 1777518"/>
              <a:gd name="connsiteX1" fmla="*/ 0 w 820409"/>
              <a:gd name="connsiteY1" fmla="*/ 1777518 h 1777518"/>
              <a:gd name="connsiteX2" fmla="*/ 0 w 820409"/>
              <a:gd name="connsiteY2" fmla="*/ 1139343 h 1777518"/>
              <a:gd name="connsiteX3" fmla="*/ 819150 w 820409"/>
              <a:gd name="connsiteY3" fmla="*/ 986943 h 1777518"/>
              <a:gd name="connsiteX4" fmla="*/ 820409 w 820409"/>
              <a:gd name="connsiteY4" fmla="*/ 444820 h 1777518"/>
              <a:gd name="connsiteX5" fmla="*/ 367738 w 820409"/>
              <a:gd name="connsiteY5" fmla="*/ 0 h 1777518"/>
              <a:gd name="connsiteX0" fmla="*/ 0 w 820409"/>
              <a:gd name="connsiteY0" fmla="*/ 1777518 h 1777518"/>
              <a:gd name="connsiteX1" fmla="*/ 0 w 820409"/>
              <a:gd name="connsiteY1" fmla="*/ 1777518 h 1777518"/>
              <a:gd name="connsiteX2" fmla="*/ 0 w 820409"/>
              <a:gd name="connsiteY2" fmla="*/ 1139343 h 1777518"/>
              <a:gd name="connsiteX3" fmla="*/ 819150 w 820409"/>
              <a:gd name="connsiteY3" fmla="*/ 986943 h 1777518"/>
              <a:gd name="connsiteX4" fmla="*/ 820409 w 820409"/>
              <a:gd name="connsiteY4" fmla="*/ 444820 h 1777518"/>
              <a:gd name="connsiteX5" fmla="*/ 541936 w 820409"/>
              <a:gd name="connsiteY5" fmla="*/ 174158 h 1777518"/>
              <a:gd name="connsiteX6" fmla="*/ 367738 w 820409"/>
              <a:gd name="connsiteY6" fmla="*/ 0 h 1777518"/>
              <a:gd name="connsiteX0" fmla="*/ 0 w 820409"/>
              <a:gd name="connsiteY0" fmla="*/ 1777518 h 1777518"/>
              <a:gd name="connsiteX1" fmla="*/ 0 w 820409"/>
              <a:gd name="connsiteY1" fmla="*/ 1777518 h 1777518"/>
              <a:gd name="connsiteX2" fmla="*/ 0 w 820409"/>
              <a:gd name="connsiteY2" fmla="*/ 1139343 h 1777518"/>
              <a:gd name="connsiteX3" fmla="*/ 819150 w 820409"/>
              <a:gd name="connsiteY3" fmla="*/ 986943 h 1777518"/>
              <a:gd name="connsiteX4" fmla="*/ 820409 w 820409"/>
              <a:gd name="connsiteY4" fmla="*/ 444820 h 1777518"/>
              <a:gd name="connsiteX5" fmla="*/ 366849 w 820409"/>
              <a:gd name="connsiteY5" fmla="*/ 86375 h 1777518"/>
              <a:gd name="connsiteX6" fmla="*/ 367738 w 820409"/>
              <a:gd name="connsiteY6" fmla="*/ 0 h 1777518"/>
              <a:gd name="connsiteX0" fmla="*/ 0 w 820409"/>
              <a:gd name="connsiteY0" fmla="*/ 1923568 h 1923568"/>
              <a:gd name="connsiteX1" fmla="*/ 0 w 820409"/>
              <a:gd name="connsiteY1" fmla="*/ 1923568 h 1923568"/>
              <a:gd name="connsiteX2" fmla="*/ 0 w 820409"/>
              <a:gd name="connsiteY2" fmla="*/ 1285393 h 1923568"/>
              <a:gd name="connsiteX3" fmla="*/ 819150 w 820409"/>
              <a:gd name="connsiteY3" fmla="*/ 1132993 h 1923568"/>
              <a:gd name="connsiteX4" fmla="*/ 820409 w 820409"/>
              <a:gd name="connsiteY4" fmla="*/ 590870 h 1923568"/>
              <a:gd name="connsiteX5" fmla="*/ 366849 w 820409"/>
              <a:gd name="connsiteY5" fmla="*/ 232425 h 1923568"/>
              <a:gd name="connsiteX6" fmla="*/ 370633 w 820409"/>
              <a:gd name="connsiteY6" fmla="*/ 0 h 1923568"/>
              <a:gd name="connsiteX0" fmla="*/ 0 w 819570"/>
              <a:gd name="connsiteY0" fmla="*/ 1923568 h 1923568"/>
              <a:gd name="connsiteX1" fmla="*/ 0 w 819570"/>
              <a:gd name="connsiteY1" fmla="*/ 1923568 h 1923568"/>
              <a:gd name="connsiteX2" fmla="*/ 0 w 819570"/>
              <a:gd name="connsiteY2" fmla="*/ 1285393 h 1923568"/>
              <a:gd name="connsiteX3" fmla="*/ 819150 w 819570"/>
              <a:gd name="connsiteY3" fmla="*/ 1132993 h 1923568"/>
              <a:gd name="connsiteX4" fmla="*/ 555520 w 819570"/>
              <a:gd name="connsiteY4" fmla="*/ 590870 h 1923568"/>
              <a:gd name="connsiteX5" fmla="*/ 366849 w 819570"/>
              <a:gd name="connsiteY5" fmla="*/ 232425 h 1923568"/>
              <a:gd name="connsiteX6" fmla="*/ 370633 w 819570"/>
              <a:gd name="connsiteY6" fmla="*/ 0 h 1923568"/>
              <a:gd name="connsiteX0" fmla="*/ 0 w 561195"/>
              <a:gd name="connsiteY0" fmla="*/ 1923568 h 1923568"/>
              <a:gd name="connsiteX1" fmla="*/ 0 w 561195"/>
              <a:gd name="connsiteY1" fmla="*/ 1923568 h 1923568"/>
              <a:gd name="connsiteX2" fmla="*/ 0 w 561195"/>
              <a:gd name="connsiteY2" fmla="*/ 1285393 h 1923568"/>
              <a:gd name="connsiteX3" fmla="*/ 560775 w 561195"/>
              <a:gd name="connsiteY3" fmla="*/ 1152043 h 1923568"/>
              <a:gd name="connsiteX4" fmla="*/ 555520 w 561195"/>
              <a:gd name="connsiteY4" fmla="*/ 590870 h 1923568"/>
              <a:gd name="connsiteX5" fmla="*/ 366849 w 561195"/>
              <a:gd name="connsiteY5" fmla="*/ 232425 h 1923568"/>
              <a:gd name="connsiteX6" fmla="*/ 370633 w 561195"/>
              <a:gd name="connsiteY6" fmla="*/ 0 h 1923568"/>
              <a:gd name="connsiteX0" fmla="*/ 0 w 555520"/>
              <a:gd name="connsiteY0" fmla="*/ 1923568 h 1923568"/>
              <a:gd name="connsiteX1" fmla="*/ 0 w 555520"/>
              <a:gd name="connsiteY1" fmla="*/ 1923568 h 1923568"/>
              <a:gd name="connsiteX2" fmla="*/ 0 w 555520"/>
              <a:gd name="connsiteY2" fmla="*/ 1285393 h 1923568"/>
              <a:gd name="connsiteX3" fmla="*/ 554262 w 555520"/>
              <a:gd name="connsiteY3" fmla="*/ 1128231 h 1923568"/>
              <a:gd name="connsiteX4" fmla="*/ 555520 w 555520"/>
              <a:gd name="connsiteY4" fmla="*/ 590870 h 1923568"/>
              <a:gd name="connsiteX5" fmla="*/ 366849 w 555520"/>
              <a:gd name="connsiteY5" fmla="*/ 232425 h 1923568"/>
              <a:gd name="connsiteX6" fmla="*/ 370633 w 555520"/>
              <a:gd name="connsiteY6" fmla="*/ 0 h 1923568"/>
              <a:gd name="connsiteX0" fmla="*/ 0 w 555520"/>
              <a:gd name="connsiteY0" fmla="*/ 1923568 h 1923568"/>
              <a:gd name="connsiteX1" fmla="*/ 0 w 555520"/>
              <a:gd name="connsiteY1" fmla="*/ 1923568 h 1923568"/>
              <a:gd name="connsiteX2" fmla="*/ 0 w 555520"/>
              <a:gd name="connsiteY2" fmla="*/ 1285393 h 1923568"/>
              <a:gd name="connsiteX3" fmla="*/ 554262 w 555520"/>
              <a:gd name="connsiteY3" fmla="*/ 1128231 h 1923568"/>
              <a:gd name="connsiteX4" fmla="*/ 555520 w 555520"/>
              <a:gd name="connsiteY4" fmla="*/ 590870 h 1923568"/>
              <a:gd name="connsiteX5" fmla="*/ 239274 w 555520"/>
              <a:gd name="connsiteY5" fmla="*/ 246596 h 1923568"/>
              <a:gd name="connsiteX6" fmla="*/ 370633 w 555520"/>
              <a:gd name="connsiteY6" fmla="*/ 0 h 1923568"/>
              <a:gd name="connsiteX0" fmla="*/ 0 w 555520"/>
              <a:gd name="connsiteY0" fmla="*/ 1965004 h 1965004"/>
              <a:gd name="connsiteX1" fmla="*/ 0 w 555520"/>
              <a:gd name="connsiteY1" fmla="*/ 1965004 h 1965004"/>
              <a:gd name="connsiteX2" fmla="*/ 0 w 555520"/>
              <a:gd name="connsiteY2" fmla="*/ 1326829 h 1965004"/>
              <a:gd name="connsiteX3" fmla="*/ 554262 w 555520"/>
              <a:gd name="connsiteY3" fmla="*/ 1169667 h 1965004"/>
              <a:gd name="connsiteX4" fmla="*/ 555520 w 555520"/>
              <a:gd name="connsiteY4" fmla="*/ 632306 h 1965004"/>
              <a:gd name="connsiteX5" fmla="*/ 239274 w 555520"/>
              <a:gd name="connsiteY5" fmla="*/ 288032 h 1965004"/>
              <a:gd name="connsiteX6" fmla="*/ 239274 w 555520"/>
              <a:gd name="connsiteY6" fmla="*/ 0 h 1965004"/>
              <a:gd name="connsiteX0" fmla="*/ 0 w 555520"/>
              <a:gd name="connsiteY0" fmla="*/ 1965004 h 1965004"/>
              <a:gd name="connsiteX1" fmla="*/ 0 w 555520"/>
              <a:gd name="connsiteY1" fmla="*/ 1965004 h 1965004"/>
              <a:gd name="connsiteX2" fmla="*/ 0 w 555520"/>
              <a:gd name="connsiteY2" fmla="*/ 1326829 h 1965004"/>
              <a:gd name="connsiteX3" fmla="*/ 554262 w 555520"/>
              <a:gd name="connsiteY3" fmla="*/ 1169667 h 1965004"/>
              <a:gd name="connsiteX4" fmla="*/ 555520 w 555520"/>
              <a:gd name="connsiteY4" fmla="*/ 632306 h 1965004"/>
              <a:gd name="connsiteX5" fmla="*/ 255312 w 555520"/>
              <a:gd name="connsiteY5" fmla="*/ 288032 h 1965004"/>
              <a:gd name="connsiteX6" fmla="*/ 239274 w 555520"/>
              <a:gd name="connsiteY6" fmla="*/ 0 h 1965004"/>
              <a:gd name="connsiteX0" fmla="*/ 0 w 555520"/>
              <a:gd name="connsiteY0" fmla="*/ 1909345 h 1909345"/>
              <a:gd name="connsiteX1" fmla="*/ 0 w 555520"/>
              <a:gd name="connsiteY1" fmla="*/ 1909345 h 1909345"/>
              <a:gd name="connsiteX2" fmla="*/ 0 w 555520"/>
              <a:gd name="connsiteY2" fmla="*/ 1271170 h 1909345"/>
              <a:gd name="connsiteX3" fmla="*/ 554262 w 555520"/>
              <a:gd name="connsiteY3" fmla="*/ 1114008 h 1909345"/>
              <a:gd name="connsiteX4" fmla="*/ 555520 w 555520"/>
              <a:gd name="connsiteY4" fmla="*/ 576647 h 1909345"/>
              <a:gd name="connsiteX5" fmla="*/ 255312 w 555520"/>
              <a:gd name="connsiteY5" fmla="*/ 232373 h 1909345"/>
              <a:gd name="connsiteX6" fmla="*/ 266004 w 555520"/>
              <a:gd name="connsiteY6" fmla="*/ 0 h 1909345"/>
              <a:gd name="connsiteX0" fmla="*/ 0 w 555520"/>
              <a:gd name="connsiteY0" fmla="*/ 1909345 h 1909345"/>
              <a:gd name="connsiteX1" fmla="*/ 0 w 555520"/>
              <a:gd name="connsiteY1" fmla="*/ 1909345 h 1909345"/>
              <a:gd name="connsiteX2" fmla="*/ 0 w 555520"/>
              <a:gd name="connsiteY2" fmla="*/ 1271170 h 1909345"/>
              <a:gd name="connsiteX3" fmla="*/ 554262 w 555520"/>
              <a:gd name="connsiteY3" fmla="*/ 1114008 h 1909345"/>
              <a:gd name="connsiteX4" fmla="*/ 555520 w 555520"/>
              <a:gd name="connsiteY4" fmla="*/ 576647 h 1909345"/>
              <a:gd name="connsiteX5" fmla="*/ 268824 w 555520"/>
              <a:gd name="connsiteY5" fmla="*/ 232373 h 1909345"/>
              <a:gd name="connsiteX6" fmla="*/ 266004 w 555520"/>
              <a:gd name="connsiteY6" fmla="*/ 0 h 1909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55520" h="1909345">
                <a:moveTo>
                  <a:pt x="0" y="1909345"/>
                </a:moveTo>
                <a:lnTo>
                  <a:pt x="0" y="1909345"/>
                </a:lnTo>
                <a:lnTo>
                  <a:pt x="0" y="1271170"/>
                </a:lnTo>
                <a:lnTo>
                  <a:pt x="554262" y="1114008"/>
                </a:lnTo>
                <a:cubicBezTo>
                  <a:pt x="554682" y="933300"/>
                  <a:pt x="555100" y="757355"/>
                  <a:pt x="555520" y="576647"/>
                </a:cubicBezTo>
                <a:lnTo>
                  <a:pt x="268824" y="232373"/>
                </a:lnTo>
                <a:cubicBezTo>
                  <a:pt x="269120" y="203581"/>
                  <a:pt x="265708" y="28792"/>
                  <a:pt x="266004" y="0"/>
                </a:cubicBezTo>
              </a:path>
            </a:pathLst>
          </a:cu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42" name="Group 306"/>
          <p:cNvGrpSpPr/>
          <p:nvPr/>
        </p:nvGrpSpPr>
        <p:grpSpPr>
          <a:xfrm flipV="1">
            <a:off x="11115206" y="1942105"/>
            <a:ext cx="149311" cy="547473"/>
            <a:chOff x="9761961" y="2812813"/>
            <a:chExt cx="149311" cy="547473"/>
          </a:xfrm>
        </p:grpSpPr>
        <p:sp>
          <p:nvSpPr>
            <p:cNvPr id="689" name="Isosceles Triangle 688"/>
            <p:cNvSpPr/>
            <p:nvPr/>
          </p:nvSpPr>
          <p:spPr bwMode="auto">
            <a:xfrm>
              <a:off x="9761961" y="2812813"/>
              <a:ext cx="149311" cy="149311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90" name="Isosceles Triangle 689"/>
            <p:cNvSpPr/>
            <p:nvPr/>
          </p:nvSpPr>
          <p:spPr bwMode="auto">
            <a:xfrm flipV="1">
              <a:off x="9761961" y="3210975"/>
              <a:ext cx="149311" cy="149311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743" name="Group 270"/>
          <p:cNvGrpSpPr/>
          <p:nvPr/>
        </p:nvGrpSpPr>
        <p:grpSpPr>
          <a:xfrm flipV="1">
            <a:off x="11115206" y="2141187"/>
            <a:ext cx="149311" cy="149310"/>
            <a:chOff x="9209112" y="7464897"/>
            <a:chExt cx="432048" cy="216023"/>
          </a:xfrm>
        </p:grpSpPr>
        <p:sp>
          <p:nvSpPr>
            <p:cNvPr id="687" name="Flowchart: Delay 686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88" name="Flowchart: Delay 687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76" name="Freeform 675"/>
          <p:cNvSpPr/>
          <p:nvPr/>
        </p:nvSpPr>
        <p:spPr bwMode="auto">
          <a:xfrm flipV="1">
            <a:off x="3167599" y="1872152"/>
            <a:ext cx="844760" cy="1907985"/>
          </a:xfrm>
          <a:custGeom>
            <a:avLst/>
            <a:gdLst>
              <a:gd name="connsiteX0" fmla="*/ 0 w 819150"/>
              <a:gd name="connsiteY0" fmla="*/ 1781175 h 1781175"/>
              <a:gd name="connsiteX1" fmla="*/ 0 w 819150"/>
              <a:gd name="connsiteY1" fmla="*/ 1781175 h 1781175"/>
              <a:gd name="connsiteX2" fmla="*/ 0 w 819150"/>
              <a:gd name="connsiteY2" fmla="*/ 1143000 h 1781175"/>
              <a:gd name="connsiteX3" fmla="*/ 819150 w 819150"/>
              <a:gd name="connsiteY3" fmla="*/ 990600 h 1781175"/>
              <a:gd name="connsiteX4" fmla="*/ 809625 w 819150"/>
              <a:gd name="connsiteY4" fmla="*/ 0 h 1781175"/>
              <a:gd name="connsiteX0" fmla="*/ 0 w 819150"/>
              <a:gd name="connsiteY0" fmla="*/ 1777426 h 1777426"/>
              <a:gd name="connsiteX1" fmla="*/ 0 w 819150"/>
              <a:gd name="connsiteY1" fmla="*/ 1777426 h 1777426"/>
              <a:gd name="connsiteX2" fmla="*/ 0 w 819150"/>
              <a:gd name="connsiteY2" fmla="*/ 1139251 h 1777426"/>
              <a:gd name="connsiteX3" fmla="*/ 819150 w 819150"/>
              <a:gd name="connsiteY3" fmla="*/ 986851 h 1777426"/>
              <a:gd name="connsiteX4" fmla="*/ 359552 w 819150"/>
              <a:gd name="connsiteY4" fmla="*/ 0 h 1777426"/>
              <a:gd name="connsiteX0" fmla="*/ 0 w 819150"/>
              <a:gd name="connsiteY0" fmla="*/ 1777426 h 1777426"/>
              <a:gd name="connsiteX1" fmla="*/ 0 w 819150"/>
              <a:gd name="connsiteY1" fmla="*/ 1777426 h 1777426"/>
              <a:gd name="connsiteX2" fmla="*/ 0 w 819150"/>
              <a:gd name="connsiteY2" fmla="*/ 1139251 h 1777426"/>
              <a:gd name="connsiteX3" fmla="*/ 819150 w 819150"/>
              <a:gd name="connsiteY3" fmla="*/ 986851 h 1777426"/>
              <a:gd name="connsiteX4" fmla="*/ 508744 w 819150"/>
              <a:gd name="connsiteY4" fmla="*/ 310633 h 1777426"/>
              <a:gd name="connsiteX5" fmla="*/ 359552 w 819150"/>
              <a:gd name="connsiteY5" fmla="*/ 0 h 1777426"/>
              <a:gd name="connsiteX0" fmla="*/ 0 w 819150"/>
              <a:gd name="connsiteY0" fmla="*/ 1777426 h 1777426"/>
              <a:gd name="connsiteX1" fmla="*/ 0 w 819150"/>
              <a:gd name="connsiteY1" fmla="*/ 1777426 h 1777426"/>
              <a:gd name="connsiteX2" fmla="*/ 0 w 819150"/>
              <a:gd name="connsiteY2" fmla="*/ 1139251 h 1777426"/>
              <a:gd name="connsiteX3" fmla="*/ 819150 w 819150"/>
              <a:gd name="connsiteY3" fmla="*/ 986851 h 1777426"/>
              <a:gd name="connsiteX4" fmla="*/ 819150 w 819150"/>
              <a:gd name="connsiteY4" fmla="*/ 432047 h 1777426"/>
              <a:gd name="connsiteX5" fmla="*/ 359552 w 819150"/>
              <a:gd name="connsiteY5" fmla="*/ 0 h 1777426"/>
              <a:gd name="connsiteX0" fmla="*/ 0 w 819150"/>
              <a:gd name="connsiteY0" fmla="*/ 1777426 h 1777426"/>
              <a:gd name="connsiteX1" fmla="*/ 0 w 819150"/>
              <a:gd name="connsiteY1" fmla="*/ 1777426 h 1777426"/>
              <a:gd name="connsiteX2" fmla="*/ 0 w 819150"/>
              <a:gd name="connsiteY2" fmla="*/ 1139251 h 1777426"/>
              <a:gd name="connsiteX3" fmla="*/ 819150 w 819150"/>
              <a:gd name="connsiteY3" fmla="*/ 986851 h 1777426"/>
              <a:gd name="connsiteX4" fmla="*/ 819150 w 819150"/>
              <a:gd name="connsiteY4" fmla="*/ 432047 h 1777426"/>
              <a:gd name="connsiteX5" fmla="*/ 483732 w 819150"/>
              <a:gd name="connsiteY5" fmla="*/ 116781 h 1777426"/>
              <a:gd name="connsiteX6" fmla="*/ 359552 w 819150"/>
              <a:gd name="connsiteY6" fmla="*/ 0 h 1777426"/>
              <a:gd name="connsiteX0" fmla="*/ 0 w 819150"/>
              <a:gd name="connsiteY0" fmla="*/ 1777426 h 1777426"/>
              <a:gd name="connsiteX1" fmla="*/ 0 w 819150"/>
              <a:gd name="connsiteY1" fmla="*/ 1777426 h 1777426"/>
              <a:gd name="connsiteX2" fmla="*/ 0 w 819150"/>
              <a:gd name="connsiteY2" fmla="*/ 1139251 h 1777426"/>
              <a:gd name="connsiteX3" fmla="*/ 819150 w 819150"/>
              <a:gd name="connsiteY3" fmla="*/ 986851 h 1777426"/>
              <a:gd name="connsiteX4" fmla="*/ 819150 w 819150"/>
              <a:gd name="connsiteY4" fmla="*/ 432047 h 1777426"/>
              <a:gd name="connsiteX5" fmla="*/ 359552 w 819150"/>
              <a:gd name="connsiteY5" fmla="*/ 72007 h 1777426"/>
              <a:gd name="connsiteX6" fmla="*/ 359552 w 819150"/>
              <a:gd name="connsiteY6" fmla="*/ 0 h 1777426"/>
              <a:gd name="connsiteX0" fmla="*/ 0 w 819150"/>
              <a:gd name="connsiteY0" fmla="*/ 1777426 h 1777426"/>
              <a:gd name="connsiteX1" fmla="*/ 0 w 819150"/>
              <a:gd name="connsiteY1" fmla="*/ 1777426 h 1777426"/>
              <a:gd name="connsiteX2" fmla="*/ 0 w 819150"/>
              <a:gd name="connsiteY2" fmla="*/ 1139251 h 1777426"/>
              <a:gd name="connsiteX3" fmla="*/ 819150 w 819150"/>
              <a:gd name="connsiteY3" fmla="*/ 986851 h 1777426"/>
              <a:gd name="connsiteX4" fmla="*/ 819150 w 819150"/>
              <a:gd name="connsiteY4" fmla="*/ 432047 h 1777426"/>
              <a:gd name="connsiteX5" fmla="*/ 369557 w 819150"/>
              <a:gd name="connsiteY5" fmla="*/ 93952 h 1777426"/>
              <a:gd name="connsiteX6" fmla="*/ 359552 w 819150"/>
              <a:gd name="connsiteY6" fmla="*/ 0 h 1777426"/>
              <a:gd name="connsiteX0" fmla="*/ 0 w 819150"/>
              <a:gd name="connsiteY0" fmla="*/ 1792056 h 1792056"/>
              <a:gd name="connsiteX1" fmla="*/ 0 w 819150"/>
              <a:gd name="connsiteY1" fmla="*/ 1792056 h 1792056"/>
              <a:gd name="connsiteX2" fmla="*/ 0 w 819150"/>
              <a:gd name="connsiteY2" fmla="*/ 1153881 h 1792056"/>
              <a:gd name="connsiteX3" fmla="*/ 819150 w 819150"/>
              <a:gd name="connsiteY3" fmla="*/ 1001481 h 1792056"/>
              <a:gd name="connsiteX4" fmla="*/ 819150 w 819150"/>
              <a:gd name="connsiteY4" fmla="*/ 446677 h 1792056"/>
              <a:gd name="connsiteX5" fmla="*/ 369557 w 819150"/>
              <a:gd name="connsiteY5" fmla="*/ 108582 h 1792056"/>
              <a:gd name="connsiteX6" fmla="*/ 366222 w 819150"/>
              <a:gd name="connsiteY6" fmla="*/ 0 h 1792056"/>
              <a:gd name="connsiteX0" fmla="*/ 0 w 819150"/>
              <a:gd name="connsiteY0" fmla="*/ 1855556 h 1855556"/>
              <a:gd name="connsiteX1" fmla="*/ 0 w 819150"/>
              <a:gd name="connsiteY1" fmla="*/ 1855556 h 1855556"/>
              <a:gd name="connsiteX2" fmla="*/ 0 w 819150"/>
              <a:gd name="connsiteY2" fmla="*/ 1217381 h 1855556"/>
              <a:gd name="connsiteX3" fmla="*/ 819150 w 819150"/>
              <a:gd name="connsiteY3" fmla="*/ 1064981 h 1855556"/>
              <a:gd name="connsiteX4" fmla="*/ 819150 w 819150"/>
              <a:gd name="connsiteY4" fmla="*/ 510177 h 1855556"/>
              <a:gd name="connsiteX5" fmla="*/ 369557 w 819150"/>
              <a:gd name="connsiteY5" fmla="*/ 172082 h 1855556"/>
              <a:gd name="connsiteX6" fmla="*/ 363327 w 819150"/>
              <a:gd name="connsiteY6" fmla="*/ 0 h 1855556"/>
              <a:gd name="connsiteX0" fmla="*/ 0 w 819150"/>
              <a:gd name="connsiteY0" fmla="*/ 1879410 h 1879410"/>
              <a:gd name="connsiteX1" fmla="*/ 0 w 819150"/>
              <a:gd name="connsiteY1" fmla="*/ 1879410 h 1879410"/>
              <a:gd name="connsiteX2" fmla="*/ 0 w 819150"/>
              <a:gd name="connsiteY2" fmla="*/ 1241235 h 1879410"/>
              <a:gd name="connsiteX3" fmla="*/ 819150 w 819150"/>
              <a:gd name="connsiteY3" fmla="*/ 1088835 h 1879410"/>
              <a:gd name="connsiteX4" fmla="*/ 819150 w 819150"/>
              <a:gd name="connsiteY4" fmla="*/ 534031 h 1879410"/>
              <a:gd name="connsiteX5" fmla="*/ 369557 w 819150"/>
              <a:gd name="connsiteY5" fmla="*/ 195936 h 1879410"/>
              <a:gd name="connsiteX6" fmla="*/ 366952 w 819150"/>
              <a:gd name="connsiteY6" fmla="*/ 0 h 1879410"/>
              <a:gd name="connsiteX0" fmla="*/ 0 w 819150"/>
              <a:gd name="connsiteY0" fmla="*/ 1879410 h 1879410"/>
              <a:gd name="connsiteX1" fmla="*/ 0 w 819150"/>
              <a:gd name="connsiteY1" fmla="*/ 1879410 h 1879410"/>
              <a:gd name="connsiteX2" fmla="*/ 0 w 819150"/>
              <a:gd name="connsiteY2" fmla="*/ 1241235 h 1879410"/>
              <a:gd name="connsiteX3" fmla="*/ 819150 w 819150"/>
              <a:gd name="connsiteY3" fmla="*/ 1088835 h 1879410"/>
              <a:gd name="connsiteX4" fmla="*/ 819150 w 819150"/>
              <a:gd name="connsiteY4" fmla="*/ 534031 h 1879410"/>
              <a:gd name="connsiteX5" fmla="*/ 419482 w 819150"/>
              <a:gd name="connsiteY5" fmla="*/ 195936 h 1879410"/>
              <a:gd name="connsiteX6" fmla="*/ 366952 w 819150"/>
              <a:gd name="connsiteY6" fmla="*/ 0 h 1879410"/>
              <a:gd name="connsiteX0" fmla="*/ 0 w 819150"/>
              <a:gd name="connsiteY0" fmla="*/ 1879410 h 1879410"/>
              <a:gd name="connsiteX1" fmla="*/ 0 w 819150"/>
              <a:gd name="connsiteY1" fmla="*/ 1879410 h 1879410"/>
              <a:gd name="connsiteX2" fmla="*/ 0 w 819150"/>
              <a:gd name="connsiteY2" fmla="*/ 1241235 h 1879410"/>
              <a:gd name="connsiteX3" fmla="*/ 819150 w 819150"/>
              <a:gd name="connsiteY3" fmla="*/ 1088835 h 1879410"/>
              <a:gd name="connsiteX4" fmla="*/ 819150 w 819150"/>
              <a:gd name="connsiteY4" fmla="*/ 534031 h 1879410"/>
              <a:gd name="connsiteX5" fmla="*/ 419482 w 819150"/>
              <a:gd name="connsiteY5" fmla="*/ 195936 h 1879410"/>
              <a:gd name="connsiteX6" fmla="*/ 416877 w 819150"/>
              <a:gd name="connsiteY6" fmla="*/ 0 h 1879410"/>
              <a:gd name="connsiteX0" fmla="*/ 0 w 1094754"/>
              <a:gd name="connsiteY0" fmla="*/ 1879410 h 1879410"/>
              <a:gd name="connsiteX1" fmla="*/ 1094754 w 1094754"/>
              <a:gd name="connsiteY1" fmla="*/ 1660335 h 1879410"/>
              <a:gd name="connsiteX2" fmla="*/ 0 w 1094754"/>
              <a:gd name="connsiteY2" fmla="*/ 1241235 h 1879410"/>
              <a:gd name="connsiteX3" fmla="*/ 819150 w 1094754"/>
              <a:gd name="connsiteY3" fmla="*/ 1088835 h 1879410"/>
              <a:gd name="connsiteX4" fmla="*/ 819150 w 1094754"/>
              <a:gd name="connsiteY4" fmla="*/ 534031 h 1879410"/>
              <a:gd name="connsiteX5" fmla="*/ 419482 w 1094754"/>
              <a:gd name="connsiteY5" fmla="*/ 195936 h 1879410"/>
              <a:gd name="connsiteX6" fmla="*/ 416877 w 1094754"/>
              <a:gd name="connsiteY6" fmla="*/ 0 h 1879410"/>
              <a:gd name="connsiteX0" fmla="*/ 1110393 w 1110393"/>
              <a:gd name="connsiteY0" fmla="*/ 1907985 h 1907985"/>
              <a:gd name="connsiteX1" fmla="*/ 1094754 w 1110393"/>
              <a:gd name="connsiteY1" fmla="*/ 1660335 h 1907985"/>
              <a:gd name="connsiteX2" fmla="*/ 0 w 1110393"/>
              <a:gd name="connsiteY2" fmla="*/ 1241235 h 1907985"/>
              <a:gd name="connsiteX3" fmla="*/ 819150 w 1110393"/>
              <a:gd name="connsiteY3" fmla="*/ 1088835 h 1907985"/>
              <a:gd name="connsiteX4" fmla="*/ 819150 w 1110393"/>
              <a:gd name="connsiteY4" fmla="*/ 534031 h 1907985"/>
              <a:gd name="connsiteX5" fmla="*/ 419482 w 1110393"/>
              <a:gd name="connsiteY5" fmla="*/ 195936 h 1907985"/>
              <a:gd name="connsiteX6" fmla="*/ 416877 w 1110393"/>
              <a:gd name="connsiteY6" fmla="*/ 0 h 1907985"/>
              <a:gd name="connsiteX0" fmla="*/ 693516 w 693516"/>
              <a:gd name="connsiteY0" fmla="*/ 1907985 h 1907985"/>
              <a:gd name="connsiteX1" fmla="*/ 677877 w 693516"/>
              <a:gd name="connsiteY1" fmla="*/ 1660335 h 1907985"/>
              <a:gd name="connsiteX2" fmla="*/ 685696 w 693516"/>
              <a:gd name="connsiteY2" fmla="*/ 1241235 h 1907985"/>
              <a:gd name="connsiteX3" fmla="*/ 402273 w 693516"/>
              <a:gd name="connsiteY3" fmla="*/ 1088835 h 1907985"/>
              <a:gd name="connsiteX4" fmla="*/ 402273 w 693516"/>
              <a:gd name="connsiteY4" fmla="*/ 534031 h 1907985"/>
              <a:gd name="connsiteX5" fmla="*/ 2605 w 693516"/>
              <a:gd name="connsiteY5" fmla="*/ 195936 h 1907985"/>
              <a:gd name="connsiteX6" fmla="*/ 0 w 693516"/>
              <a:gd name="connsiteY6" fmla="*/ 0 h 1907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93516" h="1907985">
                <a:moveTo>
                  <a:pt x="693516" y="1907985"/>
                </a:moveTo>
                <a:lnTo>
                  <a:pt x="677877" y="1660335"/>
                </a:lnTo>
                <a:lnTo>
                  <a:pt x="685696" y="1241235"/>
                </a:lnTo>
                <a:lnTo>
                  <a:pt x="402273" y="1088835"/>
                </a:lnTo>
                <a:lnTo>
                  <a:pt x="402273" y="534031"/>
                </a:lnTo>
                <a:lnTo>
                  <a:pt x="2605" y="195936"/>
                </a:lnTo>
                <a:cubicBezTo>
                  <a:pt x="1737" y="130624"/>
                  <a:pt x="868" y="65312"/>
                  <a:pt x="0" y="0"/>
                </a:cubicBezTo>
              </a:path>
            </a:pathLst>
          </a:cu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7" name="Isosceles Triangle 676"/>
          <p:cNvSpPr/>
          <p:nvPr/>
        </p:nvSpPr>
        <p:spPr bwMode="auto">
          <a:xfrm flipV="1">
            <a:off x="2583317" y="2333323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8" name="Isosceles Triangle 677"/>
          <p:cNvSpPr/>
          <p:nvPr/>
        </p:nvSpPr>
        <p:spPr bwMode="auto">
          <a:xfrm>
            <a:off x="2583317" y="1935161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44" name="Group 267"/>
          <p:cNvGrpSpPr/>
          <p:nvPr/>
        </p:nvGrpSpPr>
        <p:grpSpPr>
          <a:xfrm flipV="1">
            <a:off x="2583317" y="2134243"/>
            <a:ext cx="149311" cy="149310"/>
            <a:chOff x="9209112" y="7464897"/>
            <a:chExt cx="432048" cy="216023"/>
          </a:xfrm>
        </p:grpSpPr>
        <p:sp>
          <p:nvSpPr>
            <p:cNvPr id="685" name="Flowchart: Delay 684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86" name="Flowchart: Delay 685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80" name="TextBox 679"/>
          <p:cNvSpPr txBox="1"/>
          <p:nvPr/>
        </p:nvSpPr>
        <p:spPr>
          <a:xfrm flipV="1">
            <a:off x="1072208" y="2867417"/>
            <a:ext cx="80150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dirty="0" smtClean="0">
                <a:solidFill>
                  <a:srgbClr val="C00000"/>
                </a:solidFill>
              </a:rPr>
              <a:t>SVID=5</a:t>
            </a:r>
            <a:endParaRPr lang="en-US" sz="1800" dirty="0" smtClean="0">
              <a:solidFill>
                <a:srgbClr val="C00000"/>
              </a:solidFill>
            </a:endParaRPr>
          </a:p>
        </p:txBody>
      </p:sp>
      <p:sp>
        <p:nvSpPr>
          <p:cNvPr id="681" name="TextBox 680"/>
          <p:cNvSpPr txBox="1"/>
          <p:nvPr/>
        </p:nvSpPr>
        <p:spPr>
          <a:xfrm flipV="1">
            <a:off x="11686636" y="2712368"/>
            <a:ext cx="80150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dirty="0" smtClean="0">
                <a:solidFill>
                  <a:srgbClr val="00B050"/>
                </a:solidFill>
              </a:rPr>
              <a:t>SVID=6</a:t>
            </a:r>
            <a:endParaRPr lang="en-US" sz="1800" dirty="0" smtClean="0">
              <a:solidFill>
                <a:srgbClr val="00B050"/>
              </a:solidFill>
            </a:endParaRPr>
          </a:p>
        </p:txBody>
      </p:sp>
      <p:sp>
        <p:nvSpPr>
          <p:cNvPr id="682" name="TextBox 681"/>
          <p:cNvSpPr txBox="1"/>
          <p:nvPr/>
        </p:nvSpPr>
        <p:spPr>
          <a:xfrm flipV="1">
            <a:off x="1144216" y="2310583"/>
            <a:ext cx="708527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b="0" dirty="0" smtClean="0"/>
              <a:t>NO MEP</a:t>
            </a:r>
            <a:endParaRPr lang="en-US" sz="1400" b="0" dirty="0" smtClean="0"/>
          </a:p>
        </p:txBody>
      </p:sp>
      <p:sp>
        <p:nvSpPr>
          <p:cNvPr id="683" name="TextBox 682"/>
          <p:cNvSpPr txBox="1"/>
          <p:nvPr/>
        </p:nvSpPr>
        <p:spPr>
          <a:xfrm flipV="1">
            <a:off x="1216224" y="2093979"/>
            <a:ext cx="60587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b="0" dirty="0" smtClean="0"/>
              <a:t>SP MIP</a:t>
            </a:r>
            <a:endParaRPr lang="en-US" sz="1400" b="0" dirty="0" smtClean="0"/>
          </a:p>
        </p:txBody>
      </p:sp>
      <p:sp>
        <p:nvSpPr>
          <p:cNvPr id="684" name="TextBox 683"/>
          <p:cNvSpPr txBox="1"/>
          <p:nvPr/>
        </p:nvSpPr>
        <p:spPr>
          <a:xfrm flipV="1">
            <a:off x="1067476" y="1878535"/>
            <a:ext cx="868828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b="0" dirty="0" smtClean="0"/>
              <a:t>ENNI MEP</a:t>
            </a:r>
            <a:endParaRPr lang="en-US" sz="1400" b="0" dirty="0" smtClean="0"/>
          </a:p>
        </p:txBody>
      </p:sp>
      <p:sp>
        <p:nvSpPr>
          <p:cNvPr id="794" name="Rectangle 793"/>
          <p:cNvSpPr/>
          <p:nvPr/>
        </p:nvSpPr>
        <p:spPr bwMode="auto">
          <a:xfrm flipV="1">
            <a:off x="3880520" y="1885309"/>
            <a:ext cx="647013" cy="64701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95" name="Rectangle 794"/>
          <p:cNvSpPr/>
          <p:nvPr/>
        </p:nvSpPr>
        <p:spPr bwMode="auto">
          <a:xfrm flipV="1">
            <a:off x="3880520" y="1735997"/>
            <a:ext cx="647013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96" name="Rectangle 795"/>
          <p:cNvSpPr/>
          <p:nvPr/>
        </p:nvSpPr>
        <p:spPr bwMode="auto">
          <a:xfrm flipV="1">
            <a:off x="3283277" y="641053"/>
            <a:ext cx="1244256" cy="24885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97" name="Rectangle 796"/>
          <p:cNvSpPr/>
          <p:nvPr/>
        </p:nvSpPr>
        <p:spPr bwMode="auto">
          <a:xfrm flipV="1">
            <a:off x="3283277" y="491741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98" name="Rectangle 797"/>
          <p:cNvSpPr/>
          <p:nvPr/>
        </p:nvSpPr>
        <p:spPr bwMode="auto">
          <a:xfrm flipV="1">
            <a:off x="3283277" y="342431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99" name="Isosceles Triangle 798"/>
          <p:cNvSpPr/>
          <p:nvPr/>
        </p:nvSpPr>
        <p:spPr bwMode="auto">
          <a:xfrm>
            <a:off x="3736678" y="690822"/>
            <a:ext cx="293153" cy="149311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00" name="Isosceles Triangle 799"/>
          <p:cNvSpPr/>
          <p:nvPr/>
        </p:nvSpPr>
        <p:spPr bwMode="auto">
          <a:xfrm flipV="1">
            <a:off x="4129371" y="2333240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45" name="Group 270"/>
          <p:cNvGrpSpPr/>
          <p:nvPr/>
        </p:nvGrpSpPr>
        <p:grpSpPr>
          <a:xfrm flipV="1">
            <a:off x="4129371" y="2134160"/>
            <a:ext cx="149311" cy="149310"/>
            <a:chOff x="9209112" y="7464897"/>
            <a:chExt cx="432048" cy="216023"/>
          </a:xfrm>
        </p:grpSpPr>
        <p:sp>
          <p:nvSpPr>
            <p:cNvPr id="802" name="Flowchart: Delay 801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03" name="Flowchart: Delay 802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804" name="Isosceles Triangle 803"/>
          <p:cNvSpPr/>
          <p:nvPr/>
        </p:nvSpPr>
        <p:spPr bwMode="auto">
          <a:xfrm>
            <a:off x="4129371" y="1935078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55" name="Group 395"/>
          <p:cNvGrpSpPr/>
          <p:nvPr/>
        </p:nvGrpSpPr>
        <p:grpSpPr>
          <a:xfrm flipH="1" flipV="1">
            <a:off x="3681439" y="1586687"/>
            <a:ext cx="846094" cy="945635"/>
            <a:chOff x="1951211" y="1912268"/>
            <a:chExt cx="1224136" cy="1368152"/>
          </a:xfrm>
        </p:grpSpPr>
        <p:sp>
          <p:nvSpPr>
            <p:cNvPr id="811" name="Rectangle 810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>
                  <a:latin typeface="Arial" charset="0"/>
                </a:rPr>
                <a:t>8.5</a:t>
              </a: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12" name="Rectangle 811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813" name="Straight Connector 812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56" name="Group 482"/>
          <p:cNvGrpSpPr/>
          <p:nvPr/>
        </p:nvGrpSpPr>
        <p:grpSpPr>
          <a:xfrm flipV="1">
            <a:off x="3283277" y="889904"/>
            <a:ext cx="1244256" cy="1642418"/>
            <a:chOff x="4759523" y="3928492"/>
            <a:chExt cx="1800200" cy="2376264"/>
          </a:xfrm>
          <a:solidFill>
            <a:schemeClr val="bg1">
              <a:lumMod val="85000"/>
            </a:schemeClr>
          </a:solidFill>
        </p:grpSpPr>
        <p:sp>
          <p:nvSpPr>
            <p:cNvPr id="815" name="Rectangle 814"/>
            <p:cNvSpPr/>
            <p:nvPr/>
          </p:nvSpPr>
          <p:spPr bwMode="auto">
            <a:xfrm flipH="1">
              <a:off x="4759523" y="5800700"/>
              <a:ext cx="1800200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16" name="Rectangle 815"/>
            <p:cNvSpPr/>
            <p:nvPr/>
          </p:nvSpPr>
          <p:spPr bwMode="auto">
            <a:xfrm flipH="1">
              <a:off x="4759523" y="3928492"/>
              <a:ext cx="216024" cy="1872208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LACPDU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817" name="Straight Connector 816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18" name="Rectangle 817"/>
            <p:cNvSpPr/>
            <p:nvPr/>
          </p:nvSpPr>
          <p:spPr bwMode="auto">
            <a:xfrm>
              <a:off x="5479603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smtClean="0">
                  <a:latin typeface="Arial" charset="0"/>
                </a:rPr>
                <a:t>Control </a:t>
              </a:r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grpSp>
        <p:nvGrpSpPr>
          <p:cNvPr id="757" name="Group 482"/>
          <p:cNvGrpSpPr/>
          <p:nvPr/>
        </p:nvGrpSpPr>
        <p:grpSpPr>
          <a:xfrm flipV="1">
            <a:off x="3482358" y="1238296"/>
            <a:ext cx="1045175" cy="1294026"/>
            <a:chOff x="4759523" y="4432548"/>
            <a:chExt cx="1512168" cy="1872208"/>
          </a:xfrm>
          <a:solidFill>
            <a:schemeClr val="bg1">
              <a:lumMod val="85000"/>
            </a:schemeClr>
          </a:solidFill>
        </p:grpSpPr>
        <p:sp>
          <p:nvSpPr>
            <p:cNvPr id="820" name="Rectangle 819"/>
            <p:cNvSpPr/>
            <p:nvPr/>
          </p:nvSpPr>
          <p:spPr bwMode="auto">
            <a:xfrm flipH="1">
              <a:off x="4759523" y="5800700"/>
              <a:ext cx="1512168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21" name="Rectangle 820"/>
            <p:cNvSpPr/>
            <p:nvPr/>
          </p:nvSpPr>
          <p:spPr bwMode="auto">
            <a:xfrm flipH="1">
              <a:off x="4759523" y="4432548"/>
              <a:ext cx="216024" cy="136815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Marker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822" name="Straight Connector 821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23" name="Rectangle 822"/>
            <p:cNvSpPr/>
            <p:nvPr/>
          </p:nvSpPr>
          <p:spPr bwMode="auto">
            <a:xfrm>
              <a:off x="5191571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err="1" smtClean="0">
                  <a:latin typeface="Arial" charset="0"/>
                </a:rPr>
                <a:t>Aggr</a:t>
              </a:r>
              <a:endParaRPr lang="en-GB" sz="700" b="0" dirty="0" smtClean="0">
                <a:latin typeface="Arial" charset="0"/>
              </a:endParaRPr>
            </a:p>
            <a:p>
              <a:pPr algn="ctr"/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cxnSp>
        <p:nvCxnSpPr>
          <p:cNvPr id="824" name="Straight Connector 823"/>
          <p:cNvCxnSpPr/>
          <p:nvPr/>
        </p:nvCxnSpPr>
        <p:spPr bwMode="auto">
          <a:xfrm flipV="1">
            <a:off x="3859341" y="-83"/>
            <a:ext cx="0" cy="3657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25" name="TextBox 824"/>
          <p:cNvSpPr txBox="1"/>
          <p:nvPr/>
        </p:nvSpPr>
        <p:spPr>
          <a:xfrm flipV="1">
            <a:off x="3906414" y="48569"/>
            <a:ext cx="52899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b="0" dirty="0" smtClean="0"/>
              <a:t>ENNI3</a:t>
            </a:r>
            <a:endParaRPr lang="en-US" sz="1400" b="0" dirty="0" smtClean="0"/>
          </a:p>
        </p:txBody>
      </p:sp>
      <p:sp>
        <p:nvSpPr>
          <p:cNvPr id="831" name="TextBox 830"/>
          <p:cNvSpPr txBox="1"/>
          <p:nvPr/>
        </p:nvSpPr>
        <p:spPr>
          <a:xfrm flipV="1">
            <a:off x="4056928" y="2467181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sp>
        <p:nvSpPr>
          <p:cNvPr id="832" name="Rectangle 831"/>
          <p:cNvSpPr/>
          <p:nvPr/>
        </p:nvSpPr>
        <p:spPr bwMode="auto">
          <a:xfrm flipV="1">
            <a:off x="9518323" y="1891390"/>
            <a:ext cx="647013" cy="64701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33" name="Rectangle 832"/>
          <p:cNvSpPr/>
          <p:nvPr/>
        </p:nvSpPr>
        <p:spPr bwMode="auto">
          <a:xfrm flipV="1">
            <a:off x="9518323" y="1742078"/>
            <a:ext cx="647013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34" name="Rectangle 833"/>
          <p:cNvSpPr/>
          <p:nvPr/>
        </p:nvSpPr>
        <p:spPr bwMode="auto">
          <a:xfrm flipV="1">
            <a:off x="8921080" y="647134"/>
            <a:ext cx="1244256" cy="24885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35" name="Rectangle 834"/>
          <p:cNvSpPr/>
          <p:nvPr/>
        </p:nvSpPr>
        <p:spPr bwMode="auto">
          <a:xfrm flipV="1">
            <a:off x="8921080" y="497822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36" name="Rectangle 835"/>
          <p:cNvSpPr/>
          <p:nvPr/>
        </p:nvSpPr>
        <p:spPr bwMode="auto">
          <a:xfrm flipV="1">
            <a:off x="8921080" y="348512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37" name="Isosceles Triangle 836"/>
          <p:cNvSpPr/>
          <p:nvPr/>
        </p:nvSpPr>
        <p:spPr bwMode="auto">
          <a:xfrm>
            <a:off x="9374481" y="696903"/>
            <a:ext cx="293153" cy="149311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38" name="Isosceles Triangle 837"/>
          <p:cNvSpPr/>
          <p:nvPr/>
        </p:nvSpPr>
        <p:spPr bwMode="auto">
          <a:xfrm flipV="1">
            <a:off x="9568093" y="2339321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58" name="Group 267"/>
          <p:cNvGrpSpPr/>
          <p:nvPr/>
        </p:nvGrpSpPr>
        <p:grpSpPr>
          <a:xfrm flipV="1">
            <a:off x="9568093" y="2140241"/>
            <a:ext cx="149311" cy="149310"/>
            <a:chOff x="9209112" y="7464897"/>
            <a:chExt cx="432048" cy="216023"/>
          </a:xfrm>
        </p:grpSpPr>
        <p:sp>
          <p:nvSpPr>
            <p:cNvPr id="840" name="Flowchart: Delay 839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41" name="Flowchart: Delay 840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842" name="Isosceles Triangle 841"/>
          <p:cNvSpPr/>
          <p:nvPr/>
        </p:nvSpPr>
        <p:spPr bwMode="auto">
          <a:xfrm>
            <a:off x="9568093" y="1941159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43" name="Isosceles Triangle 842"/>
          <p:cNvSpPr/>
          <p:nvPr/>
        </p:nvSpPr>
        <p:spPr bwMode="auto">
          <a:xfrm flipV="1">
            <a:off x="9966255" y="2339321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59" name="Group 273"/>
          <p:cNvGrpSpPr/>
          <p:nvPr/>
        </p:nvGrpSpPr>
        <p:grpSpPr>
          <a:xfrm flipV="1">
            <a:off x="9966255" y="2140241"/>
            <a:ext cx="149311" cy="149310"/>
            <a:chOff x="9209112" y="7464897"/>
            <a:chExt cx="432048" cy="216023"/>
          </a:xfrm>
        </p:grpSpPr>
        <p:sp>
          <p:nvSpPr>
            <p:cNvPr id="845" name="Flowchart: Delay 844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46" name="Flowchart: Delay 845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847" name="Isosceles Triangle 846"/>
          <p:cNvSpPr/>
          <p:nvPr/>
        </p:nvSpPr>
        <p:spPr bwMode="auto">
          <a:xfrm>
            <a:off x="9966255" y="1941159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60" name="Group 395"/>
          <p:cNvGrpSpPr/>
          <p:nvPr/>
        </p:nvGrpSpPr>
        <p:grpSpPr>
          <a:xfrm flipH="1" flipV="1">
            <a:off x="9319242" y="1592768"/>
            <a:ext cx="846094" cy="945635"/>
            <a:chOff x="1951211" y="1912268"/>
            <a:chExt cx="1224136" cy="1368152"/>
          </a:xfrm>
        </p:grpSpPr>
        <p:sp>
          <p:nvSpPr>
            <p:cNvPr id="849" name="Rectangle 848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>
                  <a:latin typeface="Arial" charset="0"/>
                </a:rPr>
                <a:t>8.5</a:t>
              </a: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50" name="Rectangle 849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851" name="Straight Connector 850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61" name="Group 482"/>
          <p:cNvGrpSpPr/>
          <p:nvPr/>
        </p:nvGrpSpPr>
        <p:grpSpPr>
          <a:xfrm flipV="1">
            <a:off x="8921080" y="895985"/>
            <a:ext cx="1244256" cy="1642418"/>
            <a:chOff x="4759523" y="3928492"/>
            <a:chExt cx="1800200" cy="2376264"/>
          </a:xfrm>
          <a:solidFill>
            <a:schemeClr val="bg1">
              <a:lumMod val="85000"/>
            </a:schemeClr>
          </a:solidFill>
        </p:grpSpPr>
        <p:sp>
          <p:nvSpPr>
            <p:cNvPr id="853" name="Rectangle 852"/>
            <p:cNvSpPr/>
            <p:nvPr/>
          </p:nvSpPr>
          <p:spPr bwMode="auto">
            <a:xfrm flipH="1">
              <a:off x="4759523" y="5800700"/>
              <a:ext cx="1800200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54" name="Rectangle 853"/>
            <p:cNvSpPr/>
            <p:nvPr/>
          </p:nvSpPr>
          <p:spPr bwMode="auto">
            <a:xfrm flipH="1">
              <a:off x="4759523" y="3928492"/>
              <a:ext cx="216024" cy="1872208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LACPDU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855" name="Straight Connector 854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56" name="Rectangle 855"/>
            <p:cNvSpPr/>
            <p:nvPr/>
          </p:nvSpPr>
          <p:spPr bwMode="auto">
            <a:xfrm>
              <a:off x="5479603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smtClean="0">
                  <a:latin typeface="Arial" charset="0"/>
                </a:rPr>
                <a:t>Control </a:t>
              </a:r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grpSp>
        <p:nvGrpSpPr>
          <p:cNvPr id="762" name="Group 482"/>
          <p:cNvGrpSpPr/>
          <p:nvPr/>
        </p:nvGrpSpPr>
        <p:grpSpPr>
          <a:xfrm flipV="1">
            <a:off x="9120161" y="1244377"/>
            <a:ext cx="1045175" cy="1294026"/>
            <a:chOff x="4759523" y="4432548"/>
            <a:chExt cx="1512168" cy="1872208"/>
          </a:xfrm>
          <a:solidFill>
            <a:schemeClr val="bg1">
              <a:lumMod val="85000"/>
            </a:schemeClr>
          </a:solidFill>
        </p:grpSpPr>
        <p:sp>
          <p:nvSpPr>
            <p:cNvPr id="858" name="Rectangle 857"/>
            <p:cNvSpPr/>
            <p:nvPr/>
          </p:nvSpPr>
          <p:spPr bwMode="auto">
            <a:xfrm flipH="1">
              <a:off x="4759523" y="5800700"/>
              <a:ext cx="1512168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59" name="Rectangle 858"/>
            <p:cNvSpPr/>
            <p:nvPr/>
          </p:nvSpPr>
          <p:spPr bwMode="auto">
            <a:xfrm flipH="1">
              <a:off x="4759523" y="4432548"/>
              <a:ext cx="216024" cy="136815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Marker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860" name="Straight Connector 859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61" name="Rectangle 860"/>
            <p:cNvSpPr/>
            <p:nvPr/>
          </p:nvSpPr>
          <p:spPr bwMode="auto">
            <a:xfrm>
              <a:off x="5191571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err="1" smtClean="0">
                  <a:latin typeface="Arial" charset="0"/>
                </a:rPr>
                <a:t>Aggr</a:t>
              </a:r>
              <a:endParaRPr lang="en-GB" sz="700" b="0" dirty="0" smtClean="0">
                <a:latin typeface="Arial" charset="0"/>
              </a:endParaRPr>
            </a:p>
            <a:p>
              <a:pPr algn="ctr"/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sp>
        <p:nvSpPr>
          <p:cNvPr id="862" name="TextBox 861"/>
          <p:cNvSpPr txBox="1"/>
          <p:nvPr/>
        </p:nvSpPr>
        <p:spPr>
          <a:xfrm flipV="1">
            <a:off x="9703822" y="2481130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cxnSp>
        <p:nvCxnSpPr>
          <p:cNvPr id="863" name="Straight Connector 862"/>
          <p:cNvCxnSpPr/>
          <p:nvPr/>
        </p:nvCxnSpPr>
        <p:spPr bwMode="auto">
          <a:xfrm flipV="1">
            <a:off x="9517264" y="-946"/>
            <a:ext cx="0" cy="3657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64" name="TextBox 863"/>
          <p:cNvSpPr txBox="1"/>
          <p:nvPr/>
        </p:nvSpPr>
        <p:spPr>
          <a:xfrm flipV="1">
            <a:off x="9589272" y="47706"/>
            <a:ext cx="52899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b="0" dirty="0" smtClean="0"/>
              <a:t>ENNI4</a:t>
            </a:r>
            <a:endParaRPr lang="en-US" sz="1400" b="0" dirty="0" smtClean="0"/>
          </a:p>
        </p:txBody>
      </p:sp>
      <p:grpSp>
        <p:nvGrpSpPr>
          <p:cNvPr id="763" name="Group 306"/>
          <p:cNvGrpSpPr/>
          <p:nvPr/>
        </p:nvGrpSpPr>
        <p:grpSpPr>
          <a:xfrm flipV="1">
            <a:off x="9767174" y="1941159"/>
            <a:ext cx="149311" cy="547473"/>
            <a:chOff x="9761961" y="2812813"/>
            <a:chExt cx="149311" cy="547473"/>
          </a:xfrm>
        </p:grpSpPr>
        <p:sp>
          <p:nvSpPr>
            <p:cNvPr id="866" name="Isosceles Triangle 865"/>
            <p:cNvSpPr/>
            <p:nvPr/>
          </p:nvSpPr>
          <p:spPr bwMode="auto">
            <a:xfrm>
              <a:off x="9761961" y="2812813"/>
              <a:ext cx="149311" cy="149311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67" name="Isosceles Triangle 866"/>
            <p:cNvSpPr/>
            <p:nvPr/>
          </p:nvSpPr>
          <p:spPr bwMode="auto">
            <a:xfrm flipV="1">
              <a:off x="9761961" y="3210975"/>
              <a:ext cx="149311" cy="149311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764" name="Group 270"/>
          <p:cNvGrpSpPr/>
          <p:nvPr/>
        </p:nvGrpSpPr>
        <p:grpSpPr>
          <a:xfrm flipV="1">
            <a:off x="9767174" y="2140241"/>
            <a:ext cx="149311" cy="149310"/>
            <a:chOff x="9209112" y="7464897"/>
            <a:chExt cx="432048" cy="216023"/>
          </a:xfrm>
        </p:grpSpPr>
        <p:sp>
          <p:nvSpPr>
            <p:cNvPr id="869" name="Flowchart: Delay 868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70" name="Flowchart: Delay 869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43" name="TextBox 642"/>
          <p:cNvSpPr txBox="1"/>
          <p:nvPr/>
        </p:nvSpPr>
        <p:spPr>
          <a:xfrm rot="16200000">
            <a:off x="-4459495" y="4523601"/>
            <a:ext cx="9601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STEP 1b: ENN1 link failure </a:t>
            </a:r>
            <a:r>
              <a:rPr lang="en-GB" dirty="0" smtClean="0">
                <a:sym typeface="Wingdings" pitchFamily="2" charset="2"/>
              </a:rPr>
              <a:t>switch to ENNI3</a:t>
            </a:r>
            <a:endParaRPr lang="en-US" dirty="0"/>
          </a:p>
        </p:txBody>
      </p:sp>
      <p:grpSp>
        <p:nvGrpSpPr>
          <p:cNvPr id="765" name="Group 658"/>
          <p:cNvGrpSpPr/>
          <p:nvPr/>
        </p:nvGrpSpPr>
        <p:grpSpPr>
          <a:xfrm>
            <a:off x="1576264" y="3670300"/>
            <a:ext cx="9577064" cy="6558845"/>
            <a:chOff x="1576264" y="3670300"/>
            <a:chExt cx="9577064" cy="6558845"/>
          </a:xfrm>
        </p:grpSpPr>
        <p:grpSp>
          <p:nvGrpSpPr>
            <p:cNvPr id="766" name="Group 368"/>
            <p:cNvGrpSpPr/>
            <p:nvPr/>
          </p:nvGrpSpPr>
          <p:grpSpPr>
            <a:xfrm>
              <a:off x="1576264" y="4006038"/>
              <a:ext cx="9577064" cy="6223107"/>
              <a:chOff x="223019" y="1661822"/>
              <a:chExt cx="9577064" cy="6223107"/>
            </a:xfrm>
          </p:grpSpPr>
          <p:cxnSp>
            <p:nvCxnSpPr>
              <p:cNvPr id="370" name="Straight Connector 369"/>
              <p:cNvCxnSpPr/>
              <p:nvPr/>
            </p:nvCxnSpPr>
            <p:spPr bwMode="auto">
              <a:xfrm flipH="1">
                <a:off x="9491240" y="5954241"/>
                <a:ext cx="1" cy="1862683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71" name="Isosceles Triangle 370"/>
              <p:cNvSpPr/>
              <p:nvPr/>
            </p:nvSpPr>
            <p:spPr bwMode="auto">
              <a:xfrm>
                <a:off x="472292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72" name="Isosceles Triangle 371"/>
              <p:cNvSpPr/>
              <p:nvPr/>
            </p:nvSpPr>
            <p:spPr bwMode="auto">
              <a:xfrm flipV="1">
                <a:off x="464341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73" name="Isosceles Triangle 372"/>
              <p:cNvSpPr/>
              <p:nvPr/>
            </p:nvSpPr>
            <p:spPr bwMode="auto">
              <a:xfrm>
                <a:off x="784177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74" name="Isosceles Triangle 373"/>
              <p:cNvSpPr/>
              <p:nvPr/>
            </p:nvSpPr>
            <p:spPr bwMode="auto">
              <a:xfrm flipV="1">
                <a:off x="784177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75" name="Isosceles Triangle 374"/>
              <p:cNvSpPr/>
              <p:nvPr/>
            </p:nvSpPr>
            <p:spPr bwMode="auto">
              <a:xfrm flipH="1">
                <a:off x="9513428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76" name="Isosceles Triangle 375"/>
              <p:cNvSpPr/>
              <p:nvPr/>
            </p:nvSpPr>
            <p:spPr bwMode="auto">
              <a:xfrm flipH="1" flipV="1">
                <a:off x="9521379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77" name="Isosceles Triangle 376"/>
              <p:cNvSpPr/>
              <p:nvPr/>
            </p:nvSpPr>
            <p:spPr bwMode="auto">
              <a:xfrm flipH="1">
                <a:off x="9201543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78" name="Isosceles Triangle 377"/>
              <p:cNvSpPr/>
              <p:nvPr/>
            </p:nvSpPr>
            <p:spPr bwMode="auto">
              <a:xfrm flipH="1" flipV="1">
                <a:off x="9201543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79" name="Isosceles Triangle 378"/>
              <p:cNvSpPr/>
              <p:nvPr/>
            </p:nvSpPr>
            <p:spPr bwMode="auto">
              <a:xfrm>
                <a:off x="614863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80" name="Isosceles Triangle 379"/>
              <p:cNvSpPr/>
              <p:nvPr/>
            </p:nvSpPr>
            <p:spPr bwMode="auto">
              <a:xfrm flipV="1">
                <a:off x="614863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81" name="Isosceles Triangle 380"/>
              <p:cNvSpPr/>
              <p:nvPr/>
            </p:nvSpPr>
            <p:spPr bwMode="auto">
              <a:xfrm>
                <a:off x="1807195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82" name="Isosceles Triangle 381"/>
              <p:cNvSpPr/>
              <p:nvPr/>
            </p:nvSpPr>
            <p:spPr bwMode="auto">
              <a:xfrm flipV="1">
                <a:off x="1807195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83" name="Isosceles Triangle 382"/>
              <p:cNvSpPr/>
              <p:nvPr/>
            </p:nvSpPr>
            <p:spPr bwMode="auto">
              <a:xfrm flipH="1">
                <a:off x="9370857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84" name="Isosceles Triangle 383"/>
              <p:cNvSpPr/>
              <p:nvPr/>
            </p:nvSpPr>
            <p:spPr bwMode="auto">
              <a:xfrm flipH="1" flipV="1">
                <a:off x="9370857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85" name="Isosceles Triangle 384"/>
              <p:cNvSpPr/>
              <p:nvPr/>
            </p:nvSpPr>
            <p:spPr bwMode="auto">
              <a:xfrm flipH="1">
                <a:off x="8178525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86" name="Isosceles Triangle 385"/>
              <p:cNvSpPr/>
              <p:nvPr/>
            </p:nvSpPr>
            <p:spPr bwMode="auto">
              <a:xfrm flipH="1" flipV="1">
                <a:off x="8178525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87" name="Isosceles Triangle 386"/>
              <p:cNvSpPr/>
              <p:nvPr/>
            </p:nvSpPr>
            <p:spPr bwMode="auto">
              <a:xfrm flipV="1">
                <a:off x="591038" y="4280520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cxnSp>
            <p:nvCxnSpPr>
              <p:cNvPr id="388" name="Straight Connector 387"/>
              <p:cNvCxnSpPr>
                <a:endCxn id="387" idx="0"/>
              </p:cNvCxnSpPr>
              <p:nvPr/>
            </p:nvCxnSpPr>
            <p:spPr bwMode="auto">
              <a:xfrm flipV="1">
                <a:off x="711762" y="4496544"/>
                <a:ext cx="19100" cy="1448172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767" name="Group 267"/>
              <p:cNvGrpSpPr/>
              <p:nvPr/>
            </p:nvGrpSpPr>
            <p:grpSpPr>
              <a:xfrm>
                <a:off x="614863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432" name="Flowchart: Delay 431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433" name="Flowchart: Delay 432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390" name="Freeform 389"/>
              <p:cNvSpPr/>
              <p:nvPr/>
            </p:nvSpPr>
            <p:spPr bwMode="auto">
              <a:xfrm>
                <a:off x="572494" y="1661822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768" name="Group 267"/>
              <p:cNvGrpSpPr/>
              <p:nvPr/>
            </p:nvGrpSpPr>
            <p:grpSpPr>
              <a:xfrm>
                <a:off x="472292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430" name="Flowchart: Delay 429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431" name="Flowchart: Delay 430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392" name="Freeform 391"/>
              <p:cNvSpPr/>
              <p:nvPr/>
            </p:nvSpPr>
            <p:spPr bwMode="auto">
              <a:xfrm flipH="1">
                <a:off x="771280" y="1669773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769" name="Group 270"/>
              <p:cNvGrpSpPr/>
              <p:nvPr/>
            </p:nvGrpSpPr>
            <p:grpSpPr>
              <a:xfrm>
                <a:off x="784177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428" name="Flowchart: Delay 427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429" name="Flowchart: Delay 428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394" name="Freeform 393"/>
              <p:cNvSpPr/>
              <p:nvPr/>
            </p:nvSpPr>
            <p:spPr bwMode="auto">
              <a:xfrm>
                <a:off x="733425" y="4581525"/>
                <a:ext cx="1181100" cy="1371600"/>
              </a:xfrm>
              <a:custGeom>
                <a:avLst/>
                <a:gdLst>
                  <a:gd name="connsiteX0" fmla="*/ 1171575 w 1181100"/>
                  <a:gd name="connsiteY0" fmla="*/ 1371600 h 1371600"/>
                  <a:gd name="connsiteX1" fmla="*/ 1181100 w 1181100"/>
                  <a:gd name="connsiteY1" fmla="*/ 419100 h 1371600"/>
                  <a:gd name="connsiteX2" fmla="*/ 0 w 1181100"/>
                  <a:gd name="connsiteY2" fmla="*/ 0 h 1371600"/>
                  <a:gd name="connsiteX0" fmla="*/ 1171575 w 1181100"/>
                  <a:gd name="connsiteY0" fmla="*/ 1371600 h 1371600"/>
                  <a:gd name="connsiteX1" fmla="*/ 1181100 w 1181100"/>
                  <a:gd name="connsiteY1" fmla="*/ 419100 h 1371600"/>
                  <a:gd name="connsiteX2" fmla="*/ 249214 w 1181100"/>
                  <a:gd name="connsiteY2" fmla="*/ 86009 h 1371600"/>
                  <a:gd name="connsiteX3" fmla="*/ 0 w 1181100"/>
                  <a:gd name="connsiteY3" fmla="*/ 0 h 1371600"/>
                  <a:gd name="connsiteX0" fmla="*/ 1171575 w 1181100"/>
                  <a:gd name="connsiteY0" fmla="*/ 1371600 h 1371600"/>
                  <a:gd name="connsiteX1" fmla="*/ 1181100 w 1181100"/>
                  <a:gd name="connsiteY1" fmla="*/ 419100 h 1371600"/>
                  <a:gd name="connsiteX2" fmla="*/ 167327 w 1181100"/>
                  <a:gd name="connsiteY2" fmla="*/ 263430 h 1371600"/>
                  <a:gd name="connsiteX3" fmla="*/ 0 w 1181100"/>
                  <a:gd name="connsiteY3" fmla="*/ 0 h 1371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81100" h="1371600">
                    <a:moveTo>
                      <a:pt x="1171575" y="1371600"/>
                    </a:moveTo>
                    <a:lnTo>
                      <a:pt x="1181100" y="419100"/>
                    </a:lnTo>
                    <a:lnTo>
                      <a:pt x="167327" y="263430"/>
                    </a:lnTo>
                    <a:lnTo>
                      <a:pt x="0" y="0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770" name="Group 267"/>
              <p:cNvGrpSpPr/>
              <p:nvPr/>
            </p:nvGrpSpPr>
            <p:grpSpPr>
              <a:xfrm>
                <a:off x="1807195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426" name="Flowchart: Delay 425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427" name="Flowchart: Delay 426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396" name="Isosceles Triangle 395"/>
              <p:cNvSpPr/>
              <p:nvPr/>
            </p:nvSpPr>
            <p:spPr bwMode="auto">
              <a:xfrm flipH="1" flipV="1">
                <a:off x="9331058" y="4280520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cxnSp>
            <p:nvCxnSpPr>
              <p:cNvPr id="397" name="Straight Connector 396"/>
              <p:cNvCxnSpPr>
                <a:endCxn id="396" idx="0"/>
              </p:cNvCxnSpPr>
              <p:nvPr/>
            </p:nvCxnSpPr>
            <p:spPr bwMode="auto">
              <a:xfrm flipH="1" flipV="1">
                <a:off x="9470882" y="4496544"/>
                <a:ext cx="19100" cy="1448172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771" name="Group 267"/>
              <p:cNvGrpSpPr/>
              <p:nvPr/>
            </p:nvGrpSpPr>
            <p:grpSpPr>
              <a:xfrm flipH="1">
                <a:off x="9370857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424" name="Flowchart: Delay 423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425" name="Flowchart: Delay 424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399" name="Freeform 398"/>
              <p:cNvSpPr/>
              <p:nvPr/>
            </p:nvSpPr>
            <p:spPr bwMode="auto">
              <a:xfrm flipH="1">
                <a:off x="9502029" y="1661822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772" name="Group 267"/>
              <p:cNvGrpSpPr/>
              <p:nvPr/>
            </p:nvGrpSpPr>
            <p:grpSpPr>
              <a:xfrm flipH="1">
                <a:off x="9513428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422" name="Flowchart: Delay 421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423" name="Flowchart: Delay 422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401" name="Freeform 400"/>
              <p:cNvSpPr/>
              <p:nvPr/>
            </p:nvSpPr>
            <p:spPr bwMode="auto">
              <a:xfrm>
                <a:off x="9303243" y="1669773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773" name="Group 270"/>
              <p:cNvGrpSpPr/>
              <p:nvPr/>
            </p:nvGrpSpPr>
            <p:grpSpPr>
              <a:xfrm flipH="1">
                <a:off x="9201543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420" name="Flowchart: Delay 419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421" name="Flowchart: Delay 420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403" name="Freeform 402"/>
              <p:cNvSpPr/>
              <p:nvPr/>
            </p:nvSpPr>
            <p:spPr bwMode="auto">
              <a:xfrm flipH="1">
                <a:off x="8287219" y="4581525"/>
                <a:ext cx="1181100" cy="1371600"/>
              </a:xfrm>
              <a:custGeom>
                <a:avLst/>
                <a:gdLst>
                  <a:gd name="connsiteX0" fmla="*/ 1171575 w 1181100"/>
                  <a:gd name="connsiteY0" fmla="*/ 1371600 h 1371600"/>
                  <a:gd name="connsiteX1" fmla="*/ 1181100 w 1181100"/>
                  <a:gd name="connsiteY1" fmla="*/ 419100 h 1371600"/>
                  <a:gd name="connsiteX2" fmla="*/ 0 w 1181100"/>
                  <a:gd name="connsiteY2" fmla="*/ 0 h 1371600"/>
                  <a:gd name="connsiteX0" fmla="*/ 1171575 w 1181100"/>
                  <a:gd name="connsiteY0" fmla="*/ 1371600 h 1371600"/>
                  <a:gd name="connsiteX1" fmla="*/ 1181100 w 1181100"/>
                  <a:gd name="connsiteY1" fmla="*/ 419100 h 1371600"/>
                  <a:gd name="connsiteX2" fmla="*/ 249214 w 1181100"/>
                  <a:gd name="connsiteY2" fmla="*/ 86009 h 1371600"/>
                  <a:gd name="connsiteX3" fmla="*/ 0 w 1181100"/>
                  <a:gd name="connsiteY3" fmla="*/ 0 h 1371600"/>
                  <a:gd name="connsiteX0" fmla="*/ 1171575 w 1181100"/>
                  <a:gd name="connsiteY0" fmla="*/ 1371600 h 1371600"/>
                  <a:gd name="connsiteX1" fmla="*/ 1181100 w 1181100"/>
                  <a:gd name="connsiteY1" fmla="*/ 419100 h 1371600"/>
                  <a:gd name="connsiteX2" fmla="*/ 167327 w 1181100"/>
                  <a:gd name="connsiteY2" fmla="*/ 263430 h 1371600"/>
                  <a:gd name="connsiteX3" fmla="*/ 0 w 1181100"/>
                  <a:gd name="connsiteY3" fmla="*/ 0 h 1371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81100" h="1371600">
                    <a:moveTo>
                      <a:pt x="1171575" y="1371600"/>
                    </a:moveTo>
                    <a:lnTo>
                      <a:pt x="1181100" y="419100"/>
                    </a:lnTo>
                    <a:lnTo>
                      <a:pt x="167327" y="263430"/>
                    </a:lnTo>
                    <a:lnTo>
                      <a:pt x="0" y="0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774" name="Group 267"/>
              <p:cNvGrpSpPr/>
              <p:nvPr/>
            </p:nvGrpSpPr>
            <p:grpSpPr>
              <a:xfrm flipH="1">
                <a:off x="8178525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418" name="Flowchart: Delay 417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419" name="Flowchart: Delay 418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cxnSp>
            <p:nvCxnSpPr>
              <p:cNvPr id="405" name="Straight Connector 404"/>
              <p:cNvCxnSpPr/>
              <p:nvPr/>
            </p:nvCxnSpPr>
            <p:spPr bwMode="auto">
              <a:xfrm flipH="1">
                <a:off x="717550" y="5944716"/>
                <a:ext cx="1" cy="1872208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06" name="Straight Connector 405"/>
              <p:cNvCxnSpPr/>
              <p:nvPr/>
            </p:nvCxnSpPr>
            <p:spPr bwMode="auto">
              <a:xfrm flipH="1">
                <a:off x="1908175" y="5944716"/>
                <a:ext cx="1" cy="1872208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07" name="Straight Connector 406"/>
              <p:cNvCxnSpPr/>
              <p:nvPr/>
            </p:nvCxnSpPr>
            <p:spPr bwMode="auto">
              <a:xfrm>
                <a:off x="223019" y="7794451"/>
                <a:ext cx="9577064" cy="0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408" name="TextBox 407"/>
              <p:cNvSpPr txBox="1"/>
              <p:nvPr/>
            </p:nvSpPr>
            <p:spPr>
              <a:xfrm>
                <a:off x="4961706" y="7669485"/>
                <a:ext cx="58990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BVLAN</a:t>
                </a:r>
                <a:endParaRPr lang="en-US" sz="1400" b="0" dirty="0" smtClean="0"/>
              </a:p>
            </p:txBody>
          </p:sp>
          <p:cxnSp>
            <p:nvCxnSpPr>
              <p:cNvPr id="409" name="Straight Connector 408"/>
              <p:cNvCxnSpPr/>
              <p:nvPr/>
            </p:nvCxnSpPr>
            <p:spPr bwMode="auto">
              <a:xfrm flipH="1">
                <a:off x="8300615" y="5944716"/>
                <a:ext cx="1" cy="1872208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410" name="TextBox 409"/>
              <p:cNvSpPr txBox="1"/>
              <p:nvPr/>
            </p:nvSpPr>
            <p:spPr>
              <a:xfrm rot="16200000">
                <a:off x="385314" y="7384876"/>
                <a:ext cx="46807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active</a:t>
                </a:r>
                <a:endParaRPr lang="en-US" sz="1400" b="0" dirty="0" smtClean="0"/>
              </a:p>
            </p:txBody>
          </p:sp>
          <p:sp>
            <p:nvSpPr>
              <p:cNvPr id="411" name="TextBox 410"/>
              <p:cNvSpPr txBox="1"/>
              <p:nvPr/>
            </p:nvSpPr>
            <p:spPr>
              <a:xfrm rot="16200000">
                <a:off x="1462323" y="7297701"/>
                <a:ext cx="61715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blocked</a:t>
                </a:r>
                <a:endParaRPr lang="en-US" sz="1400" b="0" dirty="0" smtClean="0"/>
              </a:p>
            </p:txBody>
          </p:sp>
          <p:sp>
            <p:nvSpPr>
              <p:cNvPr id="412" name="TextBox 411"/>
              <p:cNvSpPr txBox="1"/>
              <p:nvPr/>
            </p:nvSpPr>
            <p:spPr>
              <a:xfrm rot="5400000" flipH="1">
                <a:off x="8087638" y="7297701"/>
                <a:ext cx="61715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blocked</a:t>
                </a:r>
                <a:endParaRPr lang="en-US" sz="1400" b="0" dirty="0" smtClean="0"/>
              </a:p>
            </p:txBody>
          </p:sp>
          <p:sp>
            <p:nvSpPr>
              <p:cNvPr id="413" name="TextBox 412"/>
              <p:cNvSpPr txBox="1"/>
              <p:nvPr/>
            </p:nvSpPr>
            <p:spPr>
              <a:xfrm rot="5400000" flipH="1">
                <a:off x="9311194" y="7297700"/>
                <a:ext cx="61715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blocked</a:t>
                </a:r>
                <a:endParaRPr lang="en-US" sz="1400" b="0" dirty="0" smtClean="0"/>
              </a:p>
            </p:txBody>
          </p:sp>
          <p:cxnSp>
            <p:nvCxnSpPr>
              <p:cNvPr id="414" name="Straight Connector 413"/>
              <p:cNvCxnSpPr/>
              <p:nvPr/>
            </p:nvCxnSpPr>
            <p:spPr bwMode="auto">
              <a:xfrm>
                <a:off x="4391025" y="7472363"/>
                <a:ext cx="4764" cy="333375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15" name="Straight Connector 414"/>
              <p:cNvCxnSpPr/>
              <p:nvPr/>
            </p:nvCxnSpPr>
            <p:spPr bwMode="auto">
              <a:xfrm>
                <a:off x="4710113" y="7472363"/>
                <a:ext cx="1" cy="304800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16" name="Straight Connector 415"/>
              <p:cNvCxnSpPr/>
              <p:nvPr/>
            </p:nvCxnSpPr>
            <p:spPr bwMode="auto">
              <a:xfrm flipH="1">
                <a:off x="5848351" y="7467600"/>
                <a:ext cx="4762" cy="338138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17" name="Straight Connector 416"/>
              <p:cNvCxnSpPr/>
              <p:nvPr/>
            </p:nvCxnSpPr>
            <p:spPr bwMode="auto">
              <a:xfrm>
                <a:off x="6086475" y="7472363"/>
                <a:ext cx="1" cy="323850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583" name="Straight Connector 582"/>
            <p:cNvCxnSpPr>
              <a:stCxn id="671" idx="4"/>
            </p:cNvCxnSpPr>
            <p:nvPr/>
          </p:nvCxnSpPr>
          <p:spPr bwMode="auto">
            <a:xfrm flipH="1">
              <a:off x="1936307" y="3787913"/>
              <a:ext cx="1223624" cy="220599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48" name="Straight Connector 647"/>
            <p:cNvCxnSpPr>
              <a:stCxn id="392" idx="2"/>
              <a:endCxn id="691" idx="1"/>
            </p:cNvCxnSpPr>
            <p:nvPr/>
          </p:nvCxnSpPr>
          <p:spPr bwMode="auto">
            <a:xfrm flipV="1">
              <a:off x="2235844" y="3670300"/>
              <a:ext cx="1701156" cy="343689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75" name="Group 659"/>
          <p:cNvGrpSpPr/>
          <p:nvPr/>
        </p:nvGrpSpPr>
        <p:grpSpPr>
          <a:xfrm>
            <a:off x="2224336" y="3670300"/>
            <a:ext cx="8462456" cy="6385932"/>
            <a:chOff x="2224336" y="3670300"/>
            <a:chExt cx="8462456" cy="6385932"/>
          </a:xfrm>
        </p:grpSpPr>
        <p:grpSp>
          <p:nvGrpSpPr>
            <p:cNvPr id="776" name="Group 433"/>
            <p:cNvGrpSpPr/>
            <p:nvPr/>
          </p:nvGrpSpPr>
          <p:grpSpPr>
            <a:xfrm>
              <a:off x="2224336" y="4004464"/>
              <a:ext cx="8462456" cy="6051768"/>
              <a:chOff x="871091" y="1660248"/>
              <a:chExt cx="8462456" cy="6051768"/>
            </a:xfrm>
          </p:grpSpPr>
          <p:sp>
            <p:nvSpPr>
              <p:cNvPr id="435" name="Isosceles Triangle 434"/>
              <p:cNvSpPr/>
              <p:nvPr/>
            </p:nvSpPr>
            <p:spPr bwMode="auto">
              <a:xfrm>
                <a:off x="1418581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36" name="Isosceles Triangle 435"/>
              <p:cNvSpPr/>
              <p:nvPr/>
            </p:nvSpPr>
            <p:spPr bwMode="auto">
              <a:xfrm flipV="1">
                <a:off x="1418581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37" name="Isosceles Triangle 436"/>
              <p:cNvSpPr/>
              <p:nvPr/>
            </p:nvSpPr>
            <p:spPr bwMode="auto">
              <a:xfrm>
                <a:off x="1121023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38" name="Isosceles Triangle 437"/>
              <p:cNvSpPr/>
              <p:nvPr/>
            </p:nvSpPr>
            <p:spPr bwMode="auto">
              <a:xfrm flipV="1">
                <a:off x="1121023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39" name="Isosceles Triangle 438"/>
              <p:cNvSpPr/>
              <p:nvPr/>
            </p:nvSpPr>
            <p:spPr bwMode="auto">
              <a:xfrm flipH="1">
                <a:off x="8567139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40" name="Isosceles Triangle 439"/>
              <p:cNvSpPr/>
              <p:nvPr/>
            </p:nvSpPr>
            <p:spPr bwMode="auto">
              <a:xfrm flipH="1" flipV="1">
                <a:off x="8567139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41" name="Isosceles Triangle 440"/>
              <p:cNvSpPr/>
              <p:nvPr/>
            </p:nvSpPr>
            <p:spPr bwMode="auto">
              <a:xfrm flipH="1">
                <a:off x="8864697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42" name="Isosceles Triangle 441"/>
              <p:cNvSpPr/>
              <p:nvPr/>
            </p:nvSpPr>
            <p:spPr bwMode="auto">
              <a:xfrm flipH="1" flipV="1">
                <a:off x="8864697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43" name="Isosceles Triangle 442"/>
              <p:cNvSpPr/>
              <p:nvPr/>
            </p:nvSpPr>
            <p:spPr bwMode="auto">
              <a:xfrm>
                <a:off x="871091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444" name="Isosceles Triangle 443"/>
              <p:cNvSpPr/>
              <p:nvPr/>
            </p:nvSpPr>
            <p:spPr bwMode="auto">
              <a:xfrm>
                <a:off x="2095227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445" name="Isosceles Triangle 444"/>
              <p:cNvSpPr/>
              <p:nvPr/>
            </p:nvSpPr>
            <p:spPr bwMode="auto">
              <a:xfrm flipH="1">
                <a:off x="9114629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446" name="Isosceles Triangle 445"/>
              <p:cNvSpPr/>
              <p:nvPr/>
            </p:nvSpPr>
            <p:spPr bwMode="auto">
              <a:xfrm flipH="1">
                <a:off x="7890493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447" name="Freeform 446"/>
              <p:cNvSpPr/>
              <p:nvPr/>
            </p:nvSpPr>
            <p:spPr bwMode="auto">
              <a:xfrm flipH="1">
                <a:off x="8822524" y="4491990"/>
                <a:ext cx="0" cy="87630"/>
              </a:xfrm>
              <a:custGeom>
                <a:avLst/>
                <a:gdLst>
                  <a:gd name="connsiteX0" fmla="*/ 163830 w 163830"/>
                  <a:gd name="connsiteY0" fmla="*/ 0 h 278130"/>
                  <a:gd name="connsiteX1" fmla="*/ 163830 w 163830"/>
                  <a:gd name="connsiteY1" fmla="*/ 87630 h 278130"/>
                  <a:gd name="connsiteX2" fmla="*/ 0 w 163830"/>
                  <a:gd name="connsiteY2" fmla="*/ 278130 h 278130"/>
                  <a:gd name="connsiteX0" fmla="*/ 0 w 0"/>
                  <a:gd name="connsiteY0" fmla="*/ 0 h 87630"/>
                  <a:gd name="connsiteX1" fmla="*/ 0 w 0"/>
                  <a:gd name="connsiteY1" fmla="*/ 87630 h 876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87630">
                    <a:moveTo>
                      <a:pt x="0" y="0"/>
                    </a:moveTo>
                    <a:lnTo>
                      <a:pt x="0" y="87630"/>
                    </a:lnTo>
                  </a:path>
                </a:pathLst>
              </a:custGeom>
              <a:noFill/>
              <a:ln w="28575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48" name="Rectangle 447"/>
              <p:cNvSpPr/>
              <p:nvPr/>
            </p:nvSpPr>
            <p:spPr bwMode="auto">
              <a:xfrm>
                <a:off x="1066080" y="4574012"/>
                <a:ext cx="621103" cy="21566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49" name="Isosceles Triangle 448"/>
              <p:cNvSpPr/>
              <p:nvPr/>
            </p:nvSpPr>
            <p:spPr bwMode="auto">
              <a:xfrm flipV="1">
                <a:off x="1239516" y="4280520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50" name="Freeform 449"/>
              <p:cNvSpPr/>
              <p:nvPr/>
            </p:nvSpPr>
            <p:spPr bwMode="auto">
              <a:xfrm>
                <a:off x="1210669" y="1661822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51" name="Freeform 450"/>
              <p:cNvSpPr/>
              <p:nvPr/>
            </p:nvSpPr>
            <p:spPr bwMode="auto">
              <a:xfrm flipH="1">
                <a:off x="1409455" y="1660248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777" name="Group 251"/>
              <p:cNvGrpSpPr/>
              <p:nvPr/>
            </p:nvGrpSpPr>
            <p:grpSpPr>
              <a:xfrm>
                <a:off x="1418581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494" name="Flowchart: Delay 493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495" name="Flowchart: Delay 494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453" name="Freeform 452"/>
              <p:cNvSpPr/>
              <p:nvPr/>
            </p:nvSpPr>
            <p:spPr bwMode="auto">
              <a:xfrm>
                <a:off x="981076" y="4680495"/>
                <a:ext cx="243506" cy="1272630"/>
              </a:xfrm>
              <a:custGeom>
                <a:avLst/>
                <a:gdLst>
                  <a:gd name="connsiteX0" fmla="*/ 390525 w 390525"/>
                  <a:gd name="connsiteY0" fmla="*/ 0 h 1447800"/>
                  <a:gd name="connsiteX1" fmla="*/ 390525 w 390525"/>
                  <a:gd name="connsiteY1" fmla="*/ 95250 h 1447800"/>
                  <a:gd name="connsiteX2" fmla="*/ 0 w 390525"/>
                  <a:gd name="connsiteY2" fmla="*/ 514350 h 1447800"/>
                  <a:gd name="connsiteX3" fmla="*/ 0 w 390525"/>
                  <a:gd name="connsiteY3" fmla="*/ 1447800 h 1447800"/>
                  <a:gd name="connsiteX0" fmla="*/ 390525 w 390525"/>
                  <a:gd name="connsiteY0" fmla="*/ 0 h 1447800"/>
                  <a:gd name="connsiteX1" fmla="*/ 230505 w 390525"/>
                  <a:gd name="connsiteY1" fmla="*/ 270510 h 1447800"/>
                  <a:gd name="connsiteX2" fmla="*/ 0 w 390525"/>
                  <a:gd name="connsiteY2" fmla="*/ 514350 h 1447800"/>
                  <a:gd name="connsiteX3" fmla="*/ 0 w 390525"/>
                  <a:gd name="connsiteY3" fmla="*/ 1447800 h 1447800"/>
                  <a:gd name="connsiteX0" fmla="*/ 230505 w 230505"/>
                  <a:gd name="connsiteY0" fmla="*/ 0 h 1177290"/>
                  <a:gd name="connsiteX1" fmla="*/ 0 w 230505"/>
                  <a:gd name="connsiteY1" fmla="*/ 243840 h 1177290"/>
                  <a:gd name="connsiteX2" fmla="*/ 0 w 230505"/>
                  <a:gd name="connsiteY2" fmla="*/ 1177290 h 1177290"/>
                  <a:gd name="connsiteX0" fmla="*/ 243506 w 243506"/>
                  <a:gd name="connsiteY0" fmla="*/ 0 h 1272630"/>
                  <a:gd name="connsiteX1" fmla="*/ 0 w 243506"/>
                  <a:gd name="connsiteY1" fmla="*/ 339180 h 1272630"/>
                  <a:gd name="connsiteX2" fmla="*/ 0 w 243506"/>
                  <a:gd name="connsiteY2" fmla="*/ 1272630 h 1272630"/>
                  <a:gd name="connsiteX0" fmla="*/ 243506 w 243506"/>
                  <a:gd name="connsiteY0" fmla="*/ 0 h 1272630"/>
                  <a:gd name="connsiteX1" fmla="*/ 128338 w 243506"/>
                  <a:gd name="connsiteY1" fmla="*/ 177526 h 1272630"/>
                  <a:gd name="connsiteX2" fmla="*/ 0 w 243506"/>
                  <a:gd name="connsiteY2" fmla="*/ 339180 h 1272630"/>
                  <a:gd name="connsiteX3" fmla="*/ 0 w 243506"/>
                  <a:gd name="connsiteY3" fmla="*/ 1272630 h 1272630"/>
                  <a:gd name="connsiteX0" fmla="*/ 243506 w 243506"/>
                  <a:gd name="connsiteY0" fmla="*/ 0 h 1272630"/>
                  <a:gd name="connsiteX1" fmla="*/ 228012 w 243506"/>
                  <a:gd name="connsiteY1" fmla="*/ 108187 h 1272630"/>
                  <a:gd name="connsiteX2" fmla="*/ 0 w 243506"/>
                  <a:gd name="connsiteY2" fmla="*/ 339180 h 1272630"/>
                  <a:gd name="connsiteX3" fmla="*/ 0 w 243506"/>
                  <a:gd name="connsiteY3" fmla="*/ 1272630 h 1272630"/>
                  <a:gd name="connsiteX0" fmla="*/ 243506 w 243506"/>
                  <a:gd name="connsiteY0" fmla="*/ 0 h 1272630"/>
                  <a:gd name="connsiteX1" fmla="*/ 241013 w 243506"/>
                  <a:gd name="connsiteY1" fmla="*/ 108187 h 1272630"/>
                  <a:gd name="connsiteX2" fmla="*/ 0 w 243506"/>
                  <a:gd name="connsiteY2" fmla="*/ 339180 h 1272630"/>
                  <a:gd name="connsiteX3" fmla="*/ 0 w 243506"/>
                  <a:gd name="connsiteY3" fmla="*/ 1272630 h 12726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43506" h="1272630">
                    <a:moveTo>
                      <a:pt x="243506" y="0"/>
                    </a:moveTo>
                    <a:lnTo>
                      <a:pt x="241013" y="108187"/>
                    </a:lnTo>
                    <a:lnTo>
                      <a:pt x="0" y="339180"/>
                    </a:lnTo>
                    <a:lnTo>
                      <a:pt x="0" y="1272630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778" name="Group 270"/>
              <p:cNvGrpSpPr/>
              <p:nvPr/>
            </p:nvGrpSpPr>
            <p:grpSpPr>
              <a:xfrm>
                <a:off x="871091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492" name="Flowchart: Delay 491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493" name="Flowchart: Delay 492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455" name="Freeform 454"/>
              <p:cNvSpPr/>
              <p:nvPr/>
            </p:nvSpPr>
            <p:spPr bwMode="auto">
              <a:xfrm>
                <a:off x="1517751" y="4686734"/>
                <a:ext cx="701573" cy="1256866"/>
              </a:xfrm>
              <a:custGeom>
                <a:avLst/>
                <a:gdLst>
                  <a:gd name="connsiteX0" fmla="*/ 0 w 847725"/>
                  <a:gd name="connsiteY0" fmla="*/ 0 h 1371600"/>
                  <a:gd name="connsiteX1" fmla="*/ 847725 w 847725"/>
                  <a:gd name="connsiteY1" fmla="*/ 457200 h 1371600"/>
                  <a:gd name="connsiteX2" fmla="*/ 838200 w 847725"/>
                  <a:gd name="connsiteY2" fmla="*/ 1371600 h 1371600"/>
                  <a:gd name="connsiteX0" fmla="*/ 0 w 645795"/>
                  <a:gd name="connsiteY0" fmla="*/ 0 h 1150620"/>
                  <a:gd name="connsiteX1" fmla="*/ 645795 w 645795"/>
                  <a:gd name="connsiteY1" fmla="*/ 236220 h 1150620"/>
                  <a:gd name="connsiteX2" fmla="*/ 636270 w 645795"/>
                  <a:gd name="connsiteY2" fmla="*/ 1150620 h 1150620"/>
                  <a:gd name="connsiteX0" fmla="*/ 0 w 653415"/>
                  <a:gd name="connsiteY0" fmla="*/ 0 h 1165860"/>
                  <a:gd name="connsiteX1" fmla="*/ 653415 w 653415"/>
                  <a:gd name="connsiteY1" fmla="*/ 251460 h 1165860"/>
                  <a:gd name="connsiteX2" fmla="*/ 643890 w 653415"/>
                  <a:gd name="connsiteY2" fmla="*/ 1165860 h 1165860"/>
                  <a:gd name="connsiteX0" fmla="*/ 0 w 696751"/>
                  <a:gd name="connsiteY0" fmla="*/ 0 h 1239532"/>
                  <a:gd name="connsiteX1" fmla="*/ 696751 w 696751"/>
                  <a:gd name="connsiteY1" fmla="*/ 325132 h 1239532"/>
                  <a:gd name="connsiteX2" fmla="*/ 687226 w 696751"/>
                  <a:gd name="connsiteY2" fmla="*/ 1239532 h 1239532"/>
                  <a:gd name="connsiteX0" fmla="*/ 0 w 696751"/>
                  <a:gd name="connsiteY0" fmla="*/ 0 h 1239532"/>
                  <a:gd name="connsiteX1" fmla="*/ 332228 w 696751"/>
                  <a:gd name="connsiteY1" fmla="*/ 149619 h 1239532"/>
                  <a:gd name="connsiteX2" fmla="*/ 696751 w 696751"/>
                  <a:gd name="connsiteY2" fmla="*/ 325132 h 1239532"/>
                  <a:gd name="connsiteX3" fmla="*/ 687226 w 696751"/>
                  <a:gd name="connsiteY3" fmla="*/ 1239532 h 1239532"/>
                  <a:gd name="connsiteX0" fmla="*/ 1463 w 698214"/>
                  <a:gd name="connsiteY0" fmla="*/ 0 h 1239532"/>
                  <a:gd name="connsiteX1" fmla="*/ 0 w 698214"/>
                  <a:gd name="connsiteY1" fmla="*/ 75947 h 1239532"/>
                  <a:gd name="connsiteX2" fmla="*/ 698214 w 698214"/>
                  <a:gd name="connsiteY2" fmla="*/ 325132 h 1239532"/>
                  <a:gd name="connsiteX3" fmla="*/ 688689 w 698214"/>
                  <a:gd name="connsiteY3" fmla="*/ 1239532 h 1239532"/>
                  <a:gd name="connsiteX0" fmla="*/ 488 w 701573"/>
                  <a:gd name="connsiteY0" fmla="*/ 0 h 1256866"/>
                  <a:gd name="connsiteX1" fmla="*/ 3359 w 701573"/>
                  <a:gd name="connsiteY1" fmla="*/ 93281 h 1256866"/>
                  <a:gd name="connsiteX2" fmla="*/ 701573 w 701573"/>
                  <a:gd name="connsiteY2" fmla="*/ 342466 h 1256866"/>
                  <a:gd name="connsiteX3" fmla="*/ 692048 w 701573"/>
                  <a:gd name="connsiteY3" fmla="*/ 1256866 h 1256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01573" h="1256866">
                    <a:moveTo>
                      <a:pt x="488" y="0"/>
                    </a:moveTo>
                    <a:cubicBezTo>
                      <a:pt x="0" y="25316"/>
                      <a:pt x="3847" y="67965"/>
                      <a:pt x="3359" y="93281"/>
                    </a:cubicBezTo>
                    <a:lnTo>
                      <a:pt x="701573" y="342466"/>
                    </a:lnTo>
                    <a:lnTo>
                      <a:pt x="692048" y="1256866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56" name="Isosceles Triangle 455"/>
              <p:cNvSpPr/>
              <p:nvPr/>
            </p:nvSpPr>
            <p:spPr bwMode="auto">
              <a:xfrm flipV="1">
                <a:off x="2095227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grpSp>
            <p:nvGrpSpPr>
              <p:cNvPr id="779" name="Group 270"/>
              <p:cNvGrpSpPr/>
              <p:nvPr/>
            </p:nvGrpSpPr>
            <p:grpSpPr>
              <a:xfrm>
                <a:off x="2095227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490" name="Flowchart: Delay 489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491" name="Flowchart: Delay 490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458" name="Freeform 457"/>
              <p:cNvSpPr/>
              <p:nvPr/>
            </p:nvSpPr>
            <p:spPr bwMode="auto">
              <a:xfrm>
                <a:off x="1215390" y="4491990"/>
                <a:ext cx="163830" cy="278130"/>
              </a:xfrm>
              <a:custGeom>
                <a:avLst/>
                <a:gdLst>
                  <a:gd name="connsiteX0" fmla="*/ 163830 w 163830"/>
                  <a:gd name="connsiteY0" fmla="*/ 0 h 278130"/>
                  <a:gd name="connsiteX1" fmla="*/ 163830 w 163830"/>
                  <a:gd name="connsiteY1" fmla="*/ 87630 h 278130"/>
                  <a:gd name="connsiteX2" fmla="*/ 0 w 163830"/>
                  <a:gd name="connsiteY2" fmla="*/ 278130 h 2781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3830" h="278130">
                    <a:moveTo>
                      <a:pt x="163830" y="0"/>
                    </a:moveTo>
                    <a:lnTo>
                      <a:pt x="163830" y="87630"/>
                    </a:lnTo>
                    <a:lnTo>
                      <a:pt x="0" y="278130"/>
                    </a:lnTo>
                  </a:path>
                </a:pathLst>
              </a:custGeom>
              <a:noFill/>
              <a:ln w="28575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59" name="Isosceles Triangle 458"/>
              <p:cNvSpPr/>
              <p:nvPr/>
            </p:nvSpPr>
            <p:spPr bwMode="auto">
              <a:xfrm flipH="1" flipV="1">
                <a:off x="8682580" y="4280520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60" name="Freeform 459"/>
              <p:cNvSpPr/>
              <p:nvPr/>
            </p:nvSpPr>
            <p:spPr bwMode="auto">
              <a:xfrm flipH="1">
                <a:off x="8863854" y="1661822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61" name="Freeform 460"/>
              <p:cNvSpPr/>
              <p:nvPr/>
            </p:nvSpPr>
            <p:spPr bwMode="auto">
              <a:xfrm>
                <a:off x="8665068" y="1660248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780" name="Group 251"/>
              <p:cNvGrpSpPr/>
              <p:nvPr/>
            </p:nvGrpSpPr>
            <p:grpSpPr>
              <a:xfrm flipH="1">
                <a:off x="8567139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488" name="Flowchart: Delay 487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489" name="Flowchart: Delay 488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463" name="Rectangle 462"/>
              <p:cNvSpPr/>
              <p:nvPr/>
            </p:nvSpPr>
            <p:spPr bwMode="auto">
              <a:xfrm flipH="1">
                <a:off x="8514561" y="4574012"/>
                <a:ext cx="621103" cy="21566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64" name="Freeform 463"/>
              <p:cNvSpPr/>
              <p:nvPr/>
            </p:nvSpPr>
            <p:spPr bwMode="auto">
              <a:xfrm flipH="1">
                <a:off x="8977162" y="4680495"/>
                <a:ext cx="243506" cy="1272630"/>
              </a:xfrm>
              <a:custGeom>
                <a:avLst/>
                <a:gdLst>
                  <a:gd name="connsiteX0" fmla="*/ 390525 w 390525"/>
                  <a:gd name="connsiteY0" fmla="*/ 0 h 1447800"/>
                  <a:gd name="connsiteX1" fmla="*/ 390525 w 390525"/>
                  <a:gd name="connsiteY1" fmla="*/ 95250 h 1447800"/>
                  <a:gd name="connsiteX2" fmla="*/ 0 w 390525"/>
                  <a:gd name="connsiteY2" fmla="*/ 514350 h 1447800"/>
                  <a:gd name="connsiteX3" fmla="*/ 0 w 390525"/>
                  <a:gd name="connsiteY3" fmla="*/ 1447800 h 1447800"/>
                  <a:gd name="connsiteX0" fmla="*/ 390525 w 390525"/>
                  <a:gd name="connsiteY0" fmla="*/ 0 h 1447800"/>
                  <a:gd name="connsiteX1" fmla="*/ 230505 w 390525"/>
                  <a:gd name="connsiteY1" fmla="*/ 270510 h 1447800"/>
                  <a:gd name="connsiteX2" fmla="*/ 0 w 390525"/>
                  <a:gd name="connsiteY2" fmla="*/ 514350 h 1447800"/>
                  <a:gd name="connsiteX3" fmla="*/ 0 w 390525"/>
                  <a:gd name="connsiteY3" fmla="*/ 1447800 h 1447800"/>
                  <a:gd name="connsiteX0" fmla="*/ 230505 w 230505"/>
                  <a:gd name="connsiteY0" fmla="*/ 0 h 1177290"/>
                  <a:gd name="connsiteX1" fmla="*/ 0 w 230505"/>
                  <a:gd name="connsiteY1" fmla="*/ 243840 h 1177290"/>
                  <a:gd name="connsiteX2" fmla="*/ 0 w 230505"/>
                  <a:gd name="connsiteY2" fmla="*/ 1177290 h 1177290"/>
                  <a:gd name="connsiteX0" fmla="*/ 243506 w 243506"/>
                  <a:gd name="connsiteY0" fmla="*/ 0 h 1272630"/>
                  <a:gd name="connsiteX1" fmla="*/ 0 w 243506"/>
                  <a:gd name="connsiteY1" fmla="*/ 339180 h 1272630"/>
                  <a:gd name="connsiteX2" fmla="*/ 0 w 243506"/>
                  <a:gd name="connsiteY2" fmla="*/ 1272630 h 1272630"/>
                  <a:gd name="connsiteX0" fmla="*/ 243506 w 243506"/>
                  <a:gd name="connsiteY0" fmla="*/ 0 h 1272630"/>
                  <a:gd name="connsiteX1" fmla="*/ 128338 w 243506"/>
                  <a:gd name="connsiteY1" fmla="*/ 177526 h 1272630"/>
                  <a:gd name="connsiteX2" fmla="*/ 0 w 243506"/>
                  <a:gd name="connsiteY2" fmla="*/ 339180 h 1272630"/>
                  <a:gd name="connsiteX3" fmla="*/ 0 w 243506"/>
                  <a:gd name="connsiteY3" fmla="*/ 1272630 h 1272630"/>
                  <a:gd name="connsiteX0" fmla="*/ 243506 w 243506"/>
                  <a:gd name="connsiteY0" fmla="*/ 0 h 1272630"/>
                  <a:gd name="connsiteX1" fmla="*/ 228012 w 243506"/>
                  <a:gd name="connsiteY1" fmla="*/ 108187 h 1272630"/>
                  <a:gd name="connsiteX2" fmla="*/ 0 w 243506"/>
                  <a:gd name="connsiteY2" fmla="*/ 339180 h 1272630"/>
                  <a:gd name="connsiteX3" fmla="*/ 0 w 243506"/>
                  <a:gd name="connsiteY3" fmla="*/ 1272630 h 1272630"/>
                  <a:gd name="connsiteX0" fmla="*/ 243506 w 243506"/>
                  <a:gd name="connsiteY0" fmla="*/ 0 h 1272630"/>
                  <a:gd name="connsiteX1" fmla="*/ 241013 w 243506"/>
                  <a:gd name="connsiteY1" fmla="*/ 108187 h 1272630"/>
                  <a:gd name="connsiteX2" fmla="*/ 0 w 243506"/>
                  <a:gd name="connsiteY2" fmla="*/ 339180 h 1272630"/>
                  <a:gd name="connsiteX3" fmla="*/ 0 w 243506"/>
                  <a:gd name="connsiteY3" fmla="*/ 1272630 h 12726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43506" h="1272630">
                    <a:moveTo>
                      <a:pt x="243506" y="0"/>
                    </a:moveTo>
                    <a:lnTo>
                      <a:pt x="241013" y="108187"/>
                    </a:lnTo>
                    <a:lnTo>
                      <a:pt x="0" y="339180"/>
                    </a:lnTo>
                    <a:lnTo>
                      <a:pt x="0" y="1272630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65" name="Isosceles Triangle 464"/>
              <p:cNvSpPr/>
              <p:nvPr/>
            </p:nvSpPr>
            <p:spPr bwMode="auto">
              <a:xfrm flipH="1" flipV="1">
                <a:off x="9114629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grpSp>
            <p:nvGrpSpPr>
              <p:cNvPr id="781" name="Group 270"/>
              <p:cNvGrpSpPr/>
              <p:nvPr/>
            </p:nvGrpSpPr>
            <p:grpSpPr>
              <a:xfrm flipH="1">
                <a:off x="9114629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486" name="Flowchart: Delay 485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487" name="Flowchart: Delay 486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467" name="Freeform 466"/>
              <p:cNvSpPr/>
              <p:nvPr/>
            </p:nvSpPr>
            <p:spPr bwMode="auto">
              <a:xfrm flipH="1">
                <a:off x="7982420" y="4686734"/>
                <a:ext cx="701573" cy="1256866"/>
              </a:xfrm>
              <a:custGeom>
                <a:avLst/>
                <a:gdLst>
                  <a:gd name="connsiteX0" fmla="*/ 0 w 847725"/>
                  <a:gd name="connsiteY0" fmla="*/ 0 h 1371600"/>
                  <a:gd name="connsiteX1" fmla="*/ 847725 w 847725"/>
                  <a:gd name="connsiteY1" fmla="*/ 457200 h 1371600"/>
                  <a:gd name="connsiteX2" fmla="*/ 838200 w 847725"/>
                  <a:gd name="connsiteY2" fmla="*/ 1371600 h 1371600"/>
                  <a:gd name="connsiteX0" fmla="*/ 0 w 645795"/>
                  <a:gd name="connsiteY0" fmla="*/ 0 h 1150620"/>
                  <a:gd name="connsiteX1" fmla="*/ 645795 w 645795"/>
                  <a:gd name="connsiteY1" fmla="*/ 236220 h 1150620"/>
                  <a:gd name="connsiteX2" fmla="*/ 636270 w 645795"/>
                  <a:gd name="connsiteY2" fmla="*/ 1150620 h 1150620"/>
                  <a:gd name="connsiteX0" fmla="*/ 0 w 653415"/>
                  <a:gd name="connsiteY0" fmla="*/ 0 h 1165860"/>
                  <a:gd name="connsiteX1" fmla="*/ 653415 w 653415"/>
                  <a:gd name="connsiteY1" fmla="*/ 251460 h 1165860"/>
                  <a:gd name="connsiteX2" fmla="*/ 643890 w 653415"/>
                  <a:gd name="connsiteY2" fmla="*/ 1165860 h 1165860"/>
                  <a:gd name="connsiteX0" fmla="*/ 0 w 696751"/>
                  <a:gd name="connsiteY0" fmla="*/ 0 h 1239532"/>
                  <a:gd name="connsiteX1" fmla="*/ 696751 w 696751"/>
                  <a:gd name="connsiteY1" fmla="*/ 325132 h 1239532"/>
                  <a:gd name="connsiteX2" fmla="*/ 687226 w 696751"/>
                  <a:gd name="connsiteY2" fmla="*/ 1239532 h 1239532"/>
                  <a:gd name="connsiteX0" fmla="*/ 0 w 696751"/>
                  <a:gd name="connsiteY0" fmla="*/ 0 h 1239532"/>
                  <a:gd name="connsiteX1" fmla="*/ 332228 w 696751"/>
                  <a:gd name="connsiteY1" fmla="*/ 149619 h 1239532"/>
                  <a:gd name="connsiteX2" fmla="*/ 696751 w 696751"/>
                  <a:gd name="connsiteY2" fmla="*/ 325132 h 1239532"/>
                  <a:gd name="connsiteX3" fmla="*/ 687226 w 696751"/>
                  <a:gd name="connsiteY3" fmla="*/ 1239532 h 1239532"/>
                  <a:gd name="connsiteX0" fmla="*/ 1463 w 698214"/>
                  <a:gd name="connsiteY0" fmla="*/ 0 h 1239532"/>
                  <a:gd name="connsiteX1" fmla="*/ 0 w 698214"/>
                  <a:gd name="connsiteY1" fmla="*/ 75947 h 1239532"/>
                  <a:gd name="connsiteX2" fmla="*/ 698214 w 698214"/>
                  <a:gd name="connsiteY2" fmla="*/ 325132 h 1239532"/>
                  <a:gd name="connsiteX3" fmla="*/ 688689 w 698214"/>
                  <a:gd name="connsiteY3" fmla="*/ 1239532 h 1239532"/>
                  <a:gd name="connsiteX0" fmla="*/ 488 w 701573"/>
                  <a:gd name="connsiteY0" fmla="*/ 0 h 1256866"/>
                  <a:gd name="connsiteX1" fmla="*/ 3359 w 701573"/>
                  <a:gd name="connsiteY1" fmla="*/ 93281 h 1256866"/>
                  <a:gd name="connsiteX2" fmla="*/ 701573 w 701573"/>
                  <a:gd name="connsiteY2" fmla="*/ 342466 h 1256866"/>
                  <a:gd name="connsiteX3" fmla="*/ 692048 w 701573"/>
                  <a:gd name="connsiteY3" fmla="*/ 1256866 h 1256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01573" h="1256866">
                    <a:moveTo>
                      <a:pt x="488" y="0"/>
                    </a:moveTo>
                    <a:cubicBezTo>
                      <a:pt x="0" y="25316"/>
                      <a:pt x="3847" y="67965"/>
                      <a:pt x="3359" y="93281"/>
                    </a:cubicBezTo>
                    <a:lnTo>
                      <a:pt x="701573" y="342466"/>
                    </a:lnTo>
                    <a:lnTo>
                      <a:pt x="692048" y="1256866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68" name="Isosceles Triangle 467"/>
              <p:cNvSpPr/>
              <p:nvPr/>
            </p:nvSpPr>
            <p:spPr bwMode="auto">
              <a:xfrm flipH="1" flipV="1">
                <a:off x="7890493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grpSp>
            <p:nvGrpSpPr>
              <p:cNvPr id="782" name="Group 270"/>
              <p:cNvGrpSpPr/>
              <p:nvPr/>
            </p:nvGrpSpPr>
            <p:grpSpPr>
              <a:xfrm flipH="1">
                <a:off x="7890493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484" name="Flowchart: Delay 483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485" name="Flowchart: Delay 484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470" name="Freeform 469"/>
              <p:cNvSpPr/>
              <p:nvPr/>
            </p:nvSpPr>
            <p:spPr bwMode="auto">
              <a:xfrm>
                <a:off x="2207167" y="5902624"/>
                <a:ext cx="5795662" cy="574734"/>
              </a:xfrm>
              <a:custGeom>
                <a:avLst/>
                <a:gdLst>
                  <a:gd name="connsiteX0" fmla="*/ 0 w 3522428"/>
                  <a:gd name="connsiteY0" fmla="*/ 0 h 174929"/>
                  <a:gd name="connsiteX1" fmla="*/ 0 w 3522428"/>
                  <a:gd name="connsiteY1" fmla="*/ 174929 h 174929"/>
                  <a:gd name="connsiteX2" fmla="*/ 3522428 w 3522428"/>
                  <a:gd name="connsiteY2" fmla="*/ 174929 h 174929"/>
                  <a:gd name="connsiteX3" fmla="*/ 3514477 w 3522428"/>
                  <a:gd name="connsiteY3" fmla="*/ 15903 h 1749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22428" h="174929">
                    <a:moveTo>
                      <a:pt x="0" y="0"/>
                    </a:moveTo>
                    <a:lnTo>
                      <a:pt x="0" y="174929"/>
                    </a:lnTo>
                    <a:lnTo>
                      <a:pt x="3522428" y="174929"/>
                    </a:lnTo>
                    <a:lnTo>
                      <a:pt x="3514477" y="15903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cxnSp>
            <p:nvCxnSpPr>
              <p:cNvPr id="471" name="Straight Connector 470"/>
              <p:cNvCxnSpPr/>
              <p:nvPr/>
            </p:nvCxnSpPr>
            <p:spPr bwMode="auto">
              <a:xfrm>
                <a:off x="8658504" y="4685183"/>
                <a:ext cx="351463" cy="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472" name="TextBox 471"/>
              <p:cNvSpPr txBox="1"/>
              <p:nvPr/>
            </p:nvSpPr>
            <p:spPr>
              <a:xfrm>
                <a:off x="4968910" y="6360415"/>
                <a:ext cx="3991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TESI</a:t>
                </a:r>
                <a:endParaRPr lang="en-US" sz="1400" b="0" dirty="0" smtClean="0"/>
              </a:p>
            </p:txBody>
          </p:sp>
          <p:cxnSp>
            <p:nvCxnSpPr>
              <p:cNvPr id="473" name="Straight Connector 472"/>
              <p:cNvCxnSpPr/>
              <p:nvPr/>
            </p:nvCxnSpPr>
            <p:spPr bwMode="auto">
              <a:xfrm>
                <a:off x="984251" y="5944716"/>
                <a:ext cx="0" cy="1512168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74" name="Straight Connector 473"/>
              <p:cNvCxnSpPr/>
              <p:nvPr/>
            </p:nvCxnSpPr>
            <p:spPr bwMode="auto">
              <a:xfrm>
                <a:off x="9221737" y="5935191"/>
                <a:ext cx="0" cy="1521693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475" name="TextBox 474"/>
              <p:cNvSpPr txBox="1"/>
              <p:nvPr/>
            </p:nvSpPr>
            <p:spPr>
              <a:xfrm rot="16200000">
                <a:off x="779239" y="7404720"/>
                <a:ext cx="3991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TESI</a:t>
                </a:r>
                <a:endParaRPr lang="en-US" sz="1400" b="0" dirty="0" smtClean="0"/>
              </a:p>
            </p:txBody>
          </p:sp>
          <p:sp>
            <p:nvSpPr>
              <p:cNvPr id="476" name="TextBox 475"/>
              <p:cNvSpPr txBox="1"/>
              <p:nvPr/>
            </p:nvSpPr>
            <p:spPr>
              <a:xfrm rot="5400000">
                <a:off x="9026251" y="7365612"/>
                <a:ext cx="3991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TESI</a:t>
                </a:r>
                <a:endParaRPr lang="en-US" sz="1400" b="0" dirty="0" smtClean="0"/>
              </a:p>
            </p:txBody>
          </p:sp>
          <p:grpSp>
            <p:nvGrpSpPr>
              <p:cNvPr id="783" name="Group 273"/>
              <p:cNvGrpSpPr/>
              <p:nvPr/>
            </p:nvGrpSpPr>
            <p:grpSpPr>
              <a:xfrm>
                <a:off x="1121023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482" name="Flowchart: Delay 481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483" name="Flowchart: Delay 482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grpSp>
            <p:nvGrpSpPr>
              <p:cNvPr id="784" name="Group 273"/>
              <p:cNvGrpSpPr/>
              <p:nvPr/>
            </p:nvGrpSpPr>
            <p:grpSpPr>
              <a:xfrm flipH="1">
                <a:off x="8864697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480" name="Flowchart: Delay 479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481" name="Flowchart: Delay 480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479" name="Isosceles Triangle 478"/>
              <p:cNvSpPr/>
              <p:nvPr/>
            </p:nvSpPr>
            <p:spPr bwMode="auto">
              <a:xfrm flipV="1">
                <a:off x="871091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</p:grpSp>
        <p:cxnSp>
          <p:nvCxnSpPr>
            <p:cNvPr id="584" name="Straight Connector 583"/>
            <p:cNvCxnSpPr>
              <a:stCxn id="671" idx="4"/>
            </p:cNvCxnSpPr>
            <p:nvPr/>
          </p:nvCxnSpPr>
          <p:spPr bwMode="auto">
            <a:xfrm flipH="1">
              <a:off x="2584379" y="3787913"/>
              <a:ext cx="575552" cy="22290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1" name="Straight Connector 650"/>
            <p:cNvCxnSpPr>
              <a:stCxn id="451" idx="2"/>
              <a:endCxn id="691" idx="1"/>
            </p:cNvCxnSpPr>
            <p:nvPr/>
          </p:nvCxnSpPr>
          <p:spPr bwMode="auto">
            <a:xfrm flipV="1">
              <a:off x="2874019" y="3670300"/>
              <a:ext cx="1062981" cy="33416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85" name="Group 673"/>
          <p:cNvGrpSpPr/>
          <p:nvPr/>
        </p:nvGrpSpPr>
        <p:grpSpPr>
          <a:xfrm>
            <a:off x="2512368" y="3670300"/>
            <a:ext cx="7883498" cy="6385932"/>
            <a:chOff x="2512368" y="3670300"/>
            <a:chExt cx="7883498" cy="6385932"/>
          </a:xfrm>
        </p:grpSpPr>
        <p:grpSp>
          <p:nvGrpSpPr>
            <p:cNvPr id="786" name="Group 495"/>
            <p:cNvGrpSpPr/>
            <p:nvPr/>
          </p:nvGrpSpPr>
          <p:grpSpPr>
            <a:xfrm>
              <a:off x="2512368" y="3982516"/>
              <a:ext cx="7883498" cy="6073716"/>
              <a:chOff x="1159123" y="1638300"/>
              <a:chExt cx="7883498" cy="6073716"/>
            </a:xfrm>
          </p:grpSpPr>
          <p:sp>
            <p:nvSpPr>
              <p:cNvPr id="497" name="Isosceles Triangle 496"/>
              <p:cNvSpPr/>
              <p:nvPr/>
            </p:nvSpPr>
            <p:spPr bwMode="auto">
              <a:xfrm>
                <a:off x="2095227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98" name="Isosceles Triangle 497"/>
              <p:cNvSpPr/>
              <p:nvPr/>
            </p:nvSpPr>
            <p:spPr bwMode="auto">
              <a:xfrm flipV="1">
                <a:off x="2095227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499" name="Isosceles Triangle 498"/>
              <p:cNvSpPr/>
              <p:nvPr/>
            </p:nvSpPr>
            <p:spPr bwMode="auto">
              <a:xfrm>
                <a:off x="2412599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00" name="Isosceles Triangle 499"/>
              <p:cNvSpPr/>
              <p:nvPr/>
            </p:nvSpPr>
            <p:spPr bwMode="auto">
              <a:xfrm flipV="1">
                <a:off x="2412599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01" name="Isosceles Triangle 500"/>
              <p:cNvSpPr/>
              <p:nvPr/>
            </p:nvSpPr>
            <p:spPr bwMode="auto">
              <a:xfrm flipV="1">
                <a:off x="2023219" y="4288532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02" name="Isosceles Triangle 501"/>
              <p:cNvSpPr/>
              <p:nvPr/>
            </p:nvSpPr>
            <p:spPr bwMode="auto">
              <a:xfrm>
                <a:off x="1176375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503" name="Isosceles Triangle 502"/>
              <p:cNvSpPr/>
              <p:nvPr/>
            </p:nvSpPr>
            <p:spPr bwMode="auto">
              <a:xfrm flipV="1">
                <a:off x="1176375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504" name="Isosceles Triangle 503"/>
              <p:cNvSpPr/>
              <p:nvPr/>
            </p:nvSpPr>
            <p:spPr bwMode="auto">
              <a:xfrm>
                <a:off x="2959323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505" name="Isosceles Triangle 504"/>
              <p:cNvSpPr/>
              <p:nvPr/>
            </p:nvSpPr>
            <p:spPr bwMode="auto">
              <a:xfrm flipV="1">
                <a:off x="2959323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506" name="Isosceles Triangle 304"/>
              <p:cNvSpPr/>
              <p:nvPr/>
            </p:nvSpPr>
            <p:spPr bwMode="auto">
              <a:xfrm flipV="1">
                <a:off x="2383259" y="4288532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07" name="Rectangle 506"/>
              <p:cNvSpPr/>
              <p:nvPr/>
            </p:nvSpPr>
            <p:spPr bwMode="auto">
              <a:xfrm>
                <a:off x="2018580" y="4574012"/>
                <a:ext cx="621103" cy="21566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08" name="Freeform 507"/>
              <p:cNvSpPr/>
              <p:nvPr/>
            </p:nvSpPr>
            <p:spPr bwMode="auto">
              <a:xfrm>
                <a:off x="1265209" y="4807481"/>
                <a:ext cx="891396" cy="1144746"/>
              </a:xfrm>
              <a:custGeom>
                <a:avLst/>
                <a:gdLst>
                  <a:gd name="connsiteX0" fmla="*/ 897147 w 897147"/>
                  <a:gd name="connsiteY0" fmla="*/ 0 h 1449237"/>
                  <a:gd name="connsiteX1" fmla="*/ 897147 w 897147"/>
                  <a:gd name="connsiteY1" fmla="*/ 94890 h 1449237"/>
                  <a:gd name="connsiteX2" fmla="*/ 0 w 897147"/>
                  <a:gd name="connsiteY2" fmla="*/ 526211 h 1449237"/>
                  <a:gd name="connsiteX3" fmla="*/ 8626 w 897147"/>
                  <a:gd name="connsiteY3" fmla="*/ 1449237 h 1449237"/>
                  <a:gd name="connsiteX0" fmla="*/ 891396 w 891396"/>
                  <a:gd name="connsiteY0" fmla="*/ 0 h 1449237"/>
                  <a:gd name="connsiteX1" fmla="*/ 891396 w 891396"/>
                  <a:gd name="connsiteY1" fmla="*/ 94890 h 1449237"/>
                  <a:gd name="connsiteX2" fmla="*/ 2875 w 891396"/>
                  <a:gd name="connsiteY2" fmla="*/ 352711 h 1449237"/>
                  <a:gd name="connsiteX3" fmla="*/ 2875 w 891396"/>
                  <a:gd name="connsiteY3" fmla="*/ 1449237 h 1449237"/>
                  <a:gd name="connsiteX0" fmla="*/ 891396 w 891396"/>
                  <a:gd name="connsiteY0" fmla="*/ 0 h 1354347"/>
                  <a:gd name="connsiteX1" fmla="*/ 2875 w 891396"/>
                  <a:gd name="connsiteY1" fmla="*/ 257821 h 1354347"/>
                  <a:gd name="connsiteX2" fmla="*/ 2875 w 891396"/>
                  <a:gd name="connsiteY2" fmla="*/ 1354347 h 13543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91396" h="1354347">
                    <a:moveTo>
                      <a:pt x="891396" y="0"/>
                    </a:moveTo>
                    <a:lnTo>
                      <a:pt x="2875" y="257821"/>
                    </a:lnTo>
                    <a:cubicBezTo>
                      <a:pt x="5750" y="565496"/>
                      <a:pt x="0" y="1046672"/>
                      <a:pt x="2875" y="1354347"/>
                    </a:cubicBez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787" name="Group 273"/>
              <p:cNvGrpSpPr/>
              <p:nvPr/>
            </p:nvGrpSpPr>
            <p:grpSpPr>
              <a:xfrm>
                <a:off x="1159123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576" name="Flowchart: Delay 575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577" name="Flowchart: Delay 576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510" name="Freeform 509"/>
              <p:cNvSpPr/>
              <p:nvPr/>
            </p:nvSpPr>
            <p:spPr bwMode="auto">
              <a:xfrm flipH="1">
                <a:off x="2510286" y="4800600"/>
                <a:ext cx="552056" cy="1160252"/>
              </a:xfrm>
              <a:custGeom>
                <a:avLst/>
                <a:gdLst>
                  <a:gd name="connsiteX0" fmla="*/ 897147 w 897147"/>
                  <a:gd name="connsiteY0" fmla="*/ 0 h 1449237"/>
                  <a:gd name="connsiteX1" fmla="*/ 897147 w 897147"/>
                  <a:gd name="connsiteY1" fmla="*/ 94890 h 1449237"/>
                  <a:gd name="connsiteX2" fmla="*/ 0 w 897147"/>
                  <a:gd name="connsiteY2" fmla="*/ 526211 h 1449237"/>
                  <a:gd name="connsiteX3" fmla="*/ 8626 w 897147"/>
                  <a:gd name="connsiteY3" fmla="*/ 1449237 h 1449237"/>
                  <a:gd name="connsiteX0" fmla="*/ 897147 w 897147"/>
                  <a:gd name="connsiteY0" fmla="*/ 0 h 1449237"/>
                  <a:gd name="connsiteX1" fmla="*/ 897147 w 897147"/>
                  <a:gd name="connsiteY1" fmla="*/ 94890 h 1449237"/>
                  <a:gd name="connsiteX2" fmla="*/ 0 w 897147"/>
                  <a:gd name="connsiteY2" fmla="*/ 374192 h 1449237"/>
                  <a:gd name="connsiteX3" fmla="*/ 8626 w 897147"/>
                  <a:gd name="connsiteY3" fmla="*/ 1449237 h 1449237"/>
                  <a:gd name="connsiteX0" fmla="*/ 897147 w 897147"/>
                  <a:gd name="connsiteY0" fmla="*/ 1 h 1354348"/>
                  <a:gd name="connsiteX1" fmla="*/ 0 w 897147"/>
                  <a:gd name="connsiteY1" fmla="*/ 279303 h 1354348"/>
                  <a:gd name="connsiteX2" fmla="*/ 8626 w 897147"/>
                  <a:gd name="connsiteY2" fmla="*/ 1354348 h 1354348"/>
                  <a:gd name="connsiteX0" fmla="*/ 897147 w 897147"/>
                  <a:gd name="connsiteY0" fmla="*/ 8746 h 1363093"/>
                  <a:gd name="connsiteX1" fmla="*/ 865370 w 897147"/>
                  <a:gd name="connsiteY1" fmla="*/ 0 h 1363093"/>
                  <a:gd name="connsiteX2" fmla="*/ 0 w 897147"/>
                  <a:gd name="connsiteY2" fmla="*/ 288048 h 1363093"/>
                  <a:gd name="connsiteX3" fmla="*/ 8626 w 897147"/>
                  <a:gd name="connsiteY3" fmla="*/ 1363093 h 13630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97147" h="1363093">
                    <a:moveTo>
                      <a:pt x="897147" y="8746"/>
                    </a:moveTo>
                    <a:lnTo>
                      <a:pt x="865370" y="0"/>
                    </a:lnTo>
                    <a:lnTo>
                      <a:pt x="0" y="288048"/>
                    </a:lnTo>
                    <a:cubicBezTo>
                      <a:pt x="2875" y="595723"/>
                      <a:pt x="5751" y="1055418"/>
                      <a:pt x="8626" y="1363093"/>
                    </a:cubicBez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788" name="Group 267"/>
              <p:cNvGrpSpPr/>
              <p:nvPr/>
            </p:nvGrpSpPr>
            <p:grpSpPr>
              <a:xfrm>
                <a:off x="2959323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574" name="Flowchart: Delay 573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575" name="Flowchart: Delay 574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cxnSp>
            <p:nvCxnSpPr>
              <p:cNvPr id="512" name="Straight Connector 511"/>
              <p:cNvCxnSpPr>
                <a:stCxn id="501" idx="0"/>
              </p:cNvCxnSpPr>
              <p:nvPr/>
            </p:nvCxnSpPr>
            <p:spPr bwMode="auto">
              <a:xfrm flipH="1">
                <a:off x="2160270" y="4504556"/>
                <a:ext cx="2773" cy="307474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13" name="Straight Connector 512"/>
              <p:cNvCxnSpPr>
                <a:endCxn id="510" idx="1"/>
              </p:cNvCxnSpPr>
              <p:nvPr/>
            </p:nvCxnSpPr>
            <p:spPr bwMode="auto">
              <a:xfrm>
                <a:off x="2523083" y="4504556"/>
                <a:ext cx="6757" cy="296044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14" name="Isosceles Triangle 513"/>
              <p:cNvSpPr/>
              <p:nvPr/>
            </p:nvSpPr>
            <p:spPr bwMode="auto">
              <a:xfrm flipH="1" flipV="1">
                <a:off x="7898877" y="4288532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15" name="Isosceles Triangle 514"/>
              <p:cNvSpPr/>
              <p:nvPr/>
            </p:nvSpPr>
            <p:spPr bwMode="auto">
              <a:xfrm flipH="1">
                <a:off x="7901065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16" name="Isosceles Triangle 515"/>
              <p:cNvSpPr/>
              <p:nvPr/>
            </p:nvSpPr>
            <p:spPr bwMode="auto">
              <a:xfrm flipH="1" flipV="1">
                <a:off x="7901065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17" name="Isosceles Triangle 516"/>
              <p:cNvSpPr/>
              <p:nvPr/>
            </p:nvSpPr>
            <p:spPr bwMode="auto">
              <a:xfrm flipH="1">
                <a:off x="7602461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18" name="Isosceles Triangle 517"/>
              <p:cNvSpPr/>
              <p:nvPr/>
            </p:nvSpPr>
            <p:spPr bwMode="auto">
              <a:xfrm flipH="1" flipV="1">
                <a:off x="7602461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19" name="Isosceles Triangle 518"/>
              <p:cNvSpPr/>
              <p:nvPr/>
            </p:nvSpPr>
            <p:spPr bwMode="auto">
              <a:xfrm flipH="1">
                <a:off x="8809345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520" name="Isosceles Triangle 519"/>
              <p:cNvSpPr/>
              <p:nvPr/>
            </p:nvSpPr>
            <p:spPr bwMode="auto">
              <a:xfrm flipH="1" flipV="1">
                <a:off x="8809345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521" name="Isosceles Triangle 520"/>
              <p:cNvSpPr/>
              <p:nvPr/>
            </p:nvSpPr>
            <p:spPr bwMode="auto">
              <a:xfrm flipH="1">
                <a:off x="7026397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522" name="Isosceles Triangle 521"/>
              <p:cNvSpPr/>
              <p:nvPr/>
            </p:nvSpPr>
            <p:spPr bwMode="auto">
              <a:xfrm flipH="1" flipV="1">
                <a:off x="7026397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523" name="Isosceles Triangle 522"/>
              <p:cNvSpPr/>
              <p:nvPr/>
            </p:nvSpPr>
            <p:spPr bwMode="auto">
              <a:xfrm flipH="1" flipV="1">
                <a:off x="7538837" y="4288532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24" name="Rectangle 523"/>
              <p:cNvSpPr/>
              <p:nvPr/>
            </p:nvSpPr>
            <p:spPr bwMode="auto">
              <a:xfrm flipH="1">
                <a:off x="7562061" y="4574012"/>
                <a:ext cx="621103" cy="21566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25" name="Freeform 524"/>
              <p:cNvSpPr/>
              <p:nvPr/>
            </p:nvSpPr>
            <p:spPr bwMode="auto">
              <a:xfrm flipH="1">
                <a:off x="8038919" y="4729475"/>
                <a:ext cx="897616" cy="1222751"/>
              </a:xfrm>
              <a:custGeom>
                <a:avLst/>
                <a:gdLst>
                  <a:gd name="connsiteX0" fmla="*/ 897147 w 897147"/>
                  <a:gd name="connsiteY0" fmla="*/ 0 h 1449237"/>
                  <a:gd name="connsiteX1" fmla="*/ 897147 w 897147"/>
                  <a:gd name="connsiteY1" fmla="*/ 94890 h 1449237"/>
                  <a:gd name="connsiteX2" fmla="*/ 0 w 897147"/>
                  <a:gd name="connsiteY2" fmla="*/ 526211 h 1449237"/>
                  <a:gd name="connsiteX3" fmla="*/ 8626 w 897147"/>
                  <a:gd name="connsiteY3" fmla="*/ 1449237 h 1449237"/>
                  <a:gd name="connsiteX0" fmla="*/ 891396 w 891396"/>
                  <a:gd name="connsiteY0" fmla="*/ 0 h 1449237"/>
                  <a:gd name="connsiteX1" fmla="*/ 891396 w 891396"/>
                  <a:gd name="connsiteY1" fmla="*/ 94890 h 1449237"/>
                  <a:gd name="connsiteX2" fmla="*/ 2875 w 891396"/>
                  <a:gd name="connsiteY2" fmla="*/ 352711 h 1449237"/>
                  <a:gd name="connsiteX3" fmla="*/ 2875 w 891396"/>
                  <a:gd name="connsiteY3" fmla="*/ 1449237 h 1449237"/>
                  <a:gd name="connsiteX0" fmla="*/ 891396 w 891396"/>
                  <a:gd name="connsiteY0" fmla="*/ 0 h 1354347"/>
                  <a:gd name="connsiteX1" fmla="*/ 2875 w 891396"/>
                  <a:gd name="connsiteY1" fmla="*/ 257821 h 1354347"/>
                  <a:gd name="connsiteX2" fmla="*/ 2875 w 891396"/>
                  <a:gd name="connsiteY2" fmla="*/ 1354347 h 1354347"/>
                  <a:gd name="connsiteX0" fmla="*/ 895730 w 895730"/>
                  <a:gd name="connsiteY0" fmla="*/ 0 h 1446635"/>
                  <a:gd name="connsiteX1" fmla="*/ 2875 w 895730"/>
                  <a:gd name="connsiteY1" fmla="*/ 350109 h 1446635"/>
                  <a:gd name="connsiteX2" fmla="*/ 2875 w 895730"/>
                  <a:gd name="connsiteY2" fmla="*/ 1446635 h 1446635"/>
                  <a:gd name="connsiteX0" fmla="*/ 895730 w 895730"/>
                  <a:gd name="connsiteY0" fmla="*/ 0 h 1446635"/>
                  <a:gd name="connsiteX1" fmla="*/ 494586 w 895730"/>
                  <a:gd name="connsiteY1" fmla="*/ 157210 h 1446635"/>
                  <a:gd name="connsiteX2" fmla="*/ 2875 w 895730"/>
                  <a:gd name="connsiteY2" fmla="*/ 350109 h 1446635"/>
                  <a:gd name="connsiteX3" fmla="*/ 2875 w 895730"/>
                  <a:gd name="connsiteY3" fmla="*/ 1446635 h 1446635"/>
                  <a:gd name="connsiteX0" fmla="*/ 895730 w 897616"/>
                  <a:gd name="connsiteY0" fmla="*/ 0 h 1446635"/>
                  <a:gd name="connsiteX1" fmla="*/ 897616 w 897616"/>
                  <a:gd name="connsiteY1" fmla="*/ 70049 h 1446635"/>
                  <a:gd name="connsiteX2" fmla="*/ 2875 w 897616"/>
                  <a:gd name="connsiteY2" fmla="*/ 350109 h 1446635"/>
                  <a:gd name="connsiteX3" fmla="*/ 2875 w 897616"/>
                  <a:gd name="connsiteY3" fmla="*/ 1446635 h 14466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97616" h="1446635">
                    <a:moveTo>
                      <a:pt x="895730" y="0"/>
                    </a:moveTo>
                    <a:cubicBezTo>
                      <a:pt x="896359" y="23350"/>
                      <a:pt x="896987" y="46699"/>
                      <a:pt x="897616" y="70049"/>
                    </a:cubicBezTo>
                    <a:lnTo>
                      <a:pt x="2875" y="350109"/>
                    </a:lnTo>
                    <a:cubicBezTo>
                      <a:pt x="5750" y="657784"/>
                      <a:pt x="0" y="1138960"/>
                      <a:pt x="2875" y="1446635"/>
                    </a:cubicBez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789" name="Group 273"/>
              <p:cNvGrpSpPr/>
              <p:nvPr/>
            </p:nvGrpSpPr>
            <p:grpSpPr>
              <a:xfrm flipH="1">
                <a:off x="8826597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572" name="Flowchart: Delay 571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573" name="Flowchart: Delay 572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527" name="Freeform 526"/>
              <p:cNvSpPr/>
              <p:nvPr/>
            </p:nvSpPr>
            <p:spPr bwMode="auto">
              <a:xfrm>
                <a:off x="7139402" y="4708370"/>
                <a:ext cx="556390" cy="1252481"/>
              </a:xfrm>
              <a:custGeom>
                <a:avLst/>
                <a:gdLst>
                  <a:gd name="connsiteX0" fmla="*/ 897147 w 897147"/>
                  <a:gd name="connsiteY0" fmla="*/ 0 h 1449237"/>
                  <a:gd name="connsiteX1" fmla="*/ 897147 w 897147"/>
                  <a:gd name="connsiteY1" fmla="*/ 94890 h 1449237"/>
                  <a:gd name="connsiteX2" fmla="*/ 0 w 897147"/>
                  <a:gd name="connsiteY2" fmla="*/ 526211 h 1449237"/>
                  <a:gd name="connsiteX3" fmla="*/ 8626 w 897147"/>
                  <a:gd name="connsiteY3" fmla="*/ 1449237 h 1449237"/>
                  <a:gd name="connsiteX0" fmla="*/ 897147 w 897147"/>
                  <a:gd name="connsiteY0" fmla="*/ 0 h 1449237"/>
                  <a:gd name="connsiteX1" fmla="*/ 897147 w 897147"/>
                  <a:gd name="connsiteY1" fmla="*/ 94890 h 1449237"/>
                  <a:gd name="connsiteX2" fmla="*/ 0 w 897147"/>
                  <a:gd name="connsiteY2" fmla="*/ 374192 h 1449237"/>
                  <a:gd name="connsiteX3" fmla="*/ 8626 w 897147"/>
                  <a:gd name="connsiteY3" fmla="*/ 1449237 h 1449237"/>
                  <a:gd name="connsiteX0" fmla="*/ 897147 w 897147"/>
                  <a:gd name="connsiteY0" fmla="*/ 1 h 1354348"/>
                  <a:gd name="connsiteX1" fmla="*/ 0 w 897147"/>
                  <a:gd name="connsiteY1" fmla="*/ 279303 h 1354348"/>
                  <a:gd name="connsiteX2" fmla="*/ 8626 w 897147"/>
                  <a:gd name="connsiteY2" fmla="*/ 1354348 h 1354348"/>
                  <a:gd name="connsiteX0" fmla="*/ 897147 w 897147"/>
                  <a:gd name="connsiteY0" fmla="*/ 8746 h 1363093"/>
                  <a:gd name="connsiteX1" fmla="*/ 865370 w 897147"/>
                  <a:gd name="connsiteY1" fmla="*/ 0 h 1363093"/>
                  <a:gd name="connsiteX2" fmla="*/ 0 w 897147"/>
                  <a:gd name="connsiteY2" fmla="*/ 288048 h 1363093"/>
                  <a:gd name="connsiteX3" fmla="*/ 8626 w 897147"/>
                  <a:gd name="connsiteY3" fmla="*/ 1363093 h 1363093"/>
                  <a:gd name="connsiteX0" fmla="*/ 897147 w 900582"/>
                  <a:gd name="connsiteY0" fmla="*/ 110572 h 1464919"/>
                  <a:gd name="connsiteX1" fmla="*/ 900582 w 900582"/>
                  <a:gd name="connsiteY1" fmla="*/ 0 h 1464919"/>
                  <a:gd name="connsiteX2" fmla="*/ 0 w 900582"/>
                  <a:gd name="connsiteY2" fmla="*/ 389874 h 1464919"/>
                  <a:gd name="connsiteX3" fmla="*/ 8626 w 900582"/>
                  <a:gd name="connsiteY3" fmla="*/ 1464919 h 1464919"/>
                  <a:gd name="connsiteX0" fmla="*/ 1045042 w 1045042"/>
                  <a:gd name="connsiteY0" fmla="*/ 39294 h 1464919"/>
                  <a:gd name="connsiteX1" fmla="*/ 900582 w 1045042"/>
                  <a:gd name="connsiteY1" fmla="*/ 0 h 1464919"/>
                  <a:gd name="connsiteX2" fmla="*/ 0 w 1045042"/>
                  <a:gd name="connsiteY2" fmla="*/ 389874 h 1464919"/>
                  <a:gd name="connsiteX3" fmla="*/ 8626 w 1045042"/>
                  <a:gd name="connsiteY3" fmla="*/ 1464919 h 1464919"/>
                  <a:gd name="connsiteX0" fmla="*/ 1045042 w 1045042"/>
                  <a:gd name="connsiteY0" fmla="*/ 0 h 1425625"/>
                  <a:gd name="connsiteX1" fmla="*/ 893539 w 1045042"/>
                  <a:gd name="connsiteY1" fmla="*/ 31984 h 1425625"/>
                  <a:gd name="connsiteX2" fmla="*/ 0 w 1045042"/>
                  <a:gd name="connsiteY2" fmla="*/ 350580 h 1425625"/>
                  <a:gd name="connsiteX3" fmla="*/ 8626 w 1045042"/>
                  <a:gd name="connsiteY3" fmla="*/ 1425625 h 1425625"/>
                  <a:gd name="connsiteX0" fmla="*/ 904190 w 904190"/>
                  <a:gd name="connsiteY0" fmla="*/ 0 h 1471447"/>
                  <a:gd name="connsiteX1" fmla="*/ 893539 w 904190"/>
                  <a:gd name="connsiteY1" fmla="*/ 77806 h 1471447"/>
                  <a:gd name="connsiteX2" fmla="*/ 0 w 904190"/>
                  <a:gd name="connsiteY2" fmla="*/ 396402 h 1471447"/>
                  <a:gd name="connsiteX3" fmla="*/ 8626 w 904190"/>
                  <a:gd name="connsiteY3" fmla="*/ 1471447 h 14714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04190" h="1471447">
                    <a:moveTo>
                      <a:pt x="904190" y="0"/>
                    </a:moveTo>
                    <a:lnTo>
                      <a:pt x="893539" y="77806"/>
                    </a:lnTo>
                    <a:lnTo>
                      <a:pt x="0" y="396402"/>
                    </a:lnTo>
                    <a:cubicBezTo>
                      <a:pt x="2875" y="704077"/>
                      <a:pt x="5751" y="1163772"/>
                      <a:pt x="8626" y="1471447"/>
                    </a:cubicBez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790" name="Group 267"/>
              <p:cNvGrpSpPr/>
              <p:nvPr/>
            </p:nvGrpSpPr>
            <p:grpSpPr>
              <a:xfrm flipH="1">
                <a:off x="7026397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570" name="Flowchart: Delay 569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571" name="Flowchart: Delay 570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cxnSp>
            <p:nvCxnSpPr>
              <p:cNvPr id="529" name="Straight Connector 528"/>
              <p:cNvCxnSpPr>
                <a:stCxn id="514" idx="0"/>
              </p:cNvCxnSpPr>
              <p:nvPr/>
            </p:nvCxnSpPr>
            <p:spPr bwMode="auto">
              <a:xfrm>
                <a:off x="8038701" y="4504556"/>
                <a:ext cx="0" cy="72008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30" name="Straight Connector 529"/>
              <p:cNvCxnSpPr>
                <a:stCxn id="523" idx="0"/>
              </p:cNvCxnSpPr>
              <p:nvPr/>
            </p:nvCxnSpPr>
            <p:spPr bwMode="auto">
              <a:xfrm>
                <a:off x="7678661" y="4504556"/>
                <a:ext cx="0" cy="72008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31" name="Freeform 530"/>
              <p:cNvSpPr/>
              <p:nvPr/>
            </p:nvSpPr>
            <p:spPr bwMode="auto">
              <a:xfrm>
                <a:off x="3065069" y="5896052"/>
                <a:ext cx="4089197" cy="394066"/>
              </a:xfrm>
              <a:custGeom>
                <a:avLst/>
                <a:gdLst>
                  <a:gd name="connsiteX0" fmla="*/ 0 w 3522428"/>
                  <a:gd name="connsiteY0" fmla="*/ 0 h 174929"/>
                  <a:gd name="connsiteX1" fmla="*/ 0 w 3522428"/>
                  <a:gd name="connsiteY1" fmla="*/ 174929 h 174929"/>
                  <a:gd name="connsiteX2" fmla="*/ 3522428 w 3522428"/>
                  <a:gd name="connsiteY2" fmla="*/ 174929 h 174929"/>
                  <a:gd name="connsiteX3" fmla="*/ 3514477 w 3522428"/>
                  <a:gd name="connsiteY3" fmla="*/ 15903 h 1749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22428" h="174929">
                    <a:moveTo>
                      <a:pt x="0" y="0"/>
                    </a:moveTo>
                    <a:lnTo>
                      <a:pt x="0" y="174929"/>
                    </a:lnTo>
                    <a:lnTo>
                      <a:pt x="3522428" y="174929"/>
                    </a:lnTo>
                    <a:lnTo>
                      <a:pt x="3514477" y="15903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32" name="TextBox 531"/>
              <p:cNvSpPr txBox="1"/>
              <p:nvPr/>
            </p:nvSpPr>
            <p:spPr>
              <a:xfrm>
                <a:off x="4961595" y="6170219"/>
                <a:ext cx="3991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TESI</a:t>
                </a:r>
                <a:endParaRPr lang="en-US" sz="1400" b="0" dirty="0" smtClean="0"/>
              </a:p>
            </p:txBody>
          </p:sp>
          <p:cxnSp>
            <p:nvCxnSpPr>
              <p:cNvPr id="533" name="Straight Connector 532"/>
              <p:cNvCxnSpPr/>
              <p:nvPr/>
            </p:nvCxnSpPr>
            <p:spPr bwMode="auto">
              <a:xfrm>
                <a:off x="1270001" y="5935191"/>
                <a:ext cx="0" cy="1521693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34" name="Straight Connector 533"/>
              <p:cNvCxnSpPr/>
              <p:nvPr/>
            </p:nvCxnSpPr>
            <p:spPr bwMode="auto">
              <a:xfrm>
                <a:off x="8935987" y="5944716"/>
                <a:ext cx="0" cy="1512168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35" name="TextBox 534"/>
              <p:cNvSpPr txBox="1"/>
              <p:nvPr/>
            </p:nvSpPr>
            <p:spPr>
              <a:xfrm rot="16200000">
                <a:off x="1067851" y="7404720"/>
                <a:ext cx="3991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TESI</a:t>
                </a:r>
                <a:endParaRPr lang="en-US" sz="1400" b="0" dirty="0" smtClean="0"/>
              </a:p>
            </p:txBody>
          </p:sp>
          <p:sp>
            <p:nvSpPr>
              <p:cNvPr id="536" name="TextBox 535"/>
              <p:cNvSpPr txBox="1"/>
              <p:nvPr/>
            </p:nvSpPr>
            <p:spPr>
              <a:xfrm rot="5400000">
                <a:off x="8729274" y="7365612"/>
                <a:ext cx="3991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TESI</a:t>
                </a:r>
                <a:endParaRPr lang="en-US" sz="1400" b="0" dirty="0" smtClean="0"/>
              </a:p>
            </p:txBody>
          </p:sp>
          <p:sp>
            <p:nvSpPr>
              <p:cNvPr id="537" name="Rectangle 536"/>
              <p:cNvSpPr/>
              <p:nvPr/>
            </p:nvSpPr>
            <p:spPr bwMode="auto">
              <a:xfrm>
                <a:off x="2042753" y="4074567"/>
                <a:ext cx="621103" cy="13628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cxnSp>
            <p:nvCxnSpPr>
              <p:cNvPr id="538" name="Straight Connector 537"/>
              <p:cNvCxnSpPr/>
              <p:nvPr/>
            </p:nvCxnSpPr>
            <p:spPr bwMode="auto">
              <a:xfrm flipH="1">
                <a:off x="2190751" y="1638300"/>
                <a:ext cx="19049" cy="245745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39" name="Straight Connector 538"/>
              <p:cNvCxnSpPr/>
              <p:nvPr/>
            </p:nvCxnSpPr>
            <p:spPr bwMode="auto">
              <a:xfrm flipH="1">
                <a:off x="2506096" y="1638300"/>
                <a:ext cx="19049" cy="245745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40" name="Straight Connector 539"/>
              <p:cNvCxnSpPr/>
              <p:nvPr/>
            </p:nvCxnSpPr>
            <p:spPr bwMode="auto">
              <a:xfrm flipV="1">
                <a:off x="2084614" y="4180113"/>
                <a:ext cx="0" cy="10885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41" name="Straight Connector 540"/>
              <p:cNvCxnSpPr/>
              <p:nvPr/>
            </p:nvCxnSpPr>
            <p:spPr bwMode="auto">
              <a:xfrm flipV="1">
                <a:off x="2103665" y="4091110"/>
                <a:ext cx="94519" cy="105333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791" name="Group 254"/>
              <p:cNvGrpSpPr/>
              <p:nvPr/>
            </p:nvGrpSpPr>
            <p:grpSpPr>
              <a:xfrm>
                <a:off x="2078898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568" name="Flowchart: Delay 567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569" name="Flowchart: Delay 568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cxnSp>
            <p:nvCxnSpPr>
              <p:cNvPr id="543" name="Straight Connector 542"/>
              <p:cNvCxnSpPr/>
              <p:nvPr/>
            </p:nvCxnSpPr>
            <p:spPr bwMode="auto">
              <a:xfrm flipV="1">
                <a:off x="2593522" y="4185556"/>
                <a:ext cx="0" cy="10885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44" name="Freeform 543"/>
              <p:cNvSpPr/>
              <p:nvPr/>
            </p:nvSpPr>
            <p:spPr bwMode="auto">
              <a:xfrm>
                <a:off x="2212521" y="4177393"/>
                <a:ext cx="185945" cy="103414"/>
              </a:xfrm>
              <a:custGeom>
                <a:avLst/>
                <a:gdLst>
                  <a:gd name="connsiteX0" fmla="*/ 0 w 114300"/>
                  <a:gd name="connsiteY0" fmla="*/ 103414 h 103414"/>
                  <a:gd name="connsiteX1" fmla="*/ 111579 w 114300"/>
                  <a:gd name="connsiteY1" fmla="*/ 73479 h 103414"/>
                  <a:gd name="connsiteX2" fmla="*/ 114300 w 114300"/>
                  <a:gd name="connsiteY2" fmla="*/ 0 h 103414"/>
                  <a:gd name="connsiteX0" fmla="*/ 0 w 114300"/>
                  <a:gd name="connsiteY0" fmla="*/ 103414 h 103414"/>
                  <a:gd name="connsiteX1" fmla="*/ 111579 w 114300"/>
                  <a:gd name="connsiteY1" fmla="*/ 38100 h 103414"/>
                  <a:gd name="connsiteX2" fmla="*/ 114300 w 114300"/>
                  <a:gd name="connsiteY2" fmla="*/ 0 h 1034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4300" h="103414">
                    <a:moveTo>
                      <a:pt x="0" y="103414"/>
                    </a:moveTo>
                    <a:lnTo>
                      <a:pt x="111579" y="38100"/>
                    </a:lnTo>
                    <a:lnTo>
                      <a:pt x="114300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45" name="Freeform 544"/>
              <p:cNvSpPr/>
              <p:nvPr/>
            </p:nvSpPr>
            <p:spPr bwMode="auto">
              <a:xfrm flipH="1">
                <a:off x="2280167" y="4174672"/>
                <a:ext cx="212662" cy="103414"/>
              </a:xfrm>
              <a:custGeom>
                <a:avLst/>
                <a:gdLst>
                  <a:gd name="connsiteX0" fmla="*/ 0 w 114300"/>
                  <a:gd name="connsiteY0" fmla="*/ 103414 h 103414"/>
                  <a:gd name="connsiteX1" fmla="*/ 111579 w 114300"/>
                  <a:gd name="connsiteY1" fmla="*/ 73479 h 103414"/>
                  <a:gd name="connsiteX2" fmla="*/ 114300 w 114300"/>
                  <a:gd name="connsiteY2" fmla="*/ 0 h 103414"/>
                  <a:gd name="connsiteX0" fmla="*/ 0 w 114510"/>
                  <a:gd name="connsiteY0" fmla="*/ 103414 h 103414"/>
                  <a:gd name="connsiteX1" fmla="*/ 114510 w 114510"/>
                  <a:gd name="connsiteY1" fmla="*/ 40822 h 103414"/>
                  <a:gd name="connsiteX2" fmla="*/ 114300 w 114510"/>
                  <a:gd name="connsiteY2" fmla="*/ 0 h 1034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4510" h="103414">
                    <a:moveTo>
                      <a:pt x="0" y="103414"/>
                    </a:moveTo>
                    <a:lnTo>
                      <a:pt x="114510" y="40822"/>
                    </a:lnTo>
                    <a:lnTo>
                      <a:pt x="114300" y="0"/>
                    </a:lnTo>
                  </a:path>
                </a:pathLst>
              </a:custGeom>
              <a:noFill/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cxnSp>
            <p:nvCxnSpPr>
              <p:cNvPr id="546" name="Straight Connector 545"/>
              <p:cNvCxnSpPr/>
              <p:nvPr/>
            </p:nvCxnSpPr>
            <p:spPr bwMode="auto">
              <a:xfrm flipV="1">
                <a:off x="2419059" y="4083775"/>
                <a:ext cx="94519" cy="105333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47" name="Rectangle 546"/>
              <p:cNvSpPr/>
              <p:nvPr/>
            </p:nvSpPr>
            <p:spPr bwMode="auto">
              <a:xfrm>
                <a:off x="7571447" y="4079854"/>
                <a:ext cx="621103" cy="13628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cxnSp>
            <p:nvCxnSpPr>
              <p:cNvPr id="548" name="Straight Connector 547"/>
              <p:cNvCxnSpPr/>
              <p:nvPr/>
            </p:nvCxnSpPr>
            <p:spPr bwMode="auto">
              <a:xfrm flipV="1">
                <a:off x="7613308" y="4185400"/>
                <a:ext cx="0" cy="10885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49" name="Straight Connector 548"/>
              <p:cNvCxnSpPr/>
              <p:nvPr/>
            </p:nvCxnSpPr>
            <p:spPr bwMode="auto">
              <a:xfrm flipV="1">
                <a:off x="7632359" y="4096397"/>
                <a:ext cx="94519" cy="105333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50" name="Straight Connector 549"/>
              <p:cNvCxnSpPr/>
              <p:nvPr/>
            </p:nvCxnSpPr>
            <p:spPr bwMode="auto">
              <a:xfrm flipV="1">
                <a:off x="8122216" y="4190843"/>
                <a:ext cx="0" cy="10885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51" name="Freeform 550"/>
              <p:cNvSpPr/>
              <p:nvPr/>
            </p:nvSpPr>
            <p:spPr bwMode="auto">
              <a:xfrm>
                <a:off x="7741215" y="4182680"/>
                <a:ext cx="185945" cy="103414"/>
              </a:xfrm>
              <a:custGeom>
                <a:avLst/>
                <a:gdLst>
                  <a:gd name="connsiteX0" fmla="*/ 0 w 114300"/>
                  <a:gd name="connsiteY0" fmla="*/ 103414 h 103414"/>
                  <a:gd name="connsiteX1" fmla="*/ 111579 w 114300"/>
                  <a:gd name="connsiteY1" fmla="*/ 73479 h 103414"/>
                  <a:gd name="connsiteX2" fmla="*/ 114300 w 114300"/>
                  <a:gd name="connsiteY2" fmla="*/ 0 h 103414"/>
                  <a:gd name="connsiteX0" fmla="*/ 0 w 114300"/>
                  <a:gd name="connsiteY0" fmla="*/ 103414 h 103414"/>
                  <a:gd name="connsiteX1" fmla="*/ 111579 w 114300"/>
                  <a:gd name="connsiteY1" fmla="*/ 38100 h 103414"/>
                  <a:gd name="connsiteX2" fmla="*/ 114300 w 114300"/>
                  <a:gd name="connsiteY2" fmla="*/ 0 h 1034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4300" h="103414">
                    <a:moveTo>
                      <a:pt x="0" y="103414"/>
                    </a:moveTo>
                    <a:lnTo>
                      <a:pt x="111579" y="38100"/>
                    </a:lnTo>
                    <a:lnTo>
                      <a:pt x="114300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52" name="Freeform 551"/>
              <p:cNvSpPr/>
              <p:nvPr/>
            </p:nvSpPr>
            <p:spPr bwMode="auto">
              <a:xfrm flipH="1">
                <a:off x="7808861" y="4179959"/>
                <a:ext cx="212662" cy="103414"/>
              </a:xfrm>
              <a:custGeom>
                <a:avLst/>
                <a:gdLst>
                  <a:gd name="connsiteX0" fmla="*/ 0 w 114300"/>
                  <a:gd name="connsiteY0" fmla="*/ 103414 h 103414"/>
                  <a:gd name="connsiteX1" fmla="*/ 111579 w 114300"/>
                  <a:gd name="connsiteY1" fmla="*/ 73479 h 103414"/>
                  <a:gd name="connsiteX2" fmla="*/ 114300 w 114300"/>
                  <a:gd name="connsiteY2" fmla="*/ 0 h 103414"/>
                  <a:gd name="connsiteX0" fmla="*/ 0 w 114510"/>
                  <a:gd name="connsiteY0" fmla="*/ 103414 h 103414"/>
                  <a:gd name="connsiteX1" fmla="*/ 114510 w 114510"/>
                  <a:gd name="connsiteY1" fmla="*/ 40822 h 103414"/>
                  <a:gd name="connsiteX2" fmla="*/ 114300 w 114510"/>
                  <a:gd name="connsiteY2" fmla="*/ 0 h 1034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4510" h="103414">
                    <a:moveTo>
                      <a:pt x="0" y="103414"/>
                    </a:moveTo>
                    <a:lnTo>
                      <a:pt x="114510" y="40822"/>
                    </a:lnTo>
                    <a:lnTo>
                      <a:pt x="114300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cxnSp>
            <p:nvCxnSpPr>
              <p:cNvPr id="553" name="Straight Connector 552"/>
              <p:cNvCxnSpPr/>
              <p:nvPr/>
            </p:nvCxnSpPr>
            <p:spPr bwMode="auto">
              <a:xfrm flipV="1">
                <a:off x="7947753" y="4089062"/>
                <a:ext cx="94519" cy="105333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54" name="Straight Connector 553"/>
              <p:cNvCxnSpPr/>
              <p:nvPr/>
            </p:nvCxnSpPr>
            <p:spPr bwMode="auto">
              <a:xfrm>
                <a:off x="8018374" y="1638300"/>
                <a:ext cx="19049" cy="245745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55" name="Straight Connector 554"/>
              <p:cNvCxnSpPr/>
              <p:nvPr/>
            </p:nvCxnSpPr>
            <p:spPr bwMode="auto">
              <a:xfrm>
                <a:off x="7715719" y="1638300"/>
                <a:ext cx="19049" cy="245745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56" name="Straight Connector 555"/>
              <p:cNvCxnSpPr/>
              <p:nvPr/>
            </p:nvCxnSpPr>
            <p:spPr bwMode="auto">
              <a:xfrm>
                <a:off x="7711851" y="4144516"/>
                <a:ext cx="288032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57" name="Straight Connector 556"/>
              <p:cNvCxnSpPr/>
              <p:nvPr/>
            </p:nvCxnSpPr>
            <p:spPr bwMode="auto">
              <a:xfrm>
                <a:off x="2167235" y="4144516"/>
                <a:ext cx="288032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792" name="Group 257"/>
              <p:cNvGrpSpPr/>
              <p:nvPr/>
            </p:nvGrpSpPr>
            <p:grpSpPr>
              <a:xfrm flipH="1">
                <a:off x="7602461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566" name="Flowchart: Delay 565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567" name="Flowchart: Delay 566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grpSp>
            <p:nvGrpSpPr>
              <p:cNvPr id="793" name="Group 257"/>
              <p:cNvGrpSpPr/>
              <p:nvPr/>
            </p:nvGrpSpPr>
            <p:grpSpPr>
              <a:xfrm>
                <a:off x="2412599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564" name="Flowchart: Delay 563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565" name="Flowchart: Delay 564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grpSp>
            <p:nvGrpSpPr>
              <p:cNvPr id="801" name="Group 254"/>
              <p:cNvGrpSpPr/>
              <p:nvPr/>
            </p:nvGrpSpPr>
            <p:grpSpPr>
              <a:xfrm flipH="1">
                <a:off x="7917394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562" name="Flowchart: Delay 561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563" name="Flowchart: Delay 562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cxnSp>
            <p:nvCxnSpPr>
              <p:cNvPr id="561" name="Straight Connector 560"/>
              <p:cNvCxnSpPr/>
              <p:nvPr/>
            </p:nvCxnSpPr>
            <p:spPr bwMode="auto">
              <a:xfrm>
                <a:off x="7679099" y="4719852"/>
                <a:ext cx="381489" cy="3826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585" name="Straight Connector 584"/>
            <p:cNvCxnSpPr>
              <a:stCxn id="671" idx="4"/>
            </p:cNvCxnSpPr>
            <p:nvPr/>
          </p:nvCxnSpPr>
          <p:spPr bwMode="auto">
            <a:xfrm>
              <a:off x="3159931" y="3787913"/>
              <a:ext cx="397125" cy="205969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6" name="Straight Connector 655"/>
            <p:cNvCxnSpPr>
              <a:endCxn id="691" idx="1"/>
            </p:cNvCxnSpPr>
            <p:nvPr/>
          </p:nvCxnSpPr>
          <p:spPr bwMode="auto">
            <a:xfrm flipV="1">
              <a:off x="3880520" y="3670300"/>
              <a:ext cx="56480" cy="338212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91" name="Freeform 690"/>
          <p:cNvSpPr/>
          <p:nvPr/>
        </p:nvSpPr>
        <p:spPr bwMode="auto">
          <a:xfrm>
            <a:off x="3848100" y="1879600"/>
            <a:ext cx="555526" cy="1790700"/>
          </a:xfrm>
          <a:custGeom>
            <a:avLst/>
            <a:gdLst>
              <a:gd name="connsiteX0" fmla="*/ 95250 w 165100"/>
              <a:gd name="connsiteY0" fmla="*/ 1695450 h 1695450"/>
              <a:gd name="connsiteX1" fmla="*/ 95250 w 165100"/>
              <a:gd name="connsiteY1" fmla="*/ 1695450 h 1695450"/>
              <a:gd name="connsiteX2" fmla="*/ 6350 w 165100"/>
              <a:gd name="connsiteY2" fmla="*/ 1346200 h 1695450"/>
              <a:gd name="connsiteX3" fmla="*/ 0 w 165100"/>
              <a:gd name="connsiteY3" fmla="*/ 800100 h 1695450"/>
              <a:gd name="connsiteX4" fmla="*/ 165100 w 165100"/>
              <a:gd name="connsiteY4" fmla="*/ 590550 h 1695450"/>
              <a:gd name="connsiteX5" fmla="*/ 165100 w 165100"/>
              <a:gd name="connsiteY5" fmla="*/ 0 h 1695450"/>
              <a:gd name="connsiteX0" fmla="*/ 95250 w 536476"/>
              <a:gd name="connsiteY0" fmla="*/ 1695450 h 1695450"/>
              <a:gd name="connsiteX1" fmla="*/ 95250 w 536476"/>
              <a:gd name="connsiteY1" fmla="*/ 1695450 h 1695450"/>
              <a:gd name="connsiteX2" fmla="*/ 6350 w 536476"/>
              <a:gd name="connsiteY2" fmla="*/ 1346200 h 1695450"/>
              <a:gd name="connsiteX3" fmla="*/ 0 w 536476"/>
              <a:gd name="connsiteY3" fmla="*/ 800100 h 1695450"/>
              <a:gd name="connsiteX4" fmla="*/ 536476 w 536476"/>
              <a:gd name="connsiteY4" fmla="*/ 610394 h 1695450"/>
              <a:gd name="connsiteX5" fmla="*/ 165100 w 536476"/>
              <a:gd name="connsiteY5" fmla="*/ 0 h 1695450"/>
              <a:gd name="connsiteX0" fmla="*/ 95250 w 552450"/>
              <a:gd name="connsiteY0" fmla="*/ 1701800 h 1701800"/>
              <a:gd name="connsiteX1" fmla="*/ 95250 w 552450"/>
              <a:gd name="connsiteY1" fmla="*/ 1701800 h 1701800"/>
              <a:gd name="connsiteX2" fmla="*/ 6350 w 552450"/>
              <a:gd name="connsiteY2" fmla="*/ 1352550 h 1701800"/>
              <a:gd name="connsiteX3" fmla="*/ 0 w 552450"/>
              <a:gd name="connsiteY3" fmla="*/ 806450 h 1701800"/>
              <a:gd name="connsiteX4" fmla="*/ 536476 w 552450"/>
              <a:gd name="connsiteY4" fmla="*/ 616744 h 1701800"/>
              <a:gd name="connsiteX5" fmla="*/ 552450 w 552450"/>
              <a:gd name="connsiteY5" fmla="*/ 0 h 1701800"/>
              <a:gd name="connsiteX0" fmla="*/ 95250 w 555526"/>
              <a:gd name="connsiteY0" fmla="*/ 1701800 h 1701800"/>
              <a:gd name="connsiteX1" fmla="*/ 95250 w 555526"/>
              <a:gd name="connsiteY1" fmla="*/ 1701800 h 1701800"/>
              <a:gd name="connsiteX2" fmla="*/ 6350 w 555526"/>
              <a:gd name="connsiteY2" fmla="*/ 1352550 h 1701800"/>
              <a:gd name="connsiteX3" fmla="*/ 0 w 555526"/>
              <a:gd name="connsiteY3" fmla="*/ 806450 h 1701800"/>
              <a:gd name="connsiteX4" fmla="*/ 555526 w 555526"/>
              <a:gd name="connsiteY4" fmla="*/ 616744 h 1701800"/>
              <a:gd name="connsiteX5" fmla="*/ 552450 w 555526"/>
              <a:gd name="connsiteY5" fmla="*/ 0 h 1701800"/>
              <a:gd name="connsiteX0" fmla="*/ 95250 w 555526"/>
              <a:gd name="connsiteY0" fmla="*/ 1701800 h 1790700"/>
              <a:gd name="connsiteX1" fmla="*/ 88900 w 555526"/>
              <a:gd name="connsiteY1" fmla="*/ 1790700 h 1790700"/>
              <a:gd name="connsiteX2" fmla="*/ 6350 w 555526"/>
              <a:gd name="connsiteY2" fmla="*/ 1352550 h 1790700"/>
              <a:gd name="connsiteX3" fmla="*/ 0 w 555526"/>
              <a:gd name="connsiteY3" fmla="*/ 806450 h 1790700"/>
              <a:gd name="connsiteX4" fmla="*/ 555526 w 555526"/>
              <a:gd name="connsiteY4" fmla="*/ 616744 h 1790700"/>
              <a:gd name="connsiteX5" fmla="*/ 552450 w 555526"/>
              <a:gd name="connsiteY5" fmla="*/ 0 h 1790700"/>
              <a:gd name="connsiteX0" fmla="*/ 95250 w 555526"/>
              <a:gd name="connsiteY0" fmla="*/ 1701800 h 1790700"/>
              <a:gd name="connsiteX1" fmla="*/ 88900 w 555526"/>
              <a:gd name="connsiteY1" fmla="*/ 1790700 h 1790700"/>
              <a:gd name="connsiteX2" fmla="*/ 38100 w 555526"/>
              <a:gd name="connsiteY2" fmla="*/ 1454150 h 1790700"/>
              <a:gd name="connsiteX3" fmla="*/ 6350 w 555526"/>
              <a:gd name="connsiteY3" fmla="*/ 1352550 h 1790700"/>
              <a:gd name="connsiteX4" fmla="*/ 0 w 555526"/>
              <a:gd name="connsiteY4" fmla="*/ 806450 h 1790700"/>
              <a:gd name="connsiteX5" fmla="*/ 555526 w 555526"/>
              <a:gd name="connsiteY5" fmla="*/ 616744 h 1790700"/>
              <a:gd name="connsiteX6" fmla="*/ 552450 w 555526"/>
              <a:gd name="connsiteY6" fmla="*/ 0 h 1790700"/>
              <a:gd name="connsiteX0" fmla="*/ 95250 w 555526"/>
              <a:gd name="connsiteY0" fmla="*/ 1701800 h 1790700"/>
              <a:gd name="connsiteX1" fmla="*/ 88900 w 555526"/>
              <a:gd name="connsiteY1" fmla="*/ 1790700 h 1790700"/>
              <a:gd name="connsiteX2" fmla="*/ 95250 w 555526"/>
              <a:gd name="connsiteY2" fmla="*/ 1663700 h 1790700"/>
              <a:gd name="connsiteX3" fmla="*/ 6350 w 555526"/>
              <a:gd name="connsiteY3" fmla="*/ 1352550 h 1790700"/>
              <a:gd name="connsiteX4" fmla="*/ 0 w 555526"/>
              <a:gd name="connsiteY4" fmla="*/ 806450 h 1790700"/>
              <a:gd name="connsiteX5" fmla="*/ 555526 w 555526"/>
              <a:gd name="connsiteY5" fmla="*/ 616744 h 1790700"/>
              <a:gd name="connsiteX6" fmla="*/ 552450 w 555526"/>
              <a:gd name="connsiteY6" fmla="*/ 0 h 1790700"/>
              <a:gd name="connsiteX0" fmla="*/ 95250 w 555526"/>
              <a:gd name="connsiteY0" fmla="*/ 1701800 h 1790700"/>
              <a:gd name="connsiteX1" fmla="*/ 88900 w 555526"/>
              <a:gd name="connsiteY1" fmla="*/ 1790700 h 1790700"/>
              <a:gd name="connsiteX2" fmla="*/ 95250 w 555526"/>
              <a:gd name="connsiteY2" fmla="*/ 1704441 h 1790700"/>
              <a:gd name="connsiteX3" fmla="*/ 6350 w 555526"/>
              <a:gd name="connsiteY3" fmla="*/ 1352550 h 1790700"/>
              <a:gd name="connsiteX4" fmla="*/ 0 w 555526"/>
              <a:gd name="connsiteY4" fmla="*/ 806450 h 1790700"/>
              <a:gd name="connsiteX5" fmla="*/ 555526 w 555526"/>
              <a:gd name="connsiteY5" fmla="*/ 616744 h 1790700"/>
              <a:gd name="connsiteX6" fmla="*/ 552450 w 555526"/>
              <a:gd name="connsiteY6" fmla="*/ 0 h 1790700"/>
              <a:gd name="connsiteX0" fmla="*/ 95250 w 555526"/>
              <a:gd name="connsiteY0" fmla="*/ 1701800 h 1790700"/>
              <a:gd name="connsiteX1" fmla="*/ 88900 w 555526"/>
              <a:gd name="connsiteY1" fmla="*/ 1790700 h 1790700"/>
              <a:gd name="connsiteX2" fmla="*/ 90723 w 555526"/>
              <a:gd name="connsiteY2" fmla="*/ 1699914 h 1790700"/>
              <a:gd name="connsiteX3" fmla="*/ 6350 w 555526"/>
              <a:gd name="connsiteY3" fmla="*/ 1352550 h 1790700"/>
              <a:gd name="connsiteX4" fmla="*/ 0 w 555526"/>
              <a:gd name="connsiteY4" fmla="*/ 806450 h 1790700"/>
              <a:gd name="connsiteX5" fmla="*/ 555526 w 555526"/>
              <a:gd name="connsiteY5" fmla="*/ 616744 h 1790700"/>
              <a:gd name="connsiteX6" fmla="*/ 552450 w 555526"/>
              <a:gd name="connsiteY6" fmla="*/ 0 h 1790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55526" h="1790700">
                <a:moveTo>
                  <a:pt x="95250" y="1701800"/>
                </a:moveTo>
                <a:lnTo>
                  <a:pt x="88900" y="1790700"/>
                </a:lnTo>
                <a:cubicBezTo>
                  <a:pt x="89508" y="1760438"/>
                  <a:pt x="90115" y="1730176"/>
                  <a:pt x="90723" y="1699914"/>
                </a:cubicBezTo>
                <a:lnTo>
                  <a:pt x="6350" y="1352550"/>
                </a:lnTo>
                <a:cubicBezTo>
                  <a:pt x="4233" y="1170517"/>
                  <a:pt x="2117" y="988483"/>
                  <a:pt x="0" y="806450"/>
                </a:cubicBezTo>
                <a:lnTo>
                  <a:pt x="555526" y="616744"/>
                </a:lnTo>
                <a:cubicBezTo>
                  <a:pt x="554501" y="411163"/>
                  <a:pt x="553475" y="205581"/>
                  <a:pt x="552450" y="0"/>
                </a:cubicBezTo>
              </a:path>
            </a:pathLst>
          </a:custGeom>
          <a:noFill/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92" name="Freeform 691"/>
          <p:cNvSpPr/>
          <p:nvPr/>
        </p:nvSpPr>
        <p:spPr bwMode="auto">
          <a:xfrm>
            <a:off x="2965451" y="1885950"/>
            <a:ext cx="1435100" cy="1701800"/>
          </a:xfrm>
          <a:custGeom>
            <a:avLst/>
            <a:gdLst>
              <a:gd name="connsiteX0" fmla="*/ 977900 w 1054100"/>
              <a:gd name="connsiteY0" fmla="*/ 1701800 h 1701800"/>
              <a:gd name="connsiteX1" fmla="*/ 0 w 1054100"/>
              <a:gd name="connsiteY1" fmla="*/ 1339850 h 1701800"/>
              <a:gd name="connsiteX2" fmla="*/ 0 w 1054100"/>
              <a:gd name="connsiteY2" fmla="*/ 800100 h 1701800"/>
              <a:gd name="connsiteX3" fmla="*/ 1047750 w 1054100"/>
              <a:gd name="connsiteY3" fmla="*/ 603250 h 1701800"/>
              <a:gd name="connsiteX4" fmla="*/ 1054100 w 1054100"/>
              <a:gd name="connsiteY4" fmla="*/ 0 h 1701800"/>
              <a:gd name="connsiteX0" fmla="*/ 977900 w 1430867"/>
              <a:gd name="connsiteY0" fmla="*/ 1701800 h 1701800"/>
              <a:gd name="connsiteX1" fmla="*/ 0 w 1430867"/>
              <a:gd name="connsiteY1" fmla="*/ 1339850 h 1701800"/>
              <a:gd name="connsiteX2" fmla="*/ 0 w 1430867"/>
              <a:gd name="connsiteY2" fmla="*/ 800100 h 1701800"/>
              <a:gd name="connsiteX3" fmla="*/ 1428750 w 1430867"/>
              <a:gd name="connsiteY3" fmla="*/ 609600 h 1701800"/>
              <a:gd name="connsiteX4" fmla="*/ 1054100 w 1430867"/>
              <a:gd name="connsiteY4" fmla="*/ 0 h 1701800"/>
              <a:gd name="connsiteX0" fmla="*/ 977900 w 1435100"/>
              <a:gd name="connsiteY0" fmla="*/ 1701800 h 1701800"/>
              <a:gd name="connsiteX1" fmla="*/ 0 w 1435100"/>
              <a:gd name="connsiteY1" fmla="*/ 1339850 h 1701800"/>
              <a:gd name="connsiteX2" fmla="*/ 0 w 1435100"/>
              <a:gd name="connsiteY2" fmla="*/ 800100 h 1701800"/>
              <a:gd name="connsiteX3" fmla="*/ 1428750 w 1435100"/>
              <a:gd name="connsiteY3" fmla="*/ 609600 h 1701800"/>
              <a:gd name="connsiteX4" fmla="*/ 1435100 w 1435100"/>
              <a:gd name="connsiteY4" fmla="*/ 0 h 170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5100" h="1701800">
                <a:moveTo>
                  <a:pt x="977900" y="1701800"/>
                </a:moveTo>
                <a:lnTo>
                  <a:pt x="0" y="1339850"/>
                </a:lnTo>
                <a:lnTo>
                  <a:pt x="0" y="800100"/>
                </a:lnTo>
                <a:lnTo>
                  <a:pt x="1428750" y="609600"/>
                </a:lnTo>
                <a:cubicBezTo>
                  <a:pt x="1430867" y="408517"/>
                  <a:pt x="1432983" y="201083"/>
                  <a:pt x="1435100" y="0"/>
                </a:cubicBezTo>
              </a:path>
            </a:pathLst>
          </a:custGeom>
          <a:noFill/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26" name="Isosceles Triangle 825"/>
          <p:cNvSpPr/>
          <p:nvPr/>
        </p:nvSpPr>
        <p:spPr bwMode="auto">
          <a:xfrm flipV="1">
            <a:off x="3930290" y="2333240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27" name="Isosceles Triangle 826"/>
          <p:cNvSpPr/>
          <p:nvPr/>
        </p:nvSpPr>
        <p:spPr bwMode="auto">
          <a:xfrm>
            <a:off x="3930290" y="1935078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806" name="Group 267"/>
          <p:cNvGrpSpPr/>
          <p:nvPr/>
        </p:nvGrpSpPr>
        <p:grpSpPr>
          <a:xfrm flipV="1">
            <a:off x="3930290" y="2134160"/>
            <a:ext cx="149311" cy="149310"/>
            <a:chOff x="9209112" y="7464897"/>
            <a:chExt cx="432048" cy="216023"/>
          </a:xfrm>
        </p:grpSpPr>
        <p:sp>
          <p:nvSpPr>
            <p:cNvPr id="829" name="Flowchart: Delay 828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30" name="Flowchart: Delay 829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93" name="TextBox 692"/>
          <p:cNvSpPr txBox="1"/>
          <p:nvPr/>
        </p:nvSpPr>
        <p:spPr>
          <a:xfrm flipV="1">
            <a:off x="1072208" y="2579385"/>
            <a:ext cx="80150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dirty="0" smtClean="0">
                <a:solidFill>
                  <a:srgbClr val="0070C0"/>
                </a:solidFill>
              </a:rPr>
              <a:t>SVID=7</a:t>
            </a:r>
            <a:endParaRPr lang="en-US" sz="1800" dirty="0" smtClean="0">
              <a:solidFill>
                <a:srgbClr val="0070C0"/>
              </a:solidFill>
            </a:endParaRPr>
          </a:p>
        </p:txBody>
      </p:sp>
      <p:sp>
        <p:nvSpPr>
          <p:cNvPr id="809" name="Isosceles Triangle 808"/>
          <p:cNvSpPr/>
          <p:nvPr/>
        </p:nvSpPr>
        <p:spPr bwMode="auto">
          <a:xfrm>
            <a:off x="4328452" y="1935078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05" name="Isosceles Triangle 804"/>
          <p:cNvSpPr/>
          <p:nvPr/>
        </p:nvSpPr>
        <p:spPr bwMode="auto">
          <a:xfrm flipV="1">
            <a:off x="4328452" y="2333240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810" name="Group 273"/>
          <p:cNvGrpSpPr/>
          <p:nvPr/>
        </p:nvGrpSpPr>
        <p:grpSpPr>
          <a:xfrm flipV="1">
            <a:off x="4328452" y="2134160"/>
            <a:ext cx="149311" cy="149310"/>
            <a:chOff x="9209112" y="7464897"/>
            <a:chExt cx="432048" cy="216023"/>
          </a:xfrm>
        </p:grpSpPr>
        <p:sp>
          <p:nvSpPr>
            <p:cNvPr id="807" name="Flowchart: Delay 806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08" name="Flowchart: Delay 807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50" name="TextBox 649"/>
          <p:cNvSpPr txBox="1"/>
          <p:nvPr/>
        </p:nvSpPr>
        <p:spPr>
          <a:xfrm>
            <a:off x="2338343" y="-114528"/>
            <a:ext cx="410369" cy="73866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4800" b="0" dirty="0" smtClean="0">
                <a:solidFill>
                  <a:srgbClr val="FF0000"/>
                </a:solidFill>
              </a:rPr>
              <a:t>X</a:t>
            </a:r>
            <a:endParaRPr lang="en-US" sz="4800" b="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loud 173"/>
          <p:cNvSpPr/>
          <p:nvPr/>
        </p:nvSpPr>
        <p:spPr bwMode="auto">
          <a:xfrm>
            <a:off x="1353245" y="7576616"/>
            <a:ext cx="10319657" cy="2768600"/>
          </a:xfrm>
          <a:prstGeom prst="cloud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5" name="Rectangle 174"/>
          <p:cNvSpPr/>
          <p:nvPr/>
        </p:nvSpPr>
        <p:spPr bwMode="auto">
          <a:xfrm>
            <a:off x="1864296" y="7352828"/>
            <a:ext cx="1008112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6" name="Rectangle 175"/>
          <p:cNvSpPr/>
          <p:nvPr/>
        </p:nvSpPr>
        <p:spPr bwMode="auto">
          <a:xfrm>
            <a:off x="1864296" y="8288932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7" name="Rectangle 176"/>
          <p:cNvSpPr/>
          <p:nvPr/>
        </p:nvSpPr>
        <p:spPr bwMode="auto">
          <a:xfrm>
            <a:off x="1864296" y="8504956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8" name="Rectangle 177"/>
          <p:cNvSpPr/>
          <p:nvPr/>
        </p:nvSpPr>
        <p:spPr bwMode="auto">
          <a:xfrm>
            <a:off x="1864296" y="8720980"/>
            <a:ext cx="100811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9" name="Rectangle 178"/>
          <p:cNvSpPr/>
          <p:nvPr/>
        </p:nvSpPr>
        <p:spPr bwMode="auto">
          <a:xfrm>
            <a:off x="1864296" y="9081020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0" name="Rectangle 179"/>
          <p:cNvSpPr/>
          <p:nvPr/>
        </p:nvSpPr>
        <p:spPr bwMode="auto">
          <a:xfrm>
            <a:off x="1864296" y="9297044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1" name="Isosceles Triangle 180"/>
          <p:cNvSpPr/>
          <p:nvPr/>
        </p:nvSpPr>
        <p:spPr bwMode="auto">
          <a:xfrm flipV="1">
            <a:off x="2152328" y="879298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2" name="Rectangle 181"/>
          <p:cNvSpPr/>
          <p:nvPr/>
        </p:nvSpPr>
        <p:spPr bwMode="auto">
          <a:xfrm>
            <a:off x="1792288" y="4112468"/>
            <a:ext cx="3816424" cy="9441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3" name="Rectangle 182"/>
          <p:cNvSpPr/>
          <p:nvPr/>
        </p:nvSpPr>
        <p:spPr bwMode="auto">
          <a:xfrm>
            <a:off x="1792289" y="5696644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4" name="Rectangle 183"/>
          <p:cNvSpPr/>
          <p:nvPr/>
        </p:nvSpPr>
        <p:spPr bwMode="auto">
          <a:xfrm>
            <a:off x="1792289" y="5480620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5" name="Rectangle 184"/>
          <p:cNvSpPr/>
          <p:nvPr/>
        </p:nvSpPr>
        <p:spPr bwMode="auto">
          <a:xfrm>
            <a:off x="1792289" y="6128692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6" name="Rectangle 185"/>
          <p:cNvSpPr/>
          <p:nvPr/>
        </p:nvSpPr>
        <p:spPr bwMode="auto">
          <a:xfrm>
            <a:off x="1792289" y="6344716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 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7" name="Rectangle 186"/>
          <p:cNvSpPr/>
          <p:nvPr/>
        </p:nvSpPr>
        <p:spPr bwMode="auto">
          <a:xfrm>
            <a:off x="1792289" y="6560740"/>
            <a:ext cx="3816422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8" name="Rectangle 187"/>
          <p:cNvSpPr/>
          <p:nvPr/>
        </p:nvSpPr>
        <p:spPr bwMode="auto">
          <a:xfrm>
            <a:off x="1792288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9" name="Rectangle 188"/>
          <p:cNvSpPr/>
          <p:nvPr/>
        </p:nvSpPr>
        <p:spPr bwMode="auto">
          <a:xfrm>
            <a:off x="1792288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0" name="Rectangle 189"/>
          <p:cNvSpPr/>
          <p:nvPr/>
        </p:nvSpPr>
        <p:spPr bwMode="auto">
          <a:xfrm>
            <a:off x="2080320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1" name="Rectangle 190"/>
          <p:cNvSpPr/>
          <p:nvPr/>
        </p:nvSpPr>
        <p:spPr bwMode="auto">
          <a:xfrm>
            <a:off x="2080320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2" name="Rectangle 191"/>
          <p:cNvSpPr/>
          <p:nvPr/>
        </p:nvSpPr>
        <p:spPr bwMode="auto">
          <a:xfrm>
            <a:off x="2440359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3" name="Rectangle 192"/>
          <p:cNvSpPr/>
          <p:nvPr/>
        </p:nvSpPr>
        <p:spPr bwMode="auto">
          <a:xfrm>
            <a:off x="2440359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4" name="Rectangle 193"/>
          <p:cNvSpPr/>
          <p:nvPr/>
        </p:nvSpPr>
        <p:spPr bwMode="auto">
          <a:xfrm>
            <a:off x="2728972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5" name="Rectangle 194"/>
          <p:cNvSpPr/>
          <p:nvPr/>
        </p:nvSpPr>
        <p:spPr bwMode="auto">
          <a:xfrm>
            <a:off x="2728392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6" name="Rectangle 195"/>
          <p:cNvSpPr/>
          <p:nvPr/>
        </p:nvSpPr>
        <p:spPr bwMode="auto">
          <a:xfrm>
            <a:off x="3376464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7" name="Rectangle 196"/>
          <p:cNvSpPr/>
          <p:nvPr/>
        </p:nvSpPr>
        <p:spPr bwMode="auto">
          <a:xfrm>
            <a:off x="3376464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8" name="Rectangle 197"/>
          <p:cNvSpPr/>
          <p:nvPr/>
        </p:nvSpPr>
        <p:spPr bwMode="auto">
          <a:xfrm>
            <a:off x="3664497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9" name="Rectangle 198"/>
          <p:cNvSpPr/>
          <p:nvPr/>
        </p:nvSpPr>
        <p:spPr bwMode="auto">
          <a:xfrm>
            <a:off x="3664496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0" name="Rectangle 199"/>
          <p:cNvSpPr/>
          <p:nvPr/>
        </p:nvSpPr>
        <p:spPr bwMode="auto">
          <a:xfrm>
            <a:off x="3088432" y="7352828"/>
            <a:ext cx="1008112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1" name="Rectangle 200"/>
          <p:cNvSpPr/>
          <p:nvPr/>
        </p:nvSpPr>
        <p:spPr bwMode="auto">
          <a:xfrm>
            <a:off x="3088432" y="8288932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2" name="Rectangle 201"/>
          <p:cNvSpPr/>
          <p:nvPr/>
        </p:nvSpPr>
        <p:spPr bwMode="auto">
          <a:xfrm>
            <a:off x="3088432" y="8504956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3" name="Rectangle 202"/>
          <p:cNvSpPr/>
          <p:nvPr/>
        </p:nvSpPr>
        <p:spPr bwMode="auto">
          <a:xfrm>
            <a:off x="3088432" y="8720980"/>
            <a:ext cx="100811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4" name="Rectangle 203"/>
          <p:cNvSpPr/>
          <p:nvPr/>
        </p:nvSpPr>
        <p:spPr bwMode="auto">
          <a:xfrm>
            <a:off x="3088432" y="9081020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5" name="Rectangle 204"/>
          <p:cNvSpPr/>
          <p:nvPr/>
        </p:nvSpPr>
        <p:spPr bwMode="auto">
          <a:xfrm>
            <a:off x="3088432" y="9297044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6" name="Isosceles Triangle 205"/>
          <p:cNvSpPr/>
          <p:nvPr/>
        </p:nvSpPr>
        <p:spPr bwMode="auto">
          <a:xfrm flipV="1">
            <a:off x="3376464" y="879298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7" name="Rectangle 206"/>
          <p:cNvSpPr/>
          <p:nvPr/>
        </p:nvSpPr>
        <p:spPr bwMode="auto">
          <a:xfrm>
            <a:off x="4240560" y="7352828"/>
            <a:ext cx="1008112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8" name="Rectangle 207"/>
          <p:cNvSpPr/>
          <p:nvPr/>
        </p:nvSpPr>
        <p:spPr bwMode="auto">
          <a:xfrm>
            <a:off x="4240560" y="8288932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9" name="Rectangle 208"/>
          <p:cNvSpPr/>
          <p:nvPr/>
        </p:nvSpPr>
        <p:spPr bwMode="auto">
          <a:xfrm>
            <a:off x="4240560" y="8504956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0" name="Rectangle 209"/>
          <p:cNvSpPr/>
          <p:nvPr/>
        </p:nvSpPr>
        <p:spPr bwMode="auto">
          <a:xfrm>
            <a:off x="4240560" y="8720980"/>
            <a:ext cx="100811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1" name="Rectangle 210"/>
          <p:cNvSpPr/>
          <p:nvPr/>
        </p:nvSpPr>
        <p:spPr bwMode="auto">
          <a:xfrm>
            <a:off x="4240560" y="9081020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2" name="Rectangle 211"/>
          <p:cNvSpPr/>
          <p:nvPr/>
        </p:nvSpPr>
        <p:spPr bwMode="auto">
          <a:xfrm>
            <a:off x="4240560" y="9297044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3" name="Isosceles Triangle 212"/>
          <p:cNvSpPr/>
          <p:nvPr/>
        </p:nvSpPr>
        <p:spPr bwMode="auto">
          <a:xfrm flipV="1">
            <a:off x="4528592" y="879298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4" name="Isosceles Triangle 213"/>
          <p:cNvSpPr/>
          <p:nvPr/>
        </p:nvSpPr>
        <p:spPr bwMode="auto">
          <a:xfrm>
            <a:off x="4888632" y="7424836"/>
            <a:ext cx="216024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Arial" charset="0"/>
            </a:endParaRPr>
          </a:p>
        </p:txBody>
      </p:sp>
      <p:grpSp>
        <p:nvGrpSpPr>
          <p:cNvPr id="2" name="Group 273"/>
          <p:cNvGrpSpPr/>
          <p:nvPr/>
        </p:nvGrpSpPr>
        <p:grpSpPr>
          <a:xfrm>
            <a:off x="4888632" y="7712868"/>
            <a:ext cx="216024" cy="216023"/>
            <a:chOff x="9209112" y="7464897"/>
            <a:chExt cx="432048" cy="216023"/>
          </a:xfrm>
          <a:solidFill>
            <a:srgbClr val="99FF66"/>
          </a:solidFill>
        </p:grpSpPr>
        <p:sp>
          <p:nvSpPr>
            <p:cNvPr id="216" name="Flowchart: Delay 21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  <p:sp>
          <p:nvSpPr>
            <p:cNvPr id="217" name="Flowchart: Delay 21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</p:grpSp>
      <p:sp>
        <p:nvSpPr>
          <p:cNvPr id="218" name="Isosceles Triangle 217"/>
          <p:cNvSpPr/>
          <p:nvPr/>
        </p:nvSpPr>
        <p:spPr bwMode="auto">
          <a:xfrm flipV="1">
            <a:off x="4888632" y="8000900"/>
            <a:ext cx="216024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219" name="Rectangle 218"/>
          <p:cNvSpPr/>
          <p:nvPr/>
        </p:nvSpPr>
        <p:spPr bwMode="auto">
          <a:xfrm>
            <a:off x="1504256" y="6920780"/>
            <a:ext cx="4571130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8.6.3</a:t>
            </a:r>
            <a:r>
              <a:rPr kumimoji="0" lang="en-US" sz="11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MAC Relay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0" name="Rectangle 219"/>
          <p:cNvSpPr/>
          <p:nvPr/>
        </p:nvSpPr>
        <p:spPr bwMode="auto">
          <a:xfrm>
            <a:off x="1504256" y="3144416"/>
            <a:ext cx="4571130" cy="968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8.6.3 SVLAN</a:t>
            </a:r>
            <a:r>
              <a:rPr kumimoji="0" lang="en-GB" sz="11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Relay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1" name="Rectangle 220"/>
          <p:cNvSpPr/>
          <p:nvPr/>
        </p:nvSpPr>
        <p:spPr bwMode="auto">
          <a:xfrm>
            <a:off x="4384573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2" name="Rectangle 221"/>
          <p:cNvSpPr/>
          <p:nvPr/>
        </p:nvSpPr>
        <p:spPr bwMode="auto">
          <a:xfrm>
            <a:off x="4384573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3" name="Rectangle 222"/>
          <p:cNvSpPr/>
          <p:nvPr/>
        </p:nvSpPr>
        <p:spPr bwMode="auto">
          <a:xfrm>
            <a:off x="4673186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4" name="Rectangle 223"/>
          <p:cNvSpPr/>
          <p:nvPr/>
        </p:nvSpPr>
        <p:spPr bwMode="auto">
          <a:xfrm>
            <a:off x="4672606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5" name="Rectangle 224"/>
          <p:cNvSpPr/>
          <p:nvPr/>
        </p:nvSpPr>
        <p:spPr bwMode="auto">
          <a:xfrm>
            <a:off x="5032646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6" name="Rectangle 225"/>
          <p:cNvSpPr/>
          <p:nvPr/>
        </p:nvSpPr>
        <p:spPr bwMode="auto">
          <a:xfrm>
            <a:off x="5032646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7" name="Rectangle 226"/>
          <p:cNvSpPr/>
          <p:nvPr/>
        </p:nvSpPr>
        <p:spPr bwMode="auto">
          <a:xfrm>
            <a:off x="5320679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8" name="Rectangle 227"/>
          <p:cNvSpPr/>
          <p:nvPr/>
        </p:nvSpPr>
        <p:spPr bwMode="auto">
          <a:xfrm>
            <a:off x="5320678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9" name="Isosceles Triangle 228"/>
          <p:cNvSpPr/>
          <p:nvPr/>
        </p:nvSpPr>
        <p:spPr bwMode="auto">
          <a:xfrm>
            <a:off x="5363428" y="418447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3" name="Group 257"/>
          <p:cNvGrpSpPr/>
          <p:nvPr/>
        </p:nvGrpSpPr>
        <p:grpSpPr>
          <a:xfrm>
            <a:off x="5363428" y="4472508"/>
            <a:ext cx="216024" cy="216023"/>
            <a:chOff x="9209112" y="7464897"/>
            <a:chExt cx="432048" cy="216023"/>
          </a:xfrm>
        </p:grpSpPr>
        <p:sp>
          <p:nvSpPr>
            <p:cNvPr id="231" name="Flowchart: Delay 230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2" name="Flowchart: Delay 23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33" name="Isosceles Triangle 232"/>
          <p:cNvSpPr/>
          <p:nvPr/>
        </p:nvSpPr>
        <p:spPr bwMode="auto">
          <a:xfrm flipV="1">
            <a:off x="5363428" y="476054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4" name="Isosceles Triangle 233"/>
          <p:cNvSpPr/>
          <p:nvPr/>
        </p:nvSpPr>
        <p:spPr bwMode="auto">
          <a:xfrm>
            <a:off x="4434639" y="418447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4" name="Group 273"/>
          <p:cNvGrpSpPr/>
          <p:nvPr/>
        </p:nvGrpSpPr>
        <p:grpSpPr>
          <a:xfrm>
            <a:off x="4434639" y="4472508"/>
            <a:ext cx="216024" cy="216023"/>
            <a:chOff x="9209112" y="7464897"/>
            <a:chExt cx="432048" cy="216023"/>
          </a:xfrm>
        </p:grpSpPr>
        <p:sp>
          <p:nvSpPr>
            <p:cNvPr id="236" name="Flowchart: Delay 23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7" name="Flowchart: Delay 23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38" name="Isosceles Triangle 237"/>
          <p:cNvSpPr/>
          <p:nvPr/>
        </p:nvSpPr>
        <p:spPr bwMode="auto">
          <a:xfrm flipV="1">
            <a:off x="4434639" y="476054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9" name="Rectangle 238"/>
          <p:cNvSpPr/>
          <p:nvPr/>
        </p:nvSpPr>
        <p:spPr bwMode="auto">
          <a:xfrm flipH="1">
            <a:off x="10035826" y="7352828"/>
            <a:ext cx="1008112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0" name="Rectangle 239"/>
          <p:cNvSpPr/>
          <p:nvPr/>
        </p:nvSpPr>
        <p:spPr bwMode="auto">
          <a:xfrm flipH="1">
            <a:off x="10035826" y="8288932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1" name="Rectangle 240"/>
          <p:cNvSpPr/>
          <p:nvPr/>
        </p:nvSpPr>
        <p:spPr bwMode="auto">
          <a:xfrm flipH="1">
            <a:off x="10035826" y="8504956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2" name="Rectangle 241"/>
          <p:cNvSpPr/>
          <p:nvPr/>
        </p:nvSpPr>
        <p:spPr bwMode="auto">
          <a:xfrm flipH="1">
            <a:off x="10035826" y="8720980"/>
            <a:ext cx="100811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3" name="Rectangle 242"/>
          <p:cNvSpPr/>
          <p:nvPr/>
        </p:nvSpPr>
        <p:spPr bwMode="auto">
          <a:xfrm flipH="1">
            <a:off x="10035826" y="9081020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4" name="Rectangle 243"/>
          <p:cNvSpPr/>
          <p:nvPr/>
        </p:nvSpPr>
        <p:spPr bwMode="auto">
          <a:xfrm flipH="1">
            <a:off x="10035826" y="9297044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5" name="Isosceles Triangle 244"/>
          <p:cNvSpPr/>
          <p:nvPr/>
        </p:nvSpPr>
        <p:spPr bwMode="auto">
          <a:xfrm flipH="1" flipV="1">
            <a:off x="10331770" y="879298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6" name="Rectangle 245"/>
          <p:cNvSpPr/>
          <p:nvPr/>
        </p:nvSpPr>
        <p:spPr bwMode="auto">
          <a:xfrm flipH="1">
            <a:off x="7299522" y="4112468"/>
            <a:ext cx="3816424" cy="9441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7" name="Rectangle 246"/>
          <p:cNvSpPr/>
          <p:nvPr/>
        </p:nvSpPr>
        <p:spPr bwMode="auto">
          <a:xfrm flipH="1">
            <a:off x="7299523" y="5696644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8" name="Rectangle 247"/>
          <p:cNvSpPr/>
          <p:nvPr/>
        </p:nvSpPr>
        <p:spPr bwMode="auto">
          <a:xfrm flipH="1">
            <a:off x="7299523" y="5480620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49" name="Straight Connector 248"/>
          <p:cNvCxnSpPr/>
          <p:nvPr/>
        </p:nvCxnSpPr>
        <p:spPr bwMode="auto">
          <a:xfrm flipH="1">
            <a:off x="9171730" y="5912668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0" name="Rectangle 249"/>
          <p:cNvSpPr/>
          <p:nvPr/>
        </p:nvSpPr>
        <p:spPr bwMode="auto">
          <a:xfrm flipH="1">
            <a:off x="7299523" y="6128692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1" name="Rectangle 250"/>
          <p:cNvSpPr/>
          <p:nvPr/>
        </p:nvSpPr>
        <p:spPr bwMode="auto">
          <a:xfrm flipH="1">
            <a:off x="7299523" y="6344716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 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2" name="Rectangle 251"/>
          <p:cNvSpPr/>
          <p:nvPr/>
        </p:nvSpPr>
        <p:spPr bwMode="auto">
          <a:xfrm flipH="1">
            <a:off x="7299523" y="6560740"/>
            <a:ext cx="3816422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3" name="Rectangle 252"/>
          <p:cNvSpPr/>
          <p:nvPr/>
        </p:nvSpPr>
        <p:spPr bwMode="auto">
          <a:xfrm flipH="1">
            <a:off x="10827913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4" name="Rectangle 253"/>
          <p:cNvSpPr/>
          <p:nvPr/>
        </p:nvSpPr>
        <p:spPr bwMode="auto">
          <a:xfrm flipH="1">
            <a:off x="10827913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5" name="Rectangle 254"/>
          <p:cNvSpPr/>
          <p:nvPr/>
        </p:nvSpPr>
        <p:spPr bwMode="auto">
          <a:xfrm flipH="1">
            <a:off x="10539881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6" name="Rectangle 255"/>
          <p:cNvSpPr/>
          <p:nvPr/>
        </p:nvSpPr>
        <p:spPr bwMode="auto">
          <a:xfrm flipH="1">
            <a:off x="10539881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7" name="Rectangle 256"/>
          <p:cNvSpPr/>
          <p:nvPr/>
        </p:nvSpPr>
        <p:spPr bwMode="auto">
          <a:xfrm flipH="1">
            <a:off x="10179842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8" name="Rectangle 257"/>
          <p:cNvSpPr/>
          <p:nvPr/>
        </p:nvSpPr>
        <p:spPr bwMode="auto">
          <a:xfrm flipH="1">
            <a:off x="10179842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9" name="Rectangle 258"/>
          <p:cNvSpPr/>
          <p:nvPr/>
        </p:nvSpPr>
        <p:spPr bwMode="auto">
          <a:xfrm flipH="1">
            <a:off x="9891229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0" name="Rectangle 259"/>
          <p:cNvSpPr/>
          <p:nvPr/>
        </p:nvSpPr>
        <p:spPr bwMode="auto">
          <a:xfrm flipH="1">
            <a:off x="9891809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1" name="Rectangle 260"/>
          <p:cNvSpPr/>
          <p:nvPr/>
        </p:nvSpPr>
        <p:spPr bwMode="auto">
          <a:xfrm flipH="1">
            <a:off x="9243737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2" name="Rectangle 261"/>
          <p:cNvSpPr/>
          <p:nvPr/>
        </p:nvSpPr>
        <p:spPr bwMode="auto">
          <a:xfrm flipH="1">
            <a:off x="9243737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3" name="Rectangle 262"/>
          <p:cNvSpPr/>
          <p:nvPr/>
        </p:nvSpPr>
        <p:spPr bwMode="auto">
          <a:xfrm flipH="1">
            <a:off x="8955704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4" name="Rectangle 263"/>
          <p:cNvSpPr/>
          <p:nvPr/>
        </p:nvSpPr>
        <p:spPr bwMode="auto">
          <a:xfrm flipH="1">
            <a:off x="8955705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5" name="Rectangle 264"/>
          <p:cNvSpPr/>
          <p:nvPr/>
        </p:nvSpPr>
        <p:spPr bwMode="auto">
          <a:xfrm flipH="1">
            <a:off x="8811690" y="7352828"/>
            <a:ext cx="1008112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6" name="Rectangle 265"/>
          <p:cNvSpPr/>
          <p:nvPr/>
        </p:nvSpPr>
        <p:spPr bwMode="auto">
          <a:xfrm flipH="1">
            <a:off x="8811690" y="8288932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7" name="Rectangle 266"/>
          <p:cNvSpPr/>
          <p:nvPr/>
        </p:nvSpPr>
        <p:spPr bwMode="auto">
          <a:xfrm flipH="1">
            <a:off x="8811690" y="8504956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8" name="Rectangle 267"/>
          <p:cNvSpPr/>
          <p:nvPr/>
        </p:nvSpPr>
        <p:spPr bwMode="auto">
          <a:xfrm flipH="1">
            <a:off x="8811690" y="8720980"/>
            <a:ext cx="100811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9" name="Rectangle 268"/>
          <p:cNvSpPr/>
          <p:nvPr/>
        </p:nvSpPr>
        <p:spPr bwMode="auto">
          <a:xfrm flipH="1">
            <a:off x="8811690" y="9081020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0" name="Rectangle 269"/>
          <p:cNvSpPr/>
          <p:nvPr/>
        </p:nvSpPr>
        <p:spPr bwMode="auto">
          <a:xfrm flipH="1">
            <a:off x="8811690" y="9297044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1" name="Isosceles Triangle 270"/>
          <p:cNvSpPr/>
          <p:nvPr/>
        </p:nvSpPr>
        <p:spPr bwMode="auto">
          <a:xfrm flipH="1" flipV="1">
            <a:off x="9107634" y="879298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2" name="Rectangle 271"/>
          <p:cNvSpPr/>
          <p:nvPr/>
        </p:nvSpPr>
        <p:spPr bwMode="auto">
          <a:xfrm flipH="1">
            <a:off x="7659562" y="7352828"/>
            <a:ext cx="1008112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3" name="Rectangle 272"/>
          <p:cNvSpPr/>
          <p:nvPr/>
        </p:nvSpPr>
        <p:spPr bwMode="auto">
          <a:xfrm flipH="1">
            <a:off x="7659562" y="8288932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4" name="Rectangle 273"/>
          <p:cNvSpPr/>
          <p:nvPr/>
        </p:nvSpPr>
        <p:spPr bwMode="auto">
          <a:xfrm flipH="1">
            <a:off x="7659562" y="8504956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5" name="Rectangle 274"/>
          <p:cNvSpPr/>
          <p:nvPr/>
        </p:nvSpPr>
        <p:spPr bwMode="auto">
          <a:xfrm flipH="1">
            <a:off x="7659562" y="8720980"/>
            <a:ext cx="100811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6" name="Rectangle 275"/>
          <p:cNvSpPr/>
          <p:nvPr/>
        </p:nvSpPr>
        <p:spPr bwMode="auto">
          <a:xfrm flipH="1">
            <a:off x="7659562" y="9081020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7" name="Rectangle 276"/>
          <p:cNvSpPr/>
          <p:nvPr/>
        </p:nvSpPr>
        <p:spPr bwMode="auto">
          <a:xfrm flipH="1">
            <a:off x="7659562" y="9297044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8" name="Isosceles Triangle 277"/>
          <p:cNvSpPr/>
          <p:nvPr/>
        </p:nvSpPr>
        <p:spPr bwMode="auto">
          <a:xfrm flipH="1" flipV="1">
            <a:off x="7955506" y="879298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9" name="Isosceles Triangle 278"/>
          <p:cNvSpPr/>
          <p:nvPr/>
        </p:nvSpPr>
        <p:spPr bwMode="auto">
          <a:xfrm flipH="1">
            <a:off x="7803578" y="7424836"/>
            <a:ext cx="216024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Arial" charset="0"/>
            </a:endParaRPr>
          </a:p>
        </p:txBody>
      </p:sp>
      <p:grpSp>
        <p:nvGrpSpPr>
          <p:cNvPr id="5" name="Group 273"/>
          <p:cNvGrpSpPr/>
          <p:nvPr/>
        </p:nvGrpSpPr>
        <p:grpSpPr>
          <a:xfrm flipH="1">
            <a:off x="7803578" y="7712868"/>
            <a:ext cx="216024" cy="216023"/>
            <a:chOff x="9209112" y="7464897"/>
            <a:chExt cx="432048" cy="216023"/>
          </a:xfrm>
          <a:solidFill>
            <a:srgbClr val="99FF66"/>
          </a:solidFill>
        </p:grpSpPr>
        <p:sp>
          <p:nvSpPr>
            <p:cNvPr id="281" name="Flowchart: Delay 280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  <p:sp>
          <p:nvSpPr>
            <p:cNvPr id="282" name="Flowchart: Delay 28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</p:grpSp>
      <p:sp>
        <p:nvSpPr>
          <p:cNvPr id="283" name="Isosceles Triangle 282"/>
          <p:cNvSpPr/>
          <p:nvPr/>
        </p:nvSpPr>
        <p:spPr bwMode="auto">
          <a:xfrm flipH="1" flipV="1">
            <a:off x="7803578" y="8000900"/>
            <a:ext cx="216024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284" name="Rectangle 283"/>
          <p:cNvSpPr/>
          <p:nvPr/>
        </p:nvSpPr>
        <p:spPr bwMode="auto">
          <a:xfrm flipH="1">
            <a:off x="6832848" y="6920780"/>
            <a:ext cx="4571130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8.6.3</a:t>
            </a:r>
            <a:r>
              <a:rPr kumimoji="0" lang="en-US" sz="11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MAC Relay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5" name="Rectangle 284"/>
          <p:cNvSpPr/>
          <p:nvPr/>
        </p:nvSpPr>
        <p:spPr bwMode="auto">
          <a:xfrm flipH="1">
            <a:off x="6832848" y="3144416"/>
            <a:ext cx="5112568" cy="968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8.6.3</a:t>
            </a:r>
            <a:r>
              <a:rPr kumimoji="0" lang="en-US" sz="11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S-VLAN Relay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6" name="Rectangle 285"/>
          <p:cNvSpPr/>
          <p:nvPr/>
        </p:nvSpPr>
        <p:spPr bwMode="auto">
          <a:xfrm flipH="1">
            <a:off x="8235628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7" name="Rectangle 286"/>
          <p:cNvSpPr/>
          <p:nvPr/>
        </p:nvSpPr>
        <p:spPr bwMode="auto">
          <a:xfrm flipH="1">
            <a:off x="8235628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8" name="Rectangle 287"/>
          <p:cNvSpPr/>
          <p:nvPr/>
        </p:nvSpPr>
        <p:spPr bwMode="auto">
          <a:xfrm flipH="1">
            <a:off x="7947015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9" name="Rectangle 288"/>
          <p:cNvSpPr/>
          <p:nvPr/>
        </p:nvSpPr>
        <p:spPr bwMode="auto">
          <a:xfrm flipH="1">
            <a:off x="7947595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0" name="Rectangle 289"/>
          <p:cNvSpPr/>
          <p:nvPr/>
        </p:nvSpPr>
        <p:spPr bwMode="auto">
          <a:xfrm flipH="1">
            <a:off x="7587555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1" name="Rectangle 290"/>
          <p:cNvSpPr/>
          <p:nvPr/>
        </p:nvSpPr>
        <p:spPr bwMode="auto">
          <a:xfrm flipH="1">
            <a:off x="7587555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2" name="Rectangle 291"/>
          <p:cNvSpPr/>
          <p:nvPr/>
        </p:nvSpPr>
        <p:spPr bwMode="auto">
          <a:xfrm flipH="1">
            <a:off x="7299522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3" name="Rectangle 292"/>
          <p:cNvSpPr/>
          <p:nvPr/>
        </p:nvSpPr>
        <p:spPr bwMode="auto">
          <a:xfrm flipH="1">
            <a:off x="7299523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4" name="Isosceles Triangle 293"/>
          <p:cNvSpPr/>
          <p:nvPr/>
        </p:nvSpPr>
        <p:spPr bwMode="auto">
          <a:xfrm flipH="1">
            <a:off x="7328782" y="418447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6" name="Group 257"/>
          <p:cNvGrpSpPr/>
          <p:nvPr/>
        </p:nvGrpSpPr>
        <p:grpSpPr>
          <a:xfrm flipH="1">
            <a:off x="7328782" y="4472508"/>
            <a:ext cx="216024" cy="216023"/>
            <a:chOff x="9209112" y="7464897"/>
            <a:chExt cx="432048" cy="216023"/>
          </a:xfrm>
        </p:grpSpPr>
        <p:sp>
          <p:nvSpPr>
            <p:cNvPr id="296" name="Flowchart: Delay 29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97" name="Flowchart: Delay 29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98" name="Isosceles Triangle 297"/>
          <p:cNvSpPr/>
          <p:nvPr/>
        </p:nvSpPr>
        <p:spPr bwMode="auto">
          <a:xfrm flipH="1" flipV="1">
            <a:off x="7328782" y="476054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9" name="Isosceles Triangle 298"/>
          <p:cNvSpPr/>
          <p:nvPr/>
        </p:nvSpPr>
        <p:spPr bwMode="auto">
          <a:xfrm flipH="1">
            <a:off x="8257571" y="418447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" name="Group 273"/>
          <p:cNvGrpSpPr/>
          <p:nvPr/>
        </p:nvGrpSpPr>
        <p:grpSpPr>
          <a:xfrm flipH="1">
            <a:off x="8257571" y="4472508"/>
            <a:ext cx="216024" cy="216023"/>
            <a:chOff x="9209112" y="7464897"/>
            <a:chExt cx="432048" cy="216023"/>
          </a:xfrm>
        </p:grpSpPr>
        <p:sp>
          <p:nvSpPr>
            <p:cNvPr id="301" name="Flowchart: Delay 300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02" name="Flowchart: Delay 30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03" name="Isosceles Triangle 302"/>
          <p:cNvSpPr/>
          <p:nvPr/>
        </p:nvSpPr>
        <p:spPr bwMode="auto">
          <a:xfrm flipH="1" flipV="1">
            <a:off x="8257571" y="476054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68" name="Straight Connector 367"/>
          <p:cNvCxnSpPr/>
          <p:nvPr/>
        </p:nvCxnSpPr>
        <p:spPr bwMode="auto">
          <a:xfrm>
            <a:off x="3736504" y="5912668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8" name="TextBox 577"/>
          <p:cNvSpPr txBox="1"/>
          <p:nvPr/>
        </p:nvSpPr>
        <p:spPr>
          <a:xfrm rot="16200000">
            <a:off x="1346907" y="5876889"/>
            <a:ext cx="44884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b="0" dirty="0" smtClean="0"/>
              <a:t>ISID</a:t>
            </a:r>
            <a:endParaRPr lang="en-US" sz="1800" b="0" dirty="0" smtClean="0"/>
          </a:p>
        </p:txBody>
      </p:sp>
      <p:sp>
        <p:nvSpPr>
          <p:cNvPr id="579" name="TextBox 578"/>
          <p:cNvSpPr txBox="1"/>
          <p:nvPr/>
        </p:nvSpPr>
        <p:spPr>
          <a:xfrm rot="16200000">
            <a:off x="1301443" y="4436729"/>
            <a:ext cx="538609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b="0" dirty="0" smtClean="0"/>
              <a:t>SVID</a:t>
            </a:r>
            <a:endParaRPr lang="en-US" sz="1800" b="0" dirty="0" smtClean="0"/>
          </a:p>
        </p:txBody>
      </p:sp>
      <p:sp>
        <p:nvSpPr>
          <p:cNvPr id="580" name="TextBox 579"/>
          <p:cNvSpPr txBox="1"/>
          <p:nvPr/>
        </p:nvSpPr>
        <p:spPr>
          <a:xfrm rot="16200000">
            <a:off x="1252519" y="7588282"/>
            <a:ext cx="769441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800" b="0" dirty="0" smtClean="0"/>
              <a:t>BVID</a:t>
            </a:r>
          </a:p>
          <a:p>
            <a:pPr algn="ctr"/>
            <a:r>
              <a:rPr lang="en-GB" sz="1800" b="0" dirty="0" smtClean="0"/>
              <a:t>ESP-ID</a:t>
            </a:r>
            <a:endParaRPr lang="en-US" sz="1800" b="0" dirty="0" smtClean="0"/>
          </a:p>
        </p:txBody>
      </p:sp>
      <p:grpSp>
        <p:nvGrpSpPr>
          <p:cNvPr id="744" name="Group 594"/>
          <p:cNvGrpSpPr/>
          <p:nvPr/>
        </p:nvGrpSpPr>
        <p:grpSpPr>
          <a:xfrm>
            <a:off x="3167601" y="3780138"/>
            <a:ext cx="6136760" cy="6321764"/>
            <a:chOff x="3167601" y="3780138"/>
            <a:chExt cx="6136760" cy="6321764"/>
          </a:xfrm>
        </p:grpSpPr>
        <p:grpSp>
          <p:nvGrpSpPr>
            <p:cNvPr id="745" name="Group 303"/>
            <p:cNvGrpSpPr/>
            <p:nvPr/>
          </p:nvGrpSpPr>
          <p:grpSpPr>
            <a:xfrm>
              <a:off x="3615532" y="3815028"/>
              <a:ext cx="5688829" cy="6286874"/>
              <a:chOff x="2262287" y="1470812"/>
              <a:chExt cx="5688829" cy="6286874"/>
            </a:xfrm>
          </p:grpSpPr>
          <p:sp>
            <p:nvSpPr>
              <p:cNvPr id="305" name="Isosceles Triangle 304"/>
              <p:cNvSpPr/>
              <p:nvPr/>
            </p:nvSpPr>
            <p:spPr bwMode="auto">
              <a:xfrm>
                <a:off x="2383259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06" name="Isosceles Triangle 305"/>
              <p:cNvSpPr/>
              <p:nvPr/>
            </p:nvSpPr>
            <p:spPr bwMode="auto">
              <a:xfrm flipV="1">
                <a:off x="2383259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07" name="Isosceles Triangle 306"/>
              <p:cNvSpPr/>
              <p:nvPr/>
            </p:nvSpPr>
            <p:spPr bwMode="auto">
              <a:xfrm>
                <a:off x="3247355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08" name="Isosceles Triangle 307"/>
              <p:cNvSpPr/>
              <p:nvPr/>
            </p:nvSpPr>
            <p:spPr bwMode="auto">
              <a:xfrm flipV="1">
                <a:off x="3247355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09" name="Isosceles Triangle 308"/>
              <p:cNvSpPr/>
              <p:nvPr/>
            </p:nvSpPr>
            <p:spPr bwMode="auto">
              <a:xfrm>
                <a:off x="3373760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0" name="Isosceles Triangle 309"/>
              <p:cNvSpPr/>
              <p:nvPr/>
            </p:nvSpPr>
            <p:spPr bwMode="auto">
              <a:xfrm>
                <a:off x="3722151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1" name="Isosceles Triangle 310"/>
              <p:cNvSpPr/>
              <p:nvPr/>
            </p:nvSpPr>
            <p:spPr bwMode="auto">
              <a:xfrm flipV="1">
                <a:off x="3831803" y="4288532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2" name="Isosceles Triangle 311"/>
              <p:cNvSpPr/>
              <p:nvPr/>
            </p:nvSpPr>
            <p:spPr bwMode="auto">
              <a:xfrm flipV="1">
                <a:off x="3183731" y="4288532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3" name="Freeform 312"/>
              <p:cNvSpPr/>
              <p:nvPr/>
            </p:nvSpPr>
            <p:spPr bwMode="auto">
              <a:xfrm>
                <a:off x="3350362" y="4506163"/>
                <a:ext cx="629107" cy="1441095"/>
              </a:xfrm>
              <a:custGeom>
                <a:avLst/>
                <a:gdLst>
                  <a:gd name="connsiteX0" fmla="*/ 629107 w 643737"/>
                  <a:gd name="connsiteY0" fmla="*/ 0 h 1441095"/>
                  <a:gd name="connsiteX1" fmla="*/ 643737 w 643737"/>
                  <a:gd name="connsiteY1" fmla="*/ 73152 h 1441095"/>
                  <a:gd name="connsiteX2" fmla="*/ 7315 w 643737"/>
                  <a:gd name="connsiteY2" fmla="*/ 497434 h 1441095"/>
                  <a:gd name="connsiteX3" fmla="*/ 0 w 643737"/>
                  <a:gd name="connsiteY3" fmla="*/ 1441095 h 1441095"/>
                  <a:gd name="connsiteX0" fmla="*/ 629107 w 629107"/>
                  <a:gd name="connsiteY0" fmla="*/ 0 h 1441095"/>
                  <a:gd name="connsiteX1" fmla="*/ 626403 w 629107"/>
                  <a:gd name="connsiteY1" fmla="*/ 73152 h 1441095"/>
                  <a:gd name="connsiteX2" fmla="*/ 7315 w 629107"/>
                  <a:gd name="connsiteY2" fmla="*/ 497434 h 1441095"/>
                  <a:gd name="connsiteX3" fmla="*/ 0 w 629107"/>
                  <a:gd name="connsiteY3" fmla="*/ 1441095 h 14410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9107" h="1441095">
                    <a:moveTo>
                      <a:pt x="629107" y="0"/>
                    </a:moveTo>
                    <a:cubicBezTo>
                      <a:pt x="628206" y="24384"/>
                      <a:pt x="627304" y="48768"/>
                      <a:pt x="626403" y="73152"/>
                    </a:cubicBezTo>
                    <a:lnTo>
                      <a:pt x="7315" y="497434"/>
                    </a:lnTo>
                    <a:cubicBezTo>
                      <a:pt x="4877" y="811988"/>
                      <a:pt x="2438" y="1126541"/>
                      <a:pt x="0" y="1441095"/>
                    </a:cubicBez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755" name="Group 270"/>
              <p:cNvGrpSpPr/>
              <p:nvPr/>
            </p:nvGrpSpPr>
            <p:grpSpPr>
              <a:xfrm>
                <a:off x="3247355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366" name="Flowchart: Delay 365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367" name="Flowchart: Delay 366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315" name="Freeform 314"/>
              <p:cNvSpPr/>
              <p:nvPr/>
            </p:nvSpPr>
            <p:spPr bwMode="auto">
              <a:xfrm>
                <a:off x="2479853" y="4513478"/>
                <a:ext cx="841248" cy="1433780"/>
              </a:xfrm>
              <a:custGeom>
                <a:avLst/>
                <a:gdLst>
                  <a:gd name="connsiteX0" fmla="*/ 841248 w 848563"/>
                  <a:gd name="connsiteY0" fmla="*/ 0 h 1433780"/>
                  <a:gd name="connsiteX1" fmla="*/ 848563 w 848563"/>
                  <a:gd name="connsiteY1" fmla="*/ 65837 h 1433780"/>
                  <a:gd name="connsiteX2" fmla="*/ 14630 w 848563"/>
                  <a:gd name="connsiteY2" fmla="*/ 504749 h 1433780"/>
                  <a:gd name="connsiteX3" fmla="*/ 0 w 848563"/>
                  <a:gd name="connsiteY3" fmla="*/ 1433780 h 1433780"/>
                  <a:gd name="connsiteX0" fmla="*/ 841248 w 841248"/>
                  <a:gd name="connsiteY0" fmla="*/ 0 h 1433780"/>
                  <a:gd name="connsiteX1" fmla="*/ 839896 w 841248"/>
                  <a:gd name="connsiteY1" fmla="*/ 70171 h 1433780"/>
                  <a:gd name="connsiteX2" fmla="*/ 14630 w 841248"/>
                  <a:gd name="connsiteY2" fmla="*/ 504749 h 1433780"/>
                  <a:gd name="connsiteX3" fmla="*/ 0 w 841248"/>
                  <a:gd name="connsiteY3" fmla="*/ 1433780 h 14337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41248" h="1433780">
                    <a:moveTo>
                      <a:pt x="841248" y="0"/>
                    </a:moveTo>
                    <a:cubicBezTo>
                      <a:pt x="840797" y="23390"/>
                      <a:pt x="840347" y="46781"/>
                      <a:pt x="839896" y="70171"/>
                    </a:cubicBezTo>
                    <a:lnTo>
                      <a:pt x="14630" y="504749"/>
                    </a:lnTo>
                    <a:lnTo>
                      <a:pt x="0" y="1433780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6" name="Rectangle 315"/>
              <p:cNvSpPr/>
              <p:nvPr/>
            </p:nvSpPr>
            <p:spPr bwMode="auto">
              <a:xfrm>
                <a:off x="3341107" y="1552834"/>
                <a:ext cx="621103" cy="21566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7" name="Freeform 316"/>
              <p:cNvSpPr/>
              <p:nvPr/>
            </p:nvSpPr>
            <p:spPr bwMode="auto">
              <a:xfrm>
                <a:off x="3490417" y="1470812"/>
                <a:ext cx="163830" cy="278130"/>
              </a:xfrm>
              <a:custGeom>
                <a:avLst/>
                <a:gdLst>
                  <a:gd name="connsiteX0" fmla="*/ 163830 w 163830"/>
                  <a:gd name="connsiteY0" fmla="*/ 0 h 278130"/>
                  <a:gd name="connsiteX1" fmla="*/ 163830 w 163830"/>
                  <a:gd name="connsiteY1" fmla="*/ 87630 h 278130"/>
                  <a:gd name="connsiteX2" fmla="*/ 0 w 163830"/>
                  <a:gd name="connsiteY2" fmla="*/ 278130 h 2781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3830" h="278130">
                    <a:moveTo>
                      <a:pt x="163830" y="0"/>
                    </a:moveTo>
                    <a:lnTo>
                      <a:pt x="163830" y="87630"/>
                    </a:lnTo>
                    <a:lnTo>
                      <a:pt x="0" y="278130"/>
                    </a:lnTo>
                  </a:path>
                </a:pathLst>
              </a:custGeom>
              <a:noFill/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8" name="Freeform 317"/>
              <p:cNvSpPr/>
              <p:nvPr/>
            </p:nvSpPr>
            <p:spPr bwMode="auto">
              <a:xfrm flipH="1">
                <a:off x="3369929" y="1674879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9" name="Freeform 318"/>
              <p:cNvSpPr/>
              <p:nvPr/>
            </p:nvSpPr>
            <p:spPr bwMode="auto">
              <a:xfrm>
                <a:off x="3822195" y="1676452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756" name="Group 251"/>
              <p:cNvGrpSpPr/>
              <p:nvPr/>
            </p:nvGrpSpPr>
            <p:grpSpPr>
              <a:xfrm>
                <a:off x="3378094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364" name="Flowchart: Delay 363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365" name="Flowchart: Delay 364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321" name="Isosceles Triangle 320"/>
              <p:cNvSpPr/>
              <p:nvPr/>
            </p:nvSpPr>
            <p:spPr bwMode="auto">
              <a:xfrm flipV="1">
                <a:off x="3382428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757" name="Group 254"/>
              <p:cNvGrpSpPr/>
              <p:nvPr/>
            </p:nvGrpSpPr>
            <p:grpSpPr>
              <a:xfrm>
                <a:off x="3722151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362" name="Flowchart: Delay 361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363" name="Flowchart: Delay 362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323" name="Isosceles Triangle 322"/>
              <p:cNvSpPr/>
              <p:nvPr/>
            </p:nvSpPr>
            <p:spPr bwMode="auto">
              <a:xfrm flipV="1">
                <a:off x="3726485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24" name="Isosceles Triangle 323"/>
              <p:cNvSpPr/>
              <p:nvPr/>
            </p:nvSpPr>
            <p:spPr bwMode="auto">
              <a:xfrm flipH="1">
                <a:off x="7602461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25" name="Isosceles Triangle 324"/>
              <p:cNvSpPr/>
              <p:nvPr/>
            </p:nvSpPr>
            <p:spPr bwMode="auto">
              <a:xfrm flipH="1" flipV="1">
                <a:off x="7602461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26" name="Isosceles Triangle 325"/>
              <p:cNvSpPr/>
              <p:nvPr/>
            </p:nvSpPr>
            <p:spPr bwMode="auto">
              <a:xfrm flipH="1">
                <a:off x="6738365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27" name="Isosceles Triangle 326"/>
              <p:cNvSpPr/>
              <p:nvPr/>
            </p:nvSpPr>
            <p:spPr bwMode="auto">
              <a:xfrm flipH="1" flipV="1">
                <a:off x="6738365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28" name="Isosceles Triangle 327"/>
              <p:cNvSpPr/>
              <p:nvPr/>
            </p:nvSpPr>
            <p:spPr bwMode="auto">
              <a:xfrm flipH="1">
                <a:off x="6611960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29" name="Isosceles Triangle 328"/>
              <p:cNvSpPr/>
              <p:nvPr/>
            </p:nvSpPr>
            <p:spPr bwMode="auto">
              <a:xfrm flipH="1">
                <a:off x="6263569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30" name="Isosceles Triangle 329"/>
              <p:cNvSpPr/>
              <p:nvPr/>
            </p:nvSpPr>
            <p:spPr bwMode="auto">
              <a:xfrm flipH="1" flipV="1">
                <a:off x="6090293" y="4288532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31" name="Isosceles Triangle 330"/>
              <p:cNvSpPr/>
              <p:nvPr/>
            </p:nvSpPr>
            <p:spPr bwMode="auto">
              <a:xfrm flipH="1" flipV="1">
                <a:off x="6738365" y="4288532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32" name="Freeform 331"/>
              <p:cNvSpPr/>
              <p:nvPr/>
            </p:nvSpPr>
            <p:spPr bwMode="auto">
              <a:xfrm flipH="1">
                <a:off x="6222275" y="4506163"/>
                <a:ext cx="629107" cy="1441095"/>
              </a:xfrm>
              <a:custGeom>
                <a:avLst/>
                <a:gdLst>
                  <a:gd name="connsiteX0" fmla="*/ 629107 w 643737"/>
                  <a:gd name="connsiteY0" fmla="*/ 0 h 1441095"/>
                  <a:gd name="connsiteX1" fmla="*/ 643737 w 643737"/>
                  <a:gd name="connsiteY1" fmla="*/ 73152 h 1441095"/>
                  <a:gd name="connsiteX2" fmla="*/ 7315 w 643737"/>
                  <a:gd name="connsiteY2" fmla="*/ 497434 h 1441095"/>
                  <a:gd name="connsiteX3" fmla="*/ 0 w 643737"/>
                  <a:gd name="connsiteY3" fmla="*/ 1441095 h 1441095"/>
                  <a:gd name="connsiteX0" fmla="*/ 629107 w 629107"/>
                  <a:gd name="connsiteY0" fmla="*/ 0 h 1441095"/>
                  <a:gd name="connsiteX1" fmla="*/ 626403 w 629107"/>
                  <a:gd name="connsiteY1" fmla="*/ 73152 h 1441095"/>
                  <a:gd name="connsiteX2" fmla="*/ 7315 w 629107"/>
                  <a:gd name="connsiteY2" fmla="*/ 497434 h 1441095"/>
                  <a:gd name="connsiteX3" fmla="*/ 0 w 629107"/>
                  <a:gd name="connsiteY3" fmla="*/ 1441095 h 14410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9107" h="1441095">
                    <a:moveTo>
                      <a:pt x="629107" y="0"/>
                    </a:moveTo>
                    <a:cubicBezTo>
                      <a:pt x="628206" y="24384"/>
                      <a:pt x="627304" y="48768"/>
                      <a:pt x="626403" y="73152"/>
                    </a:cubicBezTo>
                    <a:lnTo>
                      <a:pt x="7315" y="497434"/>
                    </a:lnTo>
                    <a:cubicBezTo>
                      <a:pt x="4877" y="811988"/>
                      <a:pt x="2438" y="1126541"/>
                      <a:pt x="0" y="1441095"/>
                    </a:cubicBez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758" name="Group 270"/>
              <p:cNvGrpSpPr/>
              <p:nvPr/>
            </p:nvGrpSpPr>
            <p:grpSpPr>
              <a:xfrm flipH="1">
                <a:off x="6738365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360" name="Flowchart: Delay 359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361" name="Flowchart: Delay 360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334" name="Freeform 333"/>
              <p:cNvSpPr/>
              <p:nvPr/>
            </p:nvSpPr>
            <p:spPr bwMode="auto">
              <a:xfrm flipH="1">
                <a:off x="6880643" y="4513478"/>
                <a:ext cx="841248" cy="1433780"/>
              </a:xfrm>
              <a:custGeom>
                <a:avLst/>
                <a:gdLst>
                  <a:gd name="connsiteX0" fmla="*/ 841248 w 848563"/>
                  <a:gd name="connsiteY0" fmla="*/ 0 h 1433780"/>
                  <a:gd name="connsiteX1" fmla="*/ 848563 w 848563"/>
                  <a:gd name="connsiteY1" fmla="*/ 65837 h 1433780"/>
                  <a:gd name="connsiteX2" fmla="*/ 14630 w 848563"/>
                  <a:gd name="connsiteY2" fmla="*/ 504749 h 1433780"/>
                  <a:gd name="connsiteX3" fmla="*/ 0 w 848563"/>
                  <a:gd name="connsiteY3" fmla="*/ 1433780 h 1433780"/>
                  <a:gd name="connsiteX0" fmla="*/ 841248 w 841248"/>
                  <a:gd name="connsiteY0" fmla="*/ 0 h 1433780"/>
                  <a:gd name="connsiteX1" fmla="*/ 839896 w 841248"/>
                  <a:gd name="connsiteY1" fmla="*/ 70171 h 1433780"/>
                  <a:gd name="connsiteX2" fmla="*/ 14630 w 841248"/>
                  <a:gd name="connsiteY2" fmla="*/ 504749 h 1433780"/>
                  <a:gd name="connsiteX3" fmla="*/ 0 w 841248"/>
                  <a:gd name="connsiteY3" fmla="*/ 1433780 h 14337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41248" h="1433780">
                    <a:moveTo>
                      <a:pt x="841248" y="0"/>
                    </a:moveTo>
                    <a:cubicBezTo>
                      <a:pt x="840797" y="23390"/>
                      <a:pt x="840347" y="46781"/>
                      <a:pt x="839896" y="70171"/>
                    </a:cubicBezTo>
                    <a:lnTo>
                      <a:pt x="14630" y="504749"/>
                    </a:lnTo>
                    <a:lnTo>
                      <a:pt x="0" y="1433780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35" name="Rectangle 334"/>
              <p:cNvSpPr/>
              <p:nvPr/>
            </p:nvSpPr>
            <p:spPr bwMode="auto">
              <a:xfrm flipH="1">
                <a:off x="6239534" y="1552834"/>
                <a:ext cx="621103" cy="21566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36" name="Freeform 335"/>
              <p:cNvSpPr/>
              <p:nvPr/>
            </p:nvSpPr>
            <p:spPr bwMode="auto">
              <a:xfrm flipH="1">
                <a:off x="6547497" y="1470812"/>
                <a:ext cx="0" cy="87630"/>
              </a:xfrm>
              <a:custGeom>
                <a:avLst/>
                <a:gdLst>
                  <a:gd name="connsiteX0" fmla="*/ 163830 w 163830"/>
                  <a:gd name="connsiteY0" fmla="*/ 0 h 278130"/>
                  <a:gd name="connsiteX1" fmla="*/ 163830 w 163830"/>
                  <a:gd name="connsiteY1" fmla="*/ 87630 h 278130"/>
                  <a:gd name="connsiteX2" fmla="*/ 0 w 163830"/>
                  <a:gd name="connsiteY2" fmla="*/ 278130 h 278130"/>
                  <a:gd name="connsiteX0" fmla="*/ 84234 w 84234"/>
                  <a:gd name="connsiteY0" fmla="*/ 0 h 153424"/>
                  <a:gd name="connsiteX1" fmla="*/ 84234 w 84234"/>
                  <a:gd name="connsiteY1" fmla="*/ 87630 h 153424"/>
                  <a:gd name="connsiteX2" fmla="*/ 0 w 84234"/>
                  <a:gd name="connsiteY2" fmla="*/ 153424 h 153424"/>
                  <a:gd name="connsiteX0" fmla="*/ 12226 w 12226"/>
                  <a:gd name="connsiteY0" fmla="*/ 0 h 153424"/>
                  <a:gd name="connsiteX1" fmla="*/ 12226 w 12226"/>
                  <a:gd name="connsiteY1" fmla="*/ 87630 h 153424"/>
                  <a:gd name="connsiteX2" fmla="*/ 0 w 12226"/>
                  <a:gd name="connsiteY2" fmla="*/ 153424 h 153424"/>
                  <a:gd name="connsiteX0" fmla="*/ 0 w 0"/>
                  <a:gd name="connsiteY0" fmla="*/ 0 h 87630"/>
                  <a:gd name="connsiteX1" fmla="*/ 0 w 0"/>
                  <a:gd name="connsiteY1" fmla="*/ 87630 h 876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87630">
                    <a:moveTo>
                      <a:pt x="0" y="0"/>
                    </a:moveTo>
                    <a:lnTo>
                      <a:pt x="0" y="87630"/>
                    </a:lnTo>
                  </a:path>
                </a:pathLst>
              </a:cu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37" name="Freeform 336"/>
              <p:cNvSpPr/>
              <p:nvPr/>
            </p:nvSpPr>
            <p:spPr bwMode="auto">
              <a:xfrm>
                <a:off x="6704594" y="1674879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38" name="Freeform 337"/>
              <p:cNvSpPr/>
              <p:nvPr/>
            </p:nvSpPr>
            <p:spPr bwMode="auto">
              <a:xfrm flipH="1">
                <a:off x="6252328" y="1676452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759" name="Group 251"/>
              <p:cNvGrpSpPr/>
              <p:nvPr/>
            </p:nvGrpSpPr>
            <p:grpSpPr>
              <a:xfrm flipH="1">
                <a:off x="6607626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358" name="Flowchart: Delay 357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359" name="Flowchart: Delay 358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grpSp>
            <p:nvGrpSpPr>
              <p:cNvPr id="760" name="Group 254"/>
              <p:cNvGrpSpPr/>
              <p:nvPr/>
            </p:nvGrpSpPr>
            <p:grpSpPr>
              <a:xfrm flipH="1">
                <a:off x="6263569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356" name="Flowchart: Delay 355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357" name="Flowchart: Delay 356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cxnSp>
            <p:nvCxnSpPr>
              <p:cNvPr id="341" name="Straight Connector 340"/>
              <p:cNvCxnSpPr>
                <a:stCxn id="338" idx="2"/>
                <a:endCxn id="337" idx="2"/>
              </p:cNvCxnSpPr>
              <p:nvPr/>
            </p:nvCxnSpPr>
            <p:spPr bwMode="auto">
              <a:xfrm flipV="1">
                <a:off x="6363647" y="1674879"/>
                <a:ext cx="356849" cy="1573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42" name="Freeform 341"/>
              <p:cNvSpPr/>
              <p:nvPr/>
            </p:nvSpPr>
            <p:spPr bwMode="auto">
              <a:xfrm>
                <a:off x="3347499" y="5939624"/>
                <a:ext cx="3522428" cy="174929"/>
              </a:xfrm>
              <a:custGeom>
                <a:avLst/>
                <a:gdLst>
                  <a:gd name="connsiteX0" fmla="*/ 0 w 3522428"/>
                  <a:gd name="connsiteY0" fmla="*/ 0 h 174929"/>
                  <a:gd name="connsiteX1" fmla="*/ 0 w 3522428"/>
                  <a:gd name="connsiteY1" fmla="*/ 174929 h 174929"/>
                  <a:gd name="connsiteX2" fmla="*/ 3522428 w 3522428"/>
                  <a:gd name="connsiteY2" fmla="*/ 174929 h 174929"/>
                  <a:gd name="connsiteX3" fmla="*/ 3514477 w 3522428"/>
                  <a:gd name="connsiteY3" fmla="*/ 15903 h 1749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22428" h="174929">
                    <a:moveTo>
                      <a:pt x="0" y="0"/>
                    </a:moveTo>
                    <a:lnTo>
                      <a:pt x="0" y="174929"/>
                    </a:lnTo>
                    <a:lnTo>
                      <a:pt x="3522428" y="174929"/>
                    </a:lnTo>
                    <a:lnTo>
                      <a:pt x="3514477" y="15903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43" name="TextBox 342"/>
              <p:cNvSpPr txBox="1"/>
              <p:nvPr/>
            </p:nvSpPr>
            <p:spPr>
              <a:xfrm>
                <a:off x="4579947" y="5995279"/>
                <a:ext cx="124386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BVLAN or TESI</a:t>
                </a:r>
                <a:endParaRPr lang="en-US" sz="1400" b="0" dirty="0" smtClean="0"/>
              </a:p>
            </p:txBody>
          </p:sp>
          <p:grpSp>
            <p:nvGrpSpPr>
              <p:cNvPr id="761" name="Group 273"/>
              <p:cNvGrpSpPr/>
              <p:nvPr/>
            </p:nvGrpSpPr>
            <p:grpSpPr>
              <a:xfrm>
                <a:off x="2383259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354" name="Flowchart: Delay 353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355" name="Flowchart: Delay 354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grpSp>
            <p:nvGrpSpPr>
              <p:cNvPr id="762" name="Group 273"/>
              <p:cNvGrpSpPr/>
              <p:nvPr/>
            </p:nvGrpSpPr>
            <p:grpSpPr>
              <a:xfrm flipH="1">
                <a:off x="7602461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352" name="Flowchart: Delay 351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353" name="Flowchart: Delay 352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cxnSp>
            <p:nvCxnSpPr>
              <p:cNvPr id="346" name="Straight Connector 345"/>
              <p:cNvCxnSpPr/>
              <p:nvPr/>
            </p:nvCxnSpPr>
            <p:spPr bwMode="auto">
              <a:xfrm>
                <a:off x="2474317" y="5944716"/>
                <a:ext cx="0" cy="1521693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47" name="TextBox 346"/>
              <p:cNvSpPr txBox="1"/>
              <p:nvPr/>
            </p:nvSpPr>
            <p:spPr>
              <a:xfrm rot="16200000">
                <a:off x="2175597" y="7240108"/>
                <a:ext cx="60426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BVLAN</a:t>
                </a:r>
              </a:p>
              <a:p>
                <a:r>
                  <a:rPr lang="en-GB" sz="1400" b="0" dirty="0" smtClean="0"/>
                  <a:t>or TESI</a:t>
                </a:r>
                <a:endParaRPr lang="en-US" sz="1400" b="0" dirty="0" smtClean="0"/>
              </a:p>
            </p:txBody>
          </p:sp>
          <p:sp>
            <p:nvSpPr>
              <p:cNvPr id="348" name="TextBox 347"/>
              <p:cNvSpPr txBox="1"/>
              <p:nvPr/>
            </p:nvSpPr>
            <p:spPr>
              <a:xfrm rot="5400000" flipH="1">
                <a:off x="7433539" y="7230584"/>
                <a:ext cx="60426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BVLAN</a:t>
                </a:r>
              </a:p>
              <a:p>
                <a:r>
                  <a:rPr lang="en-GB" sz="1400" b="0" dirty="0" smtClean="0"/>
                  <a:t>or TESI</a:t>
                </a:r>
                <a:endParaRPr lang="en-US" sz="1400" b="0" dirty="0" smtClean="0"/>
              </a:p>
            </p:txBody>
          </p:sp>
          <p:cxnSp>
            <p:nvCxnSpPr>
              <p:cNvPr id="349" name="Straight Connector 348"/>
              <p:cNvCxnSpPr/>
              <p:nvPr/>
            </p:nvCxnSpPr>
            <p:spPr bwMode="auto">
              <a:xfrm>
                <a:off x="7730901" y="5935191"/>
                <a:ext cx="0" cy="1521693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50" name="Isosceles Triangle 349"/>
              <p:cNvSpPr/>
              <p:nvPr/>
            </p:nvSpPr>
            <p:spPr bwMode="auto">
              <a:xfrm flipH="1" flipV="1">
                <a:off x="6603292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51" name="Isosceles Triangle 350"/>
              <p:cNvSpPr/>
              <p:nvPr/>
            </p:nvSpPr>
            <p:spPr bwMode="auto">
              <a:xfrm flipH="1" flipV="1">
                <a:off x="6259235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cxnSp>
          <p:nvCxnSpPr>
            <p:cNvPr id="586" name="Straight Connector 585"/>
            <p:cNvCxnSpPr>
              <a:endCxn id="317" idx="0"/>
            </p:cNvCxnSpPr>
            <p:nvPr/>
          </p:nvCxnSpPr>
          <p:spPr bwMode="auto">
            <a:xfrm>
              <a:off x="3167601" y="3780138"/>
              <a:ext cx="1839891" cy="3489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82" name="Rectangle 581"/>
          <p:cNvSpPr/>
          <p:nvPr/>
        </p:nvSpPr>
        <p:spPr bwMode="auto">
          <a:xfrm flipV="1">
            <a:off x="8921080" y="2539352"/>
            <a:ext cx="348392" cy="60506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7" name="Rectangle 586"/>
          <p:cNvSpPr/>
          <p:nvPr/>
        </p:nvSpPr>
        <p:spPr bwMode="auto">
          <a:xfrm flipV="1">
            <a:off x="9318254" y="2539348"/>
            <a:ext cx="2206637" cy="60506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8" name="Rectangle 587"/>
          <p:cNvSpPr/>
          <p:nvPr/>
        </p:nvSpPr>
        <p:spPr bwMode="auto">
          <a:xfrm flipV="1">
            <a:off x="8206295" y="1892335"/>
            <a:ext cx="647013" cy="125630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9" name="Rectangle 588"/>
          <p:cNvSpPr/>
          <p:nvPr/>
        </p:nvSpPr>
        <p:spPr bwMode="auto">
          <a:xfrm flipV="1">
            <a:off x="8206295" y="1743024"/>
            <a:ext cx="647013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0" name="Rectangle 589"/>
          <p:cNvSpPr/>
          <p:nvPr/>
        </p:nvSpPr>
        <p:spPr bwMode="auto">
          <a:xfrm flipV="1">
            <a:off x="8005762" y="1065710"/>
            <a:ext cx="847545" cy="5311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Server Layer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1" name="Rounded Rectangle 590"/>
          <p:cNvSpPr/>
          <p:nvPr/>
        </p:nvSpPr>
        <p:spPr bwMode="auto">
          <a:xfrm flipV="1">
            <a:off x="8970850" y="2560544"/>
            <a:ext cx="248851" cy="555298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Aggregation</a:t>
            </a:r>
          </a:p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Control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592" name="Rounded Rectangle 591"/>
          <p:cNvSpPr/>
          <p:nvPr/>
        </p:nvSpPr>
        <p:spPr bwMode="auto">
          <a:xfrm flipV="1">
            <a:off x="9367754" y="2638889"/>
            <a:ext cx="1008112" cy="44793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Frame Collection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593" name="Rectangle 592"/>
          <p:cNvSpPr/>
          <p:nvPr/>
        </p:nvSpPr>
        <p:spPr bwMode="auto">
          <a:xfrm flipV="1">
            <a:off x="9465176" y="2688659"/>
            <a:ext cx="348392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Marker </a:t>
            </a:r>
            <a:r>
              <a:rPr lang="en-GB" sz="700" b="0" dirty="0" err="1" smtClean="0">
                <a:latin typeface="Arial" charset="0"/>
              </a:rPr>
              <a:t>Respndr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594" name="Rectangle 593"/>
          <p:cNvSpPr/>
          <p:nvPr/>
        </p:nvSpPr>
        <p:spPr bwMode="auto">
          <a:xfrm flipV="1">
            <a:off x="9885576" y="2688657"/>
            <a:ext cx="440520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Frame Collector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595" name="Rounded Rectangle 594"/>
          <p:cNvSpPr/>
          <p:nvPr/>
        </p:nvSpPr>
        <p:spPr bwMode="auto">
          <a:xfrm flipV="1">
            <a:off x="10447875" y="2638889"/>
            <a:ext cx="1025257" cy="44793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Frame Distribution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596" name="Rectangle 595"/>
          <p:cNvSpPr/>
          <p:nvPr/>
        </p:nvSpPr>
        <p:spPr bwMode="auto">
          <a:xfrm flipV="1">
            <a:off x="10519881" y="2688658"/>
            <a:ext cx="499821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Frame Distributor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597" name="Rectangle 596"/>
          <p:cNvSpPr/>
          <p:nvPr/>
        </p:nvSpPr>
        <p:spPr bwMode="auto">
          <a:xfrm flipV="1">
            <a:off x="11091379" y="2688659"/>
            <a:ext cx="348392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Marker Gen/</a:t>
            </a:r>
            <a:r>
              <a:rPr lang="en-GB" sz="700" b="0" dirty="0" err="1" smtClean="0">
                <a:latin typeface="Arial" charset="0"/>
              </a:rPr>
              <a:t>Rec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598" name="Rounded Rectangle 597"/>
          <p:cNvSpPr/>
          <p:nvPr/>
        </p:nvSpPr>
        <p:spPr bwMode="auto">
          <a:xfrm>
            <a:off x="8250932" y="3236132"/>
            <a:ext cx="2902396" cy="34839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DAS Frame Switching</a:t>
            </a:r>
            <a:endParaRPr lang="en-US" sz="700" b="0" dirty="0" smtClean="0">
              <a:latin typeface="Arial" charset="0"/>
            </a:endParaRPr>
          </a:p>
        </p:txBody>
      </p:sp>
      <p:grpSp>
        <p:nvGrpSpPr>
          <p:cNvPr id="763" name="Group 267"/>
          <p:cNvGrpSpPr/>
          <p:nvPr/>
        </p:nvGrpSpPr>
        <p:grpSpPr>
          <a:xfrm flipV="1">
            <a:off x="8256065" y="2141187"/>
            <a:ext cx="149311" cy="149310"/>
            <a:chOff x="9209112" y="7464897"/>
            <a:chExt cx="432048" cy="216023"/>
          </a:xfrm>
        </p:grpSpPr>
        <p:sp>
          <p:nvSpPr>
            <p:cNvPr id="753" name="Flowchart: Delay 752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54" name="Flowchart: Delay 753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765" name="Group 273"/>
          <p:cNvGrpSpPr/>
          <p:nvPr/>
        </p:nvGrpSpPr>
        <p:grpSpPr>
          <a:xfrm flipV="1">
            <a:off x="8654227" y="2141187"/>
            <a:ext cx="149311" cy="149310"/>
            <a:chOff x="9209112" y="7464897"/>
            <a:chExt cx="432048" cy="216023"/>
          </a:xfrm>
        </p:grpSpPr>
        <p:sp>
          <p:nvSpPr>
            <p:cNvPr id="749" name="Flowchart: Delay 748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50" name="Flowchart: Delay 749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766" name="Group 395"/>
          <p:cNvGrpSpPr/>
          <p:nvPr/>
        </p:nvGrpSpPr>
        <p:grpSpPr>
          <a:xfrm flipH="1" flipV="1">
            <a:off x="8007214" y="1593714"/>
            <a:ext cx="846094" cy="945635"/>
            <a:chOff x="1951211" y="1912268"/>
            <a:chExt cx="1224136" cy="1368152"/>
          </a:xfrm>
        </p:grpSpPr>
        <p:sp>
          <p:nvSpPr>
            <p:cNvPr id="746" name="Rectangle 745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>
                  <a:latin typeface="Arial" charset="0"/>
                </a:rPr>
                <a:t>8.5</a:t>
              </a: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47" name="Rectangle 746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48" name="Straight Connector 747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03" name="TextBox 602"/>
          <p:cNvSpPr txBox="1"/>
          <p:nvPr/>
        </p:nvSpPr>
        <p:spPr>
          <a:xfrm flipV="1">
            <a:off x="10318020" y="3072408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sp>
        <p:nvSpPr>
          <p:cNvPr id="607" name="Rectangle 606"/>
          <p:cNvSpPr/>
          <p:nvPr/>
        </p:nvSpPr>
        <p:spPr bwMode="auto">
          <a:xfrm flipV="1">
            <a:off x="10866355" y="1892336"/>
            <a:ext cx="647013" cy="64701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08" name="Rectangle 607"/>
          <p:cNvSpPr/>
          <p:nvPr/>
        </p:nvSpPr>
        <p:spPr bwMode="auto">
          <a:xfrm flipV="1">
            <a:off x="10866355" y="1743024"/>
            <a:ext cx="647013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09" name="Rectangle 608"/>
          <p:cNvSpPr/>
          <p:nvPr/>
        </p:nvSpPr>
        <p:spPr bwMode="auto">
          <a:xfrm flipV="1">
            <a:off x="10269112" y="648080"/>
            <a:ext cx="1244256" cy="24885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0" name="Rectangle 609"/>
          <p:cNvSpPr/>
          <p:nvPr/>
        </p:nvSpPr>
        <p:spPr bwMode="auto">
          <a:xfrm flipV="1">
            <a:off x="10269112" y="498768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1" name="Rectangle 610"/>
          <p:cNvSpPr/>
          <p:nvPr/>
        </p:nvSpPr>
        <p:spPr bwMode="auto">
          <a:xfrm flipV="1">
            <a:off x="10269112" y="349458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2" name="Isosceles Triangle 611"/>
          <p:cNvSpPr/>
          <p:nvPr/>
        </p:nvSpPr>
        <p:spPr bwMode="auto">
          <a:xfrm>
            <a:off x="10722513" y="697849"/>
            <a:ext cx="293153" cy="149311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6" name="Isosceles Triangle 615"/>
          <p:cNvSpPr/>
          <p:nvPr/>
        </p:nvSpPr>
        <p:spPr bwMode="auto">
          <a:xfrm flipV="1">
            <a:off x="11314287" y="2340267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68" name="Group 273"/>
          <p:cNvGrpSpPr/>
          <p:nvPr/>
        </p:nvGrpSpPr>
        <p:grpSpPr>
          <a:xfrm flipV="1">
            <a:off x="11314287" y="2141187"/>
            <a:ext cx="149311" cy="149310"/>
            <a:chOff x="9209112" y="7464897"/>
            <a:chExt cx="432048" cy="216023"/>
          </a:xfrm>
        </p:grpSpPr>
        <p:sp>
          <p:nvSpPr>
            <p:cNvPr id="734" name="Flowchart: Delay 733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35" name="Flowchart: Delay 734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18" name="Isosceles Triangle 617"/>
          <p:cNvSpPr/>
          <p:nvPr/>
        </p:nvSpPr>
        <p:spPr bwMode="auto">
          <a:xfrm>
            <a:off x="11314287" y="1942105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69" name="Group 395"/>
          <p:cNvGrpSpPr/>
          <p:nvPr/>
        </p:nvGrpSpPr>
        <p:grpSpPr>
          <a:xfrm flipH="1" flipV="1">
            <a:off x="10667274" y="1593714"/>
            <a:ext cx="846094" cy="945635"/>
            <a:chOff x="1951211" y="1912268"/>
            <a:chExt cx="1224136" cy="1368152"/>
          </a:xfrm>
        </p:grpSpPr>
        <p:sp>
          <p:nvSpPr>
            <p:cNvPr id="731" name="Rectangle 730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>
                  <a:latin typeface="Arial" charset="0"/>
                </a:rPr>
                <a:t>8.5</a:t>
              </a: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32" name="Rectangle 731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33" name="Straight Connector 732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70" name="Group 482"/>
          <p:cNvGrpSpPr/>
          <p:nvPr/>
        </p:nvGrpSpPr>
        <p:grpSpPr>
          <a:xfrm flipV="1">
            <a:off x="10269112" y="896931"/>
            <a:ext cx="1244256" cy="1642418"/>
            <a:chOff x="4759523" y="3928492"/>
            <a:chExt cx="1800200" cy="2376264"/>
          </a:xfrm>
          <a:solidFill>
            <a:schemeClr val="bg1">
              <a:lumMod val="85000"/>
            </a:schemeClr>
          </a:solidFill>
        </p:grpSpPr>
        <p:sp>
          <p:nvSpPr>
            <p:cNvPr id="727" name="Rectangle 726"/>
            <p:cNvSpPr/>
            <p:nvPr/>
          </p:nvSpPr>
          <p:spPr bwMode="auto">
            <a:xfrm flipH="1">
              <a:off x="4759523" y="5800700"/>
              <a:ext cx="1800200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28" name="Rectangle 727"/>
            <p:cNvSpPr/>
            <p:nvPr/>
          </p:nvSpPr>
          <p:spPr bwMode="auto">
            <a:xfrm flipH="1">
              <a:off x="4759523" y="3928492"/>
              <a:ext cx="216024" cy="1872208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LACPDU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29" name="Straight Connector 728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30" name="Rectangle 729"/>
            <p:cNvSpPr/>
            <p:nvPr/>
          </p:nvSpPr>
          <p:spPr bwMode="auto">
            <a:xfrm>
              <a:off x="5479603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smtClean="0">
                  <a:latin typeface="Arial" charset="0"/>
                </a:rPr>
                <a:t>Control </a:t>
              </a:r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grpSp>
        <p:nvGrpSpPr>
          <p:cNvPr id="771" name="Group 482"/>
          <p:cNvGrpSpPr/>
          <p:nvPr/>
        </p:nvGrpSpPr>
        <p:grpSpPr>
          <a:xfrm flipV="1">
            <a:off x="10468193" y="1245323"/>
            <a:ext cx="1045175" cy="1294026"/>
            <a:chOff x="4759523" y="4432548"/>
            <a:chExt cx="1512168" cy="1872208"/>
          </a:xfrm>
          <a:solidFill>
            <a:schemeClr val="bg1">
              <a:lumMod val="85000"/>
            </a:schemeClr>
          </a:solidFill>
        </p:grpSpPr>
        <p:sp>
          <p:nvSpPr>
            <p:cNvPr id="723" name="Rectangle 722"/>
            <p:cNvSpPr/>
            <p:nvPr/>
          </p:nvSpPr>
          <p:spPr bwMode="auto">
            <a:xfrm flipH="1">
              <a:off x="4759523" y="5800700"/>
              <a:ext cx="1512168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24" name="Rectangle 723"/>
            <p:cNvSpPr/>
            <p:nvPr/>
          </p:nvSpPr>
          <p:spPr bwMode="auto">
            <a:xfrm flipH="1">
              <a:off x="4759523" y="4432548"/>
              <a:ext cx="216024" cy="136815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Marker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25" name="Straight Connector 724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26" name="Rectangle 725"/>
            <p:cNvSpPr/>
            <p:nvPr/>
          </p:nvSpPr>
          <p:spPr bwMode="auto">
            <a:xfrm>
              <a:off x="5191571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err="1" smtClean="0">
                  <a:latin typeface="Arial" charset="0"/>
                </a:rPr>
                <a:t>Aggr</a:t>
              </a:r>
              <a:endParaRPr lang="en-GB" sz="700" b="0" dirty="0" smtClean="0">
                <a:latin typeface="Arial" charset="0"/>
              </a:endParaRPr>
            </a:p>
            <a:p>
              <a:pPr algn="ctr"/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cxnSp>
        <p:nvCxnSpPr>
          <p:cNvPr id="622" name="Straight Arrow Connector 621"/>
          <p:cNvCxnSpPr>
            <a:stCxn id="594" idx="0"/>
          </p:cNvCxnSpPr>
          <p:nvPr/>
        </p:nvCxnSpPr>
        <p:spPr bwMode="auto">
          <a:xfrm>
            <a:off x="10105836" y="2937508"/>
            <a:ext cx="2810" cy="29623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23" name="Straight Arrow Connector 622"/>
          <p:cNvCxnSpPr>
            <a:stCxn id="596" idx="0"/>
          </p:cNvCxnSpPr>
          <p:nvPr/>
        </p:nvCxnSpPr>
        <p:spPr bwMode="auto">
          <a:xfrm>
            <a:off x="10769792" y="2937509"/>
            <a:ext cx="13960" cy="29739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24" name="TextBox 623"/>
          <p:cNvSpPr txBox="1"/>
          <p:nvPr/>
        </p:nvSpPr>
        <p:spPr>
          <a:xfrm flipV="1">
            <a:off x="11051854" y="2482076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sp>
        <p:nvSpPr>
          <p:cNvPr id="625" name="TextBox 624"/>
          <p:cNvSpPr txBox="1"/>
          <p:nvPr/>
        </p:nvSpPr>
        <p:spPr>
          <a:xfrm flipV="1">
            <a:off x="8398697" y="3077451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sp>
        <p:nvSpPr>
          <p:cNvPr id="626" name="Rectangle 625"/>
          <p:cNvSpPr/>
          <p:nvPr/>
        </p:nvSpPr>
        <p:spPr bwMode="auto">
          <a:xfrm flipV="1">
            <a:off x="1936304" y="2532404"/>
            <a:ext cx="348392" cy="612011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7" name="Rectangle 626"/>
          <p:cNvSpPr/>
          <p:nvPr/>
        </p:nvSpPr>
        <p:spPr bwMode="auto">
          <a:xfrm flipV="1">
            <a:off x="2331843" y="2532404"/>
            <a:ext cx="2197025" cy="61201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8" name="Rectangle 627"/>
          <p:cNvSpPr/>
          <p:nvPr/>
        </p:nvSpPr>
        <p:spPr bwMode="auto">
          <a:xfrm flipV="1">
            <a:off x="2533547" y="1885392"/>
            <a:ext cx="647013" cy="64701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9" name="Rectangle 628"/>
          <p:cNvSpPr/>
          <p:nvPr/>
        </p:nvSpPr>
        <p:spPr bwMode="auto">
          <a:xfrm flipV="1">
            <a:off x="2533547" y="1736080"/>
            <a:ext cx="647013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0" name="Rectangle 629"/>
          <p:cNvSpPr/>
          <p:nvPr/>
        </p:nvSpPr>
        <p:spPr bwMode="auto">
          <a:xfrm flipV="1">
            <a:off x="1936304" y="641136"/>
            <a:ext cx="1244256" cy="24885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1" name="Rectangle 630"/>
          <p:cNvSpPr/>
          <p:nvPr/>
        </p:nvSpPr>
        <p:spPr bwMode="auto">
          <a:xfrm flipV="1">
            <a:off x="1936304" y="491824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2" name="Rectangle 631"/>
          <p:cNvSpPr/>
          <p:nvPr/>
        </p:nvSpPr>
        <p:spPr bwMode="auto">
          <a:xfrm flipV="1">
            <a:off x="1936304" y="342514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3" name="Isosceles Triangle 632"/>
          <p:cNvSpPr/>
          <p:nvPr/>
        </p:nvSpPr>
        <p:spPr bwMode="auto">
          <a:xfrm>
            <a:off x="2389705" y="690905"/>
            <a:ext cx="293153" cy="149311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4" name="Rounded Rectangle 633"/>
          <p:cNvSpPr/>
          <p:nvPr/>
        </p:nvSpPr>
        <p:spPr bwMode="auto">
          <a:xfrm flipV="1">
            <a:off x="1986074" y="2558321"/>
            <a:ext cx="248851" cy="56224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Aggregation</a:t>
            </a:r>
          </a:p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Control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35" name="Rounded Rectangle 634"/>
          <p:cNvSpPr/>
          <p:nvPr/>
        </p:nvSpPr>
        <p:spPr bwMode="auto">
          <a:xfrm flipV="1">
            <a:off x="2375928" y="2631945"/>
            <a:ext cx="995938" cy="44793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Frame Collection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36" name="Rectangle 635"/>
          <p:cNvSpPr/>
          <p:nvPr/>
        </p:nvSpPr>
        <p:spPr bwMode="auto">
          <a:xfrm flipV="1">
            <a:off x="2425698" y="2681715"/>
            <a:ext cx="348392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Marker </a:t>
            </a:r>
            <a:r>
              <a:rPr lang="en-GB" sz="700" b="0" dirty="0" err="1" smtClean="0">
                <a:latin typeface="Arial" charset="0"/>
              </a:rPr>
              <a:t>Respndr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37" name="Rectangle 636"/>
          <p:cNvSpPr/>
          <p:nvPr/>
        </p:nvSpPr>
        <p:spPr bwMode="auto">
          <a:xfrm flipV="1">
            <a:off x="2861481" y="2681713"/>
            <a:ext cx="448465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Frame Collector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38" name="Rounded Rectangle 637"/>
          <p:cNvSpPr/>
          <p:nvPr/>
        </p:nvSpPr>
        <p:spPr bwMode="auto">
          <a:xfrm flipV="1">
            <a:off x="3459048" y="2631945"/>
            <a:ext cx="1043011" cy="44793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Frame Distribution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39" name="Rectangle 638"/>
          <p:cNvSpPr/>
          <p:nvPr/>
        </p:nvSpPr>
        <p:spPr bwMode="auto">
          <a:xfrm flipV="1">
            <a:off x="3511442" y="2681714"/>
            <a:ext cx="505064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Frame Distributor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40" name="Rectangle 639"/>
          <p:cNvSpPr/>
          <p:nvPr/>
        </p:nvSpPr>
        <p:spPr bwMode="auto">
          <a:xfrm flipV="1">
            <a:off x="4080751" y="2681714"/>
            <a:ext cx="371538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Marker Gen/</a:t>
            </a:r>
            <a:r>
              <a:rPr lang="en-GB" sz="700" b="0" dirty="0" err="1" smtClean="0">
                <a:latin typeface="Arial" charset="0"/>
              </a:rPr>
              <a:t>Rec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41" name="Rounded Rectangle 640"/>
          <p:cNvSpPr/>
          <p:nvPr/>
        </p:nvSpPr>
        <p:spPr bwMode="auto">
          <a:xfrm>
            <a:off x="2488758" y="3229188"/>
            <a:ext cx="3244131" cy="34839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DAS Frame Switching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42" name="Isosceles Triangle 641"/>
          <p:cNvSpPr/>
          <p:nvPr/>
        </p:nvSpPr>
        <p:spPr bwMode="auto">
          <a:xfrm flipV="1">
            <a:off x="2782398" y="2333323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72" name="Group 270"/>
          <p:cNvGrpSpPr/>
          <p:nvPr/>
        </p:nvGrpSpPr>
        <p:grpSpPr>
          <a:xfrm flipV="1">
            <a:off x="2782398" y="2134243"/>
            <a:ext cx="149311" cy="149310"/>
            <a:chOff x="9209112" y="7464897"/>
            <a:chExt cx="432048" cy="216023"/>
          </a:xfrm>
        </p:grpSpPr>
        <p:sp>
          <p:nvSpPr>
            <p:cNvPr id="721" name="Flowchart: Delay 720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22" name="Flowchart: Delay 72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44" name="Isosceles Triangle 643"/>
          <p:cNvSpPr/>
          <p:nvPr/>
        </p:nvSpPr>
        <p:spPr bwMode="auto">
          <a:xfrm>
            <a:off x="2782398" y="1935161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45" name="Isosceles Triangle 644"/>
          <p:cNvSpPr/>
          <p:nvPr/>
        </p:nvSpPr>
        <p:spPr bwMode="auto">
          <a:xfrm flipV="1">
            <a:off x="2981479" y="2333323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73" name="Group 273"/>
          <p:cNvGrpSpPr/>
          <p:nvPr/>
        </p:nvGrpSpPr>
        <p:grpSpPr>
          <a:xfrm flipV="1">
            <a:off x="2981479" y="2134243"/>
            <a:ext cx="149311" cy="149310"/>
            <a:chOff x="9209112" y="7464897"/>
            <a:chExt cx="432048" cy="216023"/>
          </a:xfrm>
        </p:grpSpPr>
        <p:sp>
          <p:nvSpPr>
            <p:cNvPr id="719" name="Flowchart: Delay 718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20" name="Flowchart: Delay 719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47" name="Isosceles Triangle 646"/>
          <p:cNvSpPr/>
          <p:nvPr/>
        </p:nvSpPr>
        <p:spPr bwMode="auto">
          <a:xfrm>
            <a:off x="2981479" y="1935161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74" name="Group 395"/>
          <p:cNvGrpSpPr/>
          <p:nvPr/>
        </p:nvGrpSpPr>
        <p:grpSpPr>
          <a:xfrm flipH="1" flipV="1">
            <a:off x="2334466" y="1586770"/>
            <a:ext cx="846094" cy="945635"/>
            <a:chOff x="1951211" y="1912268"/>
            <a:chExt cx="1224136" cy="1368152"/>
          </a:xfrm>
        </p:grpSpPr>
        <p:sp>
          <p:nvSpPr>
            <p:cNvPr id="716" name="Rectangle 715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>
                  <a:latin typeface="Arial" charset="0"/>
                </a:rPr>
                <a:t>8.5</a:t>
              </a: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17" name="Rectangle 716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18" name="Straight Connector 717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49" name="TextBox 648"/>
          <p:cNvSpPr txBox="1"/>
          <p:nvPr/>
        </p:nvSpPr>
        <p:spPr>
          <a:xfrm flipV="1">
            <a:off x="3387345" y="3108702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grpSp>
        <p:nvGrpSpPr>
          <p:cNvPr id="775" name="Group 482"/>
          <p:cNvGrpSpPr/>
          <p:nvPr/>
        </p:nvGrpSpPr>
        <p:grpSpPr>
          <a:xfrm flipV="1">
            <a:off x="1936304" y="889987"/>
            <a:ext cx="1244256" cy="1642418"/>
            <a:chOff x="4759523" y="3928492"/>
            <a:chExt cx="1800200" cy="2376264"/>
          </a:xfrm>
          <a:solidFill>
            <a:schemeClr val="bg1">
              <a:lumMod val="85000"/>
            </a:schemeClr>
          </a:solidFill>
        </p:grpSpPr>
        <p:sp>
          <p:nvSpPr>
            <p:cNvPr id="712" name="Rectangle 711"/>
            <p:cNvSpPr/>
            <p:nvPr/>
          </p:nvSpPr>
          <p:spPr bwMode="auto">
            <a:xfrm flipH="1">
              <a:off x="4759523" y="5800700"/>
              <a:ext cx="1800200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13" name="Rectangle 712"/>
            <p:cNvSpPr/>
            <p:nvPr/>
          </p:nvSpPr>
          <p:spPr bwMode="auto">
            <a:xfrm flipH="1">
              <a:off x="4759523" y="3928492"/>
              <a:ext cx="216024" cy="1872208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LACPDU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14" name="Straight Connector 713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15" name="Rectangle 714"/>
            <p:cNvSpPr/>
            <p:nvPr/>
          </p:nvSpPr>
          <p:spPr bwMode="auto">
            <a:xfrm>
              <a:off x="5479603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smtClean="0">
                  <a:latin typeface="Arial" charset="0"/>
                </a:rPr>
                <a:t>Control </a:t>
              </a:r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grpSp>
        <p:nvGrpSpPr>
          <p:cNvPr id="776" name="Group 482"/>
          <p:cNvGrpSpPr/>
          <p:nvPr/>
        </p:nvGrpSpPr>
        <p:grpSpPr>
          <a:xfrm flipV="1">
            <a:off x="2135385" y="1238379"/>
            <a:ext cx="1045175" cy="1294026"/>
            <a:chOff x="4759523" y="4432548"/>
            <a:chExt cx="1512168" cy="1872208"/>
          </a:xfrm>
          <a:solidFill>
            <a:schemeClr val="bg1">
              <a:lumMod val="85000"/>
            </a:schemeClr>
          </a:solidFill>
        </p:grpSpPr>
        <p:sp>
          <p:nvSpPr>
            <p:cNvPr id="708" name="Rectangle 707"/>
            <p:cNvSpPr/>
            <p:nvPr/>
          </p:nvSpPr>
          <p:spPr bwMode="auto">
            <a:xfrm flipH="1">
              <a:off x="4759523" y="5800700"/>
              <a:ext cx="1512168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09" name="Rectangle 708"/>
            <p:cNvSpPr/>
            <p:nvPr/>
          </p:nvSpPr>
          <p:spPr bwMode="auto">
            <a:xfrm flipH="1">
              <a:off x="4759523" y="4432548"/>
              <a:ext cx="216024" cy="136815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Marker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10" name="Straight Connector 709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11" name="Rectangle 710"/>
            <p:cNvSpPr/>
            <p:nvPr/>
          </p:nvSpPr>
          <p:spPr bwMode="auto">
            <a:xfrm>
              <a:off x="5191571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err="1" smtClean="0">
                  <a:latin typeface="Arial" charset="0"/>
                </a:rPr>
                <a:t>Aggr</a:t>
              </a:r>
              <a:endParaRPr lang="en-GB" sz="700" b="0" dirty="0" smtClean="0">
                <a:latin typeface="Arial" charset="0"/>
              </a:endParaRPr>
            </a:p>
            <a:p>
              <a:pPr algn="ctr"/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sp>
        <p:nvSpPr>
          <p:cNvPr id="652" name="Rectangle 651"/>
          <p:cNvSpPr/>
          <p:nvPr/>
        </p:nvSpPr>
        <p:spPr bwMode="auto">
          <a:xfrm flipV="1">
            <a:off x="5121599" y="1885391"/>
            <a:ext cx="647013" cy="1259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53" name="Rectangle 652"/>
          <p:cNvSpPr/>
          <p:nvPr/>
        </p:nvSpPr>
        <p:spPr bwMode="auto">
          <a:xfrm flipV="1">
            <a:off x="5121599" y="1736080"/>
            <a:ext cx="647013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54" name="Rectangle 653"/>
          <p:cNvSpPr/>
          <p:nvPr/>
        </p:nvSpPr>
        <p:spPr bwMode="auto">
          <a:xfrm flipV="1">
            <a:off x="4921856" y="1064135"/>
            <a:ext cx="846755" cy="524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Server Layer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77" name="Group 267"/>
          <p:cNvGrpSpPr/>
          <p:nvPr/>
        </p:nvGrpSpPr>
        <p:grpSpPr>
          <a:xfrm flipV="1">
            <a:off x="5171369" y="2134243"/>
            <a:ext cx="149311" cy="149310"/>
            <a:chOff x="9209112" y="7464897"/>
            <a:chExt cx="432048" cy="216023"/>
          </a:xfrm>
        </p:grpSpPr>
        <p:sp>
          <p:nvSpPr>
            <p:cNvPr id="706" name="Flowchart: Delay 70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07" name="Flowchart: Delay 70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779" name="Group 273"/>
          <p:cNvGrpSpPr/>
          <p:nvPr/>
        </p:nvGrpSpPr>
        <p:grpSpPr>
          <a:xfrm flipV="1">
            <a:off x="5569531" y="2134243"/>
            <a:ext cx="149311" cy="149310"/>
            <a:chOff x="9209112" y="7464897"/>
            <a:chExt cx="432048" cy="216023"/>
          </a:xfrm>
        </p:grpSpPr>
        <p:sp>
          <p:nvSpPr>
            <p:cNvPr id="702" name="Flowchart: Delay 701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03" name="Flowchart: Delay 702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780" name="Group 395"/>
          <p:cNvGrpSpPr/>
          <p:nvPr/>
        </p:nvGrpSpPr>
        <p:grpSpPr>
          <a:xfrm flipH="1" flipV="1">
            <a:off x="4922518" y="1586770"/>
            <a:ext cx="846094" cy="945635"/>
            <a:chOff x="1951211" y="1912268"/>
            <a:chExt cx="1224136" cy="1368152"/>
          </a:xfrm>
        </p:grpSpPr>
        <p:sp>
          <p:nvSpPr>
            <p:cNvPr id="699" name="Rectangle 698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>
                  <a:latin typeface="Arial" charset="0"/>
                </a:rPr>
                <a:t>8.5</a:t>
              </a: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00" name="Rectangle 699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01" name="Straight Connector 700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661" name="Straight Arrow Connector 660"/>
          <p:cNvCxnSpPr>
            <a:stCxn id="637" idx="0"/>
          </p:cNvCxnSpPr>
          <p:nvPr/>
        </p:nvCxnSpPr>
        <p:spPr bwMode="auto">
          <a:xfrm flipH="1">
            <a:off x="3076335" y="2930564"/>
            <a:ext cx="9379" cy="2897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62" name="Straight Arrow Connector 661"/>
          <p:cNvCxnSpPr>
            <a:stCxn id="639" idx="0"/>
          </p:cNvCxnSpPr>
          <p:nvPr/>
        </p:nvCxnSpPr>
        <p:spPr bwMode="auto">
          <a:xfrm flipH="1">
            <a:off x="3762701" y="2930565"/>
            <a:ext cx="1273" cy="3374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63" name="TextBox 662"/>
          <p:cNvSpPr txBox="1"/>
          <p:nvPr/>
        </p:nvSpPr>
        <p:spPr>
          <a:xfrm flipV="1">
            <a:off x="5307098" y="3108702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sp>
        <p:nvSpPr>
          <p:cNvPr id="664" name="TextBox 663"/>
          <p:cNvSpPr txBox="1"/>
          <p:nvPr/>
        </p:nvSpPr>
        <p:spPr>
          <a:xfrm flipV="1">
            <a:off x="2768816" y="2475132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sp>
        <p:nvSpPr>
          <p:cNvPr id="665" name="Freeform 664"/>
          <p:cNvSpPr/>
          <p:nvPr/>
        </p:nvSpPr>
        <p:spPr bwMode="auto">
          <a:xfrm flipV="1">
            <a:off x="5384629" y="785394"/>
            <a:ext cx="3053442" cy="288032"/>
          </a:xfrm>
          <a:custGeom>
            <a:avLst/>
            <a:gdLst>
              <a:gd name="connsiteX0" fmla="*/ 0 w 3053442"/>
              <a:gd name="connsiteY0" fmla="*/ 0 h 457200"/>
              <a:gd name="connsiteX1" fmla="*/ 0 w 3053442"/>
              <a:gd name="connsiteY1" fmla="*/ 457200 h 457200"/>
              <a:gd name="connsiteX2" fmla="*/ 3053442 w 3053442"/>
              <a:gd name="connsiteY2" fmla="*/ 457200 h 457200"/>
              <a:gd name="connsiteX3" fmla="*/ 3053442 w 3053442"/>
              <a:gd name="connsiteY3" fmla="*/ 16328 h 457200"/>
              <a:gd name="connsiteX0" fmla="*/ 0 w 3053442"/>
              <a:gd name="connsiteY0" fmla="*/ 27282 h 484482"/>
              <a:gd name="connsiteX1" fmla="*/ 0 w 3053442"/>
              <a:gd name="connsiteY1" fmla="*/ 484482 h 484482"/>
              <a:gd name="connsiteX2" fmla="*/ 3053442 w 3053442"/>
              <a:gd name="connsiteY2" fmla="*/ 484482 h 484482"/>
              <a:gd name="connsiteX3" fmla="*/ 3046950 w 3053442"/>
              <a:gd name="connsiteY3" fmla="*/ 0 h 484482"/>
              <a:gd name="connsiteX0" fmla="*/ 0 w 3053442"/>
              <a:gd name="connsiteY0" fmla="*/ 27282 h 484482"/>
              <a:gd name="connsiteX1" fmla="*/ 0 w 3053442"/>
              <a:gd name="connsiteY1" fmla="*/ 484482 h 484482"/>
              <a:gd name="connsiteX2" fmla="*/ 3053442 w 3053442"/>
              <a:gd name="connsiteY2" fmla="*/ 484482 h 484482"/>
              <a:gd name="connsiteX3" fmla="*/ 3046950 w 3053442"/>
              <a:gd name="connsiteY3" fmla="*/ 0 h 484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53442" h="484482">
                <a:moveTo>
                  <a:pt x="0" y="27282"/>
                </a:moveTo>
                <a:lnTo>
                  <a:pt x="0" y="484482"/>
                </a:lnTo>
                <a:lnTo>
                  <a:pt x="3053442" y="484482"/>
                </a:lnTo>
                <a:lnTo>
                  <a:pt x="3046950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66" name="TextBox 665"/>
          <p:cNvSpPr txBox="1"/>
          <p:nvPr/>
        </p:nvSpPr>
        <p:spPr>
          <a:xfrm flipV="1">
            <a:off x="6092352" y="785974"/>
            <a:ext cx="1811394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b="0" dirty="0" smtClean="0"/>
              <a:t>Intra-DAS (virtual) Link</a:t>
            </a:r>
            <a:endParaRPr lang="en-US" sz="1400" b="0" dirty="0" smtClean="0"/>
          </a:p>
        </p:txBody>
      </p:sp>
      <p:cxnSp>
        <p:nvCxnSpPr>
          <p:cNvPr id="667" name="Straight Connector 666"/>
          <p:cNvCxnSpPr/>
          <p:nvPr/>
        </p:nvCxnSpPr>
        <p:spPr bwMode="auto">
          <a:xfrm flipV="1">
            <a:off x="2512368" y="0"/>
            <a:ext cx="0" cy="3657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8" name="Straight Connector 667"/>
          <p:cNvCxnSpPr/>
          <p:nvPr/>
        </p:nvCxnSpPr>
        <p:spPr bwMode="auto">
          <a:xfrm flipV="1">
            <a:off x="10865296" y="0"/>
            <a:ext cx="0" cy="3657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69" name="TextBox 668"/>
          <p:cNvSpPr txBox="1"/>
          <p:nvPr/>
        </p:nvSpPr>
        <p:spPr>
          <a:xfrm flipV="1">
            <a:off x="2559441" y="48652"/>
            <a:ext cx="52899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b="0" dirty="0" smtClean="0"/>
              <a:t>ENNI1</a:t>
            </a:r>
            <a:endParaRPr lang="en-US" sz="1400" b="0" dirty="0" smtClean="0"/>
          </a:p>
        </p:txBody>
      </p:sp>
      <p:sp>
        <p:nvSpPr>
          <p:cNvPr id="670" name="TextBox 669"/>
          <p:cNvSpPr txBox="1"/>
          <p:nvPr/>
        </p:nvSpPr>
        <p:spPr>
          <a:xfrm flipV="1">
            <a:off x="10937304" y="48652"/>
            <a:ext cx="52899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b="0" dirty="0" smtClean="0"/>
              <a:t>ENNI2</a:t>
            </a:r>
            <a:endParaRPr lang="en-US" sz="1400" b="0" dirty="0" smtClean="0"/>
          </a:p>
        </p:txBody>
      </p:sp>
      <p:sp>
        <p:nvSpPr>
          <p:cNvPr id="671" name="Freeform 670"/>
          <p:cNvSpPr/>
          <p:nvPr/>
        </p:nvSpPr>
        <p:spPr bwMode="auto">
          <a:xfrm flipV="1">
            <a:off x="3159929" y="1848272"/>
            <a:ext cx="2304768" cy="1939641"/>
          </a:xfrm>
          <a:custGeom>
            <a:avLst/>
            <a:gdLst>
              <a:gd name="connsiteX0" fmla="*/ 0 w 819150"/>
              <a:gd name="connsiteY0" fmla="*/ 1781175 h 1781175"/>
              <a:gd name="connsiteX1" fmla="*/ 0 w 819150"/>
              <a:gd name="connsiteY1" fmla="*/ 1781175 h 1781175"/>
              <a:gd name="connsiteX2" fmla="*/ 0 w 819150"/>
              <a:gd name="connsiteY2" fmla="*/ 1143000 h 1781175"/>
              <a:gd name="connsiteX3" fmla="*/ 819150 w 819150"/>
              <a:gd name="connsiteY3" fmla="*/ 990600 h 1781175"/>
              <a:gd name="connsiteX4" fmla="*/ 809625 w 819150"/>
              <a:gd name="connsiteY4" fmla="*/ 0 h 1781175"/>
              <a:gd name="connsiteX0" fmla="*/ 0 w 819150"/>
              <a:gd name="connsiteY0" fmla="*/ 1895475 h 1895475"/>
              <a:gd name="connsiteX1" fmla="*/ 0 w 819150"/>
              <a:gd name="connsiteY1" fmla="*/ 1895475 h 1895475"/>
              <a:gd name="connsiteX2" fmla="*/ 0 w 819150"/>
              <a:gd name="connsiteY2" fmla="*/ 1257300 h 1895475"/>
              <a:gd name="connsiteX3" fmla="*/ 819150 w 819150"/>
              <a:gd name="connsiteY3" fmla="*/ 1104900 h 1895475"/>
              <a:gd name="connsiteX4" fmla="*/ 809625 w 819150"/>
              <a:gd name="connsiteY4" fmla="*/ 0 h 1895475"/>
              <a:gd name="connsiteX0" fmla="*/ 0 w 810442"/>
              <a:gd name="connsiteY0" fmla="*/ 1895475 h 1895475"/>
              <a:gd name="connsiteX1" fmla="*/ 0 w 810442"/>
              <a:gd name="connsiteY1" fmla="*/ 1895475 h 1895475"/>
              <a:gd name="connsiteX2" fmla="*/ 0 w 810442"/>
              <a:gd name="connsiteY2" fmla="*/ 1257300 h 1895475"/>
              <a:gd name="connsiteX3" fmla="*/ 810442 w 810442"/>
              <a:gd name="connsiteY3" fmla="*/ 211449 h 1895475"/>
              <a:gd name="connsiteX4" fmla="*/ 809625 w 810442"/>
              <a:gd name="connsiteY4" fmla="*/ 0 h 1895475"/>
              <a:gd name="connsiteX0" fmla="*/ 0 w 4489431"/>
              <a:gd name="connsiteY0" fmla="*/ 1895475 h 1895475"/>
              <a:gd name="connsiteX1" fmla="*/ 0 w 4489431"/>
              <a:gd name="connsiteY1" fmla="*/ 1895475 h 1895475"/>
              <a:gd name="connsiteX2" fmla="*/ 4489431 w 4489431"/>
              <a:gd name="connsiteY2" fmla="*/ 499481 h 1895475"/>
              <a:gd name="connsiteX3" fmla="*/ 810442 w 4489431"/>
              <a:gd name="connsiteY3" fmla="*/ 211449 h 1895475"/>
              <a:gd name="connsiteX4" fmla="*/ 809625 w 4489431"/>
              <a:gd name="connsiteY4" fmla="*/ 0 h 1895475"/>
              <a:gd name="connsiteX0" fmla="*/ 0 w 4489431"/>
              <a:gd name="connsiteY0" fmla="*/ 1895475 h 1939641"/>
              <a:gd name="connsiteX1" fmla="*/ 4489431 w 4489431"/>
              <a:gd name="connsiteY1" fmla="*/ 1939641 h 1939641"/>
              <a:gd name="connsiteX2" fmla="*/ 4489431 w 4489431"/>
              <a:gd name="connsiteY2" fmla="*/ 499481 h 1939641"/>
              <a:gd name="connsiteX3" fmla="*/ 810442 w 4489431"/>
              <a:gd name="connsiteY3" fmla="*/ 211449 h 1939641"/>
              <a:gd name="connsiteX4" fmla="*/ 809625 w 4489431"/>
              <a:gd name="connsiteY4" fmla="*/ 0 h 1939641"/>
              <a:gd name="connsiteX0" fmla="*/ 3334901 w 3679806"/>
              <a:gd name="connsiteY0" fmla="*/ 1723617 h 1939641"/>
              <a:gd name="connsiteX1" fmla="*/ 3679806 w 3679806"/>
              <a:gd name="connsiteY1" fmla="*/ 1939641 h 1939641"/>
              <a:gd name="connsiteX2" fmla="*/ 3679806 w 3679806"/>
              <a:gd name="connsiteY2" fmla="*/ 499481 h 1939641"/>
              <a:gd name="connsiteX3" fmla="*/ 817 w 3679806"/>
              <a:gd name="connsiteY3" fmla="*/ 211449 h 1939641"/>
              <a:gd name="connsiteX4" fmla="*/ 0 w 3679806"/>
              <a:gd name="connsiteY4" fmla="*/ 0 h 1939641"/>
              <a:gd name="connsiteX0" fmla="*/ 3679804 w 3679806"/>
              <a:gd name="connsiteY0" fmla="*/ 1867633 h 1939641"/>
              <a:gd name="connsiteX1" fmla="*/ 3679806 w 3679806"/>
              <a:gd name="connsiteY1" fmla="*/ 1939641 h 1939641"/>
              <a:gd name="connsiteX2" fmla="*/ 3679806 w 3679806"/>
              <a:gd name="connsiteY2" fmla="*/ 499481 h 1939641"/>
              <a:gd name="connsiteX3" fmla="*/ 817 w 3679806"/>
              <a:gd name="connsiteY3" fmla="*/ 211449 h 1939641"/>
              <a:gd name="connsiteX4" fmla="*/ 0 w 3679806"/>
              <a:gd name="connsiteY4" fmla="*/ 0 h 1939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79806" h="1939641">
                <a:moveTo>
                  <a:pt x="3679804" y="1867633"/>
                </a:moveTo>
                <a:cubicBezTo>
                  <a:pt x="3679805" y="1891636"/>
                  <a:pt x="3679805" y="1915638"/>
                  <a:pt x="3679806" y="1939641"/>
                </a:cubicBezTo>
                <a:lnTo>
                  <a:pt x="3679806" y="499481"/>
                </a:lnTo>
                <a:lnTo>
                  <a:pt x="817" y="211449"/>
                </a:lnTo>
                <a:cubicBezTo>
                  <a:pt x="545" y="140966"/>
                  <a:pt x="272" y="70483"/>
                  <a:pt x="0" y="0"/>
                </a:cubicBezTo>
              </a:path>
            </a:pathLst>
          </a:cu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2" name="Freeform 671"/>
          <p:cNvSpPr/>
          <p:nvPr/>
        </p:nvSpPr>
        <p:spPr bwMode="auto">
          <a:xfrm flipH="1" flipV="1">
            <a:off x="10705381" y="1906806"/>
            <a:ext cx="482103" cy="1927225"/>
          </a:xfrm>
          <a:custGeom>
            <a:avLst/>
            <a:gdLst>
              <a:gd name="connsiteX0" fmla="*/ 0 w 819150"/>
              <a:gd name="connsiteY0" fmla="*/ 1781175 h 1781175"/>
              <a:gd name="connsiteX1" fmla="*/ 0 w 819150"/>
              <a:gd name="connsiteY1" fmla="*/ 1781175 h 1781175"/>
              <a:gd name="connsiteX2" fmla="*/ 0 w 819150"/>
              <a:gd name="connsiteY2" fmla="*/ 1143000 h 1781175"/>
              <a:gd name="connsiteX3" fmla="*/ 819150 w 819150"/>
              <a:gd name="connsiteY3" fmla="*/ 990600 h 1781175"/>
              <a:gd name="connsiteX4" fmla="*/ 809625 w 819150"/>
              <a:gd name="connsiteY4" fmla="*/ 0 h 1781175"/>
              <a:gd name="connsiteX0" fmla="*/ 0 w 819150"/>
              <a:gd name="connsiteY0" fmla="*/ 1927225 h 1927225"/>
              <a:gd name="connsiteX1" fmla="*/ 0 w 819150"/>
              <a:gd name="connsiteY1" fmla="*/ 1927225 h 1927225"/>
              <a:gd name="connsiteX2" fmla="*/ 0 w 819150"/>
              <a:gd name="connsiteY2" fmla="*/ 1289050 h 1927225"/>
              <a:gd name="connsiteX3" fmla="*/ 819150 w 819150"/>
              <a:gd name="connsiteY3" fmla="*/ 1136650 h 1927225"/>
              <a:gd name="connsiteX4" fmla="*/ 809625 w 819150"/>
              <a:gd name="connsiteY4" fmla="*/ 0 h 1927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9150" h="1927225">
                <a:moveTo>
                  <a:pt x="0" y="1927225"/>
                </a:moveTo>
                <a:lnTo>
                  <a:pt x="0" y="1927225"/>
                </a:lnTo>
                <a:lnTo>
                  <a:pt x="0" y="1289050"/>
                </a:lnTo>
                <a:lnTo>
                  <a:pt x="819150" y="1136650"/>
                </a:lnTo>
                <a:lnTo>
                  <a:pt x="809625" y="0"/>
                </a:lnTo>
              </a:path>
            </a:pathLst>
          </a:cu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3" name="Freeform 672"/>
          <p:cNvSpPr/>
          <p:nvPr/>
        </p:nvSpPr>
        <p:spPr bwMode="auto">
          <a:xfrm flipH="1" flipV="1">
            <a:off x="10196422" y="1899490"/>
            <a:ext cx="991061" cy="1909345"/>
          </a:xfrm>
          <a:custGeom>
            <a:avLst/>
            <a:gdLst>
              <a:gd name="connsiteX0" fmla="*/ 0 w 819150"/>
              <a:gd name="connsiteY0" fmla="*/ 1781175 h 1781175"/>
              <a:gd name="connsiteX1" fmla="*/ 0 w 819150"/>
              <a:gd name="connsiteY1" fmla="*/ 1781175 h 1781175"/>
              <a:gd name="connsiteX2" fmla="*/ 0 w 819150"/>
              <a:gd name="connsiteY2" fmla="*/ 1143000 h 1781175"/>
              <a:gd name="connsiteX3" fmla="*/ 819150 w 819150"/>
              <a:gd name="connsiteY3" fmla="*/ 990600 h 1781175"/>
              <a:gd name="connsiteX4" fmla="*/ 809625 w 819150"/>
              <a:gd name="connsiteY4" fmla="*/ 0 h 1781175"/>
              <a:gd name="connsiteX0" fmla="*/ 0 w 819150"/>
              <a:gd name="connsiteY0" fmla="*/ 1777518 h 1777518"/>
              <a:gd name="connsiteX1" fmla="*/ 0 w 819150"/>
              <a:gd name="connsiteY1" fmla="*/ 1777518 h 1777518"/>
              <a:gd name="connsiteX2" fmla="*/ 0 w 819150"/>
              <a:gd name="connsiteY2" fmla="*/ 1139343 h 1777518"/>
              <a:gd name="connsiteX3" fmla="*/ 819150 w 819150"/>
              <a:gd name="connsiteY3" fmla="*/ 986943 h 1777518"/>
              <a:gd name="connsiteX4" fmla="*/ 367738 w 819150"/>
              <a:gd name="connsiteY4" fmla="*/ 0 h 1777518"/>
              <a:gd name="connsiteX0" fmla="*/ 0 w 819150"/>
              <a:gd name="connsiteY0" fmla="*/ 1777518 h 1777518"/>
              <a:gd name="connsiteX1" fmla="*/ 0 w 819150"/>
              <a:gd name="connsiteY1" fmla="*/ 1777518 h 1777518"/>
              <a:gd name="connsiteX2" fmla="*/ 0 w 819150"/>
              <a:gd name="connsiteY2" fmla="*/ 1139343 h 1777518"/>
              <a:gd name="connsiteX3" fmla="*/ 819150 w 819150"/>
              <a:gd name="connsiteY3" fmla="*/ 986943 h 1777518"/>
              <a:gd name="connsiteX4" fmla="*/ 643654 w 819150"/>
              <a:gd name="connsiteY4" fmla="*/ 594782 h 1777518"/>
              <a:gd name="connsiteX5" fmla="*/ 367738 w 819150"/>
              <a:gd name="connsiteY5" fmla="*/ 0 h 1777518"/>
              <a:gd name="connsiteX0" fmla="*/ 0 w 820409"/>
              <a:gd name="connsiteY0" fmla="*/ 1777518 h 1777518"/>
              <a:gd name="connsiteX1" fmla="*/ 0 w 820409"/>
              <a:gd name="connsiteY1" fmla="*/ 1777518 h 1777518"/>
              <a:gd name="connsiteX2" fmla="*/ 0 w 820409"/>
              <a:gd name="connsiteY2" fmla="*/ 1139343 h 1777518"/>
              <a:gd name="connsiteX3" fmla="*/ 819150 w 820409"/>
              <a:gd name="connsiteY3" fmla="*/ 986943 h 1777518"/>
              <a:gd name="connsiteX4" fmla="*/ 820409 w 820409"/>
              <a:gd name="connsiteY4" fmla="*/ 444820 h 1777518"/>
              <a:gd name="connsiteX5" fmla="*/ 367738 w 820409"/>
              <a:gd name="connsiteY5" fmla="*/ 0 h 1777518"/>
              <a:gd name="connsiteX0" fmla="*/ 0 w 820409"/>
              <a:gd name="connsiteY0" fmla="*/ 1777518 h 1777518"/>
              <a:gd name="connsiteX1" fmla="*/ 0 w 820409"/>
              <a:gd name="connsiteY1" fmla="*/ 1777518 h 1777518"/>
              <a:gd name="connsiteX2" fmla="*/ 0 w 820409"/>
              <a:gd name="connsiteY2" fmla="*/ 1139343 h 1777518"/>
              <a:gd name="connsiteX3" fmla="*/ 819150 w 820409"/>
              <a:gd name="connsiteY3" fmla="*/ 986943 h 1777518"/>
              <a:gd name="connsiteX4" fmla="*/ 820409 w 820409"/>
              <a:gd name="connsiteY4" fmla="*/ 444820 h 1777518"/>
              <a:gd name="connsiteX5" fmla="*/ 541936 w 820409"/>
              <a:gd name="connsiteY5" fmla="*/ 174158 h 1777518"/>
              <a:gd name="connsiteX6" fmla="*/ 367738 w 820409"/>
              <a:gd name="connsiteY6" fmla="*/ 0 h 1777518"/>
              <a:gd name="connsiteX0" fmla="*/ 0 w 820409"/>
              <a:gd name="connsiteY0" fmla="*/ 1777518 h 1777518"/>
              <a:gd name="connsiteX1" fmla="*/ 0 w 820409"/>
              <a:gd name="connsiteY1" fmla="*/ 1777518 h 1777518"/>
              <a:gd name="connsiteX2" fmla="*/ 0 w 820409"/>
              <a:gd name="connsiteY2" fmla="*/ 1139343 h 1777518"/>
              <a:gd name="connsiteX3" fmla="*/ 819150 w 820409"/>
              <a:gd name="connsiteY3" fmla="*/ 986943 h 1777518"/>
              <a:gd name="connsiteX4" fmla="*/ 820409 w 820409"/>
              <a:gd name="connsiteY4" fmla="*/ 444820 h 1777518"/>
              <a:gd name="connsiteX5" fmla="*/ 366849 w 820409"/>
              <a:gd name="connsiteY5" fmla="*/ 86375 h 1777518"/>
              <a:gd name="connsiteX6" fmla="*/ 367738 w 820409"/>
              <a:gd name="connsiteY6" fmla="*/ 0 h 1777518"/>
              <a:gd name="connsiteX0" fmla="*/ 0 w 820409"/>
              <a:gd name="connsiteY0" fmla="*/ 1923568 h 1923568"/>
              <a:gd name="connsiteX1" fmla="*/ 0 w 820409"/>
              <a:gd name="connsiteY1" fmla="*/ 1923568 h 1923568"/>
              <a:gd name="connsiteX2" fmla="*/ 0 w 820409"/>
              <a:gd name="connsiteY2" fmla="*/ 1285393 h 1923568"/>
              <a:gd name="connsiteX3" fmla="*/ 819150 w 820409"/>
              <a:gd name="connsiteY3" fmla="*/ 1132993 h 1923568"/>
              <a:gd name="connsiteX4" fmla="*/ 820409 w 820409"/>
              <a:gd name="connsiteY4" fmla="*/ 590870 h 1923568"/>
              <a:gd name="connsiteX5" fmla="*/ 366849 w 820409"/>
              <a:gd name="connsiteY5" fmla="*/ 232425 h 1923568"/>
              <a:gd name="connsiteX6" fmla="*/ 370633 w 820409"/>
              <a:gd name="connsiteY6" fmla="*/ 0 h 1923568"/>
              <a:gd name="connsiteX0" fmla="*/ 0 w 819570"/>
              <a:gd name="connsiteY0" fmla="*/ 1923568 h 1923568"/>
              <a:gd name="connsiteX1" fmla="*/ 0 w 819570"/>
              <a:gd name="connsiteY1" fmla="*/ 1923568 h 1923568"/>
              <a:gd name="connsiteX2" fmla="*/ 0 w 819570"/>
              <a:gd name="connsiteY2" fmla="*/ 1285393 h 1923568"/>
              <a:gd name="connsiteX3" fmla="*/ 819150 w 819570"/>
              <a:gd name="connsiteY3" fmla="*/ 1132993 h 1923568"/>
              <a:gd name="connsiteX4" fmla="*/ 555520 w 819570"/>
              <a:gd name="connsiteY4" fmla="*/ 590870 h 1923568"/>
              <a:gd name="connsiteX5" fmla="*/ 366849 w 819570"/>
              <a:gd name="connsiteY5" fmla="*/ 232425 h 1923568"/>
              <a:gd name="connsiteX6" fmla="*/ 370633 w 819570"/>
              <a:gd name="connsiteY6" fmla="*/ 0 h 1923568"/>
              <a:gd name="connsiteX0" fmla="*/ 0 w 561195"/>
              <a:gd name="connsiteY0" fmla="*/ 1923568 h 1923568"/>
              <a:gd name="connsiteX1" fmla="*/ 0 w 561195"/>
              <a:gd name="connsiteY1" fmla="*/ 1923568 h 1923568"/>
              <a:gd name="connsiteX2" fmla="*/ 0 w 561195"/>
              <a:gd name="connsiteY2" fmla="*/ 1285393 h 1923568"/>
              <a:gd name="connsiteX3" fmla="*/ 560775 w 561195"/>
              <a:gd name="connsiteY3" fmla="*/ 1152043 h 1923568"/>
              <a:gd name="connsiteX4" fmla="*/ 555520 w 561195"/>
              <a:gd name="connsiteY4" fmla="*/ 590870 h 1923568"/>
              <a:gd name="connsiteX5" fmla="*/ 366849 w 561195"/>
              <a:gd name="connsiteY5" fmla="*/ 232425 h 1923568"/>
              <a:gd name="connsiteX6" fmla="*/ 370633 w 561195"/>
              <a:gd name="connsiteY6" fmla="*/ 0 h 1923568"/>
              <a:gd name="connsiteX0" fmla="*/ 0 w 555520"/>
              <a:gd name="connsiteY0" fmla="*/ 1923568 h 1923568"/>
              <a:gd name="connsiteX1" fmla="*/ 0 w 555520"/>
              <a:gd name="connsiteY1" fmla="*/ 1923568 h 1923568"/>
              <a:gd name="connsiteX2" fmla="*/ 0 w 555520"/>
              <a:gd name="connsiteY2" fmla="*/ 1285393 h 1923568"/>
              <a:gd name="connsiteX3" fmla="*/ 554262 w 555520"/>
              <a:gd name="connsiteY3" fmla="*/ 1128231 h 1923568"/>
              <a:gd name="connsiteX4" fmla="*/ 555520 w 555520"/>
              <a:gd name="connsiteY4" fmla="*/ 590870 h 1923568"/>
              <a:gd name="connsiteX5" fmla="*/ 366849 w 555520"/>
              <a:gd name="connsiteY5" fmla="*/ 232425 h 1923568"/>
              <a:gd name="connsiteX6" fmla="*/ 370633 w 555520"/>
              <a:gd name="connsiteY6" fmla="*/ 0 h 1923568"/>
              <a:gd name="connsiteX0" fmla="*/ 0 w 555520"/>
              <a:gd name="connsiteY0" fmla="*/ 1923568 h 1923568"/>
              <a:gd name="connsiteX1" fmla="*/ 0 w 555520"/>
              <a:gd name="connsiteY1" fmla="*/ 1923568 h 1923568"/>
              <a:gd name="connsiteX2" fmla="*/ 0 w 555520"/>
              <a:gd name="connsiteY2" fmla="*/ 1285393 h 1923568"/>
              <a:gd name="connsiteX3" fmla="*/ 554262 w 555520"/>
              <a:gd name="connsiteY3" fmla="*/ 1128231 h 1923568"/>
              <a:gd name="connsiteX4" fmla="*/ 555520 w 555520"/>
              <a:gd name="connsiteY4" fmla="*/ 590870 h 1923568"/>
              <a:gd name="connsiteX5" fmla="*/ 239274 w 555520"/>
              <a:gd name="connsiteY5" fmla="*/ 246596 h 1923568"/>
              <a:gd name="connsiteX6" fmla="*/ 370633 w 555520"/>
              <a:gd name="connsiteY6" fmla="*/ 0 h 1923568"/>
              <a:gd name="connsiteX0" fmla="*/ 0 w 555520"/>
              <a:gd name="connsiteY0" fmla="*/ 1965004 h 1965004"/>
              <a:gd name="connsiteX1" fmla="*/ 0 w 555520"/>
              <a:gd name="connsiteY1" fmla="*/ 1965004 h 1965004"/>
              <a:gd name="connsiteX2" fmla="*/ 0 w 555520"/>
              <a:gd name="connsiteY2" fmla="*/ 1326829 h 1965004"/>
              <a:gd name="connsiteX3" fmla="*/ 554262 w 555520"/>
              <a:gd name="connsiteY3" fmla="*/ 1169667 h 1965004"/>
              <a:gd name="connsiteX4" fmla="*/ 555520 w 555520"/>
              <a:gd name="connsiteY4" fmla="*/ 632306 h 1965004"/>
              <a:gd name="connsiteX5" fmla="*/ 239274 w 555520"/>
              <a:gd name="connsiteY5" fmla="*/ 288032 h 1965004"/>
              <a:gd name="connsiteX6" fmla="*/ 239274 w 555520"/>
              <a:gd name="connsiteY6" fmla="*/ 0 h 1965004"/>
              <a:gd name="connsiteX0" fmla="*/ 0 w 555520"/>
              <a:gd name="connsiteY0" fmla="*/ 1965004 h 1965004"/>
              <a:gd name="connsiteX1" fmla="*/ 0 w 555520"/>
              <a:gd name="connsiteY1" fmla="*/ 1965004 h 1965004"/>
              <a:gd name="connsiteX2" fmla="*/ 0 w 555520"/>
              <a:gd name="connsiteY2" fmla="*/ 1326829 h 1965004"/>
              <a:gd name="connsiteX3" fmla="*/ 554262 w 555520"/>
              <a:gd name="connsiteY3" fmla="*/ 1169667 h 1965004"/>
              <a:gd name="connsiteX4" fmla="*/ 555520 w 555520"/>
              <a:gd name="connsiteY4" fmla="*/ 632306 h 1965004"/>
              <a:gd name="connsiteX5" fmla="*/ 255312 w 555520"/>
              <a:gd name="connsiteY5" fmla="*/ 288032 h 1965004"/>
              <a:gd name="connsiteX6" fmla="*/ 239274 w 555520"/>
              <a:gd name="connsiteY6" fmla="*/ 0 h 1965004"/>
              <a:gd name="connsiteX0" fmla="*/ 0 w 555520"/>
              <a:gd name="connsiteY0" fmla="*/ 1909345 h 1909345"/>
              <a:gd name="connsiteX1" fmla="*/ 0 w 555520"/>
              <a:gd name="connsiteY1" fmla="*/ 1909345 h 1909345"/>
              <a:gd name="connsiteX2" fmla="*/ 0 w 555520"/>
              <a:gd name="connsiteY2" fmla="*/ 1271170 h 1909345"/>
              <a:gd name="connsiteX3" fmla="*/ 554262 w 555520"/>
              <a:gd name="connsiteY3" fmla="*/ 1114008 h 1909345"/>
              <a:gd name="connsiteX4" fmla="*/ 555520 w 555520"/>
              <a:gd name="connsiteY4" fmla="*/ 576647 h 1909345"/>
              <a:gd name="connsiteX5" fmla="*/ 255312 w 555520"/>
              <a:gd name="connsiteY5" fmla="*/ 232373 h 1909345"/>
              <a:gd name="connsiteX6" fmla="*/ 266004 w 555520"/>
              <a:gd name="connsiteY6" fmla="*/ 0 h 1909345"/>
              <a:gd name="connsiteX0" fmla="*/ 0 w 555520"/>
              <a:gd name="connsiteY0" fmla="*/ 1909345 h 1909345"/>
              <a:gd name="connsiteX1" fmla="*/ 0 w 555520"/>
              <a:gd name="connsiteY1" fmla="*/ 1909345 h 1909345"/>
              <a:gd name="connsiteX2" fmla="*/ 0 w 555520"/>
              <a:gd name="connsiteY2" fmla="*/ 1271170 h 1909345"/>
              <a:gd name="connsiteX3" fmla="*/ 554262 w 555520"/>
              <a:gd name="connsiteY3" fmla="*/ 1114008 h 1909345"/>
              <a:gd name="connsiteX4" fmla="*/ 555520 w 555520"/>
              <a:gd name="connsiteY4" fmla="*/ 576647 h 1909345"/>
              <a:gd name="connsiteX5" fmla="*/ 268824 w 555520"/>
              <a:gd name="connsiteY5" fmla="*/ 232373 h 1909345"/>
              <a:gd name="connsiteX6" fmla="*/ 266004 w 555520"/>
              <a:gd name="connsiteY6" fmla="*/ 0 h 1909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55520" h="1909345">
                <a:moveTo>
                  <a:pt x="0" y="1909345"/>
                </a:moveTo>
                <a:lnTo>
                  <a:pt x="0" y="1909345"/>
                </a:lnTo>
                <a:lnTo>
                  <a:pt x="0" y="1271170"/>
                </a:lnTo>
                <a:lnTo>
                  <a:pt x="554262" y="1114008"/>
                </a:lnTo>
                <a:cubicBezTo>
                  <a:pt x="554682" y="933300"/>
                  <a:pt x="555100" y="757355"/>
                  <a:pt x="555520" y="576647"/>
                </a:cubicBezTo>
                <a:lnTo>
                  <a:pt x="268824" y="232373"/>
                </a:lnTo>
                <a:cubicBezTo>
                  <a:pt x="269120" y="203581"/>
                  <a:pt x="265708" y="28792"/>
                  <a:pt x="266004" y="0"/>
                </a:cubicBezTo>
              </a:path>
            </a:pathLst>
          </a:cu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81" name="Group 306"/>
          <p:cNvGrpSpPr/>
          <p:nvPr/>
        </p:nvGrpSpPr>
        <p:grpSpPr>
          <a:xfrm flipV="1">
            <a:off x="11115206" y="1942105"/>
            <a:ext cx="149311" cy="547473"/>
            <a:chOff x="9761961" y="2812813"/>
            <a:chExt cx="149311" cy="547473"/>
          </a:xfrm>
        </p:grpSpPr>
        <p:sp>
          <p:nvSpPr>
            <p:cNvPr id="689" name="Isosceles Triangle 688"/>
            <p:cNvSpPr/>
            <p:nvPr/>
          </p:nvSpPr>
          <p:spPr bwMode="auto">
            <a:xfrm>
              <a:off x="9761961" y="2812813"/>
              <a:ext cx="149311" cy="149311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90" name="Isosceles Triangle 689"/>
            <p:cNvSpPr/>
            <p:nvPr/>
          </p:nvSpPr>
          <p:spPr bwMode="auto">
            <a:xfrm flipV="1">
              <a:off x="9761961" y="3210975"/>
              <a:ext cx="149311" cy="149311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782" name="Group 270"/>
          <p:cNvGrpSpPr/>
          <p:nvPr/>
        </p:nvGrpSpPr>
        <p:grpSpPr>
          <a:xfrm flipV="1">
            <a:off x="11115206" y="2141187"/>
            <a:ext cx="149311" cy="149310"/>
            <a:chOff x="9209112" y="7464897"/>
            <a:chExt cx="432048" cy="216023"/>
          </a:xfrm>
        </p:grpSpPr>
        <p:sp>
          <p:nvSpPr>
            <p:cNvPr id="687" name="Flowchart: Delay 686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88" name="Flowchart: Delay 687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77" name="Isosceles Triangle 676"/>
          <p:cNvSpPr/>
          <p:nvPr/>
        </p:nvSpPr>
        <p:spPr bwMode="auto">
          <a:xfrm flipV="1">
            <a:off x="2583317" y="2333323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8" name="Isosceles Triangle 677"/>
          <p:cNvSpPr/>
          <p:nvPr/>
        </p:nvSpPr>
        <p:spPr bwMode="auto">
          <a:xfrm>
            <a:off x="2583317" y="1935161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83" name="Group 267"/>
          <p:cNvGrpSpPr/>
          <p:nvPr/>
        </p:nvGrpSpPr>
        <p:grpSpPr>
          <a:xfrm flipV="1">
            <a:off x="2583317" y="2134243"/>
            <a:ext cx="149311" cy="149310"/>
            <a:chOff x="9209112" y="7464897"/>
            <a:chExt cx="432048" cy="216023"/>
          </a:xfrm>
        </p:grpSpPr>
        <p:sp>
          <p:nvSpPr>
            <p:cNvPr id="685" name="Flowchart: Delay 684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86" name="Flowchart: Delay 685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81" name="TextBox 680"/>
          <p:cNvSpPr txBox="1"/>
          <p:nvPr/>
        </p:nvSpPr>
        <p:spPr>
          <a:xfrm flipV="1">
            <a:off x="11686636" y="2712368"/>
            <a:ext cx="80150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dirty="0" smtClean="0">
                <a:solidFill>
                  <a:srgbClr val="00B050"/>
                </a:solidFill>
              </a:rPr>
              <a:t>SVID=6</a:t>
            </a:r>
            <a:endParaRPr lang="en-US" sz="1800" dirty="0" smtClean="0">
              <a:solidFill>
                <a:srgbClr val="00B050"/>
              </a:solidFill>
            </a:endParaRPr>
          </a:p>
        </p:txBody>
      </p:sp>
      <p:sp>
        <p:nvSpPr>
          <p:cNvPr id="682" name="TextBox 681"/>
          <p:cNvSpPr txBox="1"/>
          <p:nvPr/>
        </p:nvSpPr>
        <p:spPr>
          <a:xfrm flipV="1">
            <a:off x="1144216" y="2310583"/>
            <a:ext cx="708527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b="0" dirty="0" smtClean="0"/>
              <a:t>NO MEP</a:t>
            </a:r>
            <a:endParaRPr lang="en-US" sz="1400" b="0" dirty="0" smtClean="0"/>
          </a:p>
        </p:txBody>
      </p:sp>
      <p:sp>
        <p:nvSpPr>
          <p:cNvPr id="683" name="TextBox 682"/>
          <p:cNvSpPr txBox="1"/>
          <p:nvPr/>
        </p:nvSpPr>
        <p:spPr>
          <a:xfrm flipV="1">
            <a:off x="1216224" y="2093979"/>
            <a:ext cx="60587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b="0" dirty="0" smtClean="0"/>
              <a:t>SP MIP</a:t>
            </a:r>
            <a:endParaRPr lang="en-US" sz="1400" b="0" dirty="0" smtClean="0"/>
          </a:p>
        </p:txBody>
      </p:sp>
      <p:sp>
        <p:nvSpPr>
          <p:cNvPr id="684" name="TextBox 683"/>
          <p:cNvSpPr txBox="1"/>
          <p:nvPr/>
        </p:nvSpPr>
        <p:spPr>
          <a:xfrm flipV="1">
            <a:off x="1067476" y="1878535"/>
            <a:ext cx="868828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b="0" dirty="0" smtClean="0"/>
              <a:t>ENNI MEP</a:t>
            </a:r>
            <a:endParaRPr lang="en-US" sz="1400" b="0" dirty="0" smtClean="0"/>
          </a:p>
        </p:txBody>
      </p:sp>
      <p:sp>
        <p:nvSpPr>
          <p:cNvPr id="794" name="Rectangle 793"/>
          <p:cNvSpPr/>
          <p:nvPr/>
        </p:nvSpPr>
        <p:spPr bwMode="auto">
          <a:xfrm flipV="1">
            <a:off x="3880520" y="1885309"/>
            <a:ext cx="647013" cy="64701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95" name="Rectangle 794"/>
          <p:cNvSpPr/>
          <p:nvPr/>
        </p:nvSpPr>
        <p:spPr bwMode="auto">
          <a:xfrm flipV="1">
            <a:off x="3880520" y="1735997"/>
            <a:ext cx="647013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96" name="Rectangle 795"/>
          <p:cNvSpPr/>
          <p:nvPr/>
        </p:nvSpPr>
        <p:spPr bwMode="auto">
          <a:xfrm flipV="1">
            <a:off x="3283277" y="641053"/>
            <a:ext cx="1244256" cy="24885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97" name="Rectangle 796"/>
          <p:cNvSpPr/>
          <p:nvPr/>
        </p:nvSpPr>
        <p:spPr bwMode="auto">
          <a:xfrm flipV="1">
            <a:off x="3283277" y="491741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98" name="Rectangle 797"/>
          <p:cNvSpPr/>
          <p:nvPr/>
        </p:nvSpPr>
        <p:spPr bwMode="auto">
          <a:xfrm flipV="1">
            <a:off x="3283277" y="342431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99" name="Isosceles Triangle 798"/>
          <p:cNvSpPr/>
          <p:nvPr/>
        </p:nvSpPr>
        <p:spPr bwMode="auto">
          <a:xfrm>
            <a:off x="3736678" y="690822"/>
            <a:ext cx="293153" cy="149311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00" name="Isosceles Triangle 799"/>
          <p:cNvSpPr/>
          <p:nvPr/>
        </p:nvSpPr>
        <p:spPr bwMode="auto">
          <a:xfrm flipV="1">
            <a:off x="4129371" y="2333240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84" name="Group 270"/>
          <p:cNvGrpSpPr/>
          <p:nvPr/>
        </p:nvGrpSpPr>
        <p:grpSpPr>
          <a:xfrm flipV="1">
            <a:off x="4129371" y="2134160"/>
            <a:ext cx="149311" cy="149310"/>
            <a:chOff x="9209112" y="7464897"/>
            <a:chExt cx="432048" cy="216023"/>
          </a:xfrm>
        </p:grpSpPr>
        <p:sp>
          <p:nvSpPr>
            <p:cNvPr id="802" name="Flowchart: Delay 801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03" name="Flowchart: Delay 802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804" name="Isosceles Triangle 803"/>
          <p:cNvSpPr/>
          <p:nvPr/>
        </p:nvSpPr>
        <p:spPr bwMode="auto">
          <a:xfrm>
            <a:off x="4129371" y="1935078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86" name="Group 395"/>
          <p:cNvGrpSpPr/>
          <p:nvPr/>
        </p:nvGrpSpPr>
        <p:grpSpPr>
          <a:xfrm flipH="1" flipV="1">
            <a:off x="3681439" y="1586687"/>
            <a:ext cx="846094" cy="945635"/>
            <a:chOff x="1951211" y="1912268"/>
            <a:chExt cx="1224136" cy="1368152"/>
          </a:xfrm>
        </p:grpSpPr>
        <p:sp>
          <p:nvSpPr>
            <p:cNvPr id="811" name="Rectangle 810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>
                  <a:latin typeface="Arial" charset="0"/>
                </a:rPr>
                <a:t>8.5</a:t>
              </a: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12" name="Rectangle 811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813" name="Straight Connector 812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87" name="Group 482"/>
          <p:cNvGrpSpPr/>
          <p:nvPr/>
        </p:nvGrpSpPr>
        <p:grpSpPr>
          <a:xfrm flipV="1">
            <a:off x="3283277" y="889904"/>
            <a:ext cx="1244256" cy="1642418"/>
            <a:chOff x="4759523" y="3928492"/>
            <a:chExt cx="1800200" cy="2376264"/>
          </a:xfrm>
          <a:solidFill>
            <a:schemeClr val="bg1">
              <a:lumMod val="85000"/>
            </a:schemeClr>
          </a:solidFill>
        </p:grpSpPr>
        <p:sp>
          <p:nvSpPr>
            <p:cNvPr id="815" name="Rectangle 814"/>
            <p:cNvSpPr/>
            <p:nvPr/>
          </p:nvSpPr>
          <p:spPr bwMode="auto">
            <a:xfrm flipH="1">
              <a:off x="4759523" y="5800700"/>
              <a:ext cx="1800200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16" name="Rectangle 815"/>
            <p:cNvSpPr/>
            <p:nvPr/>
          </p:nvSpPr>
          <p:spPr bwMode="auto">
            <a:xfrm flipH="1">
              <a:off x="4759523" y="3928492"/>
              <a:ext cx="216024" cy="1872208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LACPDU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817" name="Straight Connector 816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18" name="Rectangle 817"/>
            <p:cNvSpPr/>
            <p:nvPr/>
          </p:nvSpPr>
          <p:spPr bwMode="auto">
            <a:xfrm>
              <a:off x="5479603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smtClean="0">
                  <a:latin typeface="Arial" charset="0"/>
                </a:rPr>
                <a:t>Control </a:t>
              </a:r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grpSp>
        <p:nvGrpSpPr>
          <p:cNvPr id="788" name="Group 482"/>
          <p:cNvGrpSpPr/>
          <p:nvPr/>
        </p:nvGrpSpPr>
        <p:grpSpPr>
          <a:xfrm flipV="1">
            <a:off x="3482358" y="1238296"/>
            <a:ext cx="1045175" cy="1294026"/>
            <a:chOff x="4759523" y="4432548"/>
            <a:chExt cx="1512168" cy="1872208"/>
          </a:xfrm>
          <a:solidFill>
            <a:schemeClr val="bg1">
              <a:lumMod val="85000"/>
            </a:schemeClr>
          </a:solidFill>
        </p:grpSpPr>
        <p:sp>
          <p:nvSpPr>
            <p:cNvPr id="820" name="Rectangle 819"/>
            <p:cNvSpPr/>
            <p:nvPr/>
          </p:nvSpPr>
          <p:spPr bwMode="auto">
            <a:xfrm flipH="1">
              <a:off x="4759523" y="5800700"/>
              <a:ext cx="1512168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21" name="Rectangle 820"/>
            <p:cNvSpPr/>
            <p:nvPr/>
          </p:nvSpPr>
          <p:spPr bwMode="auto">
            <a:xfrm flipH="1">
              <a:off x="4759523" y="4432548"/>
              <a:ext cx="216024" cy="136815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Marker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822" name="Straight Connector 821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23" name="Rectangle 822"/>
            <p:cNvSpPr/>
            <p:nvPr/>
          </p:nvSpPr>
          <p:spPr bwMode="auto">
            <a:xfrm>
              <a:off x="5191571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err="1" smtClean="0">
                  <a:latin typeface="Arial" charset="0"/>
                </a:rPr>
                <a:t>Aggr</a:t>
              </a:r>
              <a:endParaRPr lang="en-GB" sz="700" b="0" dirty="0" smtClean="0">
                <a:latin typeface="Arial" charset="0"/>
              </a:endParaRPr>
            </a:p>
            <a:p>
              <a:pPr algn="ctr"/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cxnSp>
        <p:nvCxnSpPr>
          <p:cNvPr id="824" name="Straight Connector 823"/>
          <p:cNvCxnSpPr/>
          <p:nvPr/>
        </p:nvCxnSpPr>
        <p:spPr bwMode="auto">
          <a:xfrm flipV="1">
            <a:off x="3859341" y="-83"/>
            <a:ext cx="0" cy="3657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25" name="TextBox 824"/>
          <p:cNvSpPr txBox="1"/>
          <p:nvPr/>
        </p:nvSpPr>
        <p:spPr>
          <a:xfrm flipV="1">
            <a:off x="3906414" y="48569"/>
            <a:ext cx="52899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b="0" dirty="0" smtClean="0"/>
              <a:t>ENNI3</a:t>
            </a:r>
            <a:endParaRPr lang="en-US" sz="1400" b="0" dirty="0" smtClean="0"/>
          </a:p>
        </p:txBody>
      </p:sp>
      <p:sp>
        <p:nvSpPr>
          <p:cNvPr id="826" name="Isosceles Triangle 825"/>
          <p:cNvSpPr/>
          <p:nvPr/>
        </p:nvSpPr>
        <p:spPr bwMode="auto">
          <a:xfrm flipV="1">
            <a:off x="3930290" y="2333240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27" name="Isosceles Triangle 826"/>
          <p:cNvSpPr/>
          <p:nvPr/>
        </p:nvSpPr>
        <p:spPr bwMode="auto">
          <a:xfrm>
            <a:off x="3930290" y="1935078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89" name="Group 267"/>
          <p:cNvGrpSpPr/>
          <p:nvPr/>
        </p:nvGrpSpPr>
        <p:grpSpPr>
          <a:xfrm flipV="1">
            <a:off x="3930290" y="2134160"/>
            <a:ext cx="149311" cy="149310"/>
            <a:chOff x="9209112" y="7464897"/>
            <a:chExt cx="432048" cy="216023"/>
          </a:xfrm>
        </p:grpSpPr>
        <p:sp>
          <p:nvSpPr>
            <p:cNvPr id="829" name="Flowchart: Delay 828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30" name="Flowchart: Delay 829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831" name="TextBox 830"/>
          <p:cNvSpPr txBox="1"/>
          <p:nvPr/>
        </p:nvSpPr>
        <p:spPr>
          <a:xfrm flipV="1">
            <a:off x="4056928" y="2467181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sp>
        <p:nvSpPr>
          <p:cNvPr id="832" name="Rectangle 831"/>
          <p:cNvSpPr/>
          <p:nvPr/>
        </p:nvSpPr>
        <p:spPr bwMode="auto">
          <a:xfrm flipV="1">
            <a:off x="9518323" y="1891390"/>
            <a:ext cx="647013" cy="64701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33" name="Rectangle 832"/>
          <p:cNvSpPr/>
          <p:nvPr/>
        </p:nvSpPr>
        <p:spPr bwMode="auto">
          <a:xfrm flipV="1">
            <a:off x="9518323" y="1742078"/>
            <a:ext cx="647013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34" name="Rectangle 833"/>
          <p:cNvSpPr/>
          <p:nvPr/>
        </p:nvSpPr>
        <p:spPr bwMode="auto">
          <a:xfrm flipV="1">
            <a:off x="8921080" y="647134"/>
            <a:ext cx="1244256" cy="24885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35" name="Rectangle 834"/>
          <p:cNvSpPr/>
          <p:nvPr/>
        </p:nvSpPr>
        <p:spPr bwMode="auto">
          <a:xfrm flipV="1">
            <a:off x="8921080" y="497822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36" name="Rectangle 835"/>
          <p:cNvSpPr/>
          <p:nvPr/>
        </p:nvSpPr>
        <p:spPr bwMode="auto">
          <a:xfrm flipV="1">
            <a:off x="8921080" y="348512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37" name="Isosceles Triangle 836"/>
          <p:cNvSpPr/>
          <p:nvPr/>
        </p:nvSpPr>
        <p:spPr bwMode="auto">
          <a:xfrm>
            <a:off x="9374481" y="696903"/>
            <a:ext cx="293153" cy="149311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38" name="Isosceles Triangle 837"/>
          <p:cNvSpPr/>
          <p:nvPr/>
        </p:nvSpPr>
        <p:spPr bwMode="auto">
          <a:xfrm flipV="1">
            <a:off x="9568093" y="2339321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90" name="Group 267"/>
          <p:cNvGrpSpPr/>
          <p:nvPr/>
        </p:nvGrpSpPr>
        <p:grpSpPr>
          <a:xfrm flipV="1">
            <a:off x="9568093" y="2140241"/>
            <a:ext cx="149311" cy="149310"/>
            <a:chOff x="9209112" y="7464897"/>
            <a:chExt cx="432048" cy="216023"/>
          </a:xfrm>
        </p:grpSpPr>
        <p:sp>
          <p:nvSpPr>
            <p:cNvPr id="840" name="Flowchart: Delay 839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41" name="Flowchart: Delay 840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842" name="Isosceles Triangle 841"/>
          <p:cNvSpPr/>
          <p:nvPr/>
        </p:nvSpPr>
        <p:spPr bwMode="auto">
          <a:xfrm>
            <a:off x="9568093" y="1941159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43" name="Isosceles Triangle 842"/>
          <p:cNvSpPr/>
          <p:nvPr/>
        </p:nvSpPr>
        <p:spPr bwMode="auto">
          <a:xfrm flipV="1">
            <a:off x="9966255" y="2339321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91" name="Group 273"/>
          <p:cNvGrpSpPr/>
          <p:nvPr/>
        </p:nvGrpSpPr>
        <p:grpSpPr>
          <a:xfrm flipV="1">
            <a:off x="9966255" y="2140241"/>
            <a:ext cx="149311" cy="149310"/>
            <a:chOff x="9209112" y="7464897"/>
            <a:chExt cx="432048" cy="216023"/>
          </a:xfrm>
        </p:grpSpPr>
        <p:sp>
          <p:nvSpPr>
            <p:cNvPr id="845" name="Flowchart: Delay 844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46" name="Flowchart: Delay 845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847" name="Isosceles Triangle 846"/>
          <p:cNvSpPr/>
          <p:nvPr/>
        </p:nvSpPr>
        <p:spPr bwMode="auto">
          <a:xfrm>
            <a:off x="9966255" y="1941159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92" name="Group 395"/>
          <p:cNvGrpSpPr/>
          <p:nvPr/>
        </p:nvGrpSpPr>
        <p:grpSpPr>
          <a:xfrm flipH="1" flipV="1">
            <a:off x="9319242" y="1592768"/>
            <a:ext cx="846094" cy="945635"/>
            <a:chOff x="1951211" y="1912268"/>
            <a:chExt cx="1224136" cy="1368152"/>
          </a:xfrm>
        </p:grpSpPr>
        <p:sp>
          <p:nvSpPr>
            <p:cNvPr id="849" name="Rectangle 848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>
                  <a:latin typeface="Arial" charset="0"/>
                </a:rPr>
                <a:t>8.5</a:t>
              </a: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50" name="Rectangle 849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851" name="Straight Connector 850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93" name="Group 482"/>
          <p:cNvGrpSpPr/>
          <p:nvPr/>
        </p:nvGrpSpPr>
        <p:grpSpPr>
          <a:xfrm flipV="1">
            <a:off x="8921080" y="895985"/>
            <a:ext cx="1244256" cy="1642418"/>
            <a:chOff x="4759523" y="3928492"/>
            <a:chExt cx="1800200" cy="2376264"/>
          </a:xfrm>
          <a:solidFill>
            <a:schemeClr val="bg1">
              <a:lumMod val="85000"/>
            </a:schemeClr>
          </a:solidFill>
        </p:grpSpPr>
        <p:sp>
          <p:nvSpPr>
            <p:cNvPr id="853" name="Rectangle 852"/>
            <p:cNvSpPr/>
            <p:nvPr/>
          </p:nvSpPr>
          <p:spPr bwMode="auto">
            <a:xfrm flipH="1">
              <a:off x="4759523" y="5800700"/>
              <a:ext cx="1800200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54" name="Rectangle 853"/>
            <p:cNvSpPr/>
            <p:nvPr/>
          </p:nvSpPr>
          <p:spPr bwMode="auto">
            <a:xfrm flipH="1">
              <a:off x="4759523" y="3928492"/>
              <a:ext cx="216024" cy="1872208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LACPDU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855" name="Straight Connector 854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56" name="Rectangle 855"/>
            <p:cNvSpPr/>
            <p:nvPr/>
          </p:nvSpPr>
          <p:spPr bwMode="auto">
            <a:xfrm>
              <a:off x="5479603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smtClean="0">
                  <a:latin typeface="Arial" charset="0"/>
                </a:rPr>
                <a:t>Control </a:t>
              </a:r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grpSp>
        <p:nvGrpSpPr>
          <p:cNvPr id="801" name="Group 482"/>
          <p:cNvGrpSpPr/>
          <p:nvPr/>
        </p:nvGrpSpPr>
        <p:grpSpPr>
          <a:xfrm flipV="1">
            <a:off x="9120161" y="1244377"/>
            <a:ext cx="1045175" cy="1294026"/>
            <a:chOff x="4759523" y="4432548"/>
            <a:chExt cx="1512168" cy="1872208"/>
          </a:xfrm>
          <a:solidFill>
            <a:schemeClr val="bg1">
              <a:lumMod val="85000"/>
            </a:schemeClr>
          </a:solidFill>
        </p:grpSpPr>
        <p:sp>
          <p:nvSpPr>
            <p:cNvPr id="858" name="Rectangle 857"/>
            <p:cNvSpPr/>
            <p:nvPr/>
          </p:nvSpPr>
          <p:spPr bwMode="auto">
            <a:xfrm flipH="1">
              <a:off x="4759523" y="5800700"/>
              <a:ext cx="1512168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59" name="Rectangle 858"/>
            <p:cNvSpPr/>
            <p:nvPr/>
          </p:nvSpPr>
          <p:spPr bwMode="auto">
            <a:xfrm flipH="1">
              <a:off x="4759523" y="4432548"/>
              <a:ext cx="216024" cy="136815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Marker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860" name="Straight Connector 859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61" name="Rectangle 860"/>
            <p:cNvSpPr/>
            <p:nvPr/>
          </p:nvSpPr>
          <p:spPr bwMode="auto">
            <a:xfrm>
              <a:off x="5191571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err="1" smtClean="0">
                  <a:latin typeface="Arial" charset="0"/>
                </a:rPr>
                <a:t>Aggr</a:t>
              </a:r>
              <a:endParaRPr lang="en-GB" sz="700" b="0" dirty="0" smtClean="0">
                <a:latin typeface="Arial" charset="0"/>
              </a:endParaRPr>
            </a:p>
            <a:p>
              <a:pPr algn="ctr"/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sp>
        <p:nvSpPr>
          <p:cNvPr id="862" name="TextBox 861"/>
          <p:cNvSpPr txBox="1"/>
          <p:nvPr/>
        </p:nvSpPr>
        <p:spPr>
          <a:xfrm flipV="1">
            <a:off x="9703822" y="2481130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cxnSp>
        <p:nvCxnSpPr>
          <p:cNvPr id="863" name="Straight Connector 862"/>
          <p:cNvCxnSpPr/>
          <p:nvPr/>
        </p:nvCxnSpPr>
        <p:spPr bwMode="auto">
          <a:xfrm flipV="1">
            <a:off x="9517264" y="-946"/>
            <a:ext cx="0" cy="3657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64" name="TextBox 863"/>
          <p:cNvSpPr txBox="1"/>
          <p:nvPr/>
        </p:nvSpPr>
        <p:spPr>
          <a:xfrm flipV="1">
            <a:off x="9589272" y="47706"/>
            <a:ext cx="52899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b="0" dirty="0" smtClean="0"/>
              <a:t>ENNI4</a:t>
            </a:r>
            <a:endParaRPr lang="en-US" sz="1400" b="0" dirty="0" smtClean="0"/>
          </a:p>
        </p:txBody>
      </p:sp>
      <p:grpSp>
        <p:nvGrpSpPr>
          <p:cNvPr id="806" name="Group 306"/>
          <p:cNvGrpSpPr/>
          <p:nvPr/>
        </p:nvGrpSpPr>
        <p:grpSpPr>
          <a:xfrm flipV="1">
            <a:off x="9767174" y="1941159"/>
            <a:ext cx="149311" cy="547473"/>
            <a:chOff x="9761961" y="2812813"/>
            <a:chExt cx="149311" cy="547473"/>
          </a:xfrm>
        </p:grpSpPr>
        <p:sp>
          <p:nvSpPr>
            <p:cNvPr id="866" name="Isosceles Triangle 865"/>
            <p:cNvSpPr/>
            <p:nvPr/>
          </p:nvSpPr>
          <p:spPr bwMode="auto">
            <a:xfrm>
              <a:off x="9761961" y="2812813"/>
              <a:ext cx="149311" cy="149311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67" name="Isosceles Triangle 866"/>
            <p:cNvSpPr/>
            <p:nvPr/>
          </p:nvSpPr>
          <p:spPr bwMode="auto">
            <a:xfrm flipV="1">
              <a:off x="9761961" y="3210975"/>
              <a:ext cx="149311" cy="149311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810" name="Group 270"/>
          <p:cNvGrpSpPr/>
          <p:nvPr/>
        </p:nvGrpSpPr>
        <p:grpSpPr>
          <a:xfrm flipV="1">
            <a:off x="9767174" y="2140241"/>
            <a:ext cx="149311" cy="149310"/>
            <a:chOff x="9209112" y="7464897"/>
            <a:chExt cx="432048" cy="216023"/>
          </a:xfrm>
        </p:grpSpPr>
        <p:sp>
          <p:nvSpPr>
            <p:cNvPr id="869" name="Flowchart: Delay 868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70" name="Flowchart: Delay 869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43" name="TextBox 642"/>
          <p:cNvSpPr txBox="1"/>
          <p:nvPr/>
        </p:nvSpPr>
        <p:spPr>
          <a:xfrm>
            <a:off x="2338343" y="-114528"/>
            <a:ext cx="410369" cy="73866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4800" b="0" dirty="0" smtClean="0">
                <a:solidFill>
                  <a:srgbClr val="FF0000"/>
                </a:solidFill>
              </a:rPr>
              <a:t>X</a:t>
            </a:r>
            <a:endParaRPr lang="en-US" sz="4800" b="0" dirty="0" smtClean="0">
              <a:solidFill>
                <a:srgbClr val="FF0000"/>
              </a:solidFill>
            </a:endParaRPr>
          </a:p>
        </p:txBody>
      </p:sp>
      <p:sp>
        <p:nvSpPr>
          <p:cNvPr id="650" name="Freeform 649"/>
          <p:cNvSpPr/>
          <p:nvPr/>
        </p:nvSpPr>
        <p:spPr bwMode="auto">
          <a:xfrm flipV="1">
            <a:off x="8517152" y="1893000"/>
            <a:ext cx="2470280" cy="1471270"/>
          </a:xfrm>
          <a:custGeom>
            <a:avLst/>
            <a:gdLst>
              <a:gd name="connsiteX0" fmla="*/ 0 w 819150"/>
              <a:gd name="connsiteY0" fmla="*/ 1781175 h 1781175"/>
              <a:gd name="connsiteX1" fmla="*/ 0 w 819150"/>
              <a:gd name="connsiteY1" fmla="*/ 1781175 h 1781175"/>
              <a:gd name="connsiteX2" fmla="*/ 0 w 819150"/>
              <a:gd name="connsiteY2" fmla="*/ 1143000 h 1781175"/>
              <a:gd name="connsiteX3" fmla="*/ 819150 w 819150"/>
              <a:gd name="connsiteY3" fmla="*/ 990600 h 1781175"/>
              <a:gd name="connsiteX4" fmla="*/ 809625 w 819150"/>
              <a:gd name="connsiteY4" fmla="*/ 0 h 1781175"/>
              <a:gd name="connsiteX0" fmla="*/ 0 w 819150"/>
              <a:gd name="connsiteY0" fmla="*/ 1895475 h 1895475"/>
              <a:gd name="connsiteX1" fmla="*/ 0 w 819150"/>
              <a:gd name="connsiteY1" fmla="*/ 1895475 h 1895475"/>
              <a:gd name="connsiteX2" fmla="*/ 0 w 819150"/>
              <a:gd name="connsiteY2" fmla="*/ 1257300 h 1895475"/>
              <a:gd name="connsiteX3" fmla="*/ 819150 w 819150"/>
              <a:gd name="connsiteY3" fmla="*/ 1104900 h 1895475"/>
              <a:gd name="connsiteX4" fmla="*/ 809625 w 819150"/>
              <a:gd name="connsiteY4" fmla="*/ 0 h 1895475"/>
              <a:gd name="connsiteX0" fmla="*/ 0 w 819150"/>
              <a:gd name="connsiteY0" fmla="*/ 1895475 h 1895475"/>
              <a:gd name="connsiteX1" fmla="*/ 0 w 819150"/>
              <a:gd name="connsiteY1" fmla="*/ 1895475 h 1895475"/>
              <a:gd name="connsiteX2" fmla="*/ 0 w 819150"/>
              <a:gd name="connsiteY2" fmla="*/ 540410 h 1895475"/>
              <a:gd name="connsiteX3" fmla="*/ 819150 w 819150"/>
              <a:gd name="connsiteY3" fmla="*/ 1104900 h 1895475"/>
              <a:gd name="connsiteX4" fmla="*/ 809625 w 819150"/>
              <a:gd name="connsiteY4" fmla="*/ 0 h 1895475"/>
              <a:gd name="connsiteX0" fmla="*/ 0 w 819150"/>
              <a:gd name="connsiteY0" fmla="*/ 1895475 h 1895475"/>
              <a:gd name="connsiteX1" fmla="*/ 0 w 819150"/>
              <a:gd name="connsiteY1" fmla="*/ 1895475 h 1895475"/>
              <a:gd name="connsiteX2" fmla="*/ 0 w 819150"/>
              <a:gd name="connsiteY2" fmla="*/ 430682 h 1895475"/>
              <a:gd name="connsiteX3" fmla="*/ 819150 w 819150"/>
              <a:gd name="connsiteY3" fmla="*/ 1104900 h 1895475"/>
              <a:gd name="connsiteX4" fmla="*/ 809625 w 819150"/>
              <a:gd name="connsiteY4" fmla="*/ 0 h 1895475"/>
              <a:gd name="connsiteX0" fmla="*/ 0 w 2430919"/>
              <a:gd name="connsiteY0" fmla="*/ 1895475 h 1895475"/>
              <a:gd name="connsiteX1" fmla="*/ 0 w 2430919"/>
              <a:gd name="connsiteY1" fmla="*/ 1895475 h 1895475"/>
              <a:gd name="connsiteX2" fmla="*/ 0 w 2430919"/>
              <a:gd name="connsiteY2" fmla="*/ 430682 h 1895475"/>
              <a:gd name="connsiteX3" fmla="*/ 2430919 w 2430919"/>
              <a:gd name="connsiteY3" fmla="*/ 461163 h 1895475"/>
              <a:gd name="connsiteX4" fmla="*/ 809625 w 2430919"/>
              <a:gd name="connsiteY4" fmla="*/ 0 h 1895475"/>
              <a:gd name="connsiteX0" fmla="*/ 0 w 3939729"/>
              <a:gd name="connsiteY0" fmla="*/ 1464793 h 1464793"/>
              <a:gd name="connsiteX1" fmla="*/ 0 w 3939729"/>
              <a:gd name="connsiteY1" fmla="*/ 1464793 h 1464793"/>
              <a:gd name="connsiteX2" fmla="*/ 0 w 3939729"/>
              <a:gd name="connsiteY2" fmla="*/ 0 h 1464793"/>
              <a:gd name="connsiteX3" fmla="*/ 2430919 w 3939729"/>
              <a:gd name="connsiteY3" fmla="*/ 30481 h 1464793"/>
              <a:gd name="connsiteX4" fmla="*/ 3939729 w 3939729"/>
              <a:gd name="connsiteY4" fmla="*/ 1427379 h 1464793"/>
              <a:gd name="connsiteX0" fmla="*/ 0 w 3939729"/>
              <a:gd name="connsiteY0" fmla="*/ 1464793 h 1464793"/>
              <a:gd name="connsiteX1" fmla="*/ 0 w 3939729"/>
              <a:gd name="connsiteY1" fmla="*/ 1464793 h 1464793"/>
              <a:gd name="connsiteX2" fmla="*/ 0 w 3939729"/>
              <a:gd name="connsiteY2" fmla="*/ 0 h 1464793"/>
              <a:gd name="connsiteX3" fmla="*/ 2430919 w 3939729"/>
              <a:gd name="connsiteY3" fmla="*/ 30481 h 1464793"/>
              <a:gd name="connsiteX4" fmla="*/ 3290011 w 3939729"/>
              <a:gd name="connsiteY4" fmla="*/ 825896 h 1464793"/>
              <a:gd name="connsiteX5" fmla="*/ 3939729 w 3939729"/>
              <a:gd name="connsiteY5" fmla="*/ 1427379 h 1464793"/>
              <a:gd name="connsiteX0" fmla="*/ 0 w 3944064"/>
              <a:gd name="connsiteY0" fmla="*/ 1464793 h 1464793"/>
              <a:gd name="connsiteX1" fmla="*/ 0 w 3944064"/>
              <a:gd name="connsiteY1" fmla="*/ 1464793 h 1464793"/>
              <a:gd name="connsiteX2" fmla="*/ 0 w 3944064"/>
              <a:gd name="connsiteY2" fmla="*/ 0 h 1464793"/>
              <a:gd name="connsiteX3" fmla="*/ 2430919 w 3944064"/>
              <a:gd name="connsiteY3" fmla="*/ 30481 h 1464793"/>
              <a:gd name="connsiteX4" fmla="*/ 3944064 w 3944064"/>
              <a:gd name="connsiteY4" fmla="*/ 833211 h 1464793"/>
              <a:gd name="connsiteX5" fmla="*/ 3939729 w 3944064"/>
              <a:gd name="connsiteY5" fmla="*/ 1427379 h 1464793"/>
              <a:gd name="connsiteX0" fmla="*/ 0 w 3944064"/>
              <a:gd name="connsiteY0" fmla="*/ 1464793 h 1464793"/>
              <a:gd name="connsiteX1" fmla="*/ 0 w 3944064"/>
              <a:gd name="connsiteY1" fmla="*/ 1464793 h 1464793"/>
              <a:gd name="connsiteX2" fmla="*/ 0 w 3944064"/>
              <a:gd name="connsiteY2" fmla="*/ 0 h 1464793"/>
              <a:gd name="connsiteX3" fmla="*/ 2430919 w 3944064"/>
              <a:gd name="connsiteY3" fmla="*/ 30481 h 1464793"/>
              <a:gd name="connsiteX4" fmla="*/ 3243291 w 3944064"/>
              <a:gd name="connsiteY4" fmla="*/ 445505 h 1464793"/>
              <a:gd name="connsiteX5" fmla="*/ 3944064 w 3944064"/>
              <a:gd name="connsiteY5" fmla="*/ 833211 h 1464793"/>
              <a:gd name="connsiteX6" fmla="*/ 3939729 w 3944064"/>
              <a:gd name="connsiteY6" fmla="*/ 1427379 h 1464793"/>
              <a:gd name="connsiteX0" fmla="*/ 0 w 3944064"/>
              <a:gd name="connsiteY0" fmla="*/ 1464793 h 1464793"/>
              <a:gd name="connsiteX1" fmla="*/ 0 w 3944064"/>
              <a:gd name="connsiteY1" fmla="*/ 1464793 h 1464793"/>
              <a:gd name="connsiteX2" fmla="*/ 0 w 3944064"/>
              <a:gd name="connsiteY2" fmla="*/ 0 h 1464793"/>
              <a:gd name="connsiteX3" fmla="*/ 2430919 w 3944064"/>
              <a:gd name="connsiteY3" fmla="*/ 30481 h 1464793"/>
              <a:gd name="connsiteX4" fmla="*/ 2425727 w 3944064"/>
              <a:gd name="connsiteY4" fmla="*/ 679592 h 1464793"/>
              <a:gd name="connsiteX5" fmla="*/ 3944064 w 3944064"/>
              <a:gd name="connsiteY5" fmla="*/ 833211 h 1464793"/>
              <a:gd name="connsiteX6" fmla="*/ 3939729 w 3944064"/>
              <a:gd name="connsiteY6" fmla="*/ 1427379 h 1464793"/>
              <a:gd name="connsiteX0" fmla="*/ 0 w 3944064"/>
              <a:gd name="connsiteY0" fmla="*/ 1464793 h 1471270"/>
              <a:gd name="connsiteX1" fmla="*/ 0 w 3944064"/>
              <a:gd name="connsiteY1" fmla="*/ 1464793 h 1471270"/>
              <a:gd name="connsiteX2" fmla="*/ 0 w 3944064"/>
              <a:gd name="connsiteY2" fmla="*/ 0 h 1471270"/>
              <a:gd name="connsiteX3" fmla="*/ 2430919 w 3944064"/>
              <a:gd name="connsiteY3" fmla="*/ 30481 h 1471270"/>
              <a:gd name="connsiteX4" fmla="*/ 2425727 w 3944064"/>
              <a:gd name="connsiteY4" fmla="*/ 679592 h 1471270"/>
              <a:gd name="connsiteX5" fmla="*/ 3944064 w 3944064"/>
              <a:gd name="connsiteY5" fmla="*/ 833211 h 1471270"/>
              <a:gd name="connsiteX6" fmla="*/ 3939729 w 3944064"/>
              <a:gd name="connsiteY6" fmla="*/ 1471270 h 1471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44064" h="1471270">
                <a:moveTo>
                  <a:pt x="0" y="1464793"/>
                </a:moveTo>
                <a:lnTo>
                  <a:pt x="0" y="1464793"/>
                </a:lnTo>
                <a:lnTo>
                  <a:pt x="0" y="0"/>
                </a:lnTo>
                <a:lnTo>
                  <a:pt x="2430919" y="30481"/>
                </a:lnTo>
                <a:cubicBezTo>
                  <a:pt x="2429188" y="246851"/>
                  <a:pt x="2427458" y="463222"/>
                  <a:pt x="2425727" y="679592"/>
                </a:cubicBezTo>
                <a:lnTo>
                  <a:pt x="3944064" y="833211"/>
                </a:lnTo>
                <a:lnTo>
                  <a:pt x="3939729" y="1471270"/>
                </a:lnTo>
              </a:path>
            </a:pathLst>
          </a:cu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78" name="Group 270"/>
          <p:cNvGrpSpPr/>
          <p:nvPr/>
        </p:nvGrpSpPr>
        <p:grpSpPr>
          <a:xfrm flipV="1">
            <a:off x="5370450" y="2134243"/>
            <a:ext cx="149311" cy="149310"/>
            <a:chOff x="9209112" y="7464897"/>
            <a:chExt cx="432048" cy="216023"/>
          </a:xfrm>
        </p:grpSpPr>
        <p:sp>
          <p:nvSpPr>
            <p:cNvPr id="704" name="Flowchart: Delay 703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05" name="Flowchart: Delay 704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46" name="Freeform 645"/>
          <p:cNvSpPr/>
          <p:nvPr/>
        </p:nvSpPr>
        <p:spPr bwMode="auto">
          <a:xfrm flipV="1">
            <a:off x="8517154" y="1899477"/>
            <a:ext cx="2470280" cy="1464793"/>
          </a:xfrm>
          <a:custGeom>
            <a:avLst/>
            <a:gdLst>
              <a:gd name="connsiteX0" fmla="*/ 0 w 819150"/>
              <a:gd name="connsiteY0" fmla="*/ 1781175 h 1781175"/>
              <a:gd name="connsiteX1" fmla="*/ 0 w 819150"/>
              <a:gd name="connsiteY1" fmla="*/ 1781175 h 1781175"/>
              <a:gd name="connsiteX2" fmla="*/ 0 w 819150"/>
              <a:gd name="connsiteY2" fmla="*/ 1143000 h 1781175"/>
              <a:gd name="connsiteX3" fmla="*/ 819150 w 819150"/>
              <a:gd name="connsiteY3" fmla="*/ 990600 h 1781175"/>
              <a:gd name="connsiteX4" fmla="*/ 809625 w 819150"/>
              <a:gd name="connsiteY4" fmla="*/ 0 h 1781175"/>
              <a:gd name="connsiteX0" fmla="*/ 0 w 819150"/>
              <a:gd name="connsiteY0" fmla="*/ 1895475 h 1895475"/>
              <a:gd name="connsiteX1" fmla="*/ 0 w 819150"/>
              <a:gd name="connsiteY1" fmla="*/ 1895475 h 1895475"/>
              <a:gd name="connsiteX2" fmla="*/ 0 w 819150"/>
              <a:gd name="connsiteY2" fmla="*/ 1257300 h 1895475"/>
              <a:gd name="connsiteX3" fmla="*/ 819150 w 819150"/>
              <a:gd name="connsiteY3" fmla="*/ 1104900 h 1895475"/>
              <a:gd name="connsiteX4" fmla="*/ 809625 w 819150"/>
              <a:gd name="connsiteY4" fmla="*/ 0 h 1895475"/>
              <a:gd name="connsiteX0" fmla="*/ 0 w 819150"/>
              <a:gd name="connsiteY0" fmla="*/ 1895475 h 1895475"/>
              <a:gd name="connsiteX1" fmla="*/ 0 w 819150"/>
              <a:gd name="connsiteY1" fmla="*/ 1895475 h 1895475"/>
              <a:gd name="connsiteX2" fmla="*/ 0 w 819150"/>
              <a:gd name="connsiteY2" fmla="*/ 540410 h 1895475"/>
              <a:gd name="connsiteX3" fmla="*/ 819150 w 819150"/>
              <a:gd name="connsiteY3" fmla="*/ 1104900 h 1895475"/>
              <a:gd name="connsiteX4" fmla="*/ 809625 w 819150"/>
              <a:gd name="connsiteY4" fmla="*/ 0 h 1895475"/>
              <a:gd name="connsiteX0" fmla="*/ 0 w 819150"/>
              <a:gd name="connsiteY0" fmla="*/ 1895475 h 1895475"/>
              <a:gd name="connsiteX1" fmla="*/ 0 w 819150"/>
              <a:gd name="connsiteY1" fmla="*/ 1895475 h 1895475"/>
              <a:gd name="connsiteX2" fmla="*/ 0 w 819150"/>
              <a:gd name="connsiteY2" fmla="*/ 430682 h 1895475"/>
              <a:gd name="connsiteX3" fmla="*/ 819150 w 819150"/>
              <a:gd name="connsiteY3" fmla="*/ 1104900 h 1895475"/>
              <a:gd name="connsiteX4" fmla="*/ 809625 w 819150"/>
              <a:gd name="connsiteY4" fmla="*/ 0 h 1895475"/>
              <a:gd name="connsiteX0" fmla="*/ 0 w 2430919"/>
              <a:gd name="connsiteY0" fmla="*/ 1895475 h 1895475"/>
              <a:gd name="connsiteX1" fmla="*/ 0 w 2430919"/>
              <a:gd name="connsiteY1" fmla="*/ 1895475 h 1895475"/>
              <a:gd name="connsiteX2" fmla="*/ 0 w 2430919"/>
              <a:gd name="connsiteY2" fmla="*/ 430682 h 1895475"/>
              <a:gd name="connsiteX3" fmla="*/ 2430919 w 2430919"/>
              <a:gd name="connsiteY3" fmla="*/ 461163 h 1895475"/>
              <a:gd name="connsiteX4" fmla="*/ 809625 w 2430919"/>
              <a:gd name="connsiteY4" fmla="*/ 0 h 1895475"/>
              <a:gd name="connsiteX0" fmla="*/ 0 w 3939729"/>
              <a:gd name="connsiteY0" fmla="*/ 1464793 h 1464793"/>
              <a:gd name="connsiteX1" fmla="*/ 0 w 3939729"/>
              <a:gd name="connsiteY1" fmla="*/ 1464793 h 1464793"/>
              <a:gd name="connsiteX2" fmla="*/ 0 w 3939729"/>
              <a:gd name="connsiteY2" fmla="*/ 0 h 1464793"/>
              <a:gd name="connsiteX3" fmla="*/ 2430919 w 3939729"/>
              <a:gd name="connsiteY3" fmla="*/ 30481 h 1464793"/>
              <a:gd name="connsiteX4" fmla="*/ 3939729 w 3939729"/>
              <a:gd name="connsiteY4" fmla="*/ 1427379 h 1464793"/>
              <a:gd name="connsiteX0" fmla="*/ 0 w 3939729"/>
              <a:gd name="connsiteY0" fmla="*/ 1464793 h 1464793"/>
              <a:gd name="connsiteX1" fmla="*/ 0 w 3939729"/>
              <a:gd name="connsiteY1" fmla="*/ 1464793 h 1464793"/>
              <a:gd name="connsiteX2" fmla="*/ 0 w 3939729"/>
              <a:gd name="connsiteY2" fmla="*/ 0 h 1464793"/>
              <a:gd name="connsiteX3" fmla="*/ 2430919 w 3939729"/>
              <a:gd name="connsiteY3" fmla="*/ 30481 h 1464793"/>
              <a:gd name="connsiteX4" fmla="*/ 3290011 w 3939729"/>
              <a:gd name="connsiteY4" fmla="*/ 825896 h 1464793"/>
              <a:gd name="connsiteX5" fmla="*/ 3939729 w 3939729"/>
              <a:gd name="connsiteY5" fmla="*/ 1427379 h 1464793"/>
              <a:gd name="connsiteX0" fmla="*/ 0 w 3944064"/>
              <a:gd name="connsiteY0" fmla="*/ 1464793 h 1464793"/>
              <a:gd name="connsiteX1" fmla="*/ 0 w 3944064"/>
              <a:gd name="connsiteY1" fmla="*/ 1464793 h 1464793"/>
              <a:gd name="connsiteX2" fmla="*/ 0 w 3944064"/>
              <a:gd name="connsiteY2" fmla="*/ 0 h 1464793"/>
              <a:gd name="connsiteX3" fmla="*/ 2430919 w 3944064"/>
              <a:gd name="connsiteY3" fmla="*/ 30481 h 1464793"/>
              <a:gd name="connsiteX4" fmla="*/ 3944064 w 3944064"/>
              <a:gd name="connsiteY4" fmla="*/ 833211 h 1464793"/>
              <a:gd name="connsiteX5" fmla="*/ 3939729 w 3944064"/>
              <a:gd name="connsiteY5" fmla="*/ 1427379 h 1464793"/>
              <a:gd name="connsiteX0" fmla="*/ 0 w 3944064"/>
              <a:gd name="connsiteY0" fmla="*/ 1464793 h 1464793"/>
              <a:gd name="connsiteX1" fmla="*/ 0 w 3944064"/>
              <a:gd name="connsiteY1" fmla="*/ 1464793 h 1464793"/>
              <a:gd name="connsiteX2" fmla="*/ 0 w 3944064"/>
              <a:gd name="connsiteY2" fmla="*/ 0 h 1464793"/>
              <a:gd name="connsiteX3" fmla="*/ 2430919 w 3944064"/>
              <a:gd name="connsiteY3" fmla="*/ 30481 h 1464793"/>
              <a:gd name="connsiteX4" fmla="*/ 3243291 w 3944064"/>
              <a:gd name="connsiteY4" fmla="*/ 445505 h 1464793"/>
              <a:gd name="connsiteX5" fmla="*/ 3944064 w 3944064"/>
              <a:gd name="connsiteY5" fmla="*/ 833211 h 1464793"/>
              <a:gd name="connsiteX6" fmla="*/ 3939729 w 3944064"/>
              <a:gd name="connsiteY6" fmla="*/ 1427379 h 1464793"/>
              <a:gd name="connsiteX0" fmla="*/ 0 w 3944064"/>
              <a:gd name="connsiteY0" fmla="*/ 1464793 h 1464793"/>
              <a:gd name="connsiteX1" fmla="*/ 0 w 3944064"/>
              <a:gd name="connsiteY1" fmla="*/ 1464793 h 1464793"/>
              <a:gd name="connsiteX2" fmla="*/ 0 w 3944064"/>
              <a:gd name="connsiteY2" fmla="*/ 0 h 1464793"/>
              <a:gd name="connsiteX3" fmla="*/ 2430919 w 3944064"/>
              <a:gd name="connsiteY3" fmla="*/ 30481 h 1464793"/>
              <a:gd name="connsiteX4" fmla="*/ 2425727 w 3944064"/>
              <a:gd name="connsiteY4" fmla="*/ 679592 h 1464793"/>
              <a:gd name="connsiteX5" fmla="*/ 3944064 w 3944064"/>
              <a:gd name="connsiteY5" fmla="*/ 833211 h 1464793"/>
              <a:gd name="connsiteX6" fmla="*/ 3939729 w 3944064"/>
              <a:gd name="connsiteY6" fmla="*/ 1427379 h 1464793"/>
              <a:gd name="connsiteX0" fmla="*/ 0 w 3944064"/>
              <a:gd name="connsiteY0" fmla="*/ 1464793 h 1464793"/>
              <a:gd name="connsiteX1" fmla="*/ 0 w 3944064"/>
              <a:gd name="connsiteY1" fmla="*/ 1464793 h 1464793"/>
              <a:gd name="connsiteX2" fmla="*/ 0 w 3944064"/>
              <a:gd name="connsiteY2" fmla="*/ 0 h 1464793"/>
              <a:gd name="connsiteX3" fmla="*/ 3727342 w 3944064"/>
              <a:gd name="connsiteY3" fmla="*/ 30481 h 1464793"/>
              <a:gd name="connsiteX4" fmla="*/ 2425727 w 3944064"/>
              <a:gd name="connsiteY4" fmla="*/ 679592 h 1464793"/>
              <a:gd name="connsiteX5" fmla="*/ 3944064 w 3944064"/>
              <a:gd name="connsiteY5" fmla="*/ 833211 h 1464793"/>
              <a:gd name="connsiteX6" fmla="*/ 3939729 w 3944064"/>
              <a:gd name="connsiteY6" fmla="*/ 1427379 h 1464793"/>
              <a:gd name="connsiteX0" fmla="*/ 0 w 3944064"/>
              <a:gd name="connsiteY0" fmla="*/ 1464793 h 1464793"/>
              <a:gd name="connsiteX1" fmla="*/ 0 w 3944064"/>
              <a:gd name="connsiteY1" fmla="*/ 1464793 h 1464793"/>
              <a:gd name="connsiteX2" fmla="*/ 0 w 3944064"/>
              <a:gd name="connsiteY2" fmla="*/ 0 h 1464793"/>
              <a:gd name="connsiteX3" fmla="*/ 3727342 w 3944064"/>
              <a:gd name="connsiteY3" fmla="*/ 30481 h 1464793"/>
              <a:gd name="connsiteX4" fmla="*/ 3722150 w 3944064"/>
              <a:gd name="connsiteY4" fmla="*/ 672277 h 1464793"/>
              <a:gd name="connsiteX5" fmla="*/ 3944064 w 3944064"/>
              <a:gd name="connsiteY5" fmla="*/ 833211 h 1464793"/>
              <a:gd name="connsiteX6" fmla="*/ 3939729 w 3944064"/>
              <a:gd name="connsiteY6" fmla="*/ 1427379 h 1464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44064" h="1464793">
                <a:moveTo>
                  <a:pt x="0" y="1464793"/>
                </a:moveTo>
                <a:lnTo>
                  <a:pt x="0" y="1464793"/>
                </a:lnTo>
                <a:lnTo>
                  <a:pt x="0" y="0"/>
                </a:lnTo>
                <a:lnTo>
                  <a:pt x="3727342" y="30481"/>
                </a:lnTo>
                <a:cubicBezTo>
                  <a:pt x="3725611" y="246851"/>
                  <a:pt x="3723881" y="455907"/>
                  <a:pt x="3722150" y="672277"/>
                </a:cubicBezTo>
                <a:lnTo>
                  <a:pt x="3944064" y="833211"/>
                </a:lnTo>
                <a:lnTo>
                  <a:pt x="3939729" y="1427379"/>
                </a:lnTo>
              </a:path>
            </a:pathLst>
          </a:cu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64" name="Group 270"/>
          <p:cNvGrpSpPr/>
          <p:nvPr/>
        </p:nvGrpSpPr>
        <p:grpSpPr>
          <a:xfrm flipV="1">
            <a:off x="8455146" y="2141187"/>
            <a:ext cx="149311" cy="149310"/>
            <a:chOff x="9209112" y="7464897"/>
            <a:chExt cx="432048" cy="216023"/>
          </a:xfrm>
        </p:grpSpPr>
        <p:sp>
          <p:nvSpPr>
            <p:cNvPr id="751" name="Flowchart: Delay 750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52" name="Flowchart: Delay 75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15" name="Isosceles Triangle 614"/>
          <p:cNvSpPr/>
          <p:nvPr/>
        </p:nvSpPr>
        <p:spPr bwMode="auto">
          <a:xfrm>
            <a:off x="10916125" y="1942105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3" name="Isosceles Triangle 612"/>
          <p:cNvSpPr/>
          <p:nvPr/>
        </p:nvSpPr>
        <p:spPr bwMode="auto">
          <a:xfrm flipV="1">
            <a:off x="10916125" y="2340267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67" name="Group 267"/>
          <p:cNvGrpSpPr/>
          <p:nvPr/>
        </p:nvGrpSpPr>
        <p:grpSpPr>
          <a:xfrm flipV="1">
            <a:off x="10916125" y="2141187"/>
            <a:ext cx="149311" cy="149310"/>
            <a:chOff x="9209112" y="7464897"/>
            <a:chExt cx="432048" cy="216023"/>
          </a:xfrm>
        </p:grpSpPr>
        <p:sp>
          <p:nvSpPr>
            <p:cNvPr id="736" name="Flowchart: Delay 73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37" name="Flowchart: Delay 73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51" name="TextBox 650"/>
          <p:cNvSpPr txBox="1"/>
          <p:nvPr/>
        </p:nvSpPr>
        <p:spPr>
          <a:xfrm rot="16200000">
            <a:off x="-4459495" y="4523601"/>
            <a:ext cx="9601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STEP 1c: ENNI1 link failure </a:t>
            </a:r>
            <a:r>
              <a:rPr lang="en-GB" dirty="0" smtClean="0">
                <a:sym typeface="Wingdings" pitchFamily="2" charset="2"/>
              </a:rPr>
              <a:t> switch to ENNI2</a:t>
            </a:r>
            <a:endParaRPr lang="en-US" dirty="0"/>
          </a:p>
        </p:txBody>
      </p:sp>
      <p:sp>
        <p:nvSpPr>
          <p:cNvPr id="655" name="Freeform 654"/>
          <p:cNvSpPr/>
          <p:nvPr/>
        </p:nvSpPr>
        <p:spPr bwMode="auto">
          <a:xfrm>
            <a:off x="3848100" y="1879600"/>
            <a:ext cx="555526" cy="1790700"/>
          </a:xfrm>
          <a:custGeom>
            <a:avLst/>
            <a:gdLst>
              <a:gd name="connsiteX0" fmla="*/ 95250 w 165100"/>
              <a:gd name="connsiteY0" fmla="*/ 1695450 h 1695450"/>
              <a:gd name="connsiteX1" fmla="*/ 95250 w 165100"/>
              <a:gd name="connsiteY1" fmla="*/ 1695450 h 1695450"/>
              <a:gd name="connsiteX2" fmla="*/ 6350 w 165100"/>
              <a:gd name="connsiteY2" fmla="*/ 1346200 h 1695450"/>
              <a:gd name="connsiteX3" fmla="*/ 0 w 165100"/>
              <a:gd name="connsiteY3" fmla="*/ 800100 h 1695450"/>
              <a:gd name="connsiteX4" fmla="*/ 165100 w 165100"/>
              <a:gd name="connsiteY4" fmla="*/ 590550 h 1695450"/>
              <a:gd name="connsiteX5" fmla="*/ 165100 w 165100"/>
              <a:gd name="connsiteY5" fmla="*/ 0 h 1695450"/>
              <a:gd name="connsiteX0" fmla="*/ 95250 w 536476"/>
              <a:gd name="connsiteY0" fmla="*/ 1695450 h 1695450"/>
              <a:gd name="connsiteX1" fmla="*/ 95250 w 536476"/>
              <a:gd name="connsiteY1" fmla="*/ 1695450 h 1695450"/>
              <a:gd name="connsiteX2" fmla="*/ 6350 w 536476"/>
              <a:gd name="connsiteY2" fmla="*/ 1346200 h 1695450"/>
              <a:gd name="connsiteX3" fmla="*/ 0 w 536476"/>
              <a:gd name="connsiteY3" fmla="*/ 800100 h 1695450"/>
              <a:gd name="connsiteX4" fmla="*/ 536476 w 536476"/>
              <a:gd name="connsiteY4" fmla="*/ 610394 h 1695450"/>
              <a:gd name="connsiteX5" fmla="*/ 165100 w 536476"/>
              <a:gd name="connsiteY5" fmla="*/ 0 h 1695450"/>
              <a:gd name="connsiteX0" fmla="*/ 95250 w 552450"/>
              <a:gd name="connsiteY0" fmla="*/ 1701800 h 1701800"/>
              <a:gd name="connsiteX1" fmla="*/ 95250 w 552450"/>
              <a:gd name="connsiteY1" fmla="*/ 1701800 h 1701800"/>
              <a:gd name="connsiteX2" fmla="*/ 6350 w 552450"/>
              <a:gd name="connsiteY2" fmla="*/ 1352550 h 1701800"/>
              <a:gd name="connsiteX3" fmla="*/ 0 w 552450"/>
              <a:gd name="connsiteY3" fmla="*/ 806450 h 1701800"/>
              <a:gd name="connsiteX4" fmla="*/ 536476 w 552450"/>
              <a:gd name="connsiteY4" fmla="*/ 616744 h 1701800"/>
              <a:gd name="connsiteX5" fmla="*/ 552450 w 552450"/>
              <a:gd name="connsiteY5" fmla="*/ 0 h 1701800"/>
              <a:gd name="connsiteX0" fmla="*/ 95250 w 555526"/>
              <a:gd name="connsiteY0" fmla="*/ 1701800 h 1701800"/>
              <a:gd name="connsiteX1" fmla="*/ 95250 w 555526"/>
              <a:gd name="connsiteY1" fmla="*/ 1701800 h 1701800"/>
              <a:gd name="connsiteX2" fmla="*/ 6350 w 555526"/>
              <a:gd name="connsiteY2" fmla="*/ 1352550 h 1701800"/>
              <a:gd name="connsiteX3" fmla="*/ 0 w 555526"/>
              <a:gd name="connsiteY3" fmla="*/ 806450 h 1701800"/>
              <a:gd name="connsiteX4" fmla="*/ 555526 w 555526"/>
              <a:gd name="connsiteY4" fmla="*/ 616744 h 1701800"/>
              <a:gd name="connsiteX5" fmla="*/ 552450 w 555526"/>
              <a:gd name="connsiteY5" fmla="*/ 0 h 1701800"/>
              <a:gd name="connsiteX0" fmla="*/ 95250 w 555526"/>
              <a:gd name="connsiteY0" fmla="*/ 1701800 h 1790700"/>
              <a:gd name="connsiteX1" fmla="*/ 88900 w 555526"/>
              <a:gd name="connsiteY1" fmla="*/ 1790700 h 1790700"/>
              <a:gd name="connsiteX2" fmla="*/ 6350 w 555526"/>
              <a:gd name="connsiteY2" fmla="*/ 1352550 h 1790700"/>
              <a:gd name="connsiteX3" fmla="*/ 0 w 555526"/>
              <a:gd name="connsiteY3" fmla="*/ 806450 h 1790700"/>
              <a:gd name="connsiteX4" fmla="*/ 555526 w 555526"/>
              <a:gd name="connsiteY4" fmla="*/ 616744 h 1790700"/>
              <a:gd name="connsiteX5" fmla="*/ 552450 w 555526"/>
              <a:gd name="connsiteY5" fmla="*/ 0 h 1790700"/>
              <a:gd name="connsiteX0" fmla="*/ 95250 w 555526"/>
              <a:gd name="connsiteY0" fmla="*/ 1701800 h 1790700"/>
              <a:gd name="connsiteX1" fmla="*/ 88900 w 555526"/>
              <a:gd name="connsiteY1" fmla="*/ 1790700 h 1790700"/>
              <a:gd name="connsiteX2" fmla="*/ 38100 w 555526"/>
              <a:gd name="connsiteY2" fmla="*/ 1454150 h 1790700"/>
              <a:gd name="connsiteX3" fmla="*/ 6350 w 555526"/>
              <a:gd name="connsiteY3" fmla="*/ 1352550 h 1790700"/>
              <a:gd name="connsiteX4" fmla="*/ 0 w 555526"/>
              <a:gd name="connsiteY4" fmla="*/ 806450 h 1790700"/>
              <a:gd name="connsiteX5" fmla="*/ 555526 w 555526"/>
              <a:gd name="connsiteY5" fmla="*/ 616744 h 1790700"/>
              <a:gd name="connsiteX6" fmla="*/ 552450 w 555526"/>
              <a:gd name="connsiteY6" fmla="*/ 0 h 1790700"/>
              <a:gd name="connsiteX0" fmla="*/ 95250 w 555526"/>
              <a:gd name="connsiteY0" fmla="*/ 1701800 h 1790700"/>
              <a:gd name="connsiteX1" fmla="*/ 88900 w 555526"/>
              <a:gd name="connsiteY1" fmla="*/ 1790700 h 1790700"/>
              <a:gd name="connsiteX2" fmla="*/ 95250 w 555526"/>
              <a:gd name="connsiteY2" fmla="*/ 1663700 h 1790700"/>
              <a:gd name="connsiteX3" fmla="*/ 6350 w 555526"/>
              <a:gd name="connsiteY3" fmla="*/ 1352550 h 1790700"/>
              <a:gd name="connsiteX4" fmla="*/ 0 w 555526"/>
              <a:gd name="connsiteY4" fmla="*/ 806450 h 1790700"/>
              <a:gd name="connsiteX5" fmla="*/ 555526 w 555526"/>
              <a:gd name="connsiteY5" fmla="*/ 616744 h 1790700"/>
              <a:gd name="connsiteX6" fmla="*/ 552450 w 555526"/>
              <a:gd name="connsiteY6" fmla="*/ 0 h 1790700"/>
              <a:gd name="connsiteX0" fmla="*/ 95250 w 555526"/>
              <a:gd name="connsiteY0" fmla="*/ 1701800 h 1790700"/>
              <a:gd name="connsiteX1" fmla="*/ 88900 w 555526"/>
              <a:gd name="connsiteY1" fmla="*/ 1790700 h 1790700"/>
              <a:gd name="connsiteX2" fmla="*/ 95250 w 555526"/>
              <a:gd name="connsiteY2" fmla="*/ 1704441 h 1790700"/>
              <a:gd name="connsiteX3" fmla="*/ 6350 w 555526"/>
              <a:gd name="connsiteY3" fmla="*/ 1352550 h 1790700"/>
              <a:gd name="connsiteX4" fmla="*/ 0 w 555526"/>
              <a:gd name="connsiteY4" fmla="*/ 806450 h 1790700"/>
              <a:gd name="connsiteX5" fmla="*/ 555526 w 555526"/>
              <a:gd name="connsiteY5" fmla="*/ 616744 h 1790700"/>
              <a:gd name="connsiteX6" fmla="*/ 552450 w 555526"/>
              <a:gd name="connsiteY6" fmla="*/ 0 h 1790700"/>
              <a:gd name="connsiteX0" fmla="*/ 95250 w 555526"/>
              <a:gd name="connsiteY0" fmla="*/ 1701800 h 1790700"/>
              <a:gd name="connsiteX1" fmla="*/ 88900 w 555526"/>
              <a:gd name="connsiteY1" fmla="*/ 1790700 h 1790700"/>
              <a:gd name="connsiteX2" fmla="*/ 90723 w 555526"/>
              <a:gd name="connsiteY2" fmla="*/ 1699914 h 1790700"/>
              <a:gd name="connsiteX3" fmla="*/ 6350 w 555526"/>
              <a:gd name="connsiteY3" fmla="*/ 1352550 h 1790700"/>
              <a:gd name="connsiteX4" fmla="*/ 0 w 555526"/>
              <a:gd name="connsiteY4" fmla="*/ 806450 h 1790700"/>
              <a:gd name="connsiteX5" fmla="*/ 555526 w 555526"/>
              <a:gd name="connsiteY5" fmla="*/ 616744 h 1790700"/>
              <a:gd name="connsiteX6" fmla="*/ 552450 w 555526"/>
              <a:gd name="connsiteY6" fmla="*/ 0 h 1790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55526" h="1790700">
                <a:moveTo>
                  <a:pt x="95250" y="1701800"/>
                </a:moveTo>
                <a:lnTo>
                  <a:pt x="88900" y="1790700"/>
                </a:lnTo>
                <a:cubicBezTo>
                  <a:pt x="89508" y="1760438"/>
                  <a:pt x="90115" y="1730176"/>
                  <a:pt x="90723" y="1699914"/>
                </a:cubicBezTo>
                <a:lnTo>
                  <a:pt x="6350" y="1352550"/>
                </a:lnTo>
                <a:cubicBezTo>
                  <a:pt x="4233" y="1170517"/>
                  <a:pt x="2117" y="988483"/>
                  <a:pt x="0" y="806450"/>
                </a:cubicBezTo>
                <a:lnTo>
                  <a:pt x="555526" y="616744"/>
                </a:lnTo>
                <a:cubicBezTo>
                  <a:pt x="554501" y="411163"/>
                  <a:pt x="553475" y="205581"/>
                  <a:pt x="552450" y="0"/>
                </a:cubicBezTo>
              </a:path>
            </a:pathLst>
          </a:custGeom>
          <a:noFill/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56" name="Freeform 655"/>
          <p:cNvSpPr/>
          <p:nvPr/>
        </p:nvSpPr>
        <p:spPr bwMode="auto">
          <a:xfrm>
            <a:off x="2965451" y="1885950"/>
            <a:ext cx="1435100" cy="1701800"/>
          </a:xfrm>
          <a:custGeom>
            <a:avLst/>
            <a:gdLst>
              <a:gd name="connsiteX0" fmla="*/ 977900 w 1054100"/>
              <a:gd name="connsiteY0" fmla="*/ 1701800 h 1701800"/>
              <a:gd name="connsiteX1" fmla="*/ 0 w 1054100"/>
              <a:gd name="connsiteY1" fmla="*/ 1339850 h 1701800"/>
              <a:gd name="connsiteX2" fmla="*/ 0 w 1054100"/>
              <a:gd name="connsiteY2" fmla="*/ 800100 h 1701800"/>
              <a:gd name="connsiteX3" fmla="*/ 1047750 w 1054100"/>
              <a:gd name="connsiteY3" fmla="*/ 603250 h 1701800"/>
              <a:gd name="connsiteX4" fmla="*/ 1054100 w 1054100"/>
              <a:gd name="connsiteY4" fmla="*/ 0 h 1701800"/>
              <a:gd name="connsiteX0" fmla="*/ 977900 w 1430867"/>
              <a:gd name="connsiteY0" fmla="*/ 1701800 h 1701800"/>
              <a:gd name="connsiteX1" fmla="*/ 0 w 1430867"/>
              <a:gd name="connsiteY1" fmla="*/ 1339850 h 1701800"/>
              <a:gd name="connsiteX2" fmla="*/ 0 w 1430867"/>
              <a:gd name="connsiteY2" fmla="*/ 800100 h 1701800"/>
              <a:gd name="connsiteX3" fmla="*/ 1428750 w 1430867"/>
              <a:gd name="connsiteY3" fmla="*/ 609600 h 1701800"/>
              <a:gd name="connsiteX4" fmla="*/ 1054100 w 1430867"/>
              <a:gd name="connsiteY4" fmla="*/ 0 h 1701800"/>
              <a:gd name="connsiteX0" fmla="*/ 977900 w 1435100"/>
              <a:gd name="connsiteY0" fmla="*/ 1701800 h 1701800"/>
              <a:gd name="connsiteX1" fmla="*/ 0 w 1435100"/>
              <a:gd name="connsiteY1" fmla="*/ 1339850 h 1701800"/>
              <a:gd name="connsiteX2" fmla="*/ 0 w 1435100"/>
              <a:gd name="connsiteY2" fmla="*/ 800100 h 1701800"/>
              <a:gd name="connsiteX3" fmla="*/ 1428750 w 1435100"/>
              <a:gd name="connsiteY3" fmla="*/ 609600 h 1701800"/>
              <a:gd name="connsiteX4" fmla="*/ 1435100 w 1435100"/>
              <a:gd name="connsiteY4" fmla="*/ 0 h 170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5100" h="1701800">
                <a:moveTo>
                  <a:pt x="977900" y="1701800"/>
                </a:moveTo>
                <a:lnTo>
                  <a:pt x="0" y="1339850"/>
                </a:lnTo>
                <a:lnTo>
                  <a:pt x="0" y="800100"/>
                </a:lnTo>
                <a:lnTo>
                  <a:pt x="1428750" y="609600"/>
                </a:lnTo>
                <a:cubicBezTo>
                  <a:pt x="1430867" y="408517"/>
                  <a:pt x="1432983" y="201083"/>
                  <a:pt x="1435100" y="0"/>
                </a:cubicBezTo>
              </a:path>
            </a:pathLst>
          </a:custGeom>
          <a:noFill/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09" name="Isosceles Triangle 808"/>
          <p:cNvSpPr/>
          <p:nvPr/>
        </p:nvSpPr>
        <p:spPr bwMode="auto">
          <a:xfrm>
            <a:off x="4328452" y="1935078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05" name="Isosceles Triangle 804"/>
          <p:cNvSpPr/>
          <p:nvPr/>
        </p:nvSpPr>
        <p:spPr bwMode="auto">
          <a:xfrm flipV="1">
            <a:off x="4328452" y="2333240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85" name="Group 273"/>
          <p:cNvGrpSpPr/>
          <p:nvPr/>
        </p:nvGrpSpPr>
        <p:grpSpPr>
          <a:xfrm flipV="1">
            <a:off x="4328452" y="2134160"/>
            <a:ext cx="149311" cy="149310"/>
            <a:chOff x="9209112" y="7464897"/>
            <a:chExt cx="432048" cy="216023"/>
          </a:xfrm>
        </p:grpSpPr>
        <p:sp>
          <p:nvSpPr>
            <p:cNvPr id="807" name="Flowchart: Delay 806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08" name="Flowchart: Delay 807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657" name="Group 656"/>
          <p:cNvGrpSpPr/>
          <p:nvPr/>
        </p:nvGrpSpPr>
        <p:grpSpPr>
          <a:xfrm>
            <a:off x="1576264" y="3670300"/>
            <a:ext cx="9577064" cy="6558845"/>
            <a:chOff x="1576264" y="3670300"/>
            <a:chExt cx="9577064" cy="6558845"/>
          </a:xfrm>
        </p:grpSpPr>
        <p:grpSp>
          <p:nvGrpSpPr>
            <p:cNvPr id="658" name="Group 368"/>
            <p:cNvGrpSpPr/>
            <p:nvPr/>
          </p:nvGrpSpPr>
          <p:grpSpPr>
            <a:xfrm>
              <a:off x="1576264" y="4006038"/>
              <a:ext cx="9577064" cy="6223107"/>
              <a:chOff x="223019" y="1661822"/>
              <a:chExt cx="9577064" cy="6223107"/>
            </a:xfrm>
          </p:grpSpPr>
          <p:cxnSp>
            <p:nvCxnSpPr>
              <p:cNvPr id="674" name="Straight Connector 673"/>
              <p:cNvCxnSpPr/>
              <p:nvPr/>
            </p:nvCxnSpPr>
            <p:spPr bwMode="auto">
              <a:xfrm flipH="1">
                <a:off x="9491240" y="5954241"/>
                <a:ext cx="1" cy="1862683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75" name="Isosceles Triangle 674"/>
              <p:cNvSpPr/>
              <p:nvPr/>
            </p:nvSpPr>
            <p:spPr bwMode="auto">
              <a:xfrm>
                <a:off x="472292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676" name="Isosceles Triangle 675"/>
              <p:cNvSpPr/>
              <p:nvPr/>
            </p:nvSpPr>
            <p:spPr bwMode="auto">
              <a:xfrm flipV="1">
                <a:off x="464341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679" name="Isosceles Triangle 678"/>
              <p:cNvSpPr/>
              <p:nvPr/>
            </p:nvSpPr>
            <p:spPr bwMode="auto">
              <a:xfrm>
                <a:off x="784177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691" name="Isosceles Triangle 690"/>
              <p:cNvSpPr/>
              <p:nvPr/>
            </p:nvSpPr>
            <p:spPr bwMode="auto">
              <a:xfrm flipV="1">
                <a:off x="784177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692" name="Isosceles Triangle 691"/>
              <p:cNvSpPr/>
              <p:nvPr/>
            </p:nvSpPr>
            <p:spPr bwMode="auto">
              <a:xfrm flipH="1">
                <a:off x="9513428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693" name="Isosceles Triangle 692"/>
              <p:cNvSpPr/>
              <p:nvPr/>
            </p:nvSpPr>
            <p:spPr bwMode="auto">
              <a:xfrm flipH="1" flipV="1">
                <a:off x="9521379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694" name="Isosceles Triangle 693"/>
              <p:cNvSpPr/>
              <p:nvPr/>
            </p:nvSpPr>
            <p:spPr bwMode="auto">
              <a:xfrm flipH="1">
                <a:off x="9201543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695" name="Isosceles Triangle 694"/>
              <p:cNvSpPr/>
              <p:nvPr/>
            </p:nvSpPr>
            <p:spPr bwMode="auto">
              <a:xfrm flipH="1" flipV="1">
                <a:off x="9201543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696" name="Isosceles Triangle 695"/>
              <p:cNvSpPr/>
              <p:nvPr/>
            </p:nvSpPr>
            <p:spPr bwMode="auto">
              <a:xfrm>
                <a:off x="614863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697" name="Isosceles Triangle 696"/>
              <p:cNvSpPr/>
              <p:nvPr/>
            </p:nvSpPr>
            <p:spPr bwMode="auto">
              <a:xfrm flipV="1">
                <a:off x="614863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698" name="Isosceles Triangle 697"/>
              <p:cNvSpPr/>
              <p:nvPr/>
            </p:nvSpPr>
            <p:spPr bwMode="auto">
              <a:xfrm>
                <a:off x="1807195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814" name="Isosceles Triangle 813"/>
              <p:cNvSpPr/>
              <p:nvPr/>
            </p:nvSpPr>
            <p:spPr bwMode="auto">
              <a:xfrm flipV="1">
                <a:off x="1807195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819" name="Isosceles Triangle 818"/>
              <p:cNvSpPr/>
              <p:nvPr/>
            </p:nvSpPr>
            <p:spPr bwMode="auto">
              <a:xfrm flipH="1">
                <a:off x="9370857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828" name="Isosceles Triangle 827"/>
              <p:cNvSpPr/>
              <p:nvPr/>
            </p:nvSpPr>
            <p:spPr bwMode="auto">
              <a:xfrm flipH="1" flipV="1">
                <a:off x="9370857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839" name="Isosceles Triangle 838"/>
              <p:cNvSpPr/>
              <p:nvPr/>
            </p:nvSpPr>
            <p:spPr bwMode="auto">
              <a:xfrm flipH="1">
                <a:off x="8178525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844" name="Isosceles Triangle 843"/>
              <p:cNvSpPr/>
              <p:nvPr/>
            </p:nvSpPr>
            <p:spPr bwMode="auto">
              <a:xfrm flipH="1" flipV="1">
                <a:off x="8178525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848" name="Isosceles Triangle 847"/>
              <p:cNvSpPr/>
              <p:nvPr/>
            </p:nvSpPr>
            <p:spPr bwMode="auto">
              <a:xfrm flipV="1">
                <a:off x="591038" y="4280520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cxnSp>
            <p:nvCxnSpPr>
              <p:cNvPr id="852" name="Straight Connector 851"/>
              <p:cNvCxnSpPr>
                <a:endCxn id="848" idx="0"/>
              </p:cNvCxnSpPr>
              <p:nvPr/>
            </p:nvCxnSpPr>
            <p:spPr bwMode="auto">
              <a:xfrm flipV="1">
                <a:off x="711762" y="4496544"/>
                <a:ext cx="19100" cy="1448172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857" name="Group 267"/>
              <p:cNvGrpSpPr/>
              <p:nvPr/>
            </p:nvGrpSpPr>
            <p:grpSpPr>
              <a:xfrm>
                <a:off x="614863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911" name="Flowchart: Delay 910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912" name="Flowchart: Delay 911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865" name="Freeform 864"/>
              <p:cNvSpPr/>
              <p:nvPr/>
            </p:nvSpPr>
            <p:spPr bwMode="auto">
              <a:xfrm>
                <a:off x="572494" y="1661822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868" name="Group 267"/>
              <p:cNvGrpSpPr/>
              <p:nvPr/>
            </p:nvGrpSpPr>
            <p:grpSpPr>
              <a:xfrm>
                <a:off x="472292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909" name="Flowchart: Delay 908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910" name="Flowchart: Delay 909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871" name="Freeform 870"/>
              <p:cNvSpPr/>
              <p:nvPr/>
            </p:nvSpPr>
            <p:spPr bwMode="auto">
              <a:xfrm flipH="1">
                <a:off x="771280" y="1669773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872" name="Group 270"/>
              <p:cNvGrpSpPr/>
              <p:nvPr/>
            </p:nvGrpSpPr>
            <p:grpSpPr>
              <a:xfrm>
                <a:off x="784177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907" name="Flowchart: Delay 906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908" name="Flowchart: Delay 907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873" name="Freeform 872"/>
              <p:cNvSpPr/>
              <p:nvPr/>
            </p:nvSpPr>
            <p:spPr bwMode="auto">
              <a:xfrm>
                <a:off x="733425" y="4581525"/>
                <a:ext cx="1181100" cy="1371600"/>
              </a:xfrm>
              <a:custGeom>
                <a:avLst/>
                <a:gdLst>
                  <a:gd name="connsiteX0" fmla="*/ 1171575 w 1181100"/>
                  <a:gd name="connsiteY0" fmla="*/ 1371600 h 1371600"/>
                  <a:gd name="connsiteX1" fmla="*/ 1181100 w 1181100"/>
                  <a:gd name="connsiteY1" fmla="*/ 419100 h 1371600"/>
                  <a:gd name="connsiteX2" fmla="*/ 0 w 1181100"/>
                  <a:gd name="connsiteY2" fmla="*/ 0 h 1371600"/>
                  <a:gd name="connsiteX0" fmla="*/ 1171575 w 1181100"/>
                  <a:gd name="connsiteY0" fmla="*/ 1371600 h 1371600"/>
                  <a:gd name="connsiteX1" fmla="*/ 1181100 w 1181100"/>
                  <a:gd name="connsiteY1" fmla="*/ 419100 h 1371600"/>
                  <a:gd name="connsiteX2" fmla="*/ 249214 w 1181100"/>
                  <a:gd name="connsiteY2" fmla="*/ 86009 h 1371600"/>
                  <a:gd name="connsiteX3" fmla="*/ 0 w 1181100"/>
                  <a:gd name="connsiteY3" fmla="*/ 0 h 1371600"/>
                  <a:gd name="connsiteX0" fmla="*/ 1171575 w 1181100"/>
                  <a:gd name="connsiteY0" fmla="*/ 1371600 h 1371600"/>
                  <a:gd name="connsiteX1" fmla="*/ 1181100 w 1181100"/>
                  <a:gd name="connsiteY1" fmla="*/ 419100 h 1371600"/>
                  <a:gd name="connsiteX2" fmla="*/ 167327 w 1181100"/>
                  <a:gd name="connsiteY2" fmla="*/ 263430 h 1371600"/>
                  <a:gd name="connsiteX3" fmla="*/ 0 w 1181100"/>
                  <a:gd name="connsiteY3" fmla="*/ 0 h 1371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81100" h="1371600">
                    <a:moveTo>
                      <a:pt x="1171575" y="1371600"/>
                    </a:moveTo>
                    <a:lnTo>
                      <a:pt x="1181100" y="419100"/>
                    </a:lnTo>
                    <a:lnTo>
                      <a:pt x="167327" y="263430"/>
                    </a:lnTo>
                    <a:lnTo>
                      <a:pt x="0" y="0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874" name="Group 267"/>
              <p:cNvGrpSpPr/>
              <p:nvPr/>
            </p:nvGrpSpPr>
            <p:grpSpPr>
              <a:xfrm>
                <a:off x="1807195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905" name="Flowchart: Delay 904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906" name="Flowchart: Delay 905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875" name="Isosceles Triangle 874"/>
              <p:cNvSpPr/>
              <p:nvPr/>
            </p:nvSpPr>
            <p:spPr bwMode="auto">
              <a:xfrm flipH="1" flipV="1">
                <a:off x="9331058" y="4280520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cxnSp>
            <p:nvCxnSpPr>
              <p:cNvPr id="876" name="Straight Connector 875"/>
              <p:cNvCxnSpPr>
                <a:endCxn id="875" idx="0"/>
              </p:cNvCxnSpPr>
              <p:nvPr/>
            </p:nvCxnSpPr>
            <p:spPr bwMode="auto">
              <a:xfrm flipH="1" flipV="1">
                <a:off x="9470882" y="4496544"/>
                <a:ext cx="19100" cy="1448172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877" name="Group 267"/>
              <p:cNvGrpSpPr/>
              <p:nvPr/>
            </p:nvGrpSpPr>
            <p:grpSpPr>
              <a:xfrm flipH="1">
                <a:off x="9370857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903" name="Flowchart: Delay 902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904" name="Flowchart: Delay 903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878" name="Freeform 877"/>
              <p:cNvSpPr/>
              <p:nvPr/>
            </p:nvSpPr>
            <p:spPr bwMode="auto">
              <a:xfrm flipH="1">
                <a:off x="9502029" y="1661822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879" name="Group 267"/>
              <p:cNvGrpSpPr/>
              <p:nvPr/>
            </p:nvGrpSpPr>
            <p:grpSpPr>
              <a:xfrm flipH="1">
                <a:off x="9513428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901" name="Flowchart: Delay 900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902" name="Flowchart: Delay 901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880" name="Freeform 879"/>
              <p:cNvSpPr/>
              <p:nvPr/>
            </p:nvSpPr>
            <p:spPr bwMode="auto">
              <a:xfrm>
                <a:off x="9303243" y="1669773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881" name="Group 270"/>
              <p:cNvGrpSpPr/>
              <p:nvPr/>
            </p:nvGrpSpPr>
            <p:grpSpPr>
              <a:xfrm flipH="1">
                <a:off x="9201543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899" name="Flowchart: Delay 898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900" name="Flowchart: Delay 899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882" name="Freeform 881"/>
              <p:cNvSpPr/>
              <p:nvPr/>
            </p:nvSpPr>
            <p:spPr bwMode="auto">
              <a:xfrm flipH="1">
                <a:off x="8287219" y="4581525"/>
                <a:ext cx="1181100" cy="1371600"/>
              </a:xfrm>
              <a:custGeom>
                <a:avLst/>
                <a:gdLst>
                  <a:gd name="connsiteX0" fmla="*/ 1171575 w 1181100"/>
                  <a:gd name="connsiteY0" fmla="*/ 1371600 h 1371600"/>
                  <a:gd name="connsiteX1" fmla="*/ 1181100 w 1181100"/>
                  <a:gd name="connsiteY1" fmla="*/ 419100 h 1371600"/>
                  <a:gd name="connsiteX2" fmla="*/ 0 w 1181100"/>
                  <a:gd name="connsiteY2" fmla="*/ 0 h 1371600"/>
                  <a:gd name="connsiteX0" fmla="*/ 1171575 w 1181100"/>
                  <a:gd name="connsiteY0" fmla="*/ 1371600 h 1371600"/>
                  <a:gd name="connsiteX1" fmla="*/ 1181100 w 1181100"/>
                  <a:gd name="connsiteY1" fmla="*/ 419100 h 1371600"/>
                  <a:gd name="connsiteX2" fmla="*/ 249214 w 1181100"/>
                  <a:gd name="connsiteY2" fmla="*/ 86009 h 1371600"/>
                  <a:gd name="connsiteX3" fmla="*/ 0 w 1181100"/>
                  <a:gd name="connsiteY3" fmla="*/ 0 h 1371600"/>
                  <a:gd name="connsiteX0" fmla="*/ 1171575 w 1181100"/>
                  <a:gd name="connsiteY0" fmla="*/ 1371600 h 1371600"/>
                  <a:gd name="connsiteX1" fmla="*/ 1181100 w 1181100"/>
                  <a:gd name="connsiteY1" fmla="*/ 419100 h 1371600"/>
                  <a:gd name="connsiteX2" fmla="*/ 167327 w 1181100"/>
                  <a:gd name="connsiteY2" fmla="*/ 263430 h 1371600"/>
                  <a:gd name="connsiteX3" fmla="*/ 0 w 1181100"/>
                  <a:gd name="connsiteY3" fmla="*/ 0 h 1371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81100" h="1371600">
                    <a:moveTo>
                      <a:pt x="1171575" y="1371600"/>
                    </a:moveTo>
                    <a:lnTo>
                      <a:pt x="1181100" y="419100"/>
                    </a:lnTo>
                    <a:lnTo>
                      <a:pt x="167327" y="263430"/>
                    </a:lnTo>
                    <a:lnTo>
                      <a:pt x="0" y="0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883" name="Group 267"/>
              <p:cNvGrpSpPr/>
              <p:nvPr/>
            </p:nvGrpSpPr>
            <p:grpSpPr>
              <a:xfrm flipH="1">
                <a:off x="8178525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897" name="Flowchart: Delay 896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898" name="Flowchart: Delay 897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cxnSp>
            <p:nvCxnSpPr>
              <p:cNvPr id="884" name="Straight Connector 883"/>
              <p:cNvCxnSpPr/>
              <p:nvPr/>
            </p:nvCxnSpPr>
            <p:spPr bwMode="auto">
              <a:xfrm flipH="1">
                <a:off x="717550" y="5944716"/>
                <a:ext cx="1" cy="1872208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85" name="Straight Connector 884"/>
              <p:cNvCxnSpPr/>
              <p:nvPr/>
            </p:nvCxnSpPr>
            <p:spPr bwMode="auto">
              <a:xfrm flipH="1">
                <a:off x="1908175" y="5944716"/>
                <a:ext cx="1" cy="1872208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86" name="Straight Connector 885"/>
              <p:cNvCxnSpPr/>
              <p:nvPr/>
            </p:nvCxnSpPr>
            <p:spPr bwMode="auto">
              <a:xfrm>
                <a:off x="223019" y="7794451"/>
                <a:ext cx="9577064" cy="0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887" name="TextBox 886"/>
              <p:cNvSpPr txBox="1"/>
              <p:nvPr/>
            </p:nvSpPr>
            <p:spPr>
              <a:xfrm>
                <a:off x="4961706" y="7669485"/>
                <a:ext cx="58990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BVLAN</a:t>
                </a:r>
                <a:endParaRPr lang="en-US" sz="1400" b="0" dirty="0" smtClean="0"/>
              </a:p>
            </p:txBody>
          </p:sp>
          <p:cxnSp>
            <p:nvCxnSpPr>
              <p:cNvPr id="888" name="Straight Connector 887"/>
              <p:cNvCxnSpPr/>
              <p:nvPr/>
            </p:nvCxnSpPr>
            <p:spPr bwMode="auto">
              <a:xfrm flipH="1">
                <a:off x="8300615" y="5944716"/>
                <a:ext cx="1" cy="1872208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889" name="TextBox 888"/>
              <p:cNvSpPr txBox="1"/>
              <p:nvPr/>
            </p:nvSpPr>
            <p:spPr>
              <a:xfrm rot="16200000">
                <a:off x="385314" y="7384876"/>
                <a:ext cx="46807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active</a:t>
                </a:r>
                <a:endParaRPr lang="en-US" sz="1400" b="0" dirty="0" smtClean="0"/>
              </a:p>
            </p:txBody>
          </p:sp>
          <p:sp>
            <p:nvSpPr>
              <p:cNvPr id="890" name="TextBox 889"/>
              <p:cNvSpPr txBox="1"/>
              <p:nvPr/>
            </p:nvSpPr>
            <p:spPr>
              <a:xfrm rot="16200000">
                <a:off x="1462323" y="7297701"/>
                <a:ext cx="61715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blocked</a:t>
                </a:r>
                <a:endParaRPr lang="en-US" sz="1400" b="0" dirty="0" smtClean="0"/>
              </a:p>
            </p:txBody>
          </p:sp>
          <p:sp>
            <p:nvSpPr>
              <p:cNvPr id="891" name="TextBox 890"/>
              <p:cNvSpPr txBox="1"/>
              <p:nvPr/>
            </p:nvSpPr>
            <p:spPr>
              <a:xfrm rot="5400000" flipH="1">
                <a:off x="8087638" y="7297701"/>
                <a:ext cx="61715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blocked</a:t>
                </a:r>
                <a:endParaRPr lang="en-US" sz="1400" b="0" dirty="0" smtClean="0"/>
              </a:p>
            </p:txBody>
          </p:sp>
          <p:sp>
            <p:nvSpPr>
              <p:cNvPr id="892" name="TextBox 891"/>
              <p:cNvSpPr txBox="1"/>
              <p:nvPr/>
            </p:nvSpPr>
            <p:spPr>
              <a:xfrm rot="5400000" flipH="1">
                <a:off x="9311194" y="7297700"/>
                <a:ext cx="61715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blocked</a:t>
                </a:r>
                <a:endParaRPr lang="en-US" sz="1400" b="0" dirty="0" smtClean="0"/>
              </a:p>
            </p:txBody>
          </p:sp>
          <p:cxnSp>
            <p:nvCxnSpPr>
              <p:cNvPr id="893" name="Straight Connector 892"/>
              <p:cNvCxnSpPr/>
              <p:nvPr/>
            </p:nvCxnSpPr>
            <p:spPr bwMode="auto">
              <a:xfrm>
                <a:off x="4391025" y="7472363"/>
                <a:ext cx="4764" cy="333375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94" name="Straight Connector 893"/>
              <p:cNvCxnSpPr/>
              <p:nvPr/>
            </p:nvCxnSpPr>
            <p:spPr bwMode="auto">
              <a:xfrm>
                <a:off x="4710113" y="7472363"/>
                <a:ext cx="1" cy="304800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95" name="Straight Connector 894"/>
              <p:cNvCxnSpPr/>
              <p:nvPr/>
            </p:nvCxnSpPr>
            <p:spPr bwMode="auto">
              <a:xfrm flipH="1">
                <a:off x="5848351" y="7467600"/>
                <a:ext cx="4762" cy="338138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96" name="Straight Connector 895"/>
              <p:cNvCxnSpPr/>
              <p:nvPr/>
            </p:nvCxnSpPr>
            <p:spPr bwMode="auto">
              <a:xfrm>
                <a:off x="6086475" y="7472363"/>
                <a:ext cx="1" cy="323850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659" name="Straight Connector 658"/>
            <p:cNvCxnSpPr/>
            <p:nvPr/>
          </p:nvCxnSpPr>
          <p:spPr bwMode="auto">
            <a:xfrm flipH="1">
              <a:off x="1936306" y="3787913"/>
              <a:ext cx="1223622" cy="220599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0" name="Straight Connector 659"/>
            <p:cNvCxnSpPr>
              <a:stCxn id="871" idx="2"/>
            </p:cNvCxnSpPr>
            <p:nvPr/>
          </p:nvCxnSpPr>
          <p:spPr bwMode="auto">
            <a:xfrm flipV="1">
              <a:off x="2235844" y="3670300"/>
              <a:ext cx="1701156" cy="343689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913" name="Group 912"/>
          <p:cNvGrpSpPr/>
          <p:nvPr/>
        </p:nvGrpSpPr>
        <p:grpSpPr>
          <a:xfrm>
            <a:off x="2224336" y="3670300"/>
            <a:ext cx="8462456" cy="6385932"/>
            <a:chOff x="2224336" y="3670300"/>
            <a:chExt cx="8462456" cy="6385932"/>
          </a:xfrm>
        </p:grpSpPr>
        <p:grpSp>
          <p:nvGrpSpPr>
            <p:cNvPr id="914" name="Group 433"/>
            <p:cNvGrpSpPr/>
            <p:nvPr/>
          </p:nvGrpSpPr>
          <p:grpSpPr>
            <a:xfrm>
              <a:off x="2224336" y="4004464"/>
              <a:ext cx="8462456" cy="6051768"/>
              <a:chOff x="871091" y="1660248"/>
              <a:chExt cx="8462456" cy="6051768"/>
            </a:xfrm>
          </p:grpSpPr>
          <p:sp>
            <p:nvSpPr>
              <p:cNvPr id="917" name="Isosceles Triangle 916"/>
              <p:cNvSpPr/>
              <p:nvPr/>
            </p:nvSpPr>
            <p:spPr bwMode="auto">
              <a:xfrm>
                <a:off x="1418581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18" name="Isosceles Triangle 917"/>
              <p:cNvSpPr/>
              <p:nvPr/>
            </p:nvSpPr>
            <p:spPr bwMode="auto">
              <a:xfrm flipV="1">
                <a:off x="1418581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19" name="Isosceles Triangle 918"/>
              <p:cNvSpPr/>
              <p:nvPr/>
            </p:nvSpPr>
            <p:spPr bwMode="auto">
              <a:xfrm>
                <a:off x="1121023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20" name="Isosceles Triangle 919"/>
              <p:cNvSpPr/>
              <p:nvPr/>
            </p:nvSpPr>
            <p:spPr bwMode="auto">
              <a:xfrm flipV="1">
                <a:off x="1121023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21" name="Isosceles Triangle 920"/>
              <p:cNvSpPr/>
              <p:nvPr/>
            </p:nvSpPr>
            <p:spPr bwMode="auto">
              <a:xfrm flipH="1">
                <a:off x="8567139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22" name="Isosceles Triangle 921"/>
              <p:cNvSpPr/>
              <p:nvPr/>
            </p:nvSpPr>
            <p:spPr bwMode="auto">
              <a:xfrm flipH="1" flipV="1">
                <a:off x="8567139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23" name="Isosceles Triangle 922"/>
              <p:cNvSpPr/>
              <p:nvPr/>
            </p:nvSpPr>
            <p:spPr bwMode="auto">
              <a:xfrm flipH="1">
                <a:off x="8864697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24" name="Isosceles Triangle 923"/>
              <p:cNvSpPr/>
              <p:nvPr/>
            </p:nvSpPr>
            <p:spPr bwMode="auto">
              <a:xfrm flipH="1" flipV="1">
                <a:off x="8864697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25" name="Isosceles Triangle 924"/>
              <p:cNvSpPr/>
              <p:nvPr/>
            </p:nvSpPr>
            <p:spPr bwMode="auto">
              <a:xfrm>
                <a:off x="871091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926" name="Isosceles Triangle 925"/>
              <p:cNvSpPr/>
              <p:nvPr/>
            </p:nvSpPr>
            <p:spPr bwMode="auto">
              <a:xfrm>
                <a:off x="2095227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927" name="Isosceles Triangle 926"/>
              <p:cNvSpPr/>
              <p:nvPr/>
            </p:nvSpPr>
            <p:spPr bwMode="auto">
              <a:xfrm flipH="1">
                <a:off x="9114629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928" name="Isosceles Triangle 927"/>
              <p:cNvSpPr/>
              <p:nvPr/>
            </p:nvSpPr>
            <p:spPr bwMode="auto">
              <a:xfrm flipH="1">
                <a:off x="7890493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929" name="Freeform 928"/>
              <p:cNvSpPr/>
              <p:nvPr/>
            </p:nvSpPr>
            <p:spPr bwMode="auto">
              <a:xfrm flipH="1">
                <a:off x="8822524" y="4491990"/>
                <a:ext cx="0" cy="87630"/>
              </a:xfrm>
              <a:custGeom>
                <a:avLst/>
                <a:gdLst>
                  <a:gd name="connsiteX0" fmla="*/ 163830 w 163830"/>
                  <a:gd name="connsiteY0" fmla="*/ 0 h 278130"/>
                  <a:gd name="connsiteX1" fmla="*/ 163830 w 163830"/>
                  <a:gd name="connsiteY1" fmla="*/ 87630 h 278130"/>
                  <a:gd name="connsiteX2" fmla="*/ 0 w 163830"/>
                  <a:gd name="connsiteY2" fmla="*/ 278130 h 278130"/>
                  <a:gd name="connsiteX0" fmla="*/ 0 w 0"/>
                  <a:gd name="connsiteY0" fmla="*/ 0 h 87630"/>
                  <a:gd name="connsiteX1" fmla="*/ 0 w 0"/>
                  <a:gd name="connsiteY1" fmla="*/ 87630 h 876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87630">
                    <a:moveTo>
                      <a:pt x="0" y="0"/>
                    </a:moveTo>
                    <a:lnTo>
                      <a:pt x="0" y="87630"/>
                    </a:lnTo>
                  </a:path>
                </a:pathLst>
              </a:custGeom>
              <a:noFill/>
              <a:ln w="28575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30" name="Rectangle 929"/>
              <p:cNvSpPr/>
              <p:nvPr/>
            </p:nvSpPr>
            <p:spPr bwMode="auto">
              <a:xfrm>
                <a:off x="1066080" y="4574012"/>
                <a:ext cx="621103" cy="21566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31" name="Isosceles Triangle 930"/>
              <p:cNvSpPr/>
              <p:nvPr/>
            </p:nvSpPr>
            <p:spPr bwMode="auto">
              <a:xfrm flipV="1">
                <a:off x="1239516" y="4280520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32" name="Freeform 931"/>
              <p:cNvSpPr/>
              <p:nvPr/>
            </p:nvSpPr>
            <p:spPr bwMode="auto">
              <a:xfrm>
                <a:off x="1210669" y="1661822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33" name="Freeform 932"/>
              <p:cNvSpPr/>
              <p:nvPr/>
            </p:nvSpPr>
            <p:spPr bwMode="auto">
              <a:xfrm flipH="1">
                <a:off x="1409455" y="1660248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934" name="Group 251"/>
              <p:cNvGrpSpPr/>
              <p:nvPr/>
            </p:nvGrpSpPr>
            <p:grpSpPr>
              <a:xfrm>
                <a:off x="1418581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976" name="Flowchart: Delay 975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977" name="Flowchart: Delay 976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935" name="Freeform 934"/>
              <p:cNvSpPr/>
              <p:nvPr/>
            </p:nvSpPr>
            <p:spPr bwMode="auto">
              <a:xfrm>
                <a:off x="981076" y="4680495"/>
                <a:ext cx="243506" cy="1272630"/>
              </a:xfrm>
              <a:custGeom>
                <a:avLst/>
                <a:gdLst>
                  <a:gd name="connsiteX0" fmla="*/ 390525 w 390525"/>
                  <a:gd name="connsiteY0" fmla="*/ 0 h 1447800"/>
                  <a:gd name="connsiteX1" fmla="*/ 390525 w 390525"/>
                  <a:gd name="connsiteY1" fmla="*/ 95250 h 1447800"/>
                  <a:gd name="connsiteX2" fmla="*/ 0 w 390525"/>
                  <a:gd name="connsiteY2" fmla="*/ 514350 h 1447800"/>
                  <a:gd name="connsiteX3" fmla="*/ 0 w 390525"/>
                  <a:gd name="connsiteY3" fmla="*/ 1447800 h 1447800"/>
                  <a:gd name="connsiteX0" fmla="*/ 390525 w 390525"/>
                  <a:gd name="connsiteY0" fmla="*/ 0 h 1447800"/>
                  <a:gd name="connsiteX1" fmla="*/ 230505 w 390525"/>
                  <a:gd name="connsiteY1" fmla="*/ 270510 h 1447800"/>
                  <a:gd name="connsiteX2" fmla="*/ 0 w 390525"/>
                  <a:gd name="connsiteY2" fmla="*/ 514350 h 1447800"/>
                  <a:gd name="connsiteX3" fmla="*/ 0 w 390525"/>
                  <a:gd name="connsiteY3" fmla="*/ 1447800 h 1447800"/>
                  <a:gd name="connsiteX0" fmla="*/ 230505 w 230505"/>
                  <a:gd name="connsiteY0" fmla="*/ 0 h 1177290"/>
                  <a:gd name="connsiteX1" fmla="*/ 0 w 230505"/>
                  <a:gd name="connsiteY1" fmla="*/ 243840 h 1177290"/>
                  <a:gd name="connsiteX2" fmla="*/ 0 w 230505"/>
                  <a:gd name="connsiteY2" fmla="*/ 1177290 h 1177290"/>
                  <a:gd name="connsiteX0" fmla="*/ 243506 w 243506"/>
                  <a:gd name="connsiteY0" fmla="*/ 0 h 1272630"/>
                  <a:gd name="connsiteX1" fmla="*/ 0 w 243506"/>
                  <a:gd name="connsiteY1" fmla="*/ 339180 h 1272630"/>
                  <a:gd name="connsiteX2" fmla="*/ 0 w 243506"/>
                  <a:gd name="connsiteY2" fmla="*/ 1272630 h 1272630"/>
                  <a:gd name="connsiteX0" fmla="*/ 243506 w 243506"/>
                  <a:gd name="connsiteY0" fmla="*/ 0 h 1272630"/>
                  <a:gd name="connsiteX1" fmla="*/ 128338 w 243506"/>
                  <a:gd name="connsiteY1" fmla="*/ 177526 h 1272630"/>
                  <a:gd name="connsiteX2" fmla="*/ 0 w 243506"/>
                  <a:gd name="connsiteY2" fmla="*/ 339180 h 1272630"/>
                  <a:gd name="connsiteX3" fmla="*/ 0 w 243506"/>
                  <a:gd name="connsiteY3" fmla="*/ 1272630 h 1272630"/>
                  <a:gd name="connsiteX0" fmla="*/ 243506 w 243506"/>
                  <a:gd name="connsiteY0" fmla="*/ 0 h 1272630"/>
                  <a:gd name="connsiteX1" fmla="*/ 228012 w 243506"/>
                  <a:gd name="connsiteY1" fmla="*/ 108187 h 1272630"/>
                  <a:gd name="connsiteX2" fmla="*/ 0 w 243506"/>
                  <a:gd name="connsiteY2" fmla="*/ 339180 h 1272630"/>
                  <a:gd name="connsiteX3" fmla="*/ 0 w 243506"/>
                  <a:gd name="connsiteY3" fmla="*/ 1272630 h 1272630"/>
                  <a:gd name="connsiteX0" fmla="*/ 243506 w 243506"/>
                  <a:gd name="connsiteY0" fmla="*/ 0 h 1272630"/>
                  <a:gd name="connsiteX1" fmla="*/ 241013 w 243506"/>
                  <a:gd name="connsiteY1" fmla="*/ 108187 h 1272630"/>
                  <a:gd name="connsiteX2" fmla="*/ 0 w 243506"/>
                  <a:gd name="connsiteY2" fmla="*/ 339180 h 1272630"/>
                  <a:gd name="connsiteX3" fmla="*/ 0 w 243506"/>
                  <a:gd name="connsiteY3" fmla="*/ 1272630 h 12726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43506" h="1272630">
                    <a:moveTo>
                      <a:pt x="243506" y="0"/>
                    </a:moveTo>
                    <a:lnTo>
                      <a:pt x="241013" y="108187"/>
                    </a:lnTo>
                    <a:lnTo>
                      <a:pt x="0" y="339180"/>
                    </a:lnTo>
                    <a:lnTo>
                      <a:pt x="0" y="1272630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936" name="Group 270"/>
              <p:cNvGrpSpPr/>
              <p:nvPr/>
            </p:nvGrpSpPr>
            <p:grpSpPr>
              <a:xfrm>
                <a:off x="871091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974" name="Flowchart: Delay 973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975" name="Flowchart: Delay 974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937" name="Freeform 936"/>
              <p:cNvSpPr/>
              <p:nvPr/>
            </p:nvSpPr>
            <p:spPr bwMode="auto">
              <a:xfrm>
                <a:off x="1517751" y="4686734"/>
                <a:ext cx="701573" cy="1256866"/>
              </a:xfrm>
              <a:custGeom>
                <a:avLst/>
                <a:gdLst>
                  <a:gd name="connsiteX0" fmla="*/ 0 w 847725"/>
                  <a:gd name="connsiteY0" fmla="*/ 0 h 1371600"/>
                  <a:gd name="connsiteX1" fmla="*/ 847725 w 847725"/>
                  <a:gd name="connsiteY1" fmla="*/ 457200 h 1371600"/>
                  <a:gd name="connsiteX2" fmla="*/ 838200 w 847725"/>
                  <a:gd name="connsiteY2" fmla="*/ 1371600 h 1371600"/>
                  <a:gd name="connsiteX0" fmla="*/ 0 w 645795"/>
                  <a:gd name="connsiteY0" fmla="*/ 0 h 1150620"/>
                  <a:gd name="connsiteX1" fmla="*/ 645795 w 645795"/>
                  <a:gd name="connsiteY1" fmla="*/ 236220 h 1150620"/>
                  <a:gd name="connsiteX2" fmla="*/ 636270 w 645795"/>
                  <a:gd name="connsiteY2" fmla="*/ 1150620 h 1150620"/>
                  <a:gd name="connsiteX0" fmla="*/ 0 w 653415"/>
                  <a:gd name="connsiteY0" fmla="*/ 0 h 1165860"/>
                  <a:gd name="connsiteX1" fmla="*/ 653415 w 653415"/>
                  <a:gd name="connsiteY1" fmla="*/ 251460 h 1165860"/>
                  <a:gd name="connsiteX2" fmla="*/ 643890 w 653415"/>
                  <a:gd name="connsiteY2" fmla="*/ 1165860 h 1165860"/>
                  <a:gd name="connsiteX0" fmla="*/ 0 w 696751"/>
                  <a:gd name="connsiteY0" fmla="*/ 0 h 1239532"/>
                  <a:gd name="connsiteX1" fmla="*/ 696751 w 696751"/>
                  <a:gd name="connsiteY1" fmla="*/ 325132 h 1239532"/>
                  <a:gd name="connsiteX2" fmla="*/ 687226 w 696751"/>
                  <a:gd name="connsiteY2" fmla="*/ 1239532 h 1239532"/>
                  <a:gd name="connsiteX0" fmla="*/ 0 w 696751"/>
                  <a:gd name="connsiteY0" fmla="*/ 0 h 1239532"/>
                  <a:gd name="connsiteX1" fmla="*/ 332228 w 696751"/>
                  <a:gd name="connsiteY1" fmla="*/ 149619 h 1239532"/>
                  <a:gd name="connsiteX2" fmla="*/ 696751 w 696751"/>
                  <a:gd name="connsiteY2" fmla="*/ 325132 h 1239532"/>
                  <a:gd name="connsiteX3" fmla="*/ 687226 w 696751"/>
                  <a:gd name="connsiteY3" fmla="*/ 1239532 h 1239532"/>
                  <a:gd name="connsiteX0" fmla="*/ 1463 w 698214"/>
                  <a:gd name="connsiteY0" fmla="*/ 0 h 1239532"/>
                  <a:gd name="connsiteX1" fmla="*/ 0 w 698214"/>
                  <a:gd name="connsiteY1" fmla="*/ 75947 h 1239532"/>
                  <a:gd name="connsiteX2" fmla="*/ 698214 w 698214"/>
                  <a:gd name="connsiteY2" fmla="*/ 325132 h 1239532"/>
                  <a:gd name="connsiteX3" fmla="*/ 688689 w 698214"/>
                  <a:gd name="connsiteY3" fmla="*/ 1239532 h 1239532"/>
                  <a:gd name="connsiteX0" fmla="*/ 488 w 701573"/>
                  <a:gd name="connsiteY0" fmla="*/ 0 h 1256866"/>
                  <a:gd name="connsiteX1" fmla="*/ 3359 w 701573"/>
                  <a:gd name="connsiteY1" fmla="*/ 93281 h 1256866"/>
                  <a:gd name="connsiteX2" fmla="*/ 701573 w 701573"/>
                  <a:gd name="connsiteY2" fmla="*/ 342466 h 1256866"/>
                  <a:gd name="connsiteX3" fmla="*/ 692048 w 701573"/>
                  <a:gd name="connsiteY3" fmla="*/ 1256866 h 1256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01573" h="1256866">
                    <a:moveTo>
                      <a:pt x="488" y="0"/>
                    </a:moveTo>
                    <a:cubicBezTo>
                      <a:pt x="0" y="25316"/>
                      <a:pt x="3847" y="67965"/>
                      <a:pt x="3359" y="93281"/>
                    </a:cubicBezTo>
                    <a:lnTo>
                      <a:pt x="701573" y="342466"/>
                    </a:lnTo>
                    <a:lnTo>
                      <a:pt x="692048" y="1256866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38" name="Isosceles Triangle 937"/>
              <p:cNvSpPr/>
              <p:nvPr/>
            </p:nvSpPr>
            <p:spPr bwMode="auto">
              <a:xfrm flipV="1">
                <a:off x="2095227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grpSp>
            <p:nvGrpSpPr>
              <p:cNvPr id="939" name="Group 270"/>
              <p:cNvGrpSpPr/>
              <p:nvPr/>
            </p:nvGrpSpPr>
            <p:grpSpPr>
              <a:xfrm>
                <a:off x="2095227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972" name="Flowchart: Delay 971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973" name="Flowchart: Delay 972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940" name="Freeform 939"/>
              <p:cNvSpPr/>
              <p:nvPr/>
            </p:nvSpPr>
            <p:spPr bwMode="auto">
              <a:xfrm>
                <a:off x="1215390" y="4491990"/>
                <a:ext cx="163830" cy="278130"/>
              </a:xfrm>
              <a:custGeom>
                <a:avLst/>
                <a:gdLst>
                  <a:gd name="connsiteX0" fmla="*/ 163830 w 163830"/>
                  <a:gd name="connsiteY0" fmla="*/ 0 h 278130"/>
                  <a:gd name="connsiteX1" fmla="*/ 163830 w 163830"/>
                  <a:gd name="connsiteY1" fmla="*/ 87630 h 278130"/>
                  <a:gd name="connsiteX2" fmla="*/ 0 w 163830"/>
                  <a:gd name="connsiteY2" fmla="*/ 278130 h 2781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3830" h="278130">
                    <a:moveTo>
                      <a:pt x="163830" y="0"/>
                    </a:moveTo>
                    <a:lnTo>
                      <a:pt x="163830" y="87630"/>
                    </a:lnTo>
                    <a:lnTo>
                      <a:pt x="0" y="278130"/>
                    </a:lnTo>
                  </a:path>
                </a:pathLst>
              </a:custGeom>
              <a:noFill/>
              <a:ln w="28575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41" name="Isosceles Triangle 940"/>
              <p:cNvSpPr/>
              <p:nvPr/>
            </p:nvSpPr>
            <p:spPr bwMode="auto">
              <a:xfrm flipH="1" flipV="1">
                <a:off x="8682580" y="4280520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42" name="Freeform 941"/>
              <p:cNvSpPr/>
              <p:nvPr/>
            </p:nvSpPr>
            <p:spPr bwMode="auto">
              <a:xfrm flipH="1">
                <a:off x="8863854" y="1661822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43" name="Freeform 942"/>
              <p:cNvSpPr/>
              <p:nvPr/>
            </p:nvSpPr>
            <p:spPr bwMode="auto">
              <a:xfrm>
                <a:off x="8665068" y="1660248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944" name="Group 251"/>
              <p:cNvGrpSpPr/>
              <p:nvPr/>
            </p:nvGrpSpPr>
            <p:grpSpPr>
              <a:xfrm flipH="1">
                <a:off x="8567139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970" name="Flowchart: Delay 969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971" name="Flowchart: Delay 970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945" name="Rectangle 944"/>
              <p:cNvSpPr/>
              <p:nvPr/>
            </p:nvSpPr>
            <p:spPr bwMode="auto">
              <a:xfrm flipH="1">
                <a:off x="8514561" y="4574012"/>
                <a:ext cx="621103" cy="21566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46" name="Freeform 945"/>
              <p:cNvSpPr/>
              <p:nvPr/>
            </p:nvSpPr>
            <p:spPr bwMode="auto">
              <a:xfrm flipH="1">
                <a:off x="8977162" y="4680495"/>
                <a:ext cx="243506" cy="1272630"/>
              </a:xfrm>
              <a:custGeom>
                <a:avLst/>
                <a:gdLst>
                  <a:gd name="connsiteX0" fmla="*/ 390525 w 390525"/>
                  <a:gd name="connsiteY0" fmla="*/ 0 h 1447800"/>
                  <a:gd name="connsiteX1" fmla="*/ 390525 w 390525"/>
                  <a:gd name="connsiteY1" fmla="*/ 95250 h 1447800"/>
                  <a:gd name="connsiteX2" fmla="*/ 0 w 390525"/>
                  <a:gd name="connsiteY2" fmla="*/ 514350 h 1447800"/>
                  <a:gd name="connsiteX3" fmla="*/ 0 w 390525"/>
                  <a:gd name="connsiteY3" fmla="*/ 1447800 h 1447800"/>
                  <a:gd name="connsiteX0" fmla="*/ 390525 w 390525"/>
                  <a:gd name="connsiteY0" fmla="*/ 0 h 1447800"/>
                  <a:gd name="connsiteX1" fmla="*/ 230505 w 390525"/>
                  <a:gd name="connsiteY1" fmla="*/ 270510 h 1447800"/>
                  <a:gd name="connsiteX2" fmla="*/ 0 w 390525"/>
                  <a:gd name="connsiteY2" fmla="*/ 514350 h 1447800"/>
                  <a:gd name="connsiteX3" fmla="*/ 0 w 390525"/>
                  <a:gd name="connsiteY3" fmla="*/ 1447800 h 1447800"/>
                  <a:gd name="connsiteX0" fmla="*/ 230505 w 230505"/>
                  <a:gd name="connsiteY0" fmla="*/ 0 h 1177290"/>
                  <a:gd name="connsiteX1" fmla="*/ 0 w 230505"/>
                  <a:gd name="connsiteY1" fmla="*/ 243840 h 1177290"/>
                  <a:gd name="connsiteX2" fmla="*/ 0 w 230505"/>
                  <a:gd name="connsiteY2" fmla="*/ 1177290 h 1177290"/>
                  <a:gd name="connsiteX0" fmla="*/ 243506 w 243506"/>
                  <a:gd name="connsiteY0" fmla="*/ 0 h 1272630"/>
                  <a:gd name="connsiteX1" fmla="*/ 0 w 243506"/>
                  <a:gd name="connsiteY1" fmla="*/ 339180 h 1272630"/>
                  <a:gd name="connsiteX2" fmla="*/ 0 w 243506"/>
                  <a:gd name="connsiteY2" fmla="*/ 1272630 h 1272630"/>
                  <a:gd name="connsiteX0" fmla="*/ 243506 w 243506"/>
                  <a:gd name="connsiteY0" fmla="*/ 0 h 1272630"/>
                  <a:gd name="connsiteX1" fmla="*/ 128338 w 243506"/>
                  <a:gd name="connsiteY1" fmla="*/ 177526 h 1272630"/>
                  <a:gd name="connsiteX2" fmla="*/ 0 w 243506"/>
                  <a:gd name="connsiteY2" fmla="*/ 339180 h 1272630"/>
                  <a:gd name="connsiteX3" fmla="*/ 0 w 243506"/>
                  <a:gd name="connsiteY3" fmla="*/ 1272630 h 1272630"/>
                  <a:gd name="connsiteX0" fmla="*/ 243506 w 243506"/>
                  <a:gd name="connsiteY0" fmla="*/ 0 h 1272630"/>
                  <a:gd name="connsiteX1" fmla="*/ 228012 w 243506"/>
                  <a:gd name="connsiteY1" fmla="*/ 108187 h 1272630"/>
                  <a:gd name="connsiteX2" fmla="*/ 0 w 243506"/>
                  <a:gd name="connsiteY2" fmla="*/ 339180 h 1272630"/>
                  <a:gd name="connsiteX3" fmla="*/ 0 w 243506"/>
                  <a:gd name="connsiteY3" fmla="*/ 1272630 h 1272630"/>
                  <a:gd name="connsiteX0" fmla="*/ 243506 w 243506"/>
                  <a:gd name="connsiteY0" fmla="*/ 0 h 1272630"/>
                  <a:gd name="connsiteX1" fmla="*/ 241013 w 243506"/>
                  <a:gd name="connsiteY1" fmla="*/ 108187 h 1272630"/>
                  <a:gd name="connsiteX2" fmla="*/ 0 w 243506"/>
                  <a:gd name="connsiteY2" fmla="*/ 339180 h 1272630"/>
                  <a:gd name="connsiteX3" fmla="*/ 0 w 243506"/>
                  <a:gd name="connsiteY3" fmla="*/ 1272630 h 12726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43506" h="1272630">
                    <a:moveTo>
                      <a:pt x="243506" y="0"/>
                    </a:moveTo>
                    <a:lnTo>
                      <a:pt x="241013" y="108187"/>
                    </a:lnTo>
                    <a:lnTo>
                      <a:pt x="0" y="339180"/>
                    </a:lnTo>
                    <a:lnTo>
                      <a:pt x="0" y="1272630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47" name="Isosceles Triangle 946"/>
              <p:cNvSpPr/>
              <p:nvPr/>
            </p:nvSpPr>
            <p:spPr bwMode="auto">
              <a:xfrm flipH="1" flipV="1">
                <a:off x="9114629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grpSp>
            <p:nvGrpSpPr>
              <p:cNvPr id="948" name="Group 270"/>
              <p:cNvGrpSpPr/>
              <p:nvPr/>
            </p:nvGrpSpPr>
            <p:grpSpPr>
              <a:xfrm flipH="1">
                <a:off x="9114629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968" name="Flowchart: Delay 967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969" name="Flowchart: Delay 968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949" name="Freeform 948"/>
              <p:cNvSpPr/>
              <p:nvPr/>
            </p:nvSpPr>
            <p:spPr bwMode="auto">
              <a:xfrm flipH="1">
                <a:off x="7982420" y="4686734"/>
                <a:ext cx="701573" cy="1256866"/>
              </a:xfrm>
              <a:custGeom>
                <a:avLst/>
                <a:gdLst>
                  <a:gd name="connsiteX0" fmla="*/ 0 w 847725"/>
                  <a:gd name="connsiteY0" fmla="*/ 0 h 1371600"/>
                  <a:gd name="connsiteX1" fmla="*/ 847725 w 847725"/>
                  <a:gd name="connsiteY1" fmla="*/ 457200 h 1371600"/>
                  <a:gd name="connsiteX2" fmla="*/ 838200 w 847725"/>
                  <a:gd name="connsiteY2" fmla="*/ 1371600 h 1371600"/>
                  <a:gd name="connsiteX0" fmla="*/ 0 w 645795"/>
                  <a:gd name="connsiteY0" fmla="*/ 0 h 1150620"/>
                  <a:gd name="connsiteX1" fmla="*/ 645795 w 645795"/>
                  <a:gd name="connsiteY1" fmla="*/ 236220 h 1150620"/>
                  <a:gd name="connsiteX2" fmla="*/ 636270 w 645795"/>
                  <a:gd name="connsiteY2" fmla="*/ 1150620 h 1150620"/>
                  <a:gd name="connsiteX0" fmla="*/ 0 w 653415"/>
                  <a:gd name="connsiteY0" fmla="*/ 0 h 1165860"/>
                  <a:gd name="connsiteX1" fmla="*/ 653415 w 653415"/>
                  <a:gd name="connsiteY1" fmla="*/ 251460 h 1165860"/>
                  <a:gd name="connsiteX2" fmla="*/ 643890 w 653415"/>
                  <a:gd name="connsiteY2" fmla="*/ 1165860 h 1165860"/>
                  <a:gd name="connsiteX0" fmla="*/ 0 w 696751"/>
                  <a:gd name="connsiteY0" fmla="*/ 0 h 1239532"/>
                  <a:gd name="connsiteX1" fmla="*/ 696751 w 696751"/>
                  <a:gd name="connsiteY1" fmla="*/ 325132 h 1239532"/>
                  <a:gd name="connsiteX2" fmla="*/ 687226 w 696751"/>
                  <a:gd name="connsiteY2" fmla="*/ 1239532 h 1239532"/>
                  <a:gd name="connsiteX0" fmla="*/ 0 w 696751"/>
                  <a:gd name="connsiteY0" fmla="*/ 0 h 1239532"/>
                  <a:gd name="connsiteX1" fmla="*/ 332228 w 696751"/>
                  <a:gd name="connsiteY1" fmla="*/ 149619 h 1239532"/>
                  <a:gd name="connsiteX2" fmla="*/ 696751 w 696751"/>
                  <a:gd name="connsiteY2" fmla="*/ 325132 h 1239532"/>
                  <a:gd name="connsiteX3" fmla="*/ 687226 w 696751"/>
                  <a:gd name="connsiteY3" fmla="*/ 1239532 h 1239532"/>
                  <a:gd name="connsiteX0" fmla="*/ 1463 w 698214"/>
                  <a:gd name="connsiteY0" fmla="*/ 0 h 1239532"/>
                  <a:gd name="connsiteX1" fmla="*/ 0 w 698214"/>
                  <a:gd name="connsiteY1" fmla="*/ 75947 h 1239532"/>
                  <a:gd name="connsiteX2" fmla="*/ 698214 w 698214"/>
                  <a:gd name="connsiteY2" fmla="*/ 325132 h 1239532"/>
                  <a:gd name="connsiteX3" fmla="*/ 688689 w 698214"/>
                  <a:gd name="connsiteY3" fmla="*/ 1239532 h 1239532"/>
                  <a:gd name="connsiteX0" fmla="*/ 488 w 701573"/>
                  <a:gd name="connsiteY0" fmla="*/ 0 h 1256866"/>
                  <a:gd name="connsiteX1" fmla="*/ 3359 w 701573"/>
                  <a:gd name="connsiteY1" fmla="*/ 93281 h 1256866"/>
                  <a:gd name="connsiteX2" fmla="*/ 701573 w 701573"/>
                  <a:gd name="connsiteY2" fmla="*/ 342466 h 1256866"/>
                  <a:gd name="connsiteX3" fmla="*/ 692048 w 701573"/>
                  <a:gd name="connsiteY3" fmla="*/ 1256866 h 1256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01573" h="1256866">
                    <a:moveTo>
                      <a:pt x="488" y="0"/>
                    </a:moveTo>
                    <a:cubicBezTo>
                      <a:pt x="0" y="25316"/>
                      <a:pt x="3847" y="67965"/>
                      <a:pt x="3359" y="93281"/>
                    </a:cubicBezTo>
                    <a:lnTo>
                      <a:pt x="701573" y="342466"/>
                    </a:lnTo>
                    <a:lnTo>
                      <a:pt x="692048" y="1256866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50" name="Isosceles Triangle 949"/>
              <p:cNvSpPr/>
              <p:nvPr/>
            </p:nvSpPr>
            <p:spPr bwMode="auto">
              <a:xfrm flipH="1" flipV="1">
                <a:off x="7890493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grpSp>
            <p:nvGrpSpPr>
              <p:cNvPr id="951" name="Group 270"/>
              <p:cNvGrpSpPr/>
              <p:nvPr/>
            </p:nvGrpSpPr>
            <p:grpSpPr>
              <a:xfrm flipH="1">
                <a:off x="7890493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966" name="Flowchart: Delay 965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967" name="Flowchart: Delay 966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952" name="Freeform 951"/>
              <p:cNvSpPr/>
              <p:nvPr/>
            </p:nvSpPr>
            <p:spPr bwMode="auto">
              <a:xfrm>
                <a:off x="2207167" y="5902624"/>
                <a:ext cx="5795662" cy="574734"/>
              </a:xfrm>
              <a:custGeom>
                <a:avLst/>
                <a:gdLst>
                  <a:gd name="connsiteX0" fmla="*/ 0 w 3522428"/>
                  <a:gd name="connsiteY0" fmla="*/ 0 h 174929"/>
                  <a:gd name="connsiteX1" fmla="*/ 0 w 3522428"/>
                  <a:gd name="connsiteY1" fmla="*/ 174929 h 174929"/>
                  <a:gd name="connsiteX2" fmla="*/ 3522428 w 3522428"/>
                  <a:gd name="connsiteY2" fmla="*/ 174929 h 174929"/>
                  <a:gd name="connsiteX3" fmla="*/ 3514477 w 3522428"/>
                  <a:gd name="connsiteY3" fmla="*/ 15903 h 1749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22428" h="174929">
                    <a:moveTo>
                      <a:pt x="0" y="0"/>
                    </a:moveTo>
                    <a:lnTo>
                      <a:pt x="0" y="174929"/>
                    </a:lnTo>
                    <a:lnTo>
                      <a:pt x="3522428" y="174929"/>
                    </a:lnTo>
                    <a:lnTo>
                      <a:pt x="3514477" y="15903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cxnSp>
            <p:nvCxnSpPr>
              <p:cNvPr id="953" name="Straight Connector 952"/>
              <p:cNvCxnSpPr/>
              <p:nvPr/>
            </p:nvCxnSpPr>
            <p:spPr bwMode="auto">
              <a:xfrm>
                <a:off x="8658504" y="4685183"/>
                <a:ext cx="351463" cy="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954" name="TextBox 953"/>
              <p:cNvSpPr txBox="1"/>
              <p:nvPr/>
            </p:nvSpPr>
            <p:spPr>
              <a:xfrm>
                <a:off x="4968910" y="6360415"/>
                <a:ext cx="3991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TESI</a:t>
                </a:r>
                <a:endParaRPr lang="en-US" sz="1400" b="0" dirty="0" smtClean="0"/>
              </a:p>
            </p:txBody>
          </p:sp>
          <p:cxnSp>
            <p:nvCxnSpPr>
              <p:cNvPr id="955" name="Straight Connector 954"/>
              <p:cNvCxnSpPr/>
              <p:nvPr/>
            </p:nvCxnSpPr>
            <p:spPr bwMode="auto">
              <a:xfrm>
                <a:off x="984251" y="5944716"/>
                <a:ext cx="0" cy="1512168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56" name="Straight Connector 955"/>
              <p:cNvCxnSpPr/>
              <p:nvPr/>
            </p:nvCxnSpPr>
            <p:spPr bwMode="auto">
              <a:xfrm>
                <a:off x="9221737" y="5935191"/>
                <a:ext cx="0" cy="1521693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957" name="TextBox 956"/>
              <p:cNvSpPr txBox="1"/>
              <p:nvPr/>
            </p:nvSpPr>
            <p:spPr>
              <a:xfrm rot="16200000">
                <a:off x="779239" y="7404720"/>
                <a:ext cx="3991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TESI</a:t>
                </a:r>
                <a:endParaRPr lang="en-US" sz="1400" b="0" dirty="0" smtClean="0"/>
              </a:p>
            </p:txBody>
          </p:sp>
          <p:sp>
            <p:nvSpPr>
              <p:cNvPr id="958" name="TextBox 957"/>
              <p:cNvSpPr txBox="1"/>
              <p:nvPr/>
            </p:nvSpPr>
            <p:spPr>
              <a:xfrm rot="5400000">
                <a:off x="9026251" y="7365612"/>
                <a:ext cx="3991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TESI</a:t>
                </a:r>
                <a:endParaRPr lang="en-US" sz="1400" b="0" dirty="0" smtClean="0"/>
              </a:p>
            </p:txBody>
          </p:sp>
          <p:grpSp>
            <p:nvGrpSpPr>
              <p:cNvPr id="959" name="Group 273"/>
              <p:cNvGrpSpPr/>
              <p:nvPr/>
            </p:nvGrpSpPr>
            <p:grpSpPr>
              <a:xfrm>
                <a:off x="1121023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964" name="Flowchart: Delay 963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965" name="Flowchart: Delay 964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grpSp>
            <p:nvGrpSpPr>
              <p:cNvPr id="960" name="Group 273"/>
              <p:cNvGrpSpPr/>
              <p:nvPr/>
            </p:nvGrpSpPr>
            <p:grpSpPr>
              <a:xfrm flipH="1">
                <a:off x="8864697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962" name="Flowchart: Delay 961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963" name="Flowchart: Delay 962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961" name="Isosceles Triangle 960"/>
              <p:cNvSpPr/>
              <p:nvPr/>
            </p:nvSpPr>
            <p:spPr bwMode="auto">
              <a:xfrm flipV="1">
                <a:off x="871091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</p:grpSp>
        <p:cxnSp>
          <p:nvCxnSpPr>
            <p:cNvPr id="915" name="Straight Connector 914"/>
            <p:cNvCxnSpPr/>
            <p:nvPr/>
          </p:nvCxnSpPr>
          <p:spPr bwMode="auto">
            <a:xfrm flipH="1">
              <a:off x="2584378" y="3787913"/>
              <a:ext cx="575550" cy="22290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16" name="Straight Connector 915"/>
            <p:cNvCxnSpPr>
              <a:stCxn id="933" idx="2"/>
            </p:cNvCxnSpPr>
            <p:nvPr/>
          </p:nvCxnSpPr>
          <p:spPr bwMode="auto">
            <a:xfrm flipV="1">
              <a:off x="2874019" y="3670300"/>
              <a:ext cx="1062981" cy="33416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978" name="Group 977"/>
          <p:cNvGrpSpPr/>
          <p:nvPr/>
        </p:nvGrpSpPr>
        <p:grpSpPr>
          <a:xfrm>
            <a:off x="2512368" y="3670300"/>
            <a:ext cx="7883498" cy="6385932"/>
            <a:chOff x="2512368" y="3670300"/>
            <a:chExt cx="7883498" cy="6385932"/>
          </a:xfrm>
        </p:grpSpPr>
        <p:grpSp>
          <p:nvGrpSpPr>
            <p:cNvPr id="979" name="Group 495"/>
            <p:cNvGrpSpPr/>
            <p:nvPr/>
          </p:nvGrpSpPr>
          <p:grpSpPr>
            <a:xfrm>
              <a:off x="2512368" y="3982516"/>
              <a:ext cx="7883498" cy="6073716"/>
              <a:chOff x="1159123" y="1638300"/>
              <a:chExt cx="7883498" cy="6073716"/>
            </a:xfrm>
          </p:grpSpPr>
          <p:sp>
            <p:nvSpPr>
              <p:cNvPr id="982" name="Isosceles Triangle 981"/>
              <p:cNvSpPr/>
              <p:nvPr/>
            </p:nvSpPr>
            <p:spPr bwMode="auto">
              <a:xfrm>
                <a:off x="2095227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83" name="Isosceles Triangle 982"/>
              <p:cNvSpPr/>
              <p:nvPr/>
            </p:nvSpPr>
            <p:spPr bwMode="auto">
              <a:xfrm flipV="1">
                <a:off x="2095227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84" name="Isosceles Triangle 983"/>
              <p:cNvSpPr/>
              <p:nvPr/>
            </p:nvSpPr>
            <p:spPr bwMode="auto">
              <a:xfrm>
                <a:off x="2412599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85" name="Isosceles Triangle 984"/>
              <p:cNvSpPr/>
              <p:nvPr/>
            </p:nvSpPr>
            <p:spPr bwMode="auto">
              <a:xfrm flipV="1">
                <a:off x="2412599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86" name="Isosceles Triangle 985"/>
              <p:cNvSpPr/>
              <p:nvPr/>
            </p:nvSpPr>
            <p:spPr bwMode="auto">
              <a:xfrm flipV="1">
                <a:off x="2023219" y="4288532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87" name="Isosceles Triangle 986"/>
              <p:cNvSpPr/>
              <p:nvPr/>
            </p:nvSpPr>
            <p:spPr bwMode="auto">
              <a:xfrm>
                <a:off x="1176375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988" name="Isosceles Triangle 987"/>
              <p:cNvSpPr/>
              <p:nvPr/>
            </p:nvSpPr>
            <p:spPr bwMode="auto">
              <a:xfrm flipV="1">
                <a:off x="1176375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989" name="Isosceles Triangle 988"/>
              <p:cNvSpPr/>
              <p:nvPr/>
            </p:nvSpPr>
            <p:spPr bwMode="auto">
              <a:xfrm>
                <a:off x="2959323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990" name="Isosceles Triangle 989"/>
              <p:cNvSpPr/>
              <p:nvPr/>
            </p:nvSpPr>
            <p:spPr bwMode="auto">
              <a:xfrm flipV="1">
                <a:off x="2959323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991" name="Isosceles Triangle 304"/>
              <p:cNvSpPr/>
              <p:nvPr/>
            </p:nvSpPr>
            <p:spPr bwMode="auto">
              <a:xfrm flipV="1">
                <a:off x="2383259" y="4288532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92" name="Rectangle 991"/>
              <p:cNvSpPr/>
              <p:nvPr/>
            </p:nvSpPr>
            <p:spPr bwMode="auto">
              <a:xfrm>
                <a:off x="2018580" y="4574012"/>
                <a:ext cx="621103" cy="21566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93" name="Freeform 992"/>
              <p:cNvSpPr/>
              <p:nvPr/>
            </p:nvSpPr>
            <p:spPr bwMode="auto">
              <a:xfrm>
                <a:off x="1265209" y="4807481"/>
                <a:ext cx="891396" cy="1144746"/>
              </a:xfrm>
              <a:custGeom>
                <a:avLst/>
                <a:gdLst>
                  <a:gd name="connsiteX0" fmla="*/ 897147 w 897147"/>
                  <a:gd name="connsiteY0" fmla="*/ 0 h 1449237"/>
                  <a:gd name="connsiteX1" fmla="*/ 897147 w 897147"/>
                  <a:gd name="connsiteY1" fmla="*/ 94890 h 1449237"/>
                  <a:gd name="connsiteX2" fmla="*/ 0 w 897147"/>
                  <a:gd name="connsiteY2" fmla="*/ 526211 h 1449237"/>
                  <a:gd name="connsiteX3" fmla="*/ 8626 w 897147"/>
                  <a:gd name="connsiteY3" fmla="*/ 1449237 h 1449237"/>
                  <a:gd name="connsiteX0" fmla="*/ 891396 w 891396"/>
                  <a:gd name="connsiteY0" fmla="*/ 0 h 1449237"/>
                  <a:gd name="connsiteX1" fmla="*/ 891396 w 891396"/>
                  <a:gd name="connsiteY1" fmla="*/ 94890 h 1449237"/>
                  <a:gd name="connsiteX2" fmla="*/ 2875 w 891396"/>
                  <a:gd name="connsiteY2" fmla="*/ 352711 h 1449237"/>
                  <a:gd name="connsiteX3" fmla="*/ 2875 w 891396"/>
                  <a:gd name="connsiteY3" fmla="*/ 1449237 h 1449237"/>
                  <a:gd name="connsiteX0" fmla="*/ 891396 w 891396"/>
                  <a:gd name="connsiteY0" fmla="*/ 0 h 1354347"/>
                  <a:gd name="connsiteX1" fmla="*/ 2875 w 891396"/>
                  <a:gd name="connsiteY1" fmla="*/ 257821 h 1354347"/>
                  <a:gd name="connsiteX2" fmla="*/ 2875 w 891396"/>
                  <a:gd name="connsiteY2" fmla="*/ 1354347 h 13543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91396" h="1354347">
                    <a:moveTo>
                      <a:pt x="891396" y="0"/>
                    </a:moveTo>
                    <a:lnTo>
                      <a:pt x="2875" y="257821"/>
                    </a:lnTo>
                    <a:cubicBezTo>
                      <a:pt x="5750" y="565496"/>
                      <a:pt x="0" y="1046672"/>
                      <a:pt x="2875" y="1354347"/>
                    </a:cubicBez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994" name="Group 273"/>
              <p:cNvGrpSpPr/>
              <p:nvPr/>
            </p:nvGrpSpPr>
            <p:grpSpPr>
              <a:xfrm>
                <a:off x="1159123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1061" name="Flowchart: Delay 1060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1062" name="Flowchart: Delay 1061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995" name="Freeform 994"/>
              <p:cNvSpPr/>
              <p:nvPr/>
            </p:nvSpPr>
            <p:spPr bwMode="auto">
              <a:xfrm flipH="1">
                <a:off x="2510286" y="4800600"/>
                <a:ext cx="552056" cy="1160252"/>
              </a:xfrm>
              <a:custGeom>
                <a:avLst/>
                <a:gdLst>
                  <a:gd name="connsiteX0" fmla="*/ 897147 w 897147"/>
                  <a:gd name="connsiteY0" fmla="*/ 0 h 1449237"/>
                  <a:gd name="connsiteX1" fmla="*/ 897147 w 897147"/>
                  <a:gd name="connsiteY1" fmla="*/ 94890 h 1449237"/>
                  <a:gd name="connsiteX2" fmla="*/ 0 w 897147"/>
                  <a:gd name="connsiteY2" fmla="*/ 526211 h 1449237"/>
                  <a:gd name="connsiteX3" fmla="*/ 8626 w 897147"/>
                  <a:gd name="connsiteY3" fmla="*/ 1449237 h 1449237"/>
                  <a:gd name="connsiteX0" fmla="*/ 897147 w 897147"/>
                  <a:gd name="connsiteY0" fmla="*/ 0 h 1449237"/>
                  <a:gd name="connsiteX1" fmla="*/ 897147 w 897147"/>
                  <a:gd name="connsiteY1" fmla="*/ 94890 h 1449237"/>
                  <a:gd name="connsiteX2" fmla="*/ 0 w 897147"/>
                  <a:gd name="connsiteY2" fmla="*/ 374192 h 1449237"/>
                  <a:gd name="connsiteX3" fmla="*/ 8626 w 897147"/>
                  <a:gd name="connsiteY3" fmla="*/ 1449237 h 1449237"/>
                  <a:gd name="connsiteX0" fmla="*/ 897147 w 897147"/>
                  <a:gd name="connsiteY0" fmla="*/ 1 h 1354348"/>
                  <a:gd name="connsiteX1" fmla="*/ 0 w 897147"/>
                  <a:gd name="connsiteY1" fmla="*/ 279303 h 1354348"/>
                  <a:gd name="connsiteX2" fmla="*/ 8626 w 897147"/>
                  <a:gd name="connsiteY2" fmla="*/ 1354348 h 1354348"/>
                  <a:gd name="connsiteX0" fmla="*/ 897147 w 897147"/>
                  <a:gd name="connsiteY0" fmla="*/ 8746 h 1363093"/>
                  <a:gd name="connsiteX1" fmla="*/ 865370 w 897147"/>
                  <a:gd name="connsiteY1" fmla="*/ 0 h 1363093"/>
                  <a:gd name="connsiteX2" fmla="*/ 0 w 897147"/>
                  <a:gd name="connsiteY2" fmla="*/ 288048 h 1363093"/>
                  <a:gd name="connsiteX3" fmla="*/ 8626 w 897147"/>
                  <a:gd name="connsiteY3" fmla="*/ 1363093 h 13630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97147" h="1363093">
                    <a:moveTo>
                      <a:pt x="897147" y="8746"/>
                    </a:moveTo>
                    <a:lnTo>
                      <a:pt x="865370" y="0"/>
                    </a:lnTo>
                    <a:lnTo>
                      <a:pt x="0" y="288048"/>
                    </a:lnTo>
                    <a:cubicBezTo>
                      <a:pt x="2875" y="595723"/>
                      <a:pt x="5751" y="1055418"/>
                      <a:pt x="8626" y="1363093"/>
                    </a:cubicBez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996" name="Group 267"/>
              <p:cNvGrpSpPr/>
              <p:nvPr/>
            </p:nvGrpSpPr>
            <p:grpSpPr>
              <a:xfrm>
                <a:off x="2959323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1059" name="Flowchart: Delay 1058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1060" name="Flowchart: Delay 1059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cxnSp>
            <p:nvCxnSpPr>
              <p:cNvPr id="997" name="Straight Connector 996"/>
              <p:cNvCxnSpPr>
                <a:stCxn id="986" idx="0"/>
              </p:cNvCxnSpPr>
              <p:nvPr/>
            </p:nvCxnSpPr>
            <p:spPr bwMode="auto">
              <a:xfrm flipH="1">
                <a:off x="2160270" y="4504556"/>
                <a:ext cx="2773" cy="307474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98" name="Straight Connector 997"/>
              <p:cNvCxnSpPr>
                <a:endCxn id="995" idx="1"/>
              </p:cNvCxnSpPr>
              <p:nvPr/>
            </p:nvCxnSpPr>
            <p:spPr bwMode="auto">
              <a:xfrm>
                <a:off x="2523083" y="4504556"/>
                <a:ext cx="6757" cy="296044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999" name="Isosceles Triangle 998"/>
              <p:cNvSpPr/>
              <p:nvPr/>
            </p:nvSpPr>
            <p:spPr bwMode="auto">
              <a:xfrm flipH="1" flipV="1">
                <a:off x="7898877" y="4288532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00" name="Isosceles Triangle 999"/>
              <p:cNvSpPr/>
              <p:nvPr/>
            </p:nvSpPr>
            <p:spPr bwMode="auto">
              <a:xfrm flipH="1">
                <a:off x="7901065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01" name="Isosceles Triangle 1000"/>
              <p:cNvSpPr/>
              <p:nvPr/>
            </p:nvSpPr>
            <p:spPr bwMode="auto">
              <a:xfrm flipH="1" flipV="1">
                <a:off x="7901065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02" name="Isosceles Triangle 1001"/>
              <p:cNvSpPr/>
              <p:nvPr/>
            </p:nvSpPr>
            <p:spPr bwMode="auto">
              <a:xfrm flipH="1">
                <a:off x="7602461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03" name="Isosceles Triangle 1002"/>
              <p:cNvSpPr/>
              <p:nvPr/>
            </p:nvSpPr>
            <p:spPr bwMode="auto">
              <a:xfrm flipH="1" flipV="1">
                <a:off x="7602461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04" name="Isosceles Triangle 1003"/>
              <p:cNvSpPr/>
              <p:nvPr/>
            </p:nvSpPr>
            <p:spPr bwMode="auto">
              <a:xfrm flipH="1">
                <a:off x="8809345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1005" name="Isosceles Triangle 1004"/>
              <p:cNvSpPr/>
              <p:nvPr/>
            </p:nvSpPr>
            <p:spPr bwMode="auto">
              <a:xfrm flipH="1" flipV="1">
                <a:off x="8809345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1006" name="Isosceles Triangle 1005"/>
              <p:cNvSpPr/>
              <p:nvPr/>
            </p:nvSpPr>
            <p:spPr bwMode="auto">
              <a:xfrm flipH="1">
                <a:off x="7026397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1007" name="Isosceles Triangle 1006"/>
              <p:cNvSpPr/>
              <p:nvPr/>
            </p:nvSpPr>
            <p:spPr bwMode="auto">
              <a:xfrm flipH="1" flipV="1">
                <a:off x="7026397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1008" name="Isosceles Triangle 1007"/>
              <p:cNvSpPr/>
              <p:nvPr/>
            </p:nvSpPr>
            <p:spPr bwMode="auto">
              <a:xfrm flipH="1" flipV="1">
                <a:off x="7538837" y="4288532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09" name="Rectangle 1008"/>
              <p:cNvSpPr/>
              <p:nvPr/>
            </p:nvSpPr>
            <p:spPr bwMode="auto">
              <a:xfrm flipH="1">
                <a:off x="7562061" y="4574012"/>
                <a:ext cx="621103" cy="21566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10" name="Freeform 1009"/>
              <p:cNvSpPr/>
              <p:nvPr/>
            </p:nvSpPr>
            <p:spPr bwMode="auto">
              <a:xfrm flipH="1">
                <a:off x="8038919" y="4729475"/>
                <a:ext cx="897616" cy="1222751"/>
              </a:xfrm>
              <a:custGeom>
                <a:avLst/>
                <a:gdLst>
                  <a:gd name="connsiteX0" fmla="*/ 897147 w 897147"/>
                  <a:gd name="connsiteY0" fmla="*/ 0 h 1449237"/>
                  <a:gd name="connsiteX1" fmla="*/ 897147 w 897147"/>
                  <a:gd name="connsiteY1" fmla="*/ 94890 h 1449237"/>
                  <a:gd name="connsiteX2" fmla="*/ 0 w 897147"/>
                  <a:gd name="connsiteY2" fmla="*/ 526211 h 1449237"/>
                  <a:gd name="connsiteX3" fmla="*/ 8626 w 897147"/>
                  <a:gd name="connsiteY3" fmla="*/ 1449237 h 1449237"/>
                  <a:gd name="connsiteX0" fmla="*/ 891396 w 891396"/>
                  <a:gd name="connsiteY0" fmla="*/ 0 h 1449237"/>
                  <a:gd name="connsiteX1" fmla="*/ 891396 w 891396"/>
                  <a:gd name="connsiteY1" fmla="*/ 94890 h 1449237"/>
                  <a:gd name="connsiteX2" fmla="*/ 2875 w 891396"/>
                  <a:gd name="connsiteY2" fmla="*/ 352711 h 1449237"/>
                  <a:gd name="connsiteX3" fmla="*/ 2875 w 891396"/>
                  <a:gd name="connsiteY3" fmla="*/ 1449237 h 1449237"/>
                  <a:gd name="connsiteX0" fmla="*/ 891396 w 891396"/>
                  <a:gd name="connsiteY0" fmla="*/ 0 h 1354347"/>
                  <a:gd name="connsiteX1" fmla="*/ 2875 w 891396"/>
                  <a:gd name="connsiteY1" fmla="*/ 257821 h 1354347"/>
                  <a:gd name="connsiteX2" fmla="*/ 2875 w 891396"/>
                  <a:gd name="connsiteY2" fmla="*/ 1354347 h 1354347"/>
                  <a:gd name="connsiteX0" fmla="*/ 895730 w 895730"/>
                  <a:gd name="connsiteY0" fmla="*/ 0 h 1446635"/>
                  <a:gd name="connsiteX1" fmla="*/ 2875 w 895730"/>
                  <a:gd name="connsiteY1" fmla="*/ 350109 h 1446635"/>
                  <a:gd name="connsiteX2" fmla="*/ 2875 w 895730"/>
                  <a:gd name="connsiteY2" fmla="*/ 1446635 h 1446635"/>
                  <a:gd name="connsiteX0" fmla="*/ 895730 w 895730"/>
                  <a:gd name="connsiteY0" fmla="*/ 0 h 1446635"/>
                  <a:gd name="connsiteX1" fmla="*/ 494586 w 895730"/>
                  <a:gd name="connsiteY1" fmla="*/ 157210 h 1446635"/>
                  <a:gd name="connsiteX2" fmla="*/ 2875 w 895730"/>
                  <a:gd name="connsiteY2" fmla="*/ 350109 h 1446635"/>
                  <a:gd name="connsiteX3" fmla="*/ 2875 w 895730"/>
                  <a:gd name="connsiteY3" fmla="*/ 1446635 h 1446635"/>
                  <a:gd name="connsiteX0" fmla="*/ 895730 w 897616"/>
                  <a:gd name="connsiteY0" fmla="*/ 0 h 1446635"/>
                  <a:gd name="connsiteX1" fmla="*/ 897616 w 897616"/>
                  <a:gd name="connsiteY1" fmla="*/ 70049 h 1446635"/>
                  <a:gd name="connsiteX2" fmla="*/ 2875 w 897616"/>
                  <a:gd name="connsiteY2" fmla="*/ 350109 h 1446635"/>
                  <a:gd name="connsiteX3" fmla="*/ 2875 w 897616"/>
                  <a:gd name="connsiteY3" fmla="*/ 1446635 h 14466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97616" h="1446635">
                    <a:moveTo>
                      <a:pt x="895730" y="0"/>
                    </a:moveTo>
                    <a:cubicBezTo>
                      <a:pt x="896359" y="23350"/>
                      <a:pt x="896987" y="46699"/>
                      <a:pt x="897616" y="70049"/>
                    </a:cubicBezTo>
                    <a:lnTo>
                      <a:pt x="2875" y="350109"/>
                    </a:lnTo>
                    <a:cubicBezTo>
                      <a:pt x="5750" y="657784"/>
                      <a:pt x="0" y="1138960"/>
                      <a:pt x="2875" y="1446635"/>
                    </a:cubicBez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1011" name="Group 273"/>
              <p:cNvGrpSpPr/>
              <p:nvPr/>
            </p:nvGrpSpPr>
            <p:grpSpPr>
              <a:xfrm flipH="1">
                <a:off x="8826597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1057" name="Flowchart: Delay 1056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1058" name="Flowchart: Delay 1057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1012" name="Freeform 1011"/>
              <p:cNvSpPr/>
              <p:nvPr/>
            </p:nvSpPr>
            <p:spPr bwMode="auto">
              <a:xfrm>
                <a:off x="7139402" y="4708370"/>
                <a:ext cx="556390" cy="1252481"/>
              </a:xfrm>
              <a:custGeom>
                <a:avLst/>
                <a:gdLst>
                  <a:gd name="connsiteX0" fmla="*/ 897147 w 897147"/>
                  <a:gd name="connsiteY0" fmla="*/ 0 h 1449237"/>
                  <a:gd name="connsiteX1" fmla="*/ 897147 w 897147"/>
                  <a:gd name="connsiteY1" fmla="*/ 94890 h 1449237"/>
                  <a:gd name="connsiteX2" fmla="*/ 0 w 897147"/>
                  <a:gd name="connsiteY2" fmla="*/ 526211 h 1449237"/>
                  <a:gd name="connsiteX3" fmla="*/ 8626 w 897147"/>
                  <a:gd name="connsiteY3" fmla="*/ 1449237 h 1449237"/>
                  <a:gd name="connsiteX0" fmla="*/ 897147 w 897147"/>
                  <a:gd name="connsiteY0" fmla="*/ 0 h 1449237"/>
                  <a:gd name="connsiteX1" fmla="*/ 897147 w 897147"/>
                  <a:gd name="connsiteY1" fmla="*/ 94890 h 1449237"/>
                  <a:gd name="connsiteX2" fmla="*/ 0 w 897147"/>
                  <a:gd name="connsiteY2" fmla="*/ 374192 h 1449237"/>
                  <a:gd name="connsiteX3" fmla="*/ 8626 w 897147"/>
                  <a:gd name="connsiteY3" fmla="*/ 1449237 h 1449237"/>
                  <a:gd name="connsiteX0" fmla="*/ 897147 w 897147"/>
                  <a:gd name="connsiteY0" fmla="*/ 1 h 1354348"/>
                  <a:gd name="connsiteX1" fmla="*/ 0 w 897147"/>
                  <a:gd name="connsiteY1" fmla="*/ 279303 h 1354348"/>
                  <a:gd name="connsiteX2" fmla="*/ 8626 w 897147"/>
                  <a:gd name="connsiteY2" fmla="*/ 1354348 h 1354348"/>
                  <a:gd name="connsiteX0" fmla="*/ 897147 w 897147"/>
                  <a:gd name="connsiteY0" fmla="*/ 8746 h 1363093"/>
                  <a:gd name="connsiteX1" fmla="*/ 865370 w 897147"/>
                  <a:gd name="connsiteY1" fmla="*/ 0 h 1363093"/>
                  <a:gd name="connsiteX2" fmla="*/ 0 w 897147"/>
                  <a:gd name="connsiteY2" fmla="*/ 288048 h 1363093"/>
                  <a:gd name="connsiteX3" fmla="*/ 8626 w 897147"/>
                  <a:gd name="connsiteY3" fmla="*/ 1363093 h 1363093"/>
                  <a:gd name="connsiteX0" fmla="*/ 897147 w 900582"/>
                  <a:gd name="connsiteY0" fmla="*/ 110572 h 1464919"/>
                  <a:gd name="connsiteX1" fmla="*/ 900582 w 900582"/>
                  <a:gd name="connsiteY1" fmla="*/ 0 h 1464919"/>
                  <a:gd name="connsiteX2" fmla="*/ 0 w 900582"/>
                  <a:gd name="connsiteY2" fmla="*/ 389874 h 1464919"/>
                  <a:gd name="connsiteX3" fmla="*/ 8626 w 900582"/>
                  <a:gd name="connsiteY3" fmla="*/ 1464919 h 1464919"/>
                  <a:gd name="connsiteX0" fmla="*/ 1045042 w 1045042"/>
                  <a:gd name="connsiteY0" fmla="*/ 39294 h 1464919"/>
                  <a:gd name="connsiteX1" fmla="*/ 900582 w 1045042"/>
                  <a:gd name="connsiteY1" fmla="*/ 0 h 1464919"/>
                  <a:gd name="connsiteX2" fmla="*/ 0 w 1045042"/>
                  <a:gd name="connsiteY2" fmla="*/ 389874 h 1464919"/>
                  <a:gd name="connsiteX3" fmla="*/ 8626 w 1045042"/>
                  <a:gd name="connsiteY3" fmla="*/ 1464919 h 1464919"/>
                  <a:gd name="connsiteX0" fmla="*/ 1045042 w 1045042"/>
                  <a:gd name="connsiteY0" fmla="*/ 0 h 1425625"/>
                  <a:gd name="connsiteX1" fmla="*/ 893539 w 1045042"/>
                  <a:gd name="connsiteY1" fmla="*/ 31984 h 1425625"/>
                  <a:gd name="connsiteX2" fmla="*/ 0 w 1045042"/>
                  <a:gd name="connsiteY2" fmla="*/ 350580 h 1425625"/>
                  <a:gd name="connsiteX3" fmla="*/ 8626 w 1045042"/>
                  <a:gd name="connsiteY3" fmla="*/ 1425625 h 1425625"/>
                  <a:gd name="connsiteX0" fmla="*/ 904190 w 904190"/>
                  <a:gd name="connsiteY0" fmla="*/ 0 h 1471447"/>
                  <a:gd name="connsiteX1" fmla="*/ 893539 w 904190"/>
                  <a:gd name="connsiteY1" fmla="*/ 77806 h 1471447"/>
                  <a:gd name="connsiteX2" fmla="*/ 0 w 904190"/>
                  <a:gd name="connsiteY2" fmla="*/ 396402 h 1471447"/>
                  <a:gd name="connsiteX3" fmla="*/ 8626 w 904190"/>
                  <a:gd name="connsiteY3" fmla="*/ 1471447 h 14714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04190" h="1471447">
                    <a:moveTo>
                      <a:pt x="904190" y="0"/>
                    </a:moveTo>
                    <a:lnTo>
                      <a:pt x="893539" y="77806"/>
                    </a:lnTo>
                    <a:lnTo>
                      <a:pt x="0" y="396402"/>
                    </a:lnTo>
                    <a:cubicBezTo>
                      <a:pt x="2875" y="704077"/>
                      <a:pt x="5751" y="1163772"/>
                      <a:pt x="8626" y="1471447"/>
                    </a:cubicBez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1013" name="Group 267"/>
              <p:cNvGrpSpPr/>
              <p:nvPr/>
            </p:nvGrpSpPr>
            <p:grpSpPr>
              <a:xfrm flipH="1">
                <a:off x="7026397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1055" name="Flowchart: Delay 1054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1056" name="Flowchart: Delay 1055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cxnSp>
            <p:nvCxnSpPr>
              <p:cNvPr id="1014" name="Straight Connector 1013"/>
              <p:cNvCxnSpPr>
                <a:stCxn id="999" idx="0"/>
              </p:cNvCxnSpPr>
              <p:nvPr/>
            </p:nvCxnSpPr>
            <p:spPr bwMode="auto">
              <a:xfrm>
                <a:off x="8038701" y="4504556"/>
                <a:ext cx="0" cy="72008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15" name="Straight Connector 1014"/>
              <p:cNvCxnSpPr>
                <a:stCxn id="1008" idx="0"/>
              </p:cNvCxnSpPr>
              <p:nvPr/>
            </p:nvCxnSpPr>
            <p:spPr bwMode="auto">
              <a:xfrm>
                <a:off x="7678661" y="4504556"/>
                <a:ext cx="0" cy="72008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016" name="Freeform 1015"/>
              <p:cNvSpPr/>
              <p:nvPr/>
            </p:nvSpPr>
            <p:spPr bwMode="auto">
              <a:xfrm>
                <a:off x="3065069" y="5896052"/>
                <a:ext cx="4089197" cy="394066"/>
              </a:xfrm>
              <a:custGeom>
                <a:avLst/>
                <a:gdLst>
                  <a:gd name="connsiteX0" fmla="*/ 0 w 3522428"/>
                  <a:gd name="connsiteY0" fmla="*/ 0 h 174929"/>
                  <a:gd name="connsiteX1" fmla="*/ 0 w 3522428"/>
                  <a:gd name="connsiteY1" fmla="*/ 174929 h 174929"/>
                  <a:gd name="connsiteX2" fmla="*/ 3522428 w 3522428"/>
                  <a:gd name="connsiteY2" fmla="*/ 174929 h 174929"/>
                  <a:gd name="connsiteX3" fmla="*/ 3514477 w 3522428"/>
                  <a:gd name="connsiteY3" fmla="*/ 15903 h 1749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22428" h="174929">
                    <a:moveTo>
                      <a:pt x="0" y="0"/>
                    </a:moveTo>
                    <a:lnTo>
                      <a:pt x="0" y="174929"/>
                    </a:lnTo>
                    <a:lnTo>
                      <a:pt x="3522428" y="174929"/>
                    </a:lnTo>
                    <a:lnTo>
                      <a:pt x="3514477" y="15903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17" name="TextBox 1016"/>
              <p:cNvSpPr txBox="1"/>
              <p:nvPr/>
            </p:nvSpPr>
            <p:spPr>
              <a:xfrm>
                <a:off x="4961595" y="6170219"/>
                <a:ext cx="3991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TESI</a:t>
                </a:r>
                <a:endParaRPr lang="en-US" sz="1400" b="0" dirty="0" smtClean="0"/>
              </a:p>
            </p:txBody>
          </p:sp>
          <p:cxnSp>
            <p:nvCxnSpPr>
              <p:cNvPr id="1018" name="Straight Connector 1017"/>
              <p:cNvCxnSpPr/>
              <p:nvPr/>
            </p:nvCxnSpPr>
            <p:spPr bwMode="auto">
              <a:xfrm>
                <a:off x="1270001" y="5935191"/>
                <a:ext cx="0" cy="1521693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19" name="Straight Connector 1018"/>
              <p:cNvCxnSpPr/>
              <p:nvPr/>
            </p:nvCxnSpPr>
            <p:spPr bwMode="auto">
              <a:xfrm>
                <a:off x="8935987" y="5944716"/>
                <a:ext cx="0" cy="1512168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020" name="TextBox 1019"/>
              <p:cNvSpPr txBox="1"/>
              <p:nvPr/>
            </p:nvSpPr>
            <p:spPr>
              <a:xfrm rot="16200000">
                <a:off x="1067851" y="7404720"/>
                <a:ext cx="3991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TESI</a:t>
                </a:r>
                <a:endParaRPr lang="en-US" sz="1400" b="0" dirty="0" smtClean="0"/>
              </a:p>
            </p:txBody>
          </p:sp>
          <p:sp>
            <p:nvSpPr>
              <p:cNvPr id="1021" name="TextBox 1020"/>
              <p:cNvSpPr txBox="1"/>
              <p:nvPr/>
            </p:nvSpPr>
            <p:spPr>
              <a:xfrm rot="5400000">
                <a:off x="8729274" y="7365612"/>
                <a:ext cx="3991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TESI</a:t>
                </a:r>
                <a:endParaRPr lang="en-US" sz="1400" b="0" dirty="0" smtClean="0"/>
              </a:p>
            </p:txBody>
          </p:sp>
          <p:sp>
            <p:nvSpPr>
              <p:cNvPr id="1022" name="Rectangle 1021"/>
              <p:cNvSpPr/>
              <p:nvPr/>
            </p:nvSpPr>
            <p:spPr bwMode="auto">
              <a:xfrm>
                <a:off x="2042753" y="4074567"/>
                <a:ext cx="621103" cy="13628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cxnSp>
            <p:nvCxnSpPr>
              <p:cNvPr id="1023" name="Straight Connector 1022"/>
              <p:cNvCxnSpPr/>
              <p:nvPr/>
            </p:nvCxnSpPr>
            <p:spPr bwMode="auto">
              <a:xfrm flipH="1">
                <a:off x="2190751" y="1638300"/>
                <a:ext cx="19049" cy="245745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24" name="Straight Connector 1023"/>
              <p:cNvCxnSpPr/>
              <p:nvPr/>
            </p:nvCxnSpPr>
            <p:spPr bwMode="auto">
              <a:xfrm flipH="1">
                <a:off x="2506096" y="1638300"/>
                <a:ext cx="19049" cy="245745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25" name="Straight Connector 1024"/>
              <p:cNvCxnSpPr/>
              <p:nvPr/>
            </p:nvCxnSpPr>
            <p:spPr bwMode="auto">
              <a:xfrm flipV="1">
                <a:off x="2084614" y="4180113"/>
                <a:ext cx="0" cy="10885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26" name="Straight Connector 1025"/>
              <p:cNvCxnSpPr/>
              <p:nvPr/>
            </p:nvCxnSpPr>
            <p:spPr bwMode="auto">
              <a:xfrm flipV="1">
                <a:off x="2103665" y="4091110"/>
                <a:ext cx="94519" cy="105333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1027" name="Group 254"/>
              <p:cNvGrpSpPr/>
              <p:nvPr/>
            </p:nvGrpSpPr>
            <p:grpSpPr>
              <a:xfrm>
                <a:off x="2078898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1053" name="Flowchart: Delay 1052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1054" name="Flowchart: Delay 1053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cxnSp>
            <p:nvCxnSpPr>
              <p:cNvPr id="1028" name="Straight Connector 1027"/>
              <p:cNvCxnSpPr/>
              <p:nvPr/>
            </p:nvCxnSpPr>
            <p:spPr bwMode="auto">
              <a:xfrm flipV="1">
                <a:off x="2593522" y="4185556"/>
                <a:ext cx="0" cy="10885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029" name="Freeform 1028"/>
              <p:cNvSpPr/>
              <p:nvPr/>
            </p:nvSpPr>
            <p:spPr bwMode="auto">
              <a:xfrm>
                <a:off x="2212521" y="4177393"/>
                <a:ext cx="185945" cy="103414"/>
              </a:xfrm>
              <a:custGeom>
                <a:avLst/>
                <a:gdLst>
                  <a:gd name="connsiteX0" fmla="*/ 0 w 114300"/>
                  <a:gd name="connsiteY0" fmla="*/ 103414 h 103414"/>
                  <a:gd name="connsiteX1" fmla="*/ 111579 w 114300"/>
                  <a:gd name="connsiteY1" fmla="*/ 73479 h 103414"/>
                  <a:gd name="connsiteX2" fmla="*/ 114300 w 114300"/>
                  <a:gd name="connsiteY2" fmla="*/ 0 h 103414"/>
                  <a:gd name="connsiteX0" fmla="*/ 0 w 114300"/>
                  <a:gd name="connsiteY0" fmla="*/ 103414 h 103414"/>
                  <a:gd name="connsiteX1" fmla="*/ 111579 w 114300"/>
                  <a:gd name="connsiteY1" fmla="*/ 38100 h 103414"/>
                  <a:gd name="connsiteX2" fmla="*/ 114300 w 114300"/>
                  <a:gd name="connsiteY2" fmla="*/ 0 h 1034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4300" h="103414">
                    <a:moveTo>
                      <a:pt x="0" y="103414"/>
                    </a:moveTo>
                    <a:lnTo>
                      <a:pt x="111579" y="38100"/>
                    </a:lnTo>
                    <a:lnTo>
                      <a:pt x="114300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30" name="Freeform 1029"/>
              <p:cNvSpPr/>
              <p:nvPr/>
            </p:nvSpPr>
            <p:spPr bwMode="auto">
              <a:xfrm flipH="1">
                <a:off x="2280167" y="4174672"/>
                <a:ext cx="212662" cy="103414"/>
              </a:xfrm>
              <a:custGeom>
                <a:avLst/>
                <a:gdLst>
                  <a:gd name="connsiteX0" fmla="*/ 0 w 114300"/>
                  <a:gd name="connsiteY0" fmla="*/ 103414 h 103414"/>
                  <a:gd name="connsiteX1" fmla="*/ 111579 w 114300"/>
                  <a:gd name="connsiteY1" fmla="*/ 73479 h 103414"/>
                  <a:gd name="connsiteX2" fmla="*/ 114300 w 114300"/>
                  <a:gd name="connsiteY2" fmla="*/ 0 h 103414"/>
                  <a:gd name="connsiteX0" fmla="*/ 0 w 114510"/>
                  <a:gd name="connsiteY0" fmla="*/ 103414 h 103414"/>
                  <a:gd name="connsiteX1" fmla="*/ 114510 w 114510"/>
                  <a:gd name="connsiteY1" fmla="*/ 40822 h 103414"/>
                  <a:gd name="connsiteX2" fmla="*/ 114300 w 114510"/>
                  <a:gd name="connsiteY2" fmla="*/ 0 h 1034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4510" h="103414">
                    <a:moveTo>
                      <a:pt x="0" y="103414"/>
                    </a:moveTo>
                    <a:lnTo>
                      <a:pt x="114510" y="40822"/>
                    </a:lnTo>
                    <a:lnTo>
                      <a:pt x="114300" y="0"/>
                    </a:lnTo>
                  </a:path>
                </a:pathLst>
              </a:custGeom>
              <a:noFill/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cxnSp>
            <p:nvCxnSpPr>
              <p:cNvPr id="1031" name="Straight Connector 1030"/>
              <p:cNvCxnSpPr/>
              <p:nvPr/>
            </p:nvCxnSpPr>
            <p:spPr bwMode="auto">
              <a:xfrm flipV="1">
                <a:off x="2419059" y="4083775"/>
                <a:ext cx="94519" cy="105333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032" name="Rectangle 1031"/>
              <p:cNvSpPr/>
              <p:nvPr/>
            </p:nvSpPr>
            <p:spPr bwMode="auto">
              <a:xfrm>
                <a:off x="7571447" y="4079854"/>
                <a:ext cx="621103" cy="13628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cxnSp>
            <p:nvCxnSpPr>
              <p:cNvPr id="1033" name="Straight Connector 1032"/>
              <p:cNvCxnSpPr/>
              <p:nvPr/>
            </p:nvCxnSpPr>
            <p:spPr bwMode="auto">
              <a:xfrm flipV="1">
                <a:off x="7613308" y="4185400"/>
                <a:ext cx="0" cy="10885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34" name="Straight Connector 1033"/>
              <p:cNvCxnSpPr/>
              <p:nvPr/>
            </p:nvCxnSpPr>
            <p:spPr bwMode="auto">
              <a:xfrm flipV="1">
                <a:off x="7632359" y="4096397"/>
                <a:ext cx="94519" cy="105333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35" name="Straight Connector 1034"/>
              <p:cNvCxnSpPr/>
              <p:nvPr/>
            </p:nvCxnSpPr>
            <p:spPr bwMode="auto">
              <a:xfrm flipV="1">
                <a:off x="8122216" y="4190843"/>
                <a:ext cx="0" cy="10885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036" name="Freeform 1035"/>
              <p:cNvSpPr/>
              <p:nvPr/>
            </p:nvSpPr>
            <p:spPr bwMode="auto">
              <a:xfrm>
                <a:off x="7741215" y="4182680"/>
                <a:ext cx="185945" cy="103414"/>
              </a:xfrm>
              <a:custGeom>
                <a:avLst/>
                <a:gdLst>
                  <a:gd name="connsiteX0" fmla="*/ 0 w 114300"/>
                  <a:gd name="connsiteY0" fmla="*/ 103414 h 103414"/>
                  <a:gd name="connsiteX1" fmla="*/ 111579 w 114300"/>
                  <a:gd name="connsiteY1" fmla="*/ 73479 h 103414"/>
                  <a:gd name="connsiteX2" fmla="*/ 114300 w 114300"/>
                  <a:gd name="connsiteY2" fmla="*/ 0 h 103414"/>
                  <a:gd name="connsiteX0" fmla="*/ 0 w 114300"/>
                  <a:gd name="connsiteY0" fmla="*/ 103414 h 103414"/>
                  <a:gd name="connsiteX1" fmla="*/ 111579 w 114300"/>
                  <a:gd name="connsiteY1" fmla="*/ 38100 h 103414"/>
                  <a:gd name="connsiteX2" fmla="*/ 114300 w 114300"/>
                  <a:gd name="connsiteY2" fmla="*/ 0 h 1034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4300" h="103414">
                    <a:moveTo>
                      <a:pt x="0" y="103414"/>
                    </a:moveTo>
                    <a:lnTo>
                      <a:pt x="111579" y="38100"/>
                    </a:lnTo>
                    <a:lnTo>
                      <a:pt x="114300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37" name="Freeform 1036"/>
              <p:cNvSpPr/>
              <p:nvPr/>
            </p:nvSpPr>
            <p:spPr bwMode="auto">
              <a:xfrm flipH="1">
                <a:off x="7808861" y="4179959"/>
                <a:ext cx="212662" cy="103414"/>
              </a:xfrm>
              <a:custGeom>
                <a:avLst/>
                <a:gdLst>
                  <a:gd name="connsiteX0" fmla="*/ 0 w 114300"/>
                  <a:gd name="connsiteY0" fmla="*/ 103414 h 103414"/>
                  <a:gd name="connsiteX1" fmla="*/ 111579 w 114300"/>
                  <a:gd name="connsiteY1" fmla="*/ 73479 h 103414"/>
                  <a:gd name="connsiteX2" fmla="*/ 114300 w 114300"/>
                  <a:gd name="connsiteY2" fmla="*/ 0 h 103414"/>
                  <a:gd name="connsiteX0" fmla="*/ 0 w 114510"/>
                  <a:gd name="connsiteY0" fmla="*/ 103414 h 103414"/>
                  <a:gd name="connsiteX1" fmla="*/ 114510 w 114510"/>
                  <a:gd name="connsiteY1" fmla="*/ 40822 h 103414"/>
                  <a:gd name="connsiteX2" fmla="*/ 114300 w 114510"/>
                  <a:gd name="connsiteY2" fmla="*/ 0 h 1034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4510" h="103414">
                    <a:moveTo>
                      <a:pt x="0" y="103414"/>
                    </a:moveTo>
                    <a:lnTo>
                      <a:pt x="114510" y="40822"/>
                    </a:lnTo>
                    <a:lnTo>
                      <a:pt x="114300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cxnSp>
            <p:nvCxnSpPr>
              <p:cNvPr id="1038" name="Straight Connector 1037"/>
              <p:cNvCxnSpPr/>
              <p:nvPr/>
            </p:nvCxnSpPr>
            <p:spPr bwMode="auto">
              <a:xfrm flipV="1">
                <a:off x="7947753" y="4089062"/>
                <a:ext cx="94519" cy="105333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39" name="Straight Connector 1038"/>
              <p:cNvCxnSpPr/>
              <p:nvPr/>
            </p:nvCxnSpPr>
            <p:spPr bwMode="auto">
              <a:xfrm>
                <a:off x="8018374" y="1638300"/>
                <a:ext cx="19049" cy="245745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40" name="Straight Connector 1039"/>
              <p:cNvCxnSpPr/>
              <p:nvPr/>
            </p:nvCxnSpPr>
            <p:spPr bwMode="auto">
              <a:xfrm>
                <a:off x="7715719" y="1638300"/>
                <a:ext cx="19049" cy="245745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41" name="Straight Connector 1040"/>
              <p:cNvCxnSpPr/>
              <p:nvPr/>
            </p:nvCxnSpPr>
            <p:spPr bwMode="auto">
              <a:xfrm>
                <a:off x="7711851" y="4144516"/>
                <a:ext cx="288032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42" name="Straight Connector 1041"/>
              <p:cNvCxnSpPr/>
              <p:nvPr/>
            </p:nvCxnSpPr>
            <p:spPr bwMode="auto">
              <a:xfrm>
                <a:off x="2167235" y="4144516"/>
                <a:ext cx="288032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1043" name="Group 257"/>
              <p:cNvGrpSpPr/>
              <p:nvPr/>
            </p:nvGrpSpPr>
            <p:grpSpPr>
              <a:xfrm flipH="1">
                <a:off x="7602461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1051" name="Flowchart: Delay 1050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1052" name="Flowchart: Delay 1051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grpSp>
            <p:nvGrpSpPr>
              <p:cNvPr id="1044" name="Group 257"/>
              <p:cNvGrpSpPr/>
              <p:nvPr/>
            </p:nvGrpSpPr>
            <p:grpSpPr>
              <a:xfrm>
                <a:off x="2412599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1049" name="Flowchart: Delay 1048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1050" name="Flowchart: Delay 1049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grpSp>
            <p:nvGrpSpPr>
              <p:cNvPr id="1045" name="Group 254"/>
              <p:cNvGrpSpPr/>
              <p:nvPr/>
            </p:nvGrpSpPr>
            <p:grpSpPr>
              <a:xfrm flipH="1">
                <a:off x="7917394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1047" name="Flowchart: Delay 1046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1048" name="Flowchart: Delay 1047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cxnSp>
            <p:nvCxnSpPr>
              <p:cNvPr id="1046" name="Straight Connector 1045"/>
              <p:cNvCxnSpPr/>
              <p:nvPr/>
            </p:nvCxnSpPr>
            <p:spPr bwMode="auto">
              <a:xfrm>
                <a:off x="7679099" y="4719852"/>
                <a:ext cx="381489" cy="3826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980" name="Straight Connector 979"/>
            <p:cNvCxnSpPr/>
            <p:nvPr/>
          </p:nvCxnSpPr>
          <p:spPr bwMode="auto">
            <a:xfrm>
              <a:off x="3159928" y="3787913"/>
              <a:ext cx="397128" cy="205969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81" name="Straight Connector 980"/>
            <p:cNvCxnSpPr/>
            <p:nvPr/>
          </p:nvCxnSpPr>
          <p:spPr bwMode="auto">
            <a:xfrm flipV="1">
              <a:off x="3880520" y="3670300"/>
              <a:ext cx="56480" cy="338212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063" name="TextBox 1062"/>
          <p:cNvSpPr txBox="1"/>
          <p:nvPr/>
        </p:nvSpPr>
        <p:spPr>
          <a:xfrm flipV="1">
            <a:off x="1072208" y="2867417"/>
            <a:ext cx="80150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dirty="0" smtClean="0">
                <a:solidFill>
                  <a:srgbClr val="C00000"/>
                </a:solidFill>
              </a:rPr>
              <a:t>SVID=5</a:t>
            </a:r>
            <a:endParaRPr lang="en-US" sz="1800" dirty="0" smtClean="0">
              <a:solidFill>
                <a:srgbClr val="C00000"/>
              </a:solidFill>
            </a:endParaRPr>
          </a:p>
        </p:txBody>
      </p:sp>
      <p:sp>
        <p:nvSpPr>
          <p:cNvPr id="1064" name="TextBox 1063"/>
          <p:cNvSpPr txBox="1"/>
          <p:nvPr/>
        </p:nvSpPr>
        <p:spPr>
          <a:xfrm flipV="1">
            <a:off x="1072208" y="2579385"/>
            <a:ext cx="80150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dirty="0" smtClean="0">
                <a:solidFill>
                  <a:srgbClr val="0070C0"/>
                </a:solidFill>
              </a:rPr>
              <a:t>SVID=7</a:t>
            </a:r>
            <a:endParaRPr lang="en-US" sz="1800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STEP </a:t>
            </a:r>
            <a:r>
              <a:rPr lang="en-GB" dirty="0" smtClean="0"/>
              <a:t>2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Revert to original Link Aggregation model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GB" sz="2000" dirty="0" smtClean="0"/>
              <a:t>Virtualization of NO MEP, SP MIP, ENNI MEP and c6.9 functions; hides from management the duplication of those functions</a:t>
            </a:r>
          </a:p>
          <a:p>
            <a:pPr algn="l"/>
            <a:r>
              <a:rPr lang="en-GB" sz="2000" dirty="0" smtClean="0"/>
              <a:t>NO </a:t>
            </a:r>
            <a:r>
              <a:rPr lang="en-GB" sz="2000" dirty="0" smtClean="0"/>
              <a:t>MEP, SP MIP and ENNI MEP at correct positions; presented on a per ENNI port </a:t>
            </a:r>
            <a:r>
              <a:rPr lang="en-GB" sz="2000" dirty="0" smtClean="0"/>
              <a:t>group basis (virtualization</a:t>
            </a:r>
            <a:r>
              <a:rPr lang="en-GB" sz="2000" dirty="0" smtClean="0"/>
              <a:t>)</a:t>
            </a:r>
          </a:p>
          <a:p>
            <a:pPr algn="l"/>
            <a:r>
              <a:rPr lang="en-GB" sz="2000" dirty="0" smtClean="0"/>
              <a:t>Compatible with Maarten’s original model</a:t>
            </a:r>
          </a:p>
          <a:p>
            <a:pPr algn="l"/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loud 173"/>
          <p:cNvSpPr/>
          <p:nvPr/>
        </p:nvSpPr>
        <p:spPr bwMode="auto">
          <a:xfrm>
            <a:off x="1353245" y="7576616"/>
            <a:ext cx="10319657" cy="2768600"/>
          </a:xfrm>
          <a:prstGeom prst="cloud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5" name="Rectangle 174"/>
          <p:cNvSpPr/>
          <p:nvPr/>
        </p:nvSpPr>
        <p:spPr bwMode="auto">
          <a:xfrm>
            <a:off x="1864296" y="7352828"/>
            <a:ext cx="1008112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6" name="Rectangle 175"/>
          <p:cNvSpPr/>
          <p:nvPr/>
        </p:nvSpPr>
        <p:spPr bwMode="auto">
          <a:xfrm>
            <a:off x="1864296" y="8288932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7" name="Rectangle 176"/>
          <p:cNvSpPr/>
          <p:nvPr/>
        </p:nvSpPr>
        <p:spPr bwMode="auto">
          <a:xfrm>
            <a:off x="1864296" y="8504956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8" name="Rectangle 177"/>
          <p:cNvSpPr/>
          <p:nvPr/>
        </p:nvSpPr>
        <p:spPr bwMode="auto">
          <a:xfrm>
            <a:off x="1864296" y="8720980"/>
            <a:ext cx="100811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9" name="Rectangle 178"/>
          <p:cNvSpPr/>
          <p:nvPr/>
        </p:nvSpPr>
        <p:spPr bwMode="auto">
          <a:xfrm>
            <a:off x="1864296" y="9081020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0" name="Rectangle 179"/>
          <p:cNvSpPr/>
          <p:nvPr/>
        </p:nvSpPr>
        <p:spPr bwMode="auto">
          <a:xfrm>
            <a:off x="1864296" y="9297044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1" name="Isosceles Triangle 180"/>
          <p:cNvSpPr/>
          <p:nvPr/>
        </p:nvSpPr>
        <p:spPr bwMode="auto">
          <a:xfrm flipV="1">
            <a:off x="2152328" y="879298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2" name="Rectangle 181"/>
          <p:cNvSpPr/>
          <p:nvPr/>
        </p:nvSpPr>
        <p:spPr bwMode="auto">
          <a:xfrm>
            <a:off x="1792288" y="4112468"/>
            <a:ext cx="3816424" cy="9441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3" name="Rectangle 182"/>
          <p:cNvSpPr/>
          <p:nvPr/>
        </p:nvSpPr>
        <p:spPr bwMode="auto">
          <a:xfrm>
            <a:off x="1792289" y="5696644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4" name="Rectangle 183"/>
          <p:cNvSpPr/>
          <p:nvPr/>
        </p:nvSpPr>
        <p:spPr bwMode="auto">
          <a:xfrm>
            <a:off x="1792289" y="5480620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5" name="Rectangle 184"/>
          <p:cNvSpPr/>
          <p:nvPr/>
        </p:nvSpPr>
        <p:spPr bwMode="auto">
          <a:xfrm>
            <a:off x="1792289" y="6128692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6" name="Rectangle 185"/>
          <p:cNvSpPr/>
          <p:nvPr/>
        </p:nvSpPr>
        <p:spPr bwMode="auto">
          <a:xfrm>
            <a:off x="1792289" y="6344716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 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7" name="Rectangle 186"/>
          <p:cNvSpPr/>
          <p:nvPr/>
        </p:nvSpPr>
        <p:spPr bwMode="auto">
          <a:xfrm>
            <a:off x="1792289" y="6560740"/>
            <a:ext cx="3816422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8" name="Rectangle 187"/>
          <p:cNvSpPr/>
          <p:nvPr/>
        </p:nvSpPr>
        <p:spPr bwMode="auto">
          <a:xfrm>
            <a:off x="1792288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9" name="Rectangle 188"/>
          <p:cNvSpPr/>
          <p:nvPr/>
        </p:nvSpPr>
        <p:spPr bwMode="auto">
          <a:xfrm>
            <a:off x="1792288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0" name="Rectangle 189"/>
          <p:cNvSpPr/>
          <p:nvPr/>
        </p:nvSpPr>
        <p:spPr bwMode="auto">
          <a:xfrm>
            <a:off x="2080320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1" name="Rectangle 190"/>
          <p:cNvSpPr/>
          <p:nvPr/>
        </p:nvSpPr>
        <p:spPr bwMode="auto">
          <a:xfrm>
            <a:off x="2080320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2" name="Rectangle 191"/>
          <p:cNvSpPr/>
          <p:nvPr/>
        </p:nvSpPr>
        <p:spPr bwMode="auto">
          <a:xfrm>
            <a:off x="2440359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3" name="Rectangle 192"/>
          <p:cNvSpPr/>
          <p:nvPr/>
        </p:nvSpPr>
        <p:spPr bwMode="auto">
          <a:xfrm>
            <a:off x="2440359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4" name="Rectangle 193"/>
          <p:cNvSpPr/>
          <p:nvPr/>
        </p:nvSpPr>
        <p:spPr bwMode="auto">
          <a:xfrm>
            <a:off x="2728972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5" name="Rectangle 194"/>
          <p:cNvSpPr/>
          <p:nvPr/>
        </p:nvSpPr>
        <p:spPr bwMode="auto">
          <a:xfrm>
            <a:off x="2728392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6" name="Rectangle 195"/>
          <p:cNvSpPr/>
          <p:nvPr/>
        </p:nvSpPr>
        <p:spPr bwMode="auto">
          <a:xfrm>
            <a:off x="3376464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7" name="Rectangle 196"/>
          <p:cNvSpPr/>
          <p:nvPr/>
        </p:nvSpPr>
        <p:spPr bwMode="auto">
          <a:xfrm>
            <a:off x="3376464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8" name="Rectangle 197"/>
          <p:cNvSpPr/>
          <p:nvPr/>
        </p:nvSpPr>
        <p:spPr bwMode="auto">
          <a:xfrm>
            <a:off x="3664497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9" name="Rectangle 198"/>
          <p:cNvSpPr/>
          <p:nvPr/>
        </p:nvSpPr>
        <p:spPr bwMode="auto">
          <a:xfrm>
            <a:off x="3664496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0" name="Rectangle 199"/>
          <p:cNvSpPr/>
          <p:nvPr/>
        </p:nvSpPr>
        <p:spPr bwMode="auto">
          <a:xfrm>
            <a:off x="3088432" y="7352828"/>
            <a:ext cx="1008112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1" name="Rectangle 200"/>
          <p:cNvSpPr/>
          <p:nvPr/>
        </p:nvSpPr>
        <p:spPr bwMode="auto">
          <a:xfrm>
            <a:off x="3088432" y="8288932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2" name="Rectangle 201"/>
          <p:cNvSpPr/>
          <p:nvPr/>
        </p:nvSpPr>
        <p:spPr bwMode="auto">
          <a:xfrm>
            <a:off x="3088432" y="8504956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3" name="Rectangle 202"/>
          <p:cNvSpPr/>
          <p:nvPr/>
        </p:nvSpPr>
        <p:spPr bwMode="auto">
          <a:xfrm>
            <a:off x="3088432" y="8720980"/>
            <a:ext cx="100811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4" name="Rectangle 203"/>
          <p:cNvSpPr/>
          <p:nvPr/>
        </p:nvSpPr>
        <p:spPr bwMode="auto">
          <a:xfrm>
            <a:off x="3088432" y="9081020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5" name="Rectangle 204"/>
          <p:cNvSpPr/>
          <p:nvPr/>
        </p:nvSpPr>
        <p:spPr bwMode="auto">
          <a:xfrm>
            <a:off x="3088432" y="9297044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6" name="Isosceles Triangle 205"/>
          <p:cNvSpPr/>
          <p:nvPr/>
        </p:nvSpPr>
        <p:spPr bwMode="auto">
          <a:xfrm flipV="1">
            <a:off x="3376464" y="879298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7" name="Rectangle 206"/>
          <p:cNvSpPr/>
          <p:nvPr/>
        </p:nvSpPr>
        <p:spPr bwMode="auto">
          <a:xfrm>
            <a:off x="4240560" y="7352828"/>
            <a:ext cx="1008112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8" name="Rectangle 207"/>
          <p:cNvSpPr/>
          <p:nvPr/>
        </p:nvSpPr>
        <p:spPr bwMode="auto">
          <a:xfrm>
            <a:off x="4240560" y="8288932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9" name="Rectangle 208"/>
          <p:cNvSpPr/>
          <p:nvPr/>
        </p:nvSpPr>
        <p:spPr bwMode="auto">
          <a:xfrm>
            <a:off x="4240560" y="8504956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0" name="Rectangle 209"/>
          <p:cNvSpPr/>
          <p:nvPr/>
        </p:nvSpPr>
        <p:spPr bwMode="auto">
          <a:xfrm>
            <a:off x="4240560" y="8720980"/>
            <a:ext cx="100811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1" name="Rectangle 210"/>
          <p:cNvSpPr/>
          <p:nvPr/>
        </p:nvSpPr>
        <p:spPr bwMode="auto">
          <a:xfrm>
            <a:off x="4240560" y="9081020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2" name="Rectangle 211"/>
          <p:cNvSpPr/>
          <p:nvPr/>
        </p:nvSpPr>
        <p:spPr bwMode="auto">
          <a:xfrm>
            <a:off x="4240560" y="9297044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3" name="Isosceles Triangle 212"/>
          <p:cNvSpPr/>
          <p:nvPr/>
        </p:nvSpPr>
        <p:spPr bwMode="auto">
          <a:xfrm flipV="1">
            <a:off x="4528592" y="879298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4" name="Isosceles Triangle 213"/>
          <p:cNvSpPr/>
          <p:nvPr/>
        </p:nvSpPr>
        <p:spPr bwMode="auto">
          <a:xfrm>
            <a:off x="4888632" y="7424836"/>
            <a:ext cx="216024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Arial" charset="0"/>
            </a:endParaRPr>
          </a:p>
        </p:txBody>
      </p:sp>
      <p:grpSp>
        <p:nvGrpSpPr>
          <p:cNvPr id="2" name="Group 273"/>
          <p:cNvGrpSpPr/>
          <p:nvPr/>
        </p:nvGrpSpPr>
        <p:grpSpPr>
          <a:xfrm>
            <a:off x="4888632" y="7712868"/>
            <a:ext cx="216024" cy="216023"/>
            <a:chOff x="9209112" y="7464897"/>
            <a:chExt cx="432048" cy="216023"/>
          </a:xfrm>
          <a:solidFill>
            <a:srgbClr val="99FF66"/>
          </a:solidFill>
        </p:grpSpPr>
        <p:sp>
          <p:nvSpPr>
            <p:cNvPr id="216" name="Flowchart: Delay 21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  <p:sp>
          <p:nvSpPr>
            <p:cNvPr id="217" name="Flowchart: Delay 21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</p:grpSp>
      <p:sp>
        <p:nvSpPr>
          <p:cNvPr id="218" name="Isosceles Triangle 217"/>
          <p:cNvSpPr/>
          <p:nvPr/>
        </p:nvSpPr>
        <p:spPr bwMode="auto">
          <a:xfrm flipV="1">
            <a:off x="4888632" y="8000900"/>
            <a:ext cx="216024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219" name="Rectangle 218"/>
          <p:cNvSpPr/>
          <p:nvPr/>
        </p:nvSpPr>
        <p:spPr bwMode="auto">
          <a:xfrm>
            <a:off x="1504256" y="6920780"/>
            <a:ext cx="4571130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8.6.3</a:t>
            </a:r>
            <a:r>
              <a:rPr kumimoji="0" lang="en-US" sz="11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MAC Relay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0" name="Rectangle 219"/>
          <p:cNvSpPr/>
          <p:nvPr/>
        </p:nvSpPr>
        <p:spPr bwMode="auto">
          <a:xfrm>
            <a:off x="1504256" y="3144416"/>
            <a:ext cx="4571130" cy="968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8.6.3 SVLAN</a:t>
            </a:r>
            <a:r>
              <a:rPr kumimoji="0" lang="en-GB" sz="11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Relay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1" name="Rectangle 220"/>
          <p:cNvSpPr/>
          <p:nvPr/>
        </p:nvSpPr>
        <p:spPr bwMode="auto">
          <a:xfrm>
            <a:off x="4384573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2" name="Rectangle 221"/>
          <p:cNvSpPr/>
          <p:nvPr/>
        </p:nvSpPr>
        <p:spPr bwMode="auto">
          <a:xfrm>
            <a:off x="4384573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3" name="Rectangle 222"/>
          <p:cNvSpPr/>
          <p:nvPr/>
        </p:nvSpPr>
        <p:spPr bwMode="auto">
          <a:xfrm>
            <a:off x="4673186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4" name="Rectangle 223"/>
          <p:cNvSpPr/>
          <p:nvPr/>
        </p:nvSpPr>
        <p:spPr bwMode="auto">
          <a:xfrm>
            <a:off x="4672606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5" name="Rectangle 224"/>
          <p:cNvSpPr/>
          <p:nvPr/>
        </p:nvSpPr>
        <p:spPr bwMode="auto">
          <a:xfrm>
            <a:off x="5032646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6" name="Rectangle 225"/>
          <p:cNvSpPr/>
          <p:nvPr/>
        </p:nvSpPr>
        <p:spPr bwMode="auto">
          <a:xfrm>
            <a:off x="5032646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7" name="Rectangle 226"/>
          <p:cNvSpPr/>
          <p:nvPr/>
        </p:nvSpPr>
        <p:spPr bwMode="auto">
          <a:xfrm>
            <a:off x="5320679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8" name="Rectangle 227"/>
          <p:cNvSpPr/>
          <p:nvPr/>
        </p:nvSpPr>
        <p:spPr bwMode="auto">
          <a:xfrm>
            <a:off x="5320678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9" name="Isosceles Triangle 228"/>
          <p:cNvSpPr/>
          <p:nvPr/>
        </p:nvSpPr>
        <p:spPr bwMode="auto">
          <a:xfrm>
            <a:off x="5363428" y="418447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3" name="Group 257"/>
          <p:cNvGrpSpPr/>
          <p:nvPr/>
        </p:nvGrpSpPr>
        <p:grpSpPr>
          <a:xfrm>
            <a:off x="5363428" y="4472508"/>
            <a:ext cx="216024" cy="216023"/>
            <a:chOff x="9209112" y="7464897"/>
            <a:chExt cx="432048" cy="216023"/>
          </a:xfrm>
        </p:grpSpPr>
        <p:sp>
          <p:nvSpPr>
            <p:cNvPr id="231" name="Flowchart: Delay 230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2" name="Flowchart: Delay 23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33" name="Isosceles Triangle 232"/>
          <p:cNvSpPr/>
          <p:nvPr/>
        </p:nvSpPr>
        <p:spPr bwMode="auto">
          <a:xfrm flipV="1">
            <a:off x="5363428" y="476054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4" name="Isosceles Triangle 233"/>
          <p:cNvSpPr/>
          <p:nvPr/>
        </p:nvSpPr>
        <p:spPr bwMode="auto">
          <a:xfrm>
            <a:off x="4434639" y="418447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4" name="Group 273"/>
          <p:cNvGrpSpPr/>
          <p:nvPr/>
        </p:nvGrpSpPr>
        <p:grpSpPr>
          <a:xfrm>
            <a:off x="4434639" y="4472508"/>
            <a:ext cx="216024" cy="216023"/>
            <a:chOff x="9209112" y="7464897"/>
            <a:chExt cx="432048" cy="216023"/>
          </a:xfrm>
        </p:grpSpPr>
        <p:sp>
          <p:nvSpPr>
            <p:cNvPr id="236" name="Flowchart: Delay 23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7" name="Flowchart: Delay 23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38" name="Isosceles Triangle 237"/>
          <p:cNvSpPr/>
          <p:nvPr/>
        </p:nvSpPr>
        <p:spPr bwMode="auto">
          <a:xfrm flipV="1">
            <a:off x="4434639" y="476054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9" name="Rectangle 238"/>
          <p:cNvSpPr/>
          <p:nvPr/>
        </p:nvSpPr>
        <p:spPr bwMode="auto">
          <a:xfrm flipH="1">
            <a:off x="10035826" y="7352828"/>
            <a:ext cx="1008112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0" name="Rectangle 239"/>
          <p:cNvSpPr/>
          <p:nvPr/>
        </p:nvSpPr>
        <p:spPr bwMode="auto">
          <a:xfrm flipH="1">
            <a:off x="10035826" y="8288932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1" name="Rectangle 240"/>
          <p:cNvSpPr/>
          <p:nvPr/>
        </p:nvSpPr>
        <p:spPr bwMode="auto">
          <a:xfrm flipH="1">
            <a:off x="10035826" y="8504956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2" name="Rectangle 241"/>
          <p:cNvSpPr/>
          <p:nvPr/>
        </p:nvSpPr>
        <p:spPr bwMode="auto">
          <a:xfrm flipH="1">
            <a:off x="10035826" y="8720980"/>
            <a:ext cx="100811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3" name="Rectangle 242"/>
          <p:cNvSpPr/>
          <p:nvPr/>
        </p:nvSpPr>
        <p:spPr bwMode="auto">
          <a:xfrm flipH="1">
            <a:off x="10035826" y="9081020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4" name="Rectangle 243"/>
          <p:cNvSpPr/>
          <p:nvPr/>
        </p:nvSpPr>
        <p:spPr bwMode="auto">
          <a:xfrm flipH="1">
            <a:off x="10035826" y="9297044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5" name="Isosceles Triangle 244"/>
          <p:cNvSpPr/>
          <p:nvPr/>
        </p:nvSpPr>
        <p:spPr bwMode="auto">
          <a:xfrm flipH="1" flipV="1">
            <a:off x="10331770" y="879298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6" name="Rectangle 245"/>
          <p:cNvSpPr/>
          <p:nvPr/>
        </p:nvSpPr>
        <p:spPr bwMode="auto">
          <a:xfrm flipH="1">
            <a:off x="7299522" y="4112468"/>
            <a:ext cx="3816424" cy="9441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7" name="Rectangle 246"/>
          <p:cNvSpPr/>
          <p:nvPr/>
        </p:nvSpPr>
        <p:spPr bwMode="auto">
          <a:xfrm flipH="1">
            <a:off x="7299523" y="5696644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8" name="Rectangle 247"/>
          <p:cNvSpPr/>
          <p:nvPr/>
        </p:nvSpPr>
        <p:spPr bwMode="auto">
          <a:xfrm flipH="1">
            <a:off x="7299523" y="5480620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49" name="Straight Connector 248"/>
          <p:cNvCxnSpPr/>
          <p:nvPr/>
        </p:nvCxnSpPr>
        <p:spPr bwMode="auto">
          <a:xfrm flipH="1">
            <a:off x="9171730" y="5912668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0" name="Rectangle 249"/>
          <p:cNvSpPr/>
          <p:nvPr/>
        </p:nvSpPr>
        <p:spPr bwMode="auto">
          <a:xfrm flipH="1">
            <a:off x="7299523" y="6128692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1" name="Rectangle 250"/>
          <p:cNvSpPr/>
          <p:nvPr/>
        </p:nvSpPr>
        <p:spPr bwMode="auto">
          <a:xfrm flipH="1">
            <a:off x="7299523" y="6344716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 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2" name="Rectangle 251"/>
          <p:cNvSpPr/>
          <p:nvPr/>
        </p:nvSpPr>
        <p:spPr bwMode="auto">
          <a:xfrm flipH="1">
            <a:off x="7299523" y="6560740"/>
            <a:ext cx="3816422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3" name="Rectangle 252"/>
          <p:cNvSpPr/>
          <p:nvPr/>
        </p:nvSpPr>
        <p:spPr bwMode="auto">
          <a:xfrm flipH="1">
            <a:off x="10827913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4" name="Rectangle 253"/>
          <p:cNvSpPr/>
          <p:nvPr/>
        </p:nvSpPr>
        <p:spPr bwMode="auto">
          <a:xfrm flipH="1">
            <a:off x="10827913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5" name="Rectangle 254"/>
          <p:cNvSpPr/>
          <p:nvPr/>
        </p:nvSpPr>
        <p:spPr bwMode="auto">
          <a:xfrm flipH="1">
            <a:off x="10539881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6" name="Rectangle 255"/>
          <p:cNvSpPr/>
          <p:nvPr/>
        </p:nvSpPr>
        <p:spPr bwMode="auto">
          <a:xfrm flipH="1">
            <a:off x="10539881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7" name="Rectangle 256"/>
          <p:cNvSpPr/>
          <p:nvPr/>
        </p:nvSpPr>
        <p:spPr bwMode="auto">
          <a:xfrm flipH="1">
            <a:off x="10179842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8" name="Rectangle 257"/>
          <p:cNvSpPr/>
          <p:nvPr/>
        </p:nvSpPr>
        <p:spPr bwMode="auto">
          <a:xfrm flipH="1">
            <a:off x="10179842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9" name="Rectangle 258"/>
          <p:cNvSpPr/>
          <p:nvPr/>
        </p:nvSpPr>
        <p:spPr bwMode="auto">
          <a:xfrm flipH="1">
            <a:off x="9891229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0" name="Rectangle 259"/>
          <p:cNvSpPr/>
          <p:nvPr/>
        </p:nvSpPr>
        <p:spPr bwMode="auto">
          <a:xfrm flipH="1">
            <a:off x="9891809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1" name="Rectangle 260"/>
          <p:cNvSpPr/>
          <p:nvPr/>
        </p:nvSpPr>
        <p:spPr bwMode="auto">
          <a:xfrm flipH="1">
            <a:off x="9243737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2" name="Rectangle 261"/>
          <p:cNvSpPr/>
          <p:nvPr/>
        </p:nvSpPr>
        <p:spPr bwMode="auto">
          <a:xfrm flipH="1">
            <a:off x="9243737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3" name="Rectangle 262"/>
          <p:cNvSpPr/>
          <p:nvPr/>
        </p:nvSpPr>
        <p:spPr bwMode="auto">
          <a:xfrm flipH="1">
            <a:off x="8955704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4" name="Rectangle 263"/>
          <p:cNvSpPr/>
          <p:nvPr/>
        </p:nvSpPr>
        <p:spPr bwMode="auto">
          <a:xfrm flipH="1">
            <a:off x="8955705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5" name="Rectangle 264"/>
          <p:cNvSpPr/>
          <p:nvPr/>
        </p:nvSpPr>
        <p:spPr bwMode="auto">
          <a:xfrm flipH="1">
            <a:off x="8811690" y="7352828"/>
            <a:ext cx="1008112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6" name="Rectangle 265"/>
          <p:cNvSpPr/>
          <p:nvPr/>
        </p:nvSpPr>
        <p:spPr bwMode="auto">
          <a:xfrm flipH="1">
            <a:off x="8811690" y="8288932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7" name="Rectangle 266"/>
          <p:cNvSpPr/>
          <p:nvPr/>
        </p:nvSpPr>
        <p:spPr bwMode="auto">
          <a:xfrm flipH="1">
            <a:off x="8811690" y="8504956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8" name="Rectangle 267"/>
          <p:cNvSpPr/>
          <p:nvPr/>
        </p:nvSpPr>
        <p:spPr bwMode="auto">
          <a:xfrm flipH="1">
            <a:off x="8811690" y="8720980"/>
            <a:ext cx="100811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9" name="Rectangle 268"/>
          <p:cNvSpPr/>
          <p:nvPr/>
        </p:nvSpPr>
        <p:spPr bwMode="auto">
          <a:xfrm flipH="1">
            <a:off x="8811690" y="9081020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0" name="Rectangle 269"/>
          <p:cNvSpPr/>
          <p:nvPr/>
        </p:nvSpPr>
        <p:spPr bwMode="auto">
          <a:xfrm flipH="1">
            <a:off x="8811690" y="9297044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1" name="Isosceles Triangle 270"/>
          <p:cNvSpPr/>
          <p:nvPr/>
        </p:nvSpPr>
        <p:spPr bwMode="auto">
          <a:xfrm flipH="1" flipV="1">
            <a:off x="9107634" y="879298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2" name="Rectangle 271"/>
          <p:cNvSpPr/>
          <p:nvPr/>
        </p:nvSpPr>
        <p:spPr bwMode="auto">
          <a:xfrm flipH="1">
            <a:off x="7659562" y="7352828"/>
            <a:ext cx="1008112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3" name="Rectangle 272"/>
          <p:cNvSpPr/>
          <p:nvPr/>
        </p:nvSpPr>
        <p:spPr bwMode="auto">
          <a:xfrm flipH="1">
            <a:off x="7659562" y="8288932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4" name="Rectangle 273"/>
          <p:cNvSpPr/>
          <p:nvPr/>
        </p:nvSpPr>
        <p:spPr bwMode="auto">
          <a:xfrm flipH="1">
            <a:off x="7659562" y="8504956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5" name="Rectangle 274"/>
          <p:cNvSpPr/>
          <p:nvPr/>
        </p:nvSpPr>
        <p:spPr bwMode="auto">
          <a:xfrm flipH="1">
            <a:off x="7659562" y="8720980"/>
            <a:ext cx="100811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6" name="Rectangle 275"/>
          <p:cNvSpPr/>
          <p:nvPr/>
        </p:nvSpPr>
        <p:spPr bwMode="auto">
          <a:xfrm flipH="1">
            <a:off x="7659562" y="9081020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7" name="Rectangle 276"/>
          <p:cNvSpPr/>
          <p:nvPr/>
        </p:nvSpPr>
        <p:spPr bwMode="auto">
          <a:xfrm flipH="1">
            <a:off x="7659562" y="9297044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8" name="Isosceles Triangle 277"/>
          <p:cNvSpPr/>
          <p:nvPr/>
        </p:nvSpPr>
        <p:spPr bwMode="auto">
          <a:xfrm flipH="1" flipV="1">
            <a:off x="7955506" y="879298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9" name="Isosceles Triangle 278"/>
          <p:cNvSpPr/>
          <p:nvPr/>
        </p:nvSpPr>
        <p:spPr bwMode="auto">
          <a:xfrm flipH="1">
            <a:off x="7803578" y="7424836"/>
            <a:ext cx="216024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Arial" charset="0"/>
            </a:endParaRPr>
          </a:p>
        </p:txBody>
      </p:sp>
      <p:grpSp>
        <p:nvGrpSpPr>
          <p:cNvPr id="5" name="Group 273"/>
          <p:cNvGrpSpPr/>
          <p:nvPr/>
        </p:nvGrpSpPr>
        <p:grpSpPr>
          <a:xfrm flipH="1">
            <a:off x="7803578" y="7712868"/>
            <a:ext cx="216024" cy="216023"/>
            <a:chOff x="9209112" y="7464897"/>
            <a:chExt cx="432048" cy="216023"/>
          </a:xfrm>
          <a:solidFill>
            <a:srgbClr val="99FF66"/>
          </a:solidFill>
        </p:grpSpPr>
        <p:sp>
          <p:nvSpPr>
            <p:cNvPr id="281" name="Flowchart: Delay 280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  <p:sp>
          <p:nvSpPr>
            <p:cNvPr id="282" name="Flowchart: Delay 28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</p:grpSp>
      <p:sp>
        <p:nvSpPr>
          <p:cNvPr id="283" name="Isosceles Triangle 282"/>
          <p:cNvSpPr/>
          <p:nvPr/>
        </p:nvSpPr>
        <p:spPr bwMode="auto">
          <a:xfrm flipH="1" flipV="1">
            <a:off x="7803578" y="8000900"/>
            <a:ext cx="216024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284" name="Rectangle 283"/>
          <p:cNvSpPr/>
          <p:nvPr/>
        </p:nvSpPr>
        <p:spPr bwMode="auto">
          <a:xfrm flipH="1">
            <a:off x="6832848" y="6920780"/>
            <a:ext cx="4571130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8.6.3</a:t>
            </a:r>
            <a:r>
              <a:rPr kumimoji="0" lang="en-US" sz="11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MAC Relay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5" name="Rectangle 284"/>
          <p:cNvSpPr/>
          <p:nvPr/>
        </p:nvSpPr>
        <p:spPr bwMode="auto">
          <a:xfrm flipH="1">
            <a:off x="6832848" y="3144416"/>
            <a:ext cx="5112568" cy="968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8.6.3</a:t>
            </a:r>
            <a:r>
              <a:rPr kumimoji="0" lang="en-US" sz="11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S-VLAN Relay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6" name="Rectangle 285"/>
          <p:cNvSpPr/>
          <p:nvPr/>
        </p:nvSpPr>
        <p:spPr bwMode="auto">
          <a:xfrm flipH="1">
            <a:off x="8235628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7" name="Rectangle 286"/>
          <p:cNvSpPr/>
          <p:nvPr/>
        </p:nvSpPr>
        <p:spPr bwMode="auto">
          <a:xfrm flipH="1">
            <a:off x="8235628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8" name="Rectangle 287"/>
          <p:cNvSpPr/>
          <p:nvPr/>
        </p:nvSpPr>
        <p:spPr bwMode="auto">
          <a:xfrm flipH="1">
            <a:off x="7947015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9" name="Rectangle 288"/>
          <p:cNvSpPr/>
          <p:nvPr/>
        </p:nvSpPr>
        <p:spPr bwMode="auto">
          <a:xfrm flipH="1">
            <a:off x="7947595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0" name="Rectangle 289"/>
          <p:cNvSpPr/>
          <p:nvPr/>
        </p:nvSpPr>
        <p:spPr bwMode="auto">
          <a:xfrm flipH="1">
            <a:off x="7587555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1" name="Rectangle 290"/>
          <p:cNvSpPr/>
          <p:nvPr/>
        </p:nvSpPr>
        <p:spPr bwMode="auto">
          <a:xfrm flipH="1">
            <a:off x="7587555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2" name="Rectangle 291"/>
          <p:cNvSpPr/>
          <p:nvPr/>
        </p:nvSpPr>
        <p:spPr bwMode="auto">
          <a:xfrm flipH="1">
            <a:off x="7299522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3" name="Rectangle 292"/>
          <p:cNvSpPr/>
          <p:nvPr/>
        </p:nvSpPr>
        <p:spPr bwMode="auto">
          <a:xfrm flipH="1">
            <a:off x="7299523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4" name="Isosceles Triangle 293"/>
          <p:cNvSpPr/>
          <p:nvPr/>
        </p:nvSpPr>
        <p:spPr bwMode="auto">
          <a:xfrm flipH="1">
            <a:off x="7328782" y="418447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6" name="Group 257"/>
          <p:cNvGrpSpPr/>
          <p:nvPr/>
        </p:nvGrpSpPr>
        <p:grpSpPr>
          <a:xfrm flipH="1">
            <a:off x="7328782" y="4472508"/>
            <a:ext cx="216024" cy="216023"/>
            <a:chOff x="9209112" y="7464897"/>
            <a:chExt cx="432048" cy="216023"/>
          </a:xfrm>
        </p:grpSpPr>
        <p:sp>
          <p:nvSpPr>
            <p:cNvPr id="296" name="Flowchart: Delay 29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97" name="Flowchart: Delay 29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98" name="Isosceles Triangle 297"/>
          <p:cNvSpPr/>
          <p:nvPr/>
        </p:nvSpPr>
        <p:spPr bwMode="auto">
          <a:xfrm flipH="1" flipV="1">
            <a:off x="7328782" y="476054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9" name="Isosceles Triangle 298"/>
          <p:cNvSpPr/>
          <p:nvPr/>
        </p:nvSpPr>
        <p:spPr bwMode="auto">
          <a:xfrm flipH="1">
            <a:off x="8257571" y="418447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" name="Group 273"/>
          <p:cNvGrpSpPr/>
          <p:nvPr/>
        </p:nvGrpSpPr>
        <p:grpSpPr>
          <a:xfrm flipH="1">
            <a:off x="8257571" y="4472508"/>
            <a:ext cx="216024" cy="216023"/>
            <a:chOff x="9209112" y="7464897"/>
            <a:chExt cx="432048" cy="216023"/>
          </a:xfrm>
        </p:grpSpPr>
        <p:sp>
          <p:nvSpPr>
            <p:cNvPr id="301" name="Flowchart: Delay 300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02" name="Flowchart: Delay 30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03" name="Isosceles Triangle 302"/>
          <p:cNvSpPr/>
          <p:nvPr/>
        </p:nvSpPr>
        <p:spPr bwMode="auto">
          <a:xfrm flipH="1" flipV="1">
            <a:off x="8257571" y="476054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68" name="Straight Connector 367"/>
          <p:cNvCxnSpPr/>
          <p:nvPr/>
        </p:nvCxnSpPr>
        <p:spPr bwMode="auto">
          <a:xfrm>
            <a:off x="3736504" y="5912668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8" name="TextBox 577"/>
          <p:cNvSpPr txBox="1"/>
          <p:nvPr/>
        </p:nvSpPr>
        <p:spPr>
          <a:xfrm rot="16200000">
            <a:off x="1346907" y="5876889"/>
            <a:ext cx="44884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b="0" dirty="0" smtClean="0"/>
              <a:t>ISID</a:t>
            </a:r>
            <a:endParaRPr lang="en-US" sz="1800" b="0" dirty="0" smtClean="0"/>
          </a:p>
        </p:txBody>
      </p:sp>
      <p:sp>
        <p:nvSpPr>
          <p:cNvPr id="579" name="TextBox 578"/>
          <p:cNvSpPr txBox="1"/>
          <p:nvPr/>
        </p:nvSpPr>
        <p:spPr>
          <a:xfrm rot="16200000">
            <a:off x="1301443" y="4436729"/>
            <a:ext cx="538609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b="0" dirty="0" smtClean="0"/>
              <a:t>SVID</a:t>
            </a:r>
            <a:endParaRPr lang="en-US" sz="1800" b="0" dirty="0" smtClean="0"/>
          </a:p>
        </p:txBody>
      </p:sp>
      <p:sp>
        <p:nvSpPr>
          <p:cNvPr id="580" name="TextBox 579"/>
          <p:cNvSpPr txBox="1"/>
          <p:nvPr/>
        </p:nvSpPr>
        <p:spPr>
          <a:xfrm rot="16200000">
            <a:off x="1252519" y="7588282"/>
            <a:ext cx="769441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800" b="0" dirty="0" smtClean="0"/>
              <a:t>BVID</a:t>
            </a:r>
          </a:p>
          <a:p>
            <a:pPr algn="ctr"/>
            <a:r>
              <a:rPr lang="en-GB" sz="1800" b="0" dirty="0" smtClean="0"/>
              <a:t>ESP-ID</a:t>
            </a:r>
            <a:endParaRPr lang="en-US" sz="1800" b="0" dirty="0" smtClean="0"/>
          </a:p>
        </p:txBody>
      </p:sp>
      <p:grpSp>
        <p:nvGrpSpPr>
          <p:cNvPr id="744" name="Group 594"/>
          <p:cNvGrpSpPr/>
          <p:nvPr/>
        </p:nvGrpSpPr>
        <p:grpSpPr>
          <a:xfrm>
            <a:off x="3153951" y="3793770"/>
            <a:ext cx="6150410" cy="6308132"/>
            <a:chOff x="3153951" y="3793770"/>
            <a:chExt cx="6150410" cy="6308132"/>
          </a:xfrm>
        </p:grpSpPr>
        <p:grpSp>
          <p:nvGrpSpPr>
            <p:cNvPr id="745" name="Group 303"/>
            <p:cNvGrpSpPr/>
            <p:nvPr/>
          </p:nvGrpSpPr>
          <p:grpSpPr>
            <a:xfrm>
              <a:off x="3615532" y="3815028"/>
              <a:ext cx="5688829" cy="6286874"/>
              <a:chOff x="2262287" y="1470812"/>
              <a:chExt cx="5688829" cy="6286874"/>
            </a:xfrm>
          </p:grpSpPr>
          <p:sp>
            <p:nvSpPr>
              <p:cNvPr id="305" name="Isosceles Triangle 304"/>
              <p:cNvSpPr/>
              <p:nvPr/>
            </p:nvSpPr>
            <p:spPr bwMode="auto">
              <a:xfrm>
                <a:off x="2383259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06" name="Isosceles Triangle 305"/>
              <p:cNvSpPr/>
              <p:nvPr/>
            </p:nvSpPr>
            <p:spPr bwMode="auto">
              <a:xfrm flipV="1">
                <a:off x="2383259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07" name="Isosceles Triangle 306"/>
              <p:cNvSpPr/>
              <p:nvPr/>
            </p:nvSpPr>
            <p:spPr bwMode="auto">
              <a:xfrm>
                <a:off x="3247355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08" name="Isosceles Triangle 307"/>
              <p:cNvSpPr/>
              <p:nvPr/>
            </p:nvSpPr>
            <p:spPr bwMode="auto">
              <a:xfrm flipV="1">
                <a:off x="3247355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09" name="Isosceles Triangle 308"/>
              <p:cNvSpPr/>
              <p:nvPr/>
            </p:nvSpPr>
            <p:spPr bwMode="auto">
              <a:xfrm>
                <a:off x="3373760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0" name="Isosceles Triangle 309"/>
              <p:cNvSpPr/>
              <p:nvPr/>
            </p:nvSpPr>
            <p:spPr bwMode="auto">
              <a:xfrm>
                <a:off x="3722151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1" name="Isosceles Triangle 310"/>
              <p:cNvSpPr/>
              <p:nvPr/>
            </p:nvSpPr>
            <p:spPr bwMode="auto">
              <a:xfrm flipV="1">
                <a:off x="3831803" y="4288532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2" name="Isosceles Triangle 311"/>
              <p:cNvSpPr/>
              <p:nvPr/>
            </p:nvSpPr>
            <p:spPr bwMode="auto">
              <a:xfrm flipV="1">
                <a:off x="3183731" y="4288532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3" name="Freeform 312"/>
              <p:cNvSpPr/>
              <p:nvPr/>
            </p:nvSpPr>
            <p:spPr bwMode="auto">
              <a:xfrm>
                <a:off x="3350362" y="4506163"/>
                <a:ext cx="629107" cy="1441095"/>
              </a:xfrm>
              <a:custGeom>
                <a:avLst/>
                <a:gdLst>
                  <a:gd name="connsiteX0" fmla="*/ 629107 w 643737"/>
                  <a:gd name="connsiteY0" fmla="*/ 0 h 1441095"/>
                  <a:gd name="connsiteX1" fmla="*/ 643737 w 643737"/>
                  <a:gd name="connsiteY1" fmla="*/ 73152 h 1441095"/>
                  <a:gd name="connsiteX2" fmla="*/ 7315 w 643737"/>
                  <a:gd name="connsiteY2" fmla="*/ 497434 h 1441095"/>
                  <a:gd name="connsiteX3" fmla="*/ 0 w 643737"/>
                  <a:gd name="connsiteY3" fmla="*/ 1441095 h 1441095"/>
                  <a:gd name="connsiteX0" fmla="*/ 629107 w 629107"/>
                  <a:gd name="connsiteY0" fmla="*/ 0 h 1441095"/>
                  <a:gd name="connsiteX1" fmla="*/ 626403 w 629107"/>
                  <a:gd name="connsiteY1" fmla="*/ 73152 h 1441095"/>
                  <a:gd name="connsiteX2" fmla="*/ 7315 w 629107"/>
                  <a:gd name="connsiteY2" fmla="*/ 497434 h 1441095"/>
                  <a:gd name="connsiteX3" fmla="*/ 0 w 629107"/>
                  <a:gd name="connsiteY3" fmla="*/ 1441095 h 14410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9107" h="1441095">
                    <a:moveTo>
                      <a:pt x="629107" y="0"/>
                    </a:moveTo>
                    <a:cubicBezTo>
                      <a:pt x="628206" y="24384"/>
                      <a:pt x="627304" y="48768"/>
                      <a:pt x="626403" y="73152"/>
                    </a:cubicBezTo>
                    <a:lnTo>
                      <a:pt x="7315" y="497434"/>
                    </a:lnTo>
                    <a:cubicBezTo>
                      <a:pt x="4877" y="811988"/>
                      <a:pt x="2438" y="1126541"/>
                      <a:pt x="0" y="1441095"/>
                    </a:cubicBez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755" name="Group 270"/>
              <p:cNvGrpSpPr/>
              <p:nvPr/>
            </p:nvGrpSpPr>
            <p:grpSpPr>
              <a:xfrm>
                <a:off x="3247355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366" name="Flowchart: Delay 365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367" name="Flowchart: Delay 366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315" name="Freeform 314"/>
              <p:cNvSpPr/>
              <p:nvPr/>
            </p:nvSpPr>
            <p:spPr bwMode="auto">
              <a:xfrm>
                <a:off x="2479853" y="4513478"/>
                <a:ext cx="841248" cy="1433780"/>
              </a:xfrm>
              <a:custGeom>
                <a:avLst/>
                <a:gdLst>
                  <a:gd name="connsiteX0" fmla="*/ 841248 w 848563"/>
                  <a:gd name="connsiteY0" fmla="*/ 0 h 1433780"/>
                  <a:gd name="connsiteX1" fmla="*/ 848563 w 848563"/>
                  <a:gd name="connsiteY1" fmla="*/ 65837 h 1433780"/>
                  <a:gd name="connsiteX2" fmla="*/ 14630 w 848563"/>
                  <a:gd name="connsiteY2" fmla="*/ 504749 h 1433780"/>
                  <a:gd name="connsiteX3" fmla="*/ 0 w 848563"/>
                  <a:gd name="connsiteY3" fmla="*/ 1433780 h 1433780"/>
                  <a:gd name="connsiteX0" fmla="*/ 841248 w 841248"/>
                  <a:gd name="connsiteY0" fmla="*/ 0 h 1433780"/>
                  <a:gd name="connsiteX1" fmla="*/ 839896 w 841248"/>
                  <a:gd name="connsiteY1" fmla="*/ 70171 h 1433780"/>
                  <a:gd name="connsiteX2" fmla="*/ 14630 w 841248"/>
                  <a:gd name="connsiteY2" fmla="*/ 504749 h 1433780"/>
                  <a:gd name="connsiteX3" fmla="*/ 0 w 841248"/>
                  <a:gd name="connsiteY3" fmla="*/ 1433780 h 14337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41248" h="1433780">
                    <a:moveTo>
                      <a:pt x="841248" y="0"/>
                    </a:moveTo>
                    <a:cubicBezTo>
                      <a:pt x="840797" y="23390"/>
                      <a:pt x="840347" y="46781"/>
                      <a:pt x="839896" y="70171"/>
                    </a:cubicBezTo>
                    <a:lnTo>
                      <a:pt x="14630" y="504749"/>
                    </a:lnTo>
                    <a:lnTo>
                      <a:pt x="0" y="1433780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6" name="Rectangle 315"/>
              <p:cNvSpPr/>
              <p:nvPr/>
            </p:nvSpPr>
            <p:spPr bwMode="auto">
              <a:xfrm>
                <a:off x="3341107" y="1552834"/>
                <a:ext cx="621103" cy="21566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7" name="Freeform 316"/>
              <p:cNvSpPr/>
              <p:nvPr/>
            </p:nvSpPr>
            <p:spPr bwMode="auto">
              <a:xfrm>
                <a:off x="3490417" y="1470812"/>
                <a:ext cx="163830" cy="278130"/>
              </a:xfrm>
              <a:custGeom>
                <a:avLst/>
                <a:gdLst>
                  <a:gd name="connsiteX0" fmla="*/ 163830 w 163830"/>
                  <a:gd name="connsiteY0" fmla="*/ 0 h 278130"/>
                  <a:gd name="connsiteX1" fmla="*/ 163830 w 163830"/>
                  <a:gd name="connsiteY1" fmla="*/ 87630 h 278130"/>
                  <a:gd name="connsiteX2" fmla="*/ 0 w 163830"/>
                  <a:gd name="connsiteY2" fmla="*/ 278130 h 2781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3830" h="278130">
                    <a:moveTo>
                      <a:pt x="163830" y="0"/>
                    </a:moveTo>
                    <a:lnTo>
                      <a:pt x="163830" y="87630"/>
                    </a:lnTo>
                    <a:lnTo>
                      <a:pt x="0" y="278130"/>
                    </a:lnTo>
                  </a:path>
                </a:pathLst>
              </a:custGeom>
              <a:noFill/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8" name="Freeform 317"/>
              <p:cNvSpPr/>
              <p:nvPr/>
            </p:nvSpPr>
            <p:spPr bwMode="auto">
              <a:xfrm flipH="1">
                <a:off x="3369929" y="1674879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9" name="Freeform 318"/>
              <p:cNvSpPr/>
              <p:nvPr/>
            </p:nvSpPr>
            <p:spPr bwMode="auto">
              <a:xfrm>
                <a:off x="3822195" y="1676452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756" name="Group 251"/>
              <p:cNvGrpSpPr/>
              <p:nvPr/>
            </p:nvGrpSpPr>
            <p:grpSpPr>
              <a:xfrm>
                <a:off x="3378094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364" name="Flowchart: Delay 363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365" name="Flowchart: Delay 364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321" name="Isosceles Triangle 320"/>
              <p:cNvSpPr/>
              <p:nvPr/>
            </p:nvSpPr>
            <p:spPr bwMode="auto">
              <a:xfrm flipV="1">
                <a:off x="3382428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757" name="Group 254"/>
              <p:cNvGrpSpPr/>
              <p:nvPr/>
            </p:nvGrpSpPr>
            <p:grpSpPr>
              <a:xfrm>
                <a:off x="3722151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362" name="Flowchart: Delay 361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363" name="Flowchart: Delay 362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323" name="Isosceles Triangle 322"/>
              <p:cNvSpPr/>
              <p:nvPr/>
            </p:nvSpPr>
            <p:spPr bwMode="auto">
              <a:xfrm flipV="1">
                <a:off x="3726485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24" name="Isosceles Triangle 323"/>
              <p:cNvSpPr/>
              <p:nvPr/>
            </p:nvSpPr>
            <p:spPr bwMode="auto">
              <a:xfrm flipH="1">
                <a:off x="7602461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25" name="Isosceles Triangle 324"/>
              <p:cNvSpPr/>
              <p:nvPr/>
            </p:nvSpPr>
            <p:spPr bwMode="auto">
              <a:xfrm flipH="1" flipV="1">
                <a:off x="7602461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26" name="Isosceles Triangle 325"/>
              <p:cNvSpPr/>
              <p:nvPr/>
            </p:nvSpPr>
            <p:spPr bwMode="auto">
              <a:xfrm flipH="1">
                <a:off x="6738365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27" name="Isosceles Triangle 326"/>
              <p:cNvSpPr/>
              <p:nvPr/>
            </p:nvSpPr>
            <p:spPr bwMode="auto">
              <a:xfrm flipH="1" flipV="1">
                <a:off x="6738365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28" name="Isosceles Triangle 327"/>
              <p:cNvSpPr/>
              <p:nvPr/>
            </p:nvSpPr>
            <p:spPr bwMode="auto">
              <a:xfrm flipH="1">
                <a:off x="6611960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29" name="Isosceles Triangle 328"/>
              <p:cNvSpPr/>
              <p:nvPr/>
            </p:nvSpPr>
            <p:spPr bwMode="auto">
              <a:xfrm flipH="1">
                <a:off x="6263569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30" name="Isosceles Triangle 329"/>
              <p:cNvSpPr/>
              <p:nvPr/>
            </p:nvSpPr>
            <p:spPr bwMode="auto">
              <a:xfrm flipH="1" flipV="1">
                <a:off x="6090293" y="4288532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31" name="Isosceles Triangle 330"/>
              <p:cNvSpPr/>
              <p:nvPr/>
            </p:nvSpPr>
            <p:spPr bwMode="auto">
              <a:xfrm flipH="1" flipV="1">
                <a:off x="6738365" y="4288532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32" name="Freeform 331"/>
              <p:cNvSpPr/>
              <p:nvPr/>
            </p:nvSpPr>
            <p:spPr bwMode="auto">
              <a:xfrm flipH="1">
                <a:off x="6222275" y="4506163"/>
                <a:ext cx="629107" cy="1441095"/>
              </a:xfrm>
              <a:custGeom>
                <a:avLst/>
                <a:gdLst>
                  <a:gd name="connsiteX0" fmla="*/ 629107 w 643737"/>
                  <a:gd name="connsiteY0" fmla="*/ 0 h 1441095"/>
                  <a:gd name="connsiteX1" fmla="*/ 643737 w 643737"/>
                  <a:gd name="connsiteY1" fmla="*/ 73152 h 1441095"/>
                  <a:gd name="connsiteX2" fmla="*/ 7315 w 643737"/>
                  <a:gd name="connsiteY2" fmla="*/ 497434 h 1441095"/>
                  <a:gd name="connsiteX3" fmla="*/ 0 w 643737"/>
                  <a:gd name="connsiteY3" fmla="*/ 1441095 h 1441095"/>
                  <a:gd name="connsiteX0" fmla="*/ 629107 w 629107"/>
                  <a:gd name="connsiteY0" fmla="*/ 0 h 1441095"/>
                  <a:gd name="connsiteX1" fmla="*/ 626403 w 629107"/>
                  <a:gd name="connsiteY1" fmla="*/ 73152 h 1441095"/>
                  <a:gd name="connsiteX2" fmla="*/ 7315 w 629107"/>
                  <a:gd name="connsiteY2" fmla="*/ 497434 h 1441095"/>
                  <a:gd name="connsiteX3" fmla="*/ 0 w 629107"/>
                  <a:gd name="connsiteY3" fmla="*/ 1441095 h 14410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9107" h="1441095">
                    <a:moveTo>
                      <a:pt x="629107" y="0"/>
                    </a:moveTo>
                    <a:cubicBezTo>
                      <a:pt x="628206" y="24384"/>
                      <a:pt x="627304" y="48768"/>
                      <a:pt x="626403" y="73152"/>
                    </a:cubicBezTo>
                    <a:lnTo>
                      <a:pt x="7315" y="497434"/>
                    </a:lnTo>
                    <a:cubicBezTo>
                      <a:pt x="4877" y="811988"/>
                      <a:pt x="2438" y="1126541"/>
                      <a:pt x="0" y="1441095"/>
                    </a:cubicBez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758" name="Group 270"/>
              <p:cNvGrpSpPr/>
              <p:nvPr/>
            </p:nvGrpSpPr>
            <p:grpSpPr>
              <a:xfrm flipH="1">
                <a:off x="6738365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360" name="Flowchart: Delay 359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361" name="Flowchart: Delay 360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334" name="Freeform 333"/>
              <p:cNvSpPr/>
              <p:nvPr/>
            </p:nvSpPr>
            <p:spPr bwMode="auto">
              <a:xfrm flipH="1">
                <a:off x="6880643" y="4513478"/>
                <a:ext cx="841248" cy="1433780"/>
              </a:xfrm>
              <a:custGeom>
                <a:avLst/>
                <a:gdLst>
                  <a:gd name="connsiteX0" fmla="*/ 841248 w 848563"/>
                  <a:gd name="connsiteY0" fmla="*/ 0 h 1433780"/>
                  <a:gd name="connsiteX1" fmla="*/ 848563 w 848563"/>
                  <a:gd name="connsiteY1" fmla="*/ 65837 h 1433780"/>
                  <a:gd name="connsiteX2" fmla="*/ 14630 w 848563"/>
                  <a:gd name="connsiteY2" fmla="*/ 504749 h 1433780"/>
                  <a:gd name="connsiteX3" fmla="*/ 0 w 848563"/>
                  <a:gd name="connsiteY3" fmla="*/ 1433780 h 1433780"/>
                  <a:gd name="connsiteX0" fmla="*/ 841248 w 841248"/>
                  <a:gd name="connsiteY0" fmla="*/ 0 h 1433780"/>
                  <a:gd name="connsiteX1" fmla="*/ 839896 w 841248"/>
                  <a:gd name="connsiteY1" fmla="*/ 70171 h 1433780"/>
                  <a:gd name="connsiteX2" fmla="*/ 14630 w 841248"/>
                  <a:gd name="connsiteY2" fmla="*/ 504749 h 1433780"/>
                  <a:gd name="connsiteX3" fmla="*/ 0 w 841248"/>
                  <a:gd name="connsiteY3" fmla="*/ 1433780 h 14337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41248" h="1433780">
                    <a:moveTo>
                      <a:pt x="841248" y="0"/>
                    </a:moveTo>
                    <a:cubicBezTo>
                      <a:pt x="840797" y="23390"/>
                      <a:pt x="840347" y="46781"/>
                      <a:pt x="839896" y="70171"/>
                    </a:cubicBezTo>
                    <a:lnTo>
                      <a:pt x="14630" y="504749"/>
                    </a:lnTo>
                    <a:lnTo>
                      <a:pt x="0" y="1433780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35" name="Rectangle 334"/>
              <p:cNvSpPr/>
              <p:nvPr/>
            </p:nvSpPr>
            <p:spPr bwMode="auto">
              <a:xfrm flipH="1">
                <a:off x="6239534" y="1552834"/>
                <a:ext cx="621103" cy="21566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36" name="Freeform 335"/>
              <p:cNvSpPr/>
              <p:nvPr/>
            </p:nvSpPr>
            <p:spPr bwMode="auto">
              <a:xfrm flipH="1">
                <a:off x="6547497" y="1470812"/>
                <a:ext cx="0" cy="87630"/>
              </a:xfrm>
              <a:custGeom>
                <a:avLst/>
                <a:gdLst>
                  <a:gd name="connsiteX0" fmla="*/ 163830 w 163830"/>
                  <a:gd name="connsiteY0" fmla="*/ 0 h 278130"/>
                  <a:gd name="connsiteX1" fmla="*/ 163830 w 163830"/>
                  <a:gd name="connsiteY1" fmla="*/ 87630 h 278130"/>
                  <a:gd name="connsiteX2" fmla="*/ 0 w 163830"/>
                  <a:gd name="connsiteY2" fmla="*/ 278130 h 278130"/>
                  <a:gd name="connsiteX0" fmla="*/ 84234 w 84234"/>
                  <a:gd name="connsiteY0" fmla="*/ 0 h 153424"/>
                  <a:gd name="connsiteX1" fmla="*/ 84234 w 84234"/>
                  <a:gd name="connsiteY1" fmla="*/ 87630 h 153424"/>
                  <a:gd name="connsiteX2" fmla="*/ 0 w 84234"/>
                  <a:gd name="connsiteY2" fmla="*/ 153424 h 153424"/>
                  <a:gd name="connsiteX0" fmla="*/ 12226 w 12226"/>
                  <a:gd name="connsiteY0" fmla="*/ 0 h 153424"/>
                  <a:gd name="connsiteX1" fmla="*/ 12226 w 12226"/>
                  <a:gd name="connsiteY1" fmla="*/ 87630 h 153424"/>
                  <a:gd name="connsiteX2" fmla="*/ 0 w 12226"/>
                  <a:gd name="connsiteY2" fmla="*/ 153424 h 153424"/>
                  <a:gd name="connsiteX0" fmla="*/ 0 w 0"/>
                  <a:gd name="connsiteY0" fmla="*/ 0 h 87630"/>
                  <a:gd name="connsiteX1" fmla="*/ 0 w 0"/>
                  <a:gd name="connsiteY1" fmla="*/ 87630 h 876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87630">
                    <a:moveTo>
                      <a:pt x="0" y="0"/>
                    </a:moveTo>
                    <a:lnTo>
                      <a:pt x="0" y="87630"/>
                    </a:lnTo>
                  </a:path>
                </a:pathLst>
              </a:cu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37" name="Freeform 336"/>
              <p:cNvSpPr/>
              <p:nvPr/>
            </p:nvSpPr>
            <p:spPr bwMode="auto">
              <a:xfrm>
                <a:off x="6704594" y="1674879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38" name="Freeform 337"/>
              <p:cNvSpPr/>
              <p:nvPr/>
            </p:nvSpPr>
            <p:spPr bwMode="auto">
              <a:xfrm flipH="1">
                <a:off x="6252328" y="1676452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759" name="Group 251"/>
              <p:cNvGrpSpPr/>
              <p:nvPr/>
            </p:nvGrpSpPr>
            <p:grpSpPr>
              <a:xfrm flipH="1">
                <a:off x="6607626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358" name="Flowchart: Delay 357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359" name="Flowchart: Delay 358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grpSp>
            <p:nvGrpSpPr>
              <p:cNvPr id="760" name="Group 254"/>
              <p:cNvGrpSpPr/>
              <p:nvPr/>
            </p:nvGrpSpPr>
            <p:grpSpPr>
              <a:xfrm flipH="1">
                <a:off x="6263569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356" name="Flowchart: Delay 355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357" name="Flowchart: Delay 356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cxnSp>
            <p:nvCxnSpPr>
              <p:cNvPr id="341" name="Straight Connector 340"/>
              <p:cNvCxnSpPr>
                <a:stCxn id="338" idx="2"/>
                <a:endCxn id="337" idx="2"/>
              </p:cNvCxnSpPr>
              <p:nvPr/>
            </p:nvCxnSpPr>
            <p:spPr bwMode="auto">
              <a:xfrm flipV="1">
                <a:off x="6363647" y="1674879"/>
                <a:ext cx="356849" cy="1573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42" name="Freeform 341"/>
              <p:cNvSpPr/>
              <p:nvPr/>
            </p:nvSpPr>
            <p:spPr bwMode="auto">
              <a:xfrm>
                <a:off x="3347499" y="5939624"/>
                <a:ext cx="3522428" cy="174929"/>
              </a:xfrm>
              <a:custGeom>
                <a:avLst/>
                <a:gdLst>
                  <a:gd name="connsiteX0" fmla="*/ 0 w 3522428"/>
                  <a:gd name="connsiteY0" fmla="*/ 0 h 174929"/>
                  <a:gd name="connsiteX1" fmla="*/ 0 w 3522428"/>
                  <a:gd name="connsiteY1" fmla="*/ 174929 h 174929"/>
                  <a:gd name="connsiteX2" fmla="*/ 3522428 w 3522428"/>
                  <a:gd name="connsiteY2" fmla="*/ 174929 h 174929"/>
                  <a:gd name="connsiteX3" fmla="*/ 3514477 w 3522428"/>
                  <a:gd name="connsiteY3" fmla="*/ 15903 h 1749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22428" h="174929">
                    <a:moveTo>
                      <a:pt x="0" y="0"/>
                    </a:moveTo>
                    <a:lnTo>
                      <a:pt x="0" y="174929"/>
                    </a:lnTo>
                    <a:lnTo>
                      <a:pt x="3522428" y="174929"/>
                    </a:lnTo>
                    <a:lnTo>
                      <a:pt x="3514477" y="15903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43" name="TextBox 342"/>
              <p:cNvSpPr txBox="1"/>
              <p:nvPr/>
            </p:nvSpPr>
            <p:spPr>
              <a:xfrm>
                <a:off x="4579947" y="5995279"/>
                <a:ext cx="124386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BVLAN or TESI</a:t>
                </a:r>
                <a:endParaRPr lang="en-US" sz="1400" b="0" dirty="0" smtClean="0"/>
              </a:p>
            </p:txBody>
          </p:sp>
          <p:grpSp>
            <p:nvGrpSpPr>
              <p:cNvPr id="761" name="Group 273"/>
              <p:cNvGrpSpPr/>
              <p:nvPr/>
            </p:nvGrpSpPr>
            <p:grpSpPr>
              <a:xfrm>
                <a:off x="2383259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354" name="Flowchart: Delay 353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355" name="Flowchart: Delay 354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grpSp>
            <p:nvGrpSpPr>
              <p:cNvPr id="762" name="Group 273"/>
              <p:cNvGrpSpPr/>
              <p:nvPr/>
            </p:nvGrpSpPr>
            <p:grpSpPr>
              <a:xfrm flipH="1">
                <a:off x="7602461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352" name="Flowchart: Delay 351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353" name="Flowchart: Delay 352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cxnSp>
            <p:nvCxnSpPr>
              <p:cNvPr id="346" name="Straight Connector 345"/>
              <p:cNvCxnSpPr/>
              <p:nvPr/>
            </p:nvCxnSpPr>
            <p:spPr bwMode="auto">
              <a:xfrm>
                <a:off x="2474317" y="5944716"/>
                <a:ext cx="0" cy="1521693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47" name="TextBox 346"/>
              <p:cNvSpPr txBox="1"/>
              <p:nvPr/>
            </p:nvSpPr>
            <p:spPr>
              <a:xfrm rot="16200000">
                <a:off x="2175597" y="7240108"/>
                <a:ext cx="60426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BVLAN</a:t>
                </a:r>
              </a:p>
              <a:p>
                <a:r>
                  <a:rPr lang="en-GB" sz="1400" b="0" dirty="0" smtClean="0"/>
                  <a:t>or TESI</a:t>
                </a:r>
                <a:endParaRPr lang="en-US" sz="1400" b="0" dirty="0" smtClean="0"/>
              </a:p>
            </p:txBody>
          </p:sp>
          <p:sp>
            <p:nvSpPr>
              <p:cNvPr id="348" name="TextBox 347"/>
              <p:cNvSpPr txBox="1"/>
              <p:nvPr/>
            </p:nvSpPr>
            <p:spPr>
              <a:xfrm rot="5400000" flipH="1">
                <a:off x="7433539" y="7230584"/>
                <a:ext cx="60426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BVLAN</a:t>
                </a:r>
              </a:p>
              <a:p>
                <a:r>
                  <a:rPr lang="en-GB" sz="1400" b="0" dirty="0" smtClean="0"/>
                  <a:t>or TESI</a:t>
                </a:r>
                <a:endParaRPr lang="en-US" sz="1400" b="0" dirty="0" smtClean="0"/>
              </a:p>
            </p:txBody>
          </p:sp>
          <p:cxnSp>
            <p:nvCxnSpPr>
              <p:cNvPr id="349" name="Straight Connector 348"/>
              <p:cNvCxnSpPr/>
              <p:nvPr/>
            </p:nvCxnSpPr>
            <p:spPr bwMode="auto">
              <a:xfrm>
                <a:off x="7730901" y="5935191"/>
                <a:ext cx="0" cy="1521693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50" name="Isosceles Triangle 349"/>
              <p:cNvSpPr/>
              <p:nvPr/>
            </p:nvSpPr>
            <p:spPr bwMode="auto">
              <a:xfrm flipH="1" flipV="1">
                <a:off x="6603292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51" name="Isosceles Triangle 350"/>
              <p:cNvSpPr/>
              <p:nvPr/>
            </p:nvSpPr>
            <p:spPr bwMode="auto">
              <a:xfrm flipH="1" flipV="1">
                <a:off x="6259235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cxnSp>
          <p:nvCxnSpPr>
            <p:cNvPr id="586" name="Straight Connector 585"/>
            <p:cNvCxnSpPr>
              <a:stCxn id="676" idx="6"/>
              <a:endCxn id="317" idx="0"/>
            </p:cNvCxnSpPr>
            <p:nvPr/>
          </p:nvCxnSpPr>
          <p:spPr bwMode="auto">
            <a:xfrm>
              <a:off x="3153951" y="3793770"/>
              <a:ext cx="1853541" cy="2125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82" name="Rectangle 581"/>
          <p:cNvSpPr/>
          <p:nvPr/>
        </p:nvSpPr>
        <p:spPr bwMode="auto">
          <a:xfrm flipV="1">
            <a:off x="8921080" y="2539352"/>
            <a:ext cx="348392" cy="60506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7" name="Rectangle 586"/>
          <p:cNvSpPr/>
          <p:nvPr/>
        </p:nvSpPr>
        <p:spPr bwMode="auto">
          <a:xfrm flipV="1">
            <a:off x="9318254" y="2539348"/>
            <a:ext cx="2206637" cy="60506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8" name="Rectangle 587"/>
          <p:cNvSpPr/>
          <p:nvPr/>
        </p:nvSpPr>
        <p:spPr bwMode="auto">
          <a:xfrm flipV="1">
            <a:off x="8206295" y="1892335"/>
            <a:ext cx="647013" cy="125630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9" name="Rectangle 588"/>
          <p:cNvSpPr/>
          <p:nvPr/>
        </p:nvSpPr>
        <p:spPr bwMode="auto">
          <a:xfrm flipV="1">
            <a:off x="8206295" y="1743024"/>
            <a:ext cx="647013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0" name="Rectangle 589"/>
          <p:cNvSpPr/>
          <p:nvPr/>
        </p:nvSpPr>
        <p:spPr bwMode="auto">
          <a:xfrm flipV="1">
            <a:off x="8005762" y="1065710"/>
            <a:ext cx="847545" cy="5311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Server Layer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1" name="Rounded Rectangle 590"/>
          <p:cNvSpPr/>
          <p:nvPr/>
        </p:nvSpPr>
        <p:spPr bwMode="auto">
          <a:xfrm flipV="1">
            <a:off x="8970850" y="2560544"/>
            <a:ext cx="248851" cy="555298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Aggregation</a:t>
            </a:r>
          </a:p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Control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592" name="Rounded Rectangle 591"/>
          <p:cNvSpPr/>
          <p:nvPr/>
        </p:nvSpPr>
        <p:spPr bwMode="auto">
          <a:xfrm flipV="1">
            <a:off x="9367754" y="2638889"/>
            <a:ext cx="1008112" cy="44793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Frame Collection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593" name="Rectangle 592"/>
          <p:cNvSpPr/>
          <p:nvPr/>
        </p:nvSpPr>
        <p:spPr bwMode="auto">
          <a:xfrm flipV="1">
            <a:off x="9465176" y="2688659"/>
            <a:ext cx="348392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Marker </a:t>
            </a:r>
            <a:r>
              <a:rPr lang="en-GB" sz="700" b="0" dirty="0" err="1" smtClean="0">
                <a:latin typeface="Arial" charset="0"/>
              </a:rPr>
              <a:t>Respndr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594" name="Rectangle 593"/>
          <p:cNvSpPr/>
          <p:nvPr/>
        </p:nvSpPr>
        <p:spPr bwMode="auto">
          <a:xfrm flipV="1">
            <a:off x="9885576" y="2688657"/>
            <a:ext cx="440520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Frame Collector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595" name="Rounded Rectangle 594"/>
          <p:cNvSpPr/>
          <p:nvPr/>
        </p:nvSpPr>
        <p:spPr bwMode="auto">
          <a:xfrm flipV="1">
            <a:off x="10447875" y="2638889"/>
            <a:ext cx="1025257" cy="44793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Frame Distribution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596" name="Rectangle 595"/>
          <p:cNvSpPr/>
          <p:nvPr/>
        </p:nvSpPr>
        <p:spPr bwMode="auto">
          <a:xfrm flipV="1">
            <a:off x="10519881" y="2688658"/>
            <a:ext cx="499821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Frame Distributor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597" name="Rectangle 596"/>
          <p:cNvSpPr/>
          <p:nvPr/>
        </p:nvSpPr>
        <p:spPr bwMode="auto">
          <a:xfrm flipV="1">
            <a:off x="11091379" y="2688659"/>
            <a:ext cx="348392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Marker Gen/</a:t>
            </a:r>
            <a:r>
              <a:rPr lang="en-GB" sz="700" b="0" dirty="0" err="1" smtClean="0">
                <a:latin typeface="Arial" charset="0"/>
              </a:rPr>
              <a:t>Rec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598" name="Rounded Rectangle 597"/>
          <p:cNvSpPr/>
          <p:nvPr/>
        </p:nvSpPr>
        <p:spPr bwMode="auto">
          <a:xfrm>
            <a:off x="8250932" y="3236132"/>
            <a:ext cx="2902396" cy="34839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DAS Frame Switching</a:t>
            </a:r>
            <a:endParaRPr lang="en-US" sz="700" b="0" dirty="0" smtClean="0">
              <a:latin typeface="Arial" charset="0"/>
            </a:endParaRPr>
          </a:p>
        </p:txBody>
      </p:sp>
      <p:grpSp>
        <p:nvGrpSpPr>
          <p:cNvPr id="763" name="Group 267"/>
          <p:cNvGrpSpPr/>
          <p:nvPr/>
        </p:nvGrpSpPr>
        <p:grpSpPr>
          <a:xfrm flipV="1">
            <a:off x="8256065" y="2141187"/>
            <a:ext cx="149311" cy="149310"/>
            <a:chOff x="9209112" y="7464897"/>
            <a:chExt cx="432048" cy="216023"/>
          </a:xfrm>
        </p:grpSpPr>
        <p:sp>
          <p:nvSpPr>
            <p:cNvPr id="753" name="Flowchart: Delay 752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54" name="Flowchart: Delay 753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764" name="Group 270"/>
          <p:cNvGrpSpPr/>
          <p:nvPr/>
        </p:nvGrpSpPr>
        <p:grpSpPr>
          <a:xfrm flipV="1">
            <a:off x="8455146" y="2141187"/>
            <a:ext cx="149311" cy="149310"/>
            <a:chOff x="9209112" y="7464897"/>
            <a:chExt cx="432048" cy="216023"/>
          </a:xfrm>
        </p:grpSpPr>
        <p:sp>
          <p:nvSpPr>
            <p:cNvPr id="751" name="Flowchart: Delay 750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52" name="Flowchart: Delay 75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765" name="Group 273"/>
          <p:cNvGrpSpPr/>
          <p:nvPr/>
        </p:nvGrpSpPr>
        <p:grpSpPr>
          <a:xfrm flipV="1">
            <a:off x="8654227" y="2141187"/>
            <a:ext cx="149311" cy="149310"/>
            <a:chOff x="9209112" y="7464897"/>
            <a:chExt cx="432048" cy="216023"/>
          </a:xfrm>
        </p:grpSpPr>
        <p:sp>
          <p:nvSpPr>
            <p:cNvPr id="749" name="Flowchart: Delay 748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50" name="Flowchart: Delay 749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766" name="Group 395"/>
          <p:cNvGrpSpPr/>
          <p:nvPr/>
        </p:nvGrpSpPr>
        <p:grpSpPr>
          <a:xfrm flipH="1" flipV="1">
            <a:off x="8007214" y="1593714"/>
            <a:ext cx="846094" cy="945635"/>
            <a:chOff x="1951211" y="1912268"/>
            <a:chExt cx="1224136" cy="1368152"/>
          </a:xfrm>
        </p:grpSpPr>
        <p:sp>
          <p:nvSpPr>
            <p:cNvPr id="746" name="Rectangle 745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>
                  <a:latin typeface="Arial" charset="0"/>
                </a:rPr>
                <a:t>8.5</a:t>
              </a: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47" name="Rectangle 746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48" name="Straight Connector 747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03" name="TextBox 602"/>
          <p:cNvSpPr txBox="1"/>
          <p:nvPr/>
        </p:nvSpPr>
        <p:spPr>
          <a:xfrm flipV="1">
            <a:off x="10318020" y="3072408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sp>
        <p:nvSpPr>
          <p:cNvPr id="607" name="Rectangle 606"/>
          <p:cNvSpPr/>
          <p:nvPr/>
        </p:nvSpPr>
        <p:spPr bwMode="auto">
          <a:xfrm flipV="1">
            <a:off x="10866355" y="1892336"/>
            <a:ext cx="647013" cy="64701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08" name="Rectangle 607"/>
          <p:cNvSpPr/>
          <p:nvPr/>
        </p:nvSpPr>
        <p:spPr bwMode="auto">
          <a:xfrm flipV="1">
            <a:off x="10866355" y="1743024"/>
            <a:ext cx="647013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09" name="Rectangle 608"/>
          <p:cNvSpPr/>
          <p:nvPr/>
        </p:nvSpPr>
        <p:spPr bwMode="auto">
          <a:xfrm flipV="1">
            <a:off x="10269112" y="648080"/>
            <a:ext cx="1244256" cy="24885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0" name="Rectangle 609"/>
          <p:cNvSpPr/>
          <p:nvPr/>
        </p:nvSpPr>
        <p:spPr bwMode="auto">
          <a:xfrm flipV="1">
            <a:off x="10269112" y="498768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1" name="Rectangle 610"/>
          <p:cNvSpPr/>
          <p:nvPr/>
        </p:nvSpPr>
        <p:spPr bwMode="auto">
          <a:xfrm flipV="1">
            <a:off x="10269112" y="349458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2" name="Isosceles Triangle 611"/>
          <p:cNvSpPr/>
          <p:nvPr/>
        </p:nvSpPr>
        <p:spPr bwMode="auto">
          <a:xfrm>
            <a:off x="10722513" y="697849"/>
            <a:ext cx="293153" cy="149311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3" name="Isosceles Triangle 612"/>
          <p:cNvSpPr/>
          <p:nvPr/>
        </p:nvSpPr>
        <p:spPr bwMode="auto">
          <a:xfrm flipV="1">
            <a:off x="10916125" y="2340267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67" name="Group 267"/>
          <p:cNvGrpSpPr/>
          <p:nvPr/>
        </p:nvGrpSpPr>
        <p:grpSpPr>
          <a:xfrm flipV="1">
            <a:off x="10916125" y="2141187"/>
            <a:ext cx="149311" cy="149310"/>
            <a:chOff x="9209112" y="7464897"/>
            <a:chExt cx="432048" cy="216023"/>
          </a:xfrm>
        </p:grpSpPr>
        <p:sp>
          <p:nvSpPr>
            <p:cNvPr id="736" name="Flowchart: Delay 73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37" name="Flowchart: Delay 73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15" name="Isosceles Triangle 614"/>
          <p:cNvSpPr/>
          <p:nvPr/>
        </p:nvSpPr>
        <p:spPr bwMode="auto">
          <a:xfrm>
            <a:off x="10916125" y="1942105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6" name="Isosceles Triangle 615"/>
          <p:cNvSpPr/>
          <p:nvPr/>
        </p:nvSpPr>
        <p:spPr bwMode="auto">
          <a:xfrm flipV="1">
            <a:off x="11314287" y="2340267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68" name="Group 273"/>
          <p:cNvGrpSpPr/>
          <p:nvPr/>
        </p:nvGrpSpPr>
        <p:grpSpPr>
          <a:xfrm flipV="1">
            <a:off x="11314287" y="2141187"/>
            <a:ext cx="149311" cy="149310"/>
            <a:chOff x="9209112" y="7464897"/>
            <a:chExt cx="432048" cy="216023"/>
          </a:xfrm>
        </p:grpSpPr>
        <p:sp>
          <p:nvSpPr>
            <p:cNvPr id="734" name="Flowchart: Delay 733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35" name="Flowchart: Delay 734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18" name="Isosceles Triangle 617"/>
          <p:cNvSpPr/>
          <p:nvPr/>
        </p:nvSpPr>
        <p:spPr bwMode="auto">
          <a:xfrm>
            <a:off x="11314287" y="1942105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69" name="Group 395"/>
          <p:cNvGrpSpPr/>
          <p:nvPr/>
        </p:nvGrpSpPr>
        <p:grpSpPr>
          <a:xfrm flipH="1" flipV="1">
            <a:off x="10667274" y="1593714"/>
            <a:ext cx="846094" cy="945635"/>
            <a:chOff x="1951211" y="1912268"/>
            <a:chExt cx="1224136" cy="1368152"/>
          </a:xfrm>
        </p:grpSpPr>
        <p:sp>
          <p:nvSpPr>
            <p:cNvPr id="731" name="Rectangle 730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>
                  <a:latin typeface="Arial" charset="0"/>
                </a:rPr>
                <a:t>8.5</a:t>
              </a: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32" name="Rectangle 731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33" name="Straight Connector 732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70" name="Group 482"/>
          <p:cNvGrpSpPr/>
          <p:nvPr/>
        </p:nvGrpSpPr>
        <p:grpSpPr>
          <a:xfrm flipV="1">
            <a:off x="10269112" y="896931"/>
            <a:ext cx="1244256" cy="1642418"/>
            <a:chOff x="4759523" y="3928492"/>
            <a:chExt cx="1800200" cy="2376264"/>
          </a:xfrm>
          <a:solidFill>
            <a:schemeClr val="bg1">
              <a:lumMod val="85000"/>
            </a:schemeClr>
          </a:solidFill>
        </p:grpSpPr>
        <p:sp>
          <p:nvSpPr>
            <p:cNvPr id="727" name="Rectangle 726"/>
            <p:cNvSpPr/>
            <p:nvPr/>
          </p:nvSpPr>
          <p:spPr bwMode="auto">
            <a:xfrm flipH="1">
              <a:off x="4759523" y="5800700"/>
              <a:ext cx="1800200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28" name="Rectangle 727"/>
            <p:cNvSpPr/>
            <p:nvPr/>
          </p:nvSpPr>
          <p:spPr bwMode="auto">
            <a:xfrm flipH="1">
              <a:off x="4759523" y="3928492"/>
              <a:ext cx="216024" cy="1872208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LACPDU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29" name="Straight Connector 728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30" name="Rectangle 729"/>
            <p:cNvSpPr/>
            <p:nvPr/>
          </p:nvSpPr>
          <p:spPr bwMode="auto">
            <a:xfrm>
              <a:off x="5479603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smtClean="0">
                  <a:latin typeface="Arial" charset="0"/>
                </a:rPr>
                <a:t>Control </a:t>
              </a:r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grpSp>
        <p:nvGrpSpPr>
          <p:cNvPr id="771" name="Group 482"/>
          <p:cNvGrpSpPr/>
          <p:nvPr/>
        </p:nvGrpSpPr>
        <p:grpSpPr>
          <a:xfrm flipV="1">
            <a:off x="10468193" y="1245323"/>
            <a:ext cx="1045175" cy="1294026"/>
            <a:chOff x="4759523" y="4432548"/>
            <a:chExt cx="1512168" cy="1872208"/>
          </a:xfrm>
          <a:solidFill>
            <a:schemeClr val="bg1">
              <a:lumMod val="85000"/>
            </a:schemeClr>
          </a:solidFill>
        </p:grpSpPr>
        <p:sp>
          <p:nvSpPr>
            <p:cNvPr id="723" name="Rectangle 722"/>
            <p:cNvSpPr/>
            <p:nvPr/>
          </p:nvSpPr>
          <p:spPr bwMode="auto">
            <a:xfrm flipH="1">
              <a:off x="4759523" y="5800700"/>
              <a:ext cx="1512168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24" name="Rectangle 723"/>
            <p:cNvSpPr/>
            <p:nvPr/>
          </p:nvSpPr>
          <p:spPr bwMode="auto">
            <a:xfrm flipH="1">
              <a:off x="4759523" y="4432548"/>
              <a:ext cx="216024" cy="136815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Marker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25" name="Straight Connector 724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26" name="Rectangle 725"/>
            <p:cNvSpPr/>
            <p:nvPr/>
          </p:nvSpPr>
          <p:spPr bwMode="auto">
            <a:xfrm>
              <a:off x="5191571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err="1" smtClean="0">
                  <a:latin typeface="Arial" charset="0"/>
                </a:rPr>
                <a:t>Aggr</a:t>
              </a:r>
              <a:endParaRPr lang="en-GB" sz="700" b="0" dirty="0" smtClean="0">
                <a:latin typeface="Arial" charset="0"/>
              </a:endParaRPr>
            </a:p>
            <a:p>
              <a:pPr algn="ctr"/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cxnSp>
        <p:nvCxnSpPr>
          <p:cNvPr id="622" name="Straight Arrow Connector 621"/>
          <p:cNvCxnSpPr>
            <a:stCxn id="594" idx="0"/>
          </p:cNvCxnSpPr>
          <p:nvPr/>
        </p:nvCxnSpPr>
        <p:spPr bwMode="auto">
          <a:xfrm>
            <a:off x="10105836" y="2937508"/>
            <a:ext cx="2810" cy="29623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23" name="Straight Arrow Connector 622"/>
          <p:cNvCxnSpPr>
            <a:stCxn id="596" idx="0"/>
          </p:cNvCxnSpPr>
          <p:nvPr/>
        </p:nvCxnSpPr>
        <p:spPr bwMode="auto">
          <a:xfrm>
            <a:off x="10769792" y="2937509"/>
            <a:ext cx="13960" cy="29739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24" name="TextBox 623"/>
          <p:cNvSpPr txBox="1"/>
          <p:nvPr/>
        </p:nvSpPr>
        <p:spPr>
          <a:xfrm flipV="1">
            <a:off x="11051854" y="2482076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sp>
        <p:nvSpPr>
          <p:cNvPr id="625" name="TextBox 624"/>
          <p:cNvSpPr txBox="1"/>
          <p:nvPr/>
        </p:nvSpPr>
        <p:spPr>
          <a:xfrm flipV="1">
            <a:off x="8398697" y="3077451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sp>
        <p:nvSpPr>
          <p:cNvPr id="628" name="Rectangle 627"/>
          <p:cNvSpPr/>
          <p:nvPr/>
        </p:nvSpPr>
        <p:spPr bwMode="auto">
          <a:xfrm flipV="1">
            <a:off x="3017483" y="2500110"/>
            <a:ext cx="647013" cy="64701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9" name="Rectangle 628"/>
          <p:cNvSpPr/>
          <p:nvPr/>
        </p:nvSpPr>
        <p:spPr bwMode="auto">
          <a:xfrm flipV="1">
            <a:off x="3017483" y="2350798"/>
            <a:ext cx="647013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0" name="Rectangle 629"/>
          <p:cNvSpPr/>
          <p:nvPr/>
        </p:nvSpPr>
        <p:spPr bwMode="auto">
          <a:xfrm flipV="1">
            <a:off x="1936304" y="641136"/>
            <a:ext cx="1244256" cy="24885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1" name="Rectangle 630"/>
          <p:cNvSpPr/>
          <p:nvPr/>
        </p:nvSpPr>
        <p:spPr bwMode="auto">
          <a:xfrm flipV="1">
            <a:off x="1936304" y="491824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2" name="Rectangle 631"/>
          <p:cNvSpPr/>
          <p:nvPr/>
        </p:nvSpPr>
        <p:spPr bwMode="auto">
          <a:xfrm flipV="1">
            <a:off x="1936304" y="342514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3" name="Isosceles Triangle 632"/>
          <p:cNvSpPr/>
          <p:nvPr/>
        </p:nvSpPr>
        <p:spPr bwMode="auto">
          <a:xfrm>
            <a:off x="2389705" y="690905"/>
            <a:ext cx="293153" cy="149311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7" name="Rectangle 626"/>
          <p:cNvSpPr/>
          <p:nvPr/>
        </p:nvSpPr>
        <p:spPr bwMode="auto">
          <a:xfrm flipV="1">
            <a:off x="1937983" y="887104"/>
            <a:ext cx="2590886" cy="13119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4" name="Rounded Rectangle 633"/>
          <p:cNvSpPr/>
          <p:nvPr/>
        </p:nvSpPr>
        <p:spPr bwMode="auto">
          <a:xfrm flipV="1">
            <a:off x="1986074" y="1620277"/>
            <a:ext cx="248851" cy="56224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Aggregation</a:t>
            </a:r>
          </a:p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Control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35" name="Rounded Rectangle 634"/>
          <p:cNvSpPr/>
          <p:nvPr/>
        </p:nvSpPr>
        <p:spPr bwMode="auto">
          <a:xfrm flipV="1">
            <a:off x="2375928" y="1693901"/>
            <a:ext cx="995938" cy="44793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Frame Collection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36" name="Rectangle 635"/>
          <p:cNvSpPr/>
          <p:nvPr/>
        </p:nvSpPr>
        <p:spPr bwMode="auto">
          <a:xfrm flipV="1">
            <a:off x="2425698" y="1743671"/>
            <a:ext cx="348392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Marker </a:t>
            </a:r>
            <a:r>
              <a:rPr lang="en-GB" sz="700" b="0" dirty="0" err="1" smtClean="0">
                <a:latin typeface="Arial" charset="0"/>
              </a:rPr>
              <a:t>Respndr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37" name="Rectangle 636"/>
          <p:cNvSpPr/>
          <p:nvPr/>
        </p:nvSpPr>
        <p:spPr bwMode="auto">
          <a:xfrm flipV="1">
            <a:off x="2861481" y="1743669"/>
            <a:ext cx="448465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Frame Collector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38" name="Rounded Rectangle 637"/>
          <p:cNvSpPr/>
          <p:nvPr/>
        </p:nvSpPr>
        <p:spPr bwMode="auto">
          <a:xfrm flipV="1">
            <a:off x="3459048" y="1693901"/>
            <a:ext cx="1043011" cy="44793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Frame Distribution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39" name="Rectangle 638"/>
          <p:cNvSpPr/>
          <p:nvPr/>
        </p:nvSpPr>
        <p:spPr bwMode="auto">
          <a:xfrm flipV="1">
            <a:off x="3511442" y="1743670"/>
            <a:ext cx="505064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Frame Distributor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40" name="Rectangle 639"/>
          <p:cNvSpPr/>
          <p:nvPr/>
        </p:nvSpPr>
        <p:spPr bwMode="auto">
          <a:xfrm flipV="1">
            <a:off x="4080751" y="1743670"/>
            <a:ext cx="371538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Marker Gen/</a:t>
            </a:r>
            <a:r>
              <a:rPr lang="en-GB" sz="700" b="0" dirty="0" err="1" smtClean="0">
                <a:latin typeface="Arial" charset="0"/>
              </a:rPr>
              <a:t>Rec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41" name="Rounded Rectangle 640"/>
          <p:cNvSpPr/>
          <p:nvPr/>
        </p:nvSpPr>
        <p:spPr bwMode="auto">
          <a:xfrm>
            <a:off x="2488758" y="3229188"/>
            <a:ext cx="3244131" cy="34839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DAS Frame Switching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42" name="Isosceles Triangle 641"/>
          <p:cNvSpPr/>
          <p:nvPr/>
        </p:nvSpPr>
        <p:spPr bwMode="auto">
          <a:xfrm flipV="1">
            <a:off x="3266334" y="2948041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72" name="Group 270"/>
          <p:cNvGrpSpPr/>
          <p:nvPr/>
        </p:nvGrpSpPr>
        <p:grpSpPr>
          <a:xfrm flipV="1">
            <a:off x="3266334" y="2748961"/>
            <a:ext cx="149311" cy="149310"/>
            <a:chOff x="9209112" y="7464897"/>
            <a:chExt cx="432048" cy="216023"/>
          </a:xfrm>
        </p:grpSpPr>
        <p:sp>
          <p:nvSpPr>
            <p:cNvPr id="721" name="Flowchart: Delay 720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22" name="Flowchart: Delay 72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44" name="Isosceles Triangle 643"/>
          <p:cNvSpPr/>
          <p:nvPr/>
        </p:nvSpPr>
        <p:spPr bwMode="auto">
          <a:xfrm>
            <a:off x="3266334" y="2549879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74" name="Group 395"/>
          <p:cNvGrpSpPr/>
          <p:nvPr/>
        </p:nvGrpSpPr>
        <p:grpSpPr>
          <a:xfrm flipH="1" flipV="1">
            <a:off x="2818402" y="2201488"/>
            <a:ext cx="846094" cy="945635"/>
            <a:chOff x="1951211" y="1912268"/>
            <a:chExt cx="1224136" cy="1368152"/>
          </a:xfrm>
        </p:grpSpPr>
        <p:sp>
          <p:nvSpPr>
            <p:cNvPr id="716" name="Rectangle 715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>
                  <a:latin typeface="Arial" charset="0"/>
                </a:rPr>
                <a:t>8.5</a:t>
              </a: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17" name="Rectangle 716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18" name="Straight Connector 717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15" name="Rectangle 714"/>
          <p:cNvSpPr/>
          <p:nvPr/>
        </p:nvSpPr>
        <p:spPr bwMode="auto">
          <a:xfrm flipV="1">
            <a:off x="2434006" y="939757"/>
            <a:ext cx="398162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Control </a:t>
            </a:r>
            <a:r>
              <a:rPr lang="en-GB" sz="700" b="0" dirty="0" err="1" smtClean="0">
                <a:latin typeface="Arial" charset="0"/>
              </a:rPr>
              <a:t>prsr/mux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711" name="Rectangle 710"/>
          <p:cNvSpPr/>
          <p:nvPr/>
        </p:nvSpPr>
        <p:spPr bwMode="auto">
          <a:xfrm flipV="1">
            <a:off x="2434006" y="1288149"/>
            <a:ext cx="398162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err="1" smtClean="0">
                <a:latin typeface="Arial" charset="0"/>
              </a:rPr>
              <a:t>Aggr</a:t>
            </a:r>
            <a:endParaRPr lang="en-GB" sz="700" b="0" dirty="0" smtClean="0">
              <a:latin typeface="Arial" charset="0"/>
            </a:endParaRPr>
          </a:p>
          <a:p>
            <a:pPr algn="ctr"/>
            <a:r>
              <a:rPr lang="en-GB" sz="700" b="0" dirty="0" err="1" smtClean="0">
                <a:latin typeface="Arial" charset="0"/>
              </a:rPr>
              <a:t>prsr/mux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52" name="Rectangle 651"/>
          <p:cNvSpPr/>
          <p:nvPr/>
        </p:nvSpPr>
        <p:spPr bwMode="auto">
          <a:xfrm flipV="1">
            <a:off x="5121599" y="1885391"/>
            <a:ext cx="647013" cy="1259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53" name="Rectangle 652"/>
          <p:cNvSpPr/>
          <p:nvPr/>
        </p:nvSpPr>
        <p:spPr bwMode="auto">
          <a:xfrm flipV="1">
            <a:off x="5121599" y="1736080"/>
            <a:ext cx="647013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54" name="Rectangle 653"/>
          <p:cNvSpPr/>
          <p:nvPr/>
        </p:nvSpPr>
        <p:spPr bwMode="auto">
          <a:xfrm flipV="1">
            <a:off x="4921856" y="1064135"/>
            <a:ext cx="846755" cy="524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Server Layer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77" name="Group 267"/>
          <p:cNvGrpSpPr/>
          <p:nvPr/>
        </p:nvGrpSpPr>
        <p:grpSpPr>
          <a:xfrm flipV="1">
            <a:off x="5171369" y="2134243"/>
            <a:ext cx="149311" cy="149310"/>
            <a:chOff x="9209112" y="7464897"/>
            <a:chExt cx="432048" cy="216023"/>
          </a:xfrm>
        </p:grpSpPr>
        <p:sp>
          <p:nvSpPr>
            <p:cNvPr id="706" name="Flowchart: Delay 70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07" name="Flowchart: Delay 70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778" name="Group 270"/>
          <p:cNvGrpSpPr/>
          <p:nvPr/>
        </p:nvGrpSpPr>
        <p:grpSpPr>
          <a:xfrm flipV="1">
            <a:off x="5370450" y="2134243"/>
            <a:ext cx="149311" cy="149310"/>
            <a:chOff x="9209112" y="7464897"/>
            <a:chExt cx="432048" cy="216023"/>
          </a:xfrm>
        </p:grpSpPr>
        <p:sp>
          <p:nvSpPr>
            <p:cNvPr id="704" name="Flowchart: Delay 703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05" name="Flowchart: Delay 704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779" name="Group 273"/>
          <p:cNvGrpSpPr/>
          <p:nvPr/>
        </p:nvGrpSpPr>
        <p:grpSpPr>
          <a:xfrm flipV="1">
            <a:off x="5569531" y="2134243"/>
            <a:ext cx="149311" cy="149310"/>
            <a:chOff x="9209112" y="7464897"/>
            <a:chExt cx="432048" cy="216023"/>
          </a:xfrm>
        </p:grpSpPr>
        <p:sp>
          <p:nvSpPr>
            <p:cNvPr id="702" name="Flowchart: Delay 701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03" name="Flowchart: Delay 702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780" name="Group 395"/>
          <p:cNvGrpSpPr/>
          <p:nvPr/>
        </p:nvGrpSpPr>
        <p:grpSpPr>
          <a:xfrm flipH="1" flipV="1">
            <a:off x="4922518" y="1586770"/>
            <a:ext cx="846094" cy="945635"/>
            <a:chOff x="1951211" y="1912268"/>
            <a:chExt cx="1224136" cy="1368152"/>
          </a:xfrm>
        </p:grpSpPr>
        <p:sp>
          <p:nvSpPr>
            <p:cNvPr id="699" name="Rectangle 698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>
                  <a:latin typeface="Arial" charset="0"/>
                </a:rPr>
                <a:t>8.5</a:t>
              </a: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00" name="Rectangle 699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01" name="Straight Connector 700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661" name="Straight Arrow Connector 660"/>
          <p:cNvCxnSpPr>
            <a:stCxn id="637" idx="0"/>
          </p:cNvCxnSpPr>
          <p:nvPr/>
        </p:nvCxnSpPr>
        <p:spPr bwMode="auto">
          <a:xfrm>
            <a:off x="3085714" y="1992520"/>
            <a:ext cx="2718" cy="21579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62" name="Straight Arrow Connector 661"/>
          <p:cNvCxnSpPr>
            <a:stCxn id="639" idx="0"/>
          </p:cNvCxnSpPr>
          <p:nvPr/>
        </p:nvCxnSpPr>
        <p:spPr bwMode="auto">
          <a:xfrm flipH="1">
            <a:off x="3376464" y="1992521"/>
            <a:ext cx="387510" cy="2157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63" name="TextBox 662"/>
          <p:cNvSpPr txBox="1"/>
          <p:nvPr/>
        </p:nvSpPr>
        <p:spPr>
          <a:xfrm flipV="1">
            <a:off x="5307098" y="3108702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sp>
        <p:nvSpPr>
          <p:cNvPr id="664" name="TextBox 663"/>
          <p:cNvSpPr txBox="1"/>
          <p:nvPr/>
        </p:nvSpPr>
        <p:spPr>
          <a:xfrm flipV="1">
            <a:off x="3252752" y="3089850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sp>
        <p:nvSpPr>
          <p:cNvPr id="665" name="Freeform 664"/>
          <p:cNvSpPr/>
          <p:nvPr/>
        </p:nvSpPr>
        <p:spPr bwMode="auto">
          <a:xfrm flipV="1">
            <a:off x="5384629" y="785394"/>
            <a:ext cx="3053442" cy="288032"/>
          </a:xfrm>
          <a:custGeom>
            <a:avLst/>
            <a:gdLst>
              <a:gd name="connsiteX0" fmla="*/ 0 w 3053442"/>
              <a:gd name="connsiteY0" fmla="*/ 0 h 457200"/>
              <a:gd name="connsiteX1" fmla="*/ 0 w 3053442"/>
              <a:gd name="connsiteY1" fmla="*/ 457200 h 457200"/>
              <a:gd name="connsiteX2" fmla="*/ 3053442 w 3053442"/>
              <a:gd name="connsiteY2" fmla="*/ 457200 h 457200"/>
              <a:gd name="connsiteX3" fmla="*/ 3053442 w 3053442"/>
              <a:gd name="connsiteY3" fmla="*/ 16328 h 457200"/>
              <a:gd name="connsiteX0" fmla="*/ 0 w 3053442"/>
              <a:gd name="connsiteY0" fmla="*/ 27282 h 484482"/>
              <a:gd name="connsiteX1" fmla="*/ 0 w 3053442"/>
              <a:gd name="connsiteY1" fmla="*/ 484482 h 484482"/>
              <a:gd name="connsiteX2" fmla="*/ 3053442 w 3053442"/>
              <a:gd name="connsiteY2" fmla="*/ 484482 h 484482"/>
              <a:gd name="connsiteX3" fmla="*/ 3046950 w 3053442"/>
              <a:gd name="connsiteY3" fmla="*/ 0 h 484482"/>
              <a:gd name="connsiteX0" fmla="*/ 0 w 3053442"/>
              <a:gd name="connsiteY0" fmla="*/ 27282 h 484482"/>
              <a:gd name="connsiteX1" fmla="*/ 0 w 3053442"/>
              <a:gd name="connsiteY1" fmla="*/ 484482 h 484482"/>
              <a:gd name="connsiteX2" fmla="*/ 3053442 w 3053442"/>
              <a:gd name="connsiteY2" fmla="*/ 484482 h 484482"/>
              <a:gd name="connsiteX3" fmla="*/ 3046950 w 3053442"/>
              <a:gd name="connsiteY3" fmla="*/ 0 h 484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53442" h="484482">
                <a:moveTo>
                  <a:pt x="0" y="27282"/>
                </a:moveTo>
                <a:lnTo>
                  <a:pt x="0" y="484482"/>
                </a:lnTo>
                <a:lnTo>
                  <a:pt x="3053442" y="484482"/>
                </a:lnTo>
                <a:lnTo>
                  <a:pt x="3046950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66" name="TextBox 665"/>
          <p:cNvSpPr txBox="1"/>
          <p:nvPr/>
        </p:nvSpPr>
        <p:spPr>
          <a:xfrm flipV="1">
            <a:off x="6092352" y="785974"/>
            <a:ext cx="1811394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b="0" dirty="0" smtClean="0"/>
              <a:t>Intra-DAS (virtual) Link</a:t>
            </a:r>
            <a:endParaRPr lang="en-US" sz="1400" b="0" dirty="0" smtClean="0"/>
          </a:p>
        </p:txBody>
      </p:sp>
      <p:cxnSp>
        <p:nvCxnSpPr>
          <p:cNvPr id="667" name="Straight Connector 666"/>
          <p:cNvCxnSpPr/>
          <p:nvPr/>
        </p:nvCxnSpPr>
        <p:spPr bwMode="auto">
          <a:xfrm flipV="1">
            <a:off x="2512368" y="0"/>
            <a:ext cx="0" cy="3657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8" name="Straight Connector 667"/>
          <p:cNvCxnSpPr/>
          <p:nvPr/>
        </p:nvCxnSpPr>
        <p:spPr bwMode="auto">
          <a:xfrm flipV="1">
            <a:off x="10865296" y="0"/>
            <a:ext cx="0" cy="3657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69" name="TextBox 668"/>
          <p:cNvSpPr txBox="1"/>
          <p:nvPr/>
        </p:nvSpPr>
        <p:spPr>
          <a:xfrm flipV="1">
            <a:off x="2559441" y="48652"/>
            <a:ext cx="52899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b="0" dirty="0" smtClean="0"/>
              <a:t>ENNI1</a:t>
            </a:r>
            <a:endParaRPr lang="en-US" sz="1400" b="0" dirty="0" smtClean="0"/>
          </a:p>
        </p:txBody>
      </p:sp>
      <p:sp>
        <p:nvSpPr>
          <p:cNvPr id="670" name="TextBox 669"/>
          <p:cNvSpPr txBox="1"/>
          <p:nvPr/>
        </p:nvSpPr>
        <p:spPr>
          <a:xfrm flipV="1">
            <a:off x="10937304" y="48652"/>
            <a:ext cx="52899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b="0" dirty="0" smtClean="0"/>
              <a:t>ENNI2</a:t>
            </a:r>
            <a:endParaRPr lang="en-US" sz="1400" b="0" dirty="0" smtClean="0"/>
          </a:p>
        </p:txBody>
      </p:sp>
      <p:sp>
        <p:nvSpPr>
          <p:cNvPr id="672" name="Freeform 671"/>
          <p:cNvSpPr/>
          <p:nvPr/>
        </p:nvSpPr>
        <p:spPr bwMode="auto">
          <a:xfrm flipH="1" flipV="1">
            <a:off x="10705381" y="1906806"/>
            <a:ext cx="482103" cy="1927225"/>
          </a:xfrm>
          <a:custGeom>
            <a:avLst/>
            <a:gdLst>
              <a:gd name="connsiteX0" fmla="*/ 0 w 819150"/>
              <a:gd name="connsiteY0" fmla="*/ 1781175 h 1781175"/>
              <a:gd name="connsiteX1" fmla="*/ 0 w 819150"/>
              <a:gd name="connsiteY1" fmla="*/ 1781175 h 1781175"/>
              <a:gd name="connsiteX2" fmla="*/ 0 w 819150"/>
              <a:gd name="connsiteY2" fmla="*/ 1143000 h 1781175"/>
              <a:gd name="connsiteX3" fmla="*/ 819150 w 819150"/>
              <a:gd name="connsiteY3" fmla="*/ 990600 h 1781175"/>
              <a:gd name="connsiteX4" fmla="*/ 809625 w 819150"/>
              <a:gd name="connsiteY4" fmla="*/ 0 h 1781175"/>
              <a:gd name="connsiteX0" fmla="*/ 0 w 819150"/>
              <a:gd name="connsiteY0" fmla="*/ 1927225 h 1927225"/>
              <a:gd name="connsiteX1" fmla="*/ 0 w 819150"/>
              <a:gd name="connsiteY1" fmla="*/ 1927225 h 1927225"/>
              <a:gd name="connsiteX2" fmla="*/ 0 w 819150"/>
              <a:gd name="connsiteY2" fmla="*/ 1289050 h 1927225"/>
              <a:gd name="connsiteX3" fmla="*/ 819150 w 819150"/>
              <a:gd name="connsiteY3" fmla="*/ 1136650 h 1927225"/>
              <a:gd name="connsiteX4" fmla="*/ 809625 w 819150"/>
              <a:gd name="connsiteY4" fmla="*/ 0 h 1927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9150" h="1927225">
                <a:moveTo>
                  <a:pt x="0" y="1927225"/>
                </a:moveTo>
                <a:lnTo>
                  <a:pt x="0" y="1927225"/>
                </a:lnTo>
                <a:lnTo>
                  <a:pt x="0" y="1289050"/>
                </a:lnTo>
                <a:lnTo>
                  <a:pt x="819150" y="1136650"/>
                </a:lnTo>
                <a:lnTo>
                  <a:pt x="809625" y="0"/>
                </a:lnTo>
              </a:path>
            </a:pathLst>
          </a:cu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3" name="Freeform 672"/>
          <p:cNvSpPr/>
          <p:nvPr/>
        </p:nvSpPr>
        <p:spPr bwMode="auto">
          <a:xfrm flipH="1" flipV="1">
            <a:off x="10196422" y="1899490"/>
            <a:ext cx="991061" cy="1909345"/>
          </a:xfrm>
          <a:custGeom>
            <a:avLst/>
            <a:gdLst>
              <a:gd name="connsiteX0" fmla="*/ 0 w 819150"/>
              <a:gd name="connsiteY0" fmla="*/ 1781175 h 1781175"/>
              <a:gd name="connsiteX1" fmla="*/ 0 w 819150"/>
              <a:gd name="connsiteY1" fmla="*/ 1781175 h 1781175"/>
              <a:gd name="connsiteX2" fmla="*/ 0 w 819150"/>
              <a:gd name="connsiteY2" fmla="*/ 1143000 h 1781175"/>
              <a:gd name="connsiteX3" fmla="*/ 819150 w 819150"/>
              <a:gd name="connsiteY3" fmla="*/ 990600 h 1781175"/>
              <a:gd name="connsiteX4" fmla="*/ 809625 w 819150"/>
              <a:gd name="connsiteY4" fmla="*/ 0 h 1781175"/>
              <a:gd name="connsiteX0" fmla="*/ 0 w 819150"/>
              <a:gd name="connsiteY0" fmla="*/ 1777518 h 1777518"/>
              <a:gd name="connsiteX1" fmla="*/ 0 w 819150"/>
              <a:gd name="connsiteY1" fmla="*/ 1777518 h 1777518"/>
              <a:gd name="connsiteX2" fmla="*/ 0 w 819150"/>
              <a:gd name="connsiteY2" fmla="*/ 1139343 h 1777518"/>
              <a:gd name="connsiteX3" fmla="*/ 819150 w 819150"/>
              <a:gd name="connsiteY3" fmla="*/ 986943 h 1777518"/>
              <a:gd name="connsiteX4" fmla="*/ 367738 w 819150"/>
              <a:gd name="connsiteY4" fmla="*/ 0 h 1777518"/>
              <a:gd name="connsiteX0" fmla="*/ 0 w 819150"/>
              <a:gd name="connsiteY0" fmla="*/ 1777518 h 1777518"/>
              <a:gd name="connsiteX1" fmla="*/ 0 w 819150"/>
              <a:gd name="connsiteY1" fmla="*/ 1777518 h 1777518"/>
              <a:gd name="connsiteX2" fmla="*/ 0 w 819150"/>
              <a:gd name="connsiteY2" fmla="*/ 1139343 h 1777518"/>
              <a:gd name="connsiteX3" fmla="*/ 819150 w 819150"/>
              <a:gd name="connsiteY3" fmla="*/ 986943 h 1777518"/>
              <a:gd name="connsiteX4" fmla="*/ 643654 w 819150"/>
              <a:gd name="connsiteY4" fmla="*/ 594782 h 1777518"/>
              <a:gd name="connsiteX5" fmla="*/ 367738 w 819150"/>
              <a:gd name="connsiteY5" fmla="*/ 0 h 1777518"/>
              <a:gd name="connsiteX0" fmla="*/ 0 w 820409"/>
              <a:gd name="connsiteY0" fmla="*/ 1777518 h 1777518"/>
              <a:gd name="connsiteX1" fmla="*/ 0 w 820409"/>
              <a:gd name="connsiteY1" fmla="*/ 1777518 h 1777518"/>
              <a:gd name="connsiteX2" fmla="*/ 0 w 820409"/>
              <a:gd name="connsiteY2" fmla="*/ 1139343 h 1777518"/>
              <a:gd name="connsiteX3" fmla="*/ 819150 w 820409"/>
              <a:gd name="connsiteY3" fmla="*/ 986943 h 1777518"/>
              <a:gd name="connsiteX4" fmla="*/ 820409 w 820409"/>
              <a:gd name="connsiteY4" fmla="*/ 444820 h 1777518"/>
              <a:gd name="connsiteX5" fmla="*/ 367738 w 820409"/>
              <a:gd name="connsiteY5" fmla="*/ 0 h 1777518"/>
              <a:gd name="connsiteX0" fmla="*/ 0 w 820409"/>
              <a:gd name="connsiteY0" fmla="*/ 1777518 h 1777518"/>
              <a:gd name="connsiteX1" fmla="*/ 0 w 820409"/>
              <a:gd name="connsiteY1" fmla="*/ 1777518 h 1777518"/>
              <a:gd name="connsiteX2" fmla="*/ 0 w 820409"/>
              <a:gd name="connsiteY2" fmla="*/ 1139343 h 1777518"/>
              <a:gd name="connsiteX3" fmla="*/ 819150 w 820409"/>
              <a:gd name="connsiteY3" fmla="*/ 986943 h 1777518"/>
              <a:gd name="connsiteX4" fmla="*/ 820409 w 820409"/>
              <a:gd name="connsiteY4" fmla="*/ 444820 h 1777518"/>
              <a:gd name="connsiteX5" fmla="*/ 541936 w 820409"/>
              <a:gd name="connsiteY5" fmla="*/ 174158 h 1777518"/>
              <a:gd name="connsiteX6" fmla="*/ 367738 w 820409"/>
              <a:gd name="connsiteY6" fmla="*/ 0 h 1777518"/>
              <a:gd name="connsiteX0" fmla="*/ 0 w 820409"/>
              <a:gd name="connsiteY0" fmla="*/ 1777518 h 1777518"/>
              <a:gd name="connsiteX1" fmla="*/ 0 w 820409"/>
              <a:gd name="connsiteY1" fmla="*/ 1777518 h 1777518"/>
              <a:gd name="connsiteX2" fmla="*/ 0 w 820409"/>
              <a:gd name="connsiteY2" fmla="*/ 1139343 h 1777518"/>
              <a:gd name="connsiteX3" fmla="*/ 819150 w 820409"/>
              <a:gd name="connsiteY3" fmla="*/ 986943 h 1777518"/>
              <a:gd name="connsiteX4" fmla="*/ 820409 w 820409"/>
              <a:gd name="connsiteY4" fmla="*/ 444820 h 1777518"/>
              <a:gd name="connsiteX5" fmla="*/ 366849 w 820409"/>
              <a:gd name="connsiteY5" fmla="*/ 86375 h 1777518"/>
              <a:gd name="connsiteX6" fmla="*/ 367738 w 820409"/>
              <a:gd name="connsiteY6" fmla="*/ 0 h 1777518"/>
              <a:gd name="connsiteX0" fmla="*/ 0 w 820409"/>
              <a:gd name="connsiteY0" fmla="*/ 1923568 h 1923568"/>
              <a:gd name="connsiteX1" fmla="*/ 0 w 820409"/>
              <a:gd name="connsiteY1" fmla="*/ 1923568 h 1923568"/>
              <a:gd name="connsiteX2" fmla="*/ 0 w 820409"/>
              <a:gd name="connsiteY2" fmla="*/ 1285393 h 1923568"/>
              <a:gd name="connsiteX3" fmla="*/ 819150 w 820409"/>
              <a:gd name="connsiteY3" fmla="*/ 1132993 h 1923568"/>
              <a:gd name="connsiteX4" fmla="*/ 820409 w 820409"/>
              <a:gd name="connsiteY4" fmla="*/ 590870 h 1923568"/>
              <a:gd name="connsiteX5" fmla="*/ 366849 w 820409"/>
              <a:gd name="connsiteY5" fmla="*/ 232425 h 1923568"/>
              <a:gd name="connsiteX6" fmla="*/ 370633 w 820409"/>
              <a:gd name="connsiteY6" fmla="*/ 0 h 1923568"/>
              <a:gd name="connsiteX0" fmla="*/ 0 w 819570"/>
              <a:gd name="connsiteY0" fmla="*/ 1923568 h 1923568"/>
              <a:gd name="connsiteX1" fmla="*/ 0 w 819570"/>
              <a:gd name="connsiteY1" fmla="*/ 1923568 h 1923568"/>
              <a:gd name="connsiteX2" fmla="*/ 0 w 819570"/>
              <a:gd name="connsiteY2" fmla="*/ 1285393 h 1923568"/>
              <a:gd name="connsiteX3" fmla="*/ 819150 w 819570"/>
              <a:gd name="connsiteY3" fmla="*/ 1132993 h 1923568"/>
              <a:gd name="connsiteX4" fmla="*/ 555520 w 819570"/>
              <a:gd name="connsiteY4" fmla="*/ 590870 h 1923568"/>
              <a:gd name="connsiteX5" fmla="*/ 366849 w 819570"/>
              <a:gd name="connsiteY5" fmla="*/ 232425 h 1923568"/>
              <a:gd name="connsiteX6" fmla="*/ 370633 w 819570"/>
              <a:gd name="connsiteY6" fmla="*/ 0 h 1923568"/>
              <a:gd name="connsiteX0" fmla="*/ 0 w 561195"/>
              <a:gd name="connsiteY0" fmla="*/ 1923568 h 1923568"/>
              <a:gd name="connsiteX1" fmla="*/ 0 w 561195"/>
              <a:gd name="connsiteY1" fmla="*/ 1923568 h 1923568"/>
              <a:gd name="connsiteX2" fmla="*/ 0 w 561195"/>
              <a:gd name="connsiteY2" fmla="*/ 1285393 h 1923568"/>
              <a:gd name="connsiteX3" fmla="*/ 560775 w 561195"/>
              <a:gd name="connsiteY3" fmla="*/ 1152043 h 1923568"/>
              <a:gd name="connsiteX4" fmla="*/ 555520 w 561195"/>
              <a:gd name="connsiteY4" fmla="*/ 590870 h 1923568"/>
              <a:gd name="connsiteX5" fmla="*/ 366849 w 561195"/>
              <a:gd name="connsiteY5" fmla="*/ 232425 h 1923568"/>
              <a:gd name="connsiteX6" fmla="*/ 370633 w 561195"/>
              <a:gd name="connsiteY6" fmla="*/ 0 h 1923568"/>
              <a:gd name="connsiteX0" fmla="*/ 0 w 555520"/>
              <a:gd name="connsiteY0" fmla="*/ 1923568 h 1923568"/>
              <a:gd name="connsiteX1" fmla="*/ 0 w 555520"/>
              <a:gd name="connsiteY1" fmla="*/ 1923568 h 1923568"/>
              <a:gd name="connsiteX2" fmla="*/ 0 w 555520"/>
              <a:gd name="connsiteY2" fmla="*/ 1285393 h 1923568"/>
              <a:gd name="connsiteX3" fmla="*/ 554262 w 555520"/>
              <a:gd name="connsiteY3" fmla="*/ 1128231 h 1923568"/>
              <a:gd name="connsiteX4" fmla="*/ 555520 w 555520"/>
              <a:gd name="connsiteY4" fmla="*/ 590870 h 1923568"/>
              <a:gd name="connsiteX5" fmla="*/ 366849 w 555520"/>
              <a:gd name="connsiteY5" fmla="*/ 232425 h 1923568"/>
              <a:gd name="connsiteX6" fmla="*/ 370633 w 555520"/>
              <a:gd name="connsiteY6" fmla="*/ 0 h 1923568"/>
              <a:gd name="connsiteX0" fmla="*/ 0 w 555520"/>
              <a:gd name="connsiteY0" fmla="*/ 1923568 h 1923568"/>
              <a:gd name="connsiteX1" fmla="*/ 0 w 555520"/>
              <a:gd name="connsiteY1" fmla="*/ 1923568 h 1923568"/>
              <a:gd name="connsiteX2" fmla="*/ 0 w 555520"/>
              <a:gd name="connsiteY2" fmla="*/ 1285393 h 1923568"/>
              <a:gd name="connsiteX3" fmla="*/ 554262 w 555520"/>
              <a:gd name="connsiteY3" fmla="*/ 1128231 h 1923568"/>
              <a:gd name="connsiteX4" fmla="*/ 555520 w 555520"/>
              <a:gd name="connsiteY4" fmla="*/ 590870 h 1923568"/>
              <a:gd name="connsiteX5" fmla="*/ 239274 w 555520"/>
              <a:gd name="connsiteY5" fmla="*/ 246596 h 1923568"/>
              <a:gd name="connsiteX6" fmla="*/ 370633 w 555520"/>
              <a:gd name="connsiteY6" fmla="*/ 0 h 1923568"/>
              <a:gd name="connsiteX0" fmla="*/ 0 w 555520"/>
              <a:gd name="connsiteY0" fmla="*/ 1965004 h 1965004"/>
              <a:gd name="connsiteX1" fmla="*/ 0 w 555520"/>
              <a:gd name="connsiteY1" fmla="*/ 1965004 h 1965004"/>
              <a:gd name="connsiteX2" fmla="*/ 0 w 555520"/>
              <a:gd name="connsiteY2" fmla="*/ 1326829 h 1965004"/>
              <a:gd name="connsiteX3" fmla="*/ 554262 w 555520"/>
              <a:gd name="connsiteY3" fmla="*/ 1169667 h 1965004"/>
              <a:gd name="connsiteX4" fmla="*/ 555520 w 555520"/>
              <a:gd name="connsiteY4" fmla="*/ 632306 h 1965004"/>
              <a:gd name="connsiteX5" fmla="*/ 239274 w 555520"/>
              <a:gd name="connsiteY5" fmla="*/ 288032 h 1965004"/>
              <a:gd name="connsiteX6" fmla="*/ 239274 w 555520"/>
              <a:gd name="connsiteY6" fmla="*/ 0 h 1965004"/>
              <a:gd name="connsiteX0" fmla="*/ 0 w 555520"/>
              <a:gd name="connsiteY0" fmla="*/ 1965004 h 1965004"/>
              <a:gd name="connsiteX1" fmla="*/ 0 w 555520"/>
              <a:gd name="connsiteY1" fmla="*/ 1965004 h 1965004"/>
              <a:gd name="connsiteX2" fmla="*/ 0 w 555520"/>
              <a:gd name="connsiteY2" fmla="*/ 1326829 h 1965004"/>
              <a:gd name="connsiteX3" fmla="*/ 554262 w 555520"/>
              <a:gd name="connsiteY3" fmla="*/ 1169667 h 1965004"/>
              <a:gd name="connsiteX4" fmla="*/ 555520 w 555520"/>
              <a:gd name="connsiteY4" fmla="*/ 632306 h 1965004"/>
              <a:gd name="connsiteX5" fmla="*/ 255312 w 555520"/>
              <a:gd name="connsiteY5" fmla="*/ 288032 h 1965004"/>
              <a:gd name="connsiteX6" fmla="*/ 239274 w 555520"/>
              <a:gd name="connsiteY6" fmla="*/ 0 h 1965004"/>
              <a:gd name="connsiteX0" fmla="*/ 0 w 555520"/>
              <a:gd name="connsiteY0" fmla="*/ 1909345 h 1909345"/>
              <a:gd name="connsiteX1" fmla="*/ 0 w 555520"/>
              <a:gd name="connsiteY1" fmla="*/ 1909345 h 1909345"/>
              <a:gd name="connsiteX2" fmla="*/ 0 w 555520"/>
              <a:gd name="connsiteY2" fmla="*/ 1271170 h 1909345"/>
              <a:gd name="connsiteX3" fmla="*/ 554262 w 555520"/>
              <a:gd name="connsiteY3" fmla="*/ 1114008 h 1909345"/>
              <a:gd name="connsiteX4" fmla="*/ 555520 w 555520"/>
              <a:gd name="connsiteY4" fmla="*/ 576647 h 1909345"/>
              <a:gd name="connsiteX5" fmla="*/ 255312 w 555520"/>
              <a:gd name="connsiteY5" fmla="*/ 232373 h 1909345"/>
              <a:gd name="connsiteX6" fmla="*/ 266004 w 555520"/>
              <a:gd name="connsiteY6" fmla="*/ 0 h 1909345"/>
              <a:gd name="connsiteX0" fmla="*/ 0 w 555520"/>
              <a:gd name="connsiteY0" fmla="*/ 1909345 h 1909345"/>
              <a:gd name="connsiteX1" fmla="*/ 0 w 555520"/>
              <a:gd name="connsiteY1" fmla="*/ 1909345 h 1909345"/>
              <a:gd name="connsiteX2" fmla="*/ 0 w 555520"/>
              <a:gd name="connsiteY2" fmla="*/ 1271170 h 1909345"/>
              <a:gd name="connsiteX3" fmla="*/ 554262 w 555520"/>
              <a:gd name="connsiteY3" fmla="*/ 1114008 h 1909345"/>
              <a:gd name="connsiteX4" fmla="*/ 555520 w 555520"/>
              <a:gd name="connsiteY4" fmla="*/ 576647 h 1909345"/>
              <a:gd name="connsiteX5" fmla="*/ 268824 w 555520"/>
              <a:gd name="connsiteY5" fmla="*/ 232373 h 1909345"/>
              <a:gd name="connsiteX6" fmla="*/ 266004 w 555520"/>
              <a:gd name="connsiteY6" fmla="*/ 0 h 1909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55520" h="1909345">
                <a:moveTo>
                  <a:pt x="0" y="1909345"/>
                </a:moveTo>
                <a:lnTo>
                  <a:pt x="0" y="1909345"/>
                </a:lnTo>
                <a:lnTo>
                  <a:pt x="0" y="1271170"/>
                </a:lnTo>
                <a:lnTo>
                  <a:pt x="554262" y="1114008"/>
                </a:lnTo>
                <a:cubicBezTo>
                  <a:pt x="554682" y="933300"/>
                  <a:pt x="555100" y="757355"/>
                  <a:pt x="555520" y="576647"/>
                </a:cubicBezTo>
                <a:lnTo>
                  <a:pt x="268824" y="232373"/>
                </a:lnTo>
                <a:cubicBezTo>
                  <a:pt x="269120" y="203581"/>
                  <a:pt x="265708" y="28792"/>
                  <a:pt x="266004" y="0"/>
                </a:cubicBezTo>
              </a:path>
            </a:pathLst>
          </a:cu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81" name="Group 306"/>
          <p:cNvGrpSpPr/>
          <p:nvPr/>
        </p:nvGrpSpPr>
        <p:grpSpPr>
          <a:xfrm flipV="1">
            <a:off x="11115206" y="1942105"/>
            <a:ext cx="149311" cy="547473"/>
            <a:chOff x="9761961" y="2812813"/>
            <a:chExt cx="149311" cy="547473"/>
          </a:xfrm>
        </p:grpSpPr>
        <p:sp>
          <p:nvSpPr>
            <p:cNvPr id="689" name="Isosceles Triangle 688"/>
            <p:cNvSpPr/>
            <p:nvPr/>
          </p:nvSpPr>
          <p:spPr bwMode="auto">
            <a:xfrm>
              <a:off x="9761961" y="2812813"/>
              <a:ext cx="149311" cy="149311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90" name="Isosceles Triangle 689"/>
            <p:cNvSpPr/>
            <p:nvPr/>
          </p:nvSpPr>
          <p:spPr bwMode="auto">
            <a:xfrm flipV="1">
              <a:off x="9761961" y="3210975"/>
              <a:ext cx="149311" cy="149311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782" name="Group 270"/>
          <p:cNvGrpSpPr/>
          <p:nvPr/>
        </p:nvGrpSpPr>
        <p:grpSpPr>
          <a:xfrm flipV="1">
            <a:off x="11115206" y="2141187"/>
            <a:ext cx="149311" cy="149310"/>
            <a:chOff x="9209112" y="7464897"/>
            <a:chExt cx="432048" cy="216023"/>
          </a:xfrm>
        </p:grpSpPr>
        <p:sp>
          <p:nvSpPr>
            <p:cNvPr id="687" name="Flowchart: Delay 686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88" name="Flowchart: Delay 687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81" name="TextBox 680"/>
          <p:cNvSpPr txBox="1"/>
          <p:nvPr/>
        </p:nvSpPr>
        <p:spPr>
          <a:xfrm flipV="1">
            <a:off x="11686636" y="2712368"/>
            <a:ext cx="80150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dirty="0" smtClean="0">
                <a:solidFill>
                  <a:srgbClr val="00B050"/>
                </a:solidFill>
              </a:rPr>
              <a:t>SVID=6</a:t>
            </a:r>
            <a:endParaRPr lang="en-US" sz="1800" dirty="0" smtClean="0">
              <a:solidFill>
                <a:srgbClr val="00B050"/>
              </a:solidFill>
            </a:endParaRPr>
          </a:p>
        </p:txBody>
      </p:sp>
      <p:sp>
        <p:nvSpPr>
          <p:cNvPr id="682" name="TextBox 681"/>
          <p:cNvSpPr txBox="1"/>
          <p:nvPr/>
        </p:nvSpPr>
        <p:spPr>
          <a:xfrm flipV="1">
            <a:off x="1941036" y="2928972"/>
            <a:ext cx="708527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b="0" dirty="0" smtClean="0"/>
              <a:t>NO MEP</a:t>
            </a:r>
            <a:endParaRPr lang="en-US" sz="1400" b="0" dirty="0" smtClean="0"/>
          </a:p>
        </p:txBody>
      </p:sp>
      <p:sp>
        <p:nvSpPr>
          <p:cNvPr id="683" name="TextBox 682"/>
          <p:cNvSpPr txBox="1"/>
          <p:nvPr/>
        </p:nvSpPr>
        <p:spPr>
          <a:xfrm flipV="1">
            <a:off x="2013044" y="2712368"/>
            <a:ext cx="60587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b="0" dirty="0" smtClean="0"/>
              <a:t>SP MIP</a:t>
            </a:r>
            <a:endParaRPr lang="en-US" sz="1400" b="0" dirty="0" smtClean="0"/>
          </a:p>
        </p:txBody>
      </p:sp>
      <p:sp>
        <p:nvSpPr>
          <p:cNvPr id="684" name="TextBox 683"/>
          <p:cNvSpPr txBox="1"/>
          <p:nvPr/>
        </p:nvSpPr>
        <p:spPr>
          <a:xfrm flipV="1">
            <a:off x="1864296" y="2496924"/>
            <a:ext cx="868828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b="0" dirty="0" smtClean="0"/>
              <a:t>ENNI MEP</a:t>
            </a:r>
            <a:endParaRPr lang="en-US" sz="1400" b="0" dirty="0" smtClean="0"/>
          </a:p>
        </p:txBody>
      </p:sp>
      <p:sp>
        <p:nvSpPr>
          <p:cNvPr id="796" name="Rectangle 795"/>
          <p:cNvSpPr/>
          <p:nvPr/>
        </p:nvSpPr>
        <p:spPr bwMode="auto">
          <a:xfrm flipV="1">
            <a:off x="3283277" y="641053"/>
            <a:ext cx="1244256" cy="24885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97" name="Rectangle 796"/>
          <p:cNvSpPr/>
          <p:nvPr/>
        </p:nvSpPr>
        <p:spPr bwMode="auto">
          <a:xfrm flipV="1">
            <a:off x="3283277" y="491741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98" name="Rectangle 797"/>
          <p:cNvSpPr/>
          <p:nvPr/>
        </p:nvSpPr>
        <p:spPr bwMode="auto">
          <a:xfrm flipV="1">
            <a:off x="3283277" y="342431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99" name="Isosceles Triangle 798"/>
          <p:cNvSpPr/>
          <p:nvPr/>
        </p:nvSpPr>
        <p:spPr bwMode="auto">
          <a:xfrm>
            <a:off x="3736678" y="690822"/>
            <a:ext cx="293153" cy="149311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18" name="Rectangle 817"/>
          <p:cNvSpPr/>
          <p:nvPr/>
        </p:nvSpPr>
        <p:spPr bwMode="auto">
          <a:xfrm flipV="1">
            <a:off x="3780979" y="939674"/>
            <a:ext cx="398162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Control </a:t>
            </a:r>
            <a:r>
              <a:rPr lang="en-GB" sz="700" b="0" dirty="0" err="1" smtClean="0">
                <a:latin typeface="Arial" charset="0"/>
              </a:rPr>
              <a:t>prsr/mux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823" name="Rectangle 822"/>
          <p:cNvSpPr/>
          <p:nvPr/>
        </p:nvSpPr>
        <p:spPr bwMode="auto">
          <a:xfrm flipV="1">
            <a:off x="3780979" y="1288066"/>
            <a:ext cx="398162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err="1" smtClean="0">
                <a:latin typeface="Arial" charset="0"/>
              </a:rPr>
              <a:t>Aggr</a:t>
            </a:r>
            <a:endParaRPr lang="en-GB" sz="700" b="0" dirty="0" smtClean="0">
              <a:latin typeface="Arial" charset="0"/>
            </a:endParaRPr>
          </a:p>
          <a:p>
            <a:pPr algn="ctr"/>
            <a:r>
              <a:rPr lang="en-GB" sz="700" b="0" dirty="0" err="1" smtClean="0">
                <a:latin typeface="Arial" charset="0"/>
              </a:rPr>
              <a:t>prsr/mux</a:t>
            </a:r>
            <a:endParaRPr lang="en-US" sz="700" b="0" dirty="0" smtClean="0">
              <a:latin typeface="Arial" charset="0"/>
            </a:endParaRPr>
          </a:p>
        </p:txBody>
      </p:sp>
      <p:cxnSp>
        <p:nvCxnSpPr>
          <p:cNvPr id="824" name="Straight Connector 823"/>
          <p:cNvCxnSpPr/>
          <p:nvPr/>
        </p:nvCxnSpPr>
        <p:spPr bwMode="auto">
          <a:xfrm flipV="1">
            <a:off x="3859341" y="-83"/>
            <a:ext cx="0" cy="3657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25" name="TextBox 824"/>
          <p:cNvSpPr txBox="1"/>
          <p:nvPr/>
        </p:nvSpPr>
        <p:spPr>
          <a:xfrm flipV="1">
            <a:off x="3906414" y="48569"/>
            <a:ext cx="52899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b="0" dirty="0" smtClean="0"/>
              <a:t>ENNI3</a:t>
            </a:r>
            <a:endParaRPr lang="en-US" sz="1400" b="0" dirty="0" smtClean="0"/>
          </a:p>
        </p:txBody>
      </p:sp>
      <p:sp>
        <p:nvSpPr>
          <p:cNvPr id="832" name="Rectangle 831"/>
          <p:cNvSpPr/>
          <p:nvPr/>
        </p:nvSpPr>
        <p:spPr bwMode="auto">
          <a:xfrm flipV="1">
            <a:off x="9518323" y="1891390"/>
            <a:ext cx="647013" cy="64701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33" name="Rectangle 832"/>
          <p:cNvSpPr/>
          <p:nvPr/>
        </p:nvSpPr>
        <p:spPr bwMode="auto">
          <a:xfrm flipV="1">
            <a:off x="9518323" y="1742078"/>
            <a:ext cx="647013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34" name="Rectangle 833"/>
          <p:cNvSpPr/>
          <p:nvPr/>
        </p:nvSpPr>
        <p:spPr bwMode="auto">
          <a:xfrm flipV="1">
            <a:off x="8921080" y="647134"/>
            <a:ext cx="1244256" cy="24885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35" name="Rectangle 834"/>
          <p:cNvSpPr/>
          <p:nvPr/>
        </p:nvSpPr>
        <p:spPr bwMode="auto">
          <a:xfrm flipV="1">
            <a:off x="8921080" y="497822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36" name="Rectangle 835"/>
          <p:cNvSpPr/>
          <p:nvPr/>
        </p:nvSpPr>
        <p:spPr bwMode="auto">
          <a:xfrm flipV="1">
            <a:off x="8921080" y="348512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37" name="Isosceles Triangle 836"/>
          <p:cNvSpPr/>
          <p:nvPr/>
        </p:nvSpPr>
        <p:spPr bwMode="auto">
          <a:xfrm>
            <a:off x="9374481" y="696903"/>
            <a:ext cx="293153" cy="149311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38" name="Isosceles Triangle 837"/>
          <p:cNvSpPr/>
          <p:nvPr/>
        </p:nvSpPr>
        <p:spPr bwMode="auto">
          <a:xfrm flipV="1">
            <a:off x="9568093" y="2339321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90" name="Group 267"/>
          <p:cNvGrpSpPr/>
          <p:nvPr/>
        </p:nvGrpSpPr>
        <p:grpSpPr>
          <a:xfrm flipV="1">
            <a:off x="9568093" y="2140241"/>
            <a:ext cx="149311" cy="149310"/>
            <a:chOff x="9209112" y="7464897"/>
            <a:chExt cx="432048" cy="216023"/>
          </a:xfrm>
        </p:grpSpPr>
        <p:sp>
          <p:nvSpPr>
            <p:cNvPr id="840" name="Flowchart: Delay 839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41" name="Flowchart: Delay 840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842" name="Isosceles Triangle 841"/>
          <p:cNvSpPr/>
          <p:nvPr/>
        </p:nvSpPr>
        <p:spPr bwMode="auto">
          <a:xfrm>
            <a:off x="9568093" y="1941159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43" name="Isosceles Triangle 842"/>
          <p:cNvSpPr/>
          <p:nvPr/>
        </p:nvSpPr>
        <p:spPr bwMode="auto">
          <a:xfrm flipV="1">
            <a:off x="9966255" y="2339321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91" name="Group 273"/>
          <p:cNvGrpSpPr/>
          <p:nvPr/>
        </p:nvGrpSpPr>
        <p:grpSpPr>
          <a:xfrm flipV="1">
            <a:off x="9966255" y="2140241"/>
            <a:ext cx="149311" cy="149310"/>
            <a:chOff x="9209112" y="7464897"/>
            <a:chExt cx="432048" cy="216023"/>
          </a:xfrm>
        </p:grpSpPr>
        <p:sp>
          <p:nvSpPr>
            <p:cNvPr id="845" name="Flowchart: Delay 844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46" name="Flowchart: Delay 845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847" name="Isosceles Triangle 846"/>
          <p:cNvSpPr/>
          <p:nvPr/>
        </p:nvSpPr>
        <p:spPr bwMode="auto">
          <a:xfrm>
            <a:off x="9966255" y="1941159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92" name="Group 395"/>
          <p:cNvGrpSpPr/>
          <p:nvPr/>
        </p:nvGrpSpPr>
        <p:grpSpPr>
          <a:xfrm flipH="1" flipV="1">
            <a:off x="9319242" y="1592768"/>
            <a:ext cx="846094" cy="945635"/>
            <a:chOff x="1951211" y="1912268"/>
            <a:chExt cx="1224136" cy="1368152"/>
          </a:xfrm>
        </p:grpSpPr>
        <p:sp>
          <p:nvSpPr>
            <p:cNvPr id="849" name="Rectangle 848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>
                  <a:latin typeface="Arial" charset="0"/>
                </a:rPr>
                <a:t>8.5</a:t>
              </a: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50" name="Rectangle 849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851" name="Straight Connector 850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93" name="Group 482"/>
          <p:cNvGrpSpPr/>
          <p:nvPr/>
        </p:nvGrpSpPr>
        <p:grpSpPr>
          <a:xfrm flipV="1">
            <a:off x="8921080" y="895985"/>
            <a:ext cx="1244256" cy="1642418"/>
            <a:chOff x="4759523" y="3928492"/>
            <a:chExt cx="1800200" cy="2376264"/>
          </a:xfrm>
          <a:solidFill>
            <a:schemeClr val="bg1">
              <a:lumMod val="85000"/>
            </a:schemeClr>
          </a:solidFill>
        </p:grpSpPr>
        <p:sp>
          <p:nvSpPr>
            <p:cNvPr id="853" name="Rectangle 852"/>
            <p:cNvSpPr/>
            <p:nvPr/>
          </p:nvSpPr>
          <p:spPr bwMode="auto">
            <a:xfrm flipH="1">
              <a:off x="4759523" y="5800700"/>
              <a:ext cx="1800200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54" name="Rectangle 853"/>
            <p:cNvSpPr/>
            <p:nvPr/>
          </p:nvSpPr>
          <p:spPr bwMode="auto">
            <a:xfrm flipH="1">
              <a:off x="4759523" y="3928492"/>
              <a:ext cx="216024" cy="1872208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LACPDU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855" name="Straight Connector 854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56" name="Rectangle 855"/>
            <p:cNvSpPr/>
            <p:nvPr/>
          </p:nvSpPr>
          <p:spPr bwMode="auto">
            <a:xfrm>
              <a:off x="5479603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smtClean="0">
                  <a:latin typeface="Arial" charset="0"/>
                </a:rPr>
                <a:t>Control </a:t>
              </a:r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grpSp>
        <p:nvGrpSpPr>
          <p:cNvPr id="801" name="Group 482"/>
          <p:cNvGrpSpPr/>
          <p:nvPr/>
        </p:nvGrpSpPr>
        <p:grpSpPr>
          <a:xfrm flipV="1">
            <a:off x="9120161" y="1244377"/>
            <a:ext cx="1045175" cy="1294026"/>
            <a:chOff x="4759523" y="4432548"/>
            <a:chExt cx="1512168" cy="1872208"/>
          </a:xfrm>
          <a:solidFill>
            <a:schemeClr val="bg1">
              <a:lumMod val="85000"/>
            </a:schemeClr>
          </a:solidFill>
        </p:grpSpPr>
        <p:sp>
          <p:nvSpPr>
            <p:cNvPr id="858" name="Rectangle 857"/>
            <p:cNvSpPr/>
            <p:nvPr/>
          </p:nvSpPr>
          <p:spPr bwMode="auto">
            <a:xfrm flipH="1">
              <a:off x="4759523" y="5800700"/>
              <a:ext cx="1512168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59" name="Rectangle 858"/>
            <p:cNvSpPr/>
            <p:nvPr/>
          </p:nvSpPr>
          <p:spPr bwMode="auto">
            <a:xfrm flipH="1">
              <a:off x="4759523" y="4432548"/>
              <a:ext cx="216024" cy="136815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Marker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860" name="Straight Connector 859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61" name="Rectangle 860"/>
            <p:cNvSpPr/>
            <p:nvPr/>
          </p:nvSpPr>
          <p:spPr bwMode="auto">
            <a:xfrm>
              <a:off x="5191571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err="1" smtClean="0">
                  <a:latin typeface="Arial" charset="0"/>
                </a:rPr>
                <a:t>Aggr</a:t>
              </a:r>
              <a:endParaRPr lang="en-GB" sz="700" b="0" dirty="0" smtClean="0">
                <a:latin typeface="Arial" charset="0"/>
              </a:endParaRPr>
            </a:p>
            <a:p>
              <a:pPr algn="ctr"/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sp>
        <p:nvSpPr>
          <p:cNvPr id="862" name="TextBox 861"/>
          <p:cNvSpPr txBox="1"/>
          <p:nvPr/>
        </p:nvSpPr>
        <p:spPr>
          <a:xfrm flipV="1">
            <a:off x="9703822" y="2481130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cxnSp>
        <p:nvCxnSpPr>
          <p:cNvPr id="863" name="Straight Connector 862"/>
          <p:cNvCxnSpPr/>
          <p:nvPr/>
        </p:nvCxnSpPr>
        <p:spPr bwMode="auto">
          <a:xfrm flipV="1">
            <a:off x="9517264" y="-946"/>
            <a:ext cx="0" cy="3657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64" name="TextBox 863"/>
          <p:cNvSpPr txBox="1"/>
          <p:nvPr/>
        </p:nvSpPr>
        <p:spPr>
          <a:xfrm flipV="1">
            <a:off x="9589272" y="47706"/>
            <a:ext cx="52899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b="0" dirty="0" smtClean="0"/>
              <a:t>ENNI4</a:t>
            </a:r>
            <a:endParaRPr lang="en-US" sz="1400" b="0" dirty="0" smtClean="0"/>
          </a:p>
        </p:txBody>
      </p:sp>
      <p:grpSp>
        <p:nvGrpSpPr>
          <p:cNvPr id="806" name="Group 306"/>
          <p:cNvGrpSpPr/>
          <p:nvPr/>
        </p:nvGrpSpPr>
        <p:grpSpPr>
          <a:xfrm flipV="1">
            <a:off x="9767174" y="1941159"/>
            <a:ext cx="149311" cy="547473"/>
            <a:chOff x="9761961" y="2812813"/>
            <a:chExt cx="149311" cy="547473"/>
          </a:xfrm>
        </p:grpSpPr>
        <p:sp>
          <p:nvSpPr>
            <p:cNvPr id="866" name="Isosceles Triangle 865"/>
            <p:cNvSpPr/>
            <p:nvPr/>
          </p:nvSpPr>
          <p:spPr bwMode="auto">
            <a:xfrm>
              <a:off x="9761961" y="2812813"/>
              <a:ext cx="149311" cy="149311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67" name="Isosceles Triangle 866"/>
            <p:cNvSpPr/>
            <p:nvPr/>
          </p:nvSpPr>
          <p:spPr bwMode="auto">
            <a:xfrm flipV="1">
              <a:off x="9761961" y="3210975"/>
              <a:ext cx="149311" cy="149311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810" name="Group 270"/>
          <p:cNvGrpSpPr/>
          <p:nvPr/>
        </p:nvGrpSpPr>
        <p:grpSpPr>
          <a:xfrm flipV="1">
            <a:off x="9767174" y="2140241"/>
            <a:ext cx="149311" cy="149310"/>
            <a:chOff x="9209112" y="7464897"/>
            <a:chExt cx="432048" cy="216023"/>
          </a:xfrm>
        </p:grpSpPr>
        <p:sp>
          <p:nvSpPr>
            <p:cNvPr id="869" name="Flowchart: Delay 868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70" name="Flowchart: Delay 869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43" name="TextBox 642"/>
          <p:cNvSpPr txBox="1"/>
          <p:nvPr/>
        </p:nvSpPr>
        <p:spPr>
          <a:xfrm rot="16200000">
            <a:off x="-4459495" y="4523601"/>
            <a:ext cx="96012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STEP 2a: Revert to original Link Aggregation model</a:t>
            </a:r>
            <a:endParaRPr lang="en-US" dirty="0"/>
          </a:p>
        </p:txBody>
      </p:sp>
      <p:sp>
        <p:nvSpPr>
          <p:cNvPr id="651" name="TextBox 650"/>
          <p:cNvSpPr txBox="1"/>
          <p:nvPr/>
        </p:nvSpPr>
        <p:spPr>
          <a:xfrm rot="5400000">
            <a:off x="3621318" y="2468675"/>
            <a:ext cx="663580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dirty="0" err="1" smtClean="0"/>
              <a:t>Virtuali</a:t>
            </a:r>
            <a:r>
              <a:rPr lang="en-GB" sz="1400" dirty="0" smtClean="0"/>
              <a:t>-</a:t>
            </a:r>
          </a:p>
          <a:p>
            <a:pPr algn="ctr"/>
            <a:r>
              <a:rPr lang="en-GB" sz="1400" dirty="0" err="1" smtClean="0"/>
              <a:t>zation</a:t>
            </a:r>
            <a:endParaRPr lang="en-US" sz="1400" dirty="0"/>
          </a:p>
        </p:txBody>
      </p:sp>
      <p:sp>
        <p:nvSpPr>
          <p:cNvPr id="655" name="Left-Right Arrow 654"/>
          <p:cNvSpPr/>
          <p:nvPr/>
        </p:nvSpPr>
        <p:spPr bwMode="auto">
          <a:xfrm>
            <a:off x="4600600" y="912168"/>
            <a:ext cx="4248472" cy="936104"/>
          </a:xfrm>
          <a:prstGeom prst="left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Logical</a:t>
            </a:r>
            <a:r>
              <a:rPr kumimoji="0" lang="en-GB" sz="1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model                 data plane model</a:t>
            </a:r>
            <a:endParaRPr kumimoji="0" lang="en-US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913" name="Group 912"/>
          <p:cNvGrpSpPr/>
          <p:nvPr/>
        </p:nvGrpSpPr>
        <p:grpSpPr>
          <a:xfrm>
            <a:off x="1576264" y="3670300"/>
            <a:ext cx="9577064" cy="6558845"/>
            <a:chOff x="1576264" y="3670300"/>
            <a:chExt cx="9577064" cy="6558845"/>
          </a:xfrm>
        </p:grpSpPr>
        <p:grpSp>
          <p:nvGrpSpPr>
            <p:cNvPr id="914" name="Group 368"/>
            <p:cNvGrpSpPr/>
            <p:nvPr/>
          </p:nvGrpSpPr>
          <p:grpSpPr>
            <a:xfrm>
              <a:off x="1576264" y="4006038"/>
              <a:ext cx="9577064" cy="6223107"/>
              <a:chOff x="223019" y="1661822"/>
              <a:chExt cx="9577064" cy="6223107"/>
            </a:xfrm>
          </p:grpSpPr>
          <p:cxnSp>
            <p:nvCxnSpPr>
              <p:cNvPr id="917" name="Straight Connector 916"/>
              <p:cNvCxnSpPr/>
              <p:nvPr/>
            </p:nvCxnSpPr>
            <p:spPr bwMode="auto">
              <a:xfrm flipH="1">
                <a:off x="9491240" y="5954241"/>
                <a:ext cx="1" cy="1862683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918" name="Isosceles Triangle 917"/>
              <p:cNvSpPr/>
              <p:nvPr/>
            </p:nvSpPr>
            <p:spPr bwMode="auto">
              <a:xfrm>
                <a:off x="472292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19" name="Isosceles Triangle 918"/>
              <p:cNvSpPr/>
              <p:nvPr/>
            </p:nvSpPr>
            <p:spPr bwMode="auto">
              <a:xfrm flipV="1">
                <a:off x="464341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20" name="Isosceles Triangle 919"/>
              <p:cNvSpPr/>
              <p:nvPr/>
            </p:nvSpPr>
            <p:spPr bwMode="auto">
              <a:xfrm>
                <a:off x="784177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21" name="Isosceles Triangle 920"/>
              <p:cNvSpPr/>
              <p:nvPr/>
            </p:nvSpPr>
            <p:spPr bwMode="auto">
              <a:xfrm flipV="1">
                <a:off x="784177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22" name="Isosceles Triangle 921"/>
              <p:cNvSpPr/>
              <p:nvPr/>
            </p:nvSpPr>
            <p:spPr bwMode="auto">
              <a:xfrm flipH="1">
                <a:off x="9513428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23" name="Isosceles Triangle 922"/>
              <p:cNvSpPr/>
              <p:nvPr/>
            </p:nvSpPr>
            <p:spPr bwMode="auto">
              <a:xfrm flipH="1" flipV="1">
                <a:off x="9521379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24" name="Isosceles Triangle 923"/>
              <p:cNvSpPr/>
              <p:nvPr/>
            </p:nvSpPr>
            <p:spPr bwMode="auto">
              <a:xfrm flipH="1">
                <a:off x="9201543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25" name="Isosceles Triangle 924"/>
              <p:cNvSpPr/>
              <p:nvPr/>
            </p:nvSpPr>
            <p:spPr bwMode="auto">
              <a:xfrm flipH="1" flipV="1">
                <a:off x="9201543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26" name="Isosceles Triangle 925"/>
              <p:cNvSpPr/>
              <p:nvPr/>
            </p:nvSpPr>
            <p:spPr bwMode="auto">
              <a:xfrm>
                <a:off x="614863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927" name="Isosceles Triangle 926"/>
              <p:cNvSpPr/>
              <p:nvPr/>
            </p:nvSpPr>
            <p:spPr bwMode="auto">
              <a:xfrm flipV="1">
                <a:off x="614863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928" name="Isosceles Triangle 927"/>
              <p:cNvSpPr/>
              <p:nvPr/>
            </p:nvSpPr>
            <p:spPr bwMode="auto">
              <a:xfrm>
                <a:off x="1807195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929" name="Isosceles Triangle 928"/>
              <p:cNvSpPr/>
              <p:nvPr/>
            </p:nvSpPr>
            <p:spPr bwMode="auto">
              <a:xfrm flipV="1">
                <a:off x="1807195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930" name="Isosceles Triangle 929"/>
              <p:cNvSpPr/>
              <p:nvPr/>
            </p:nvSpPr>
            <p:spPr bwMode="auto">
              <a:xfrm flipH="1">
                <a:off x="9370857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931" name="Isosceles Triangle 930"/>
              <p:cNvSpPr/>
              <p:nvPr/>
            </p:nvSpPr>
            <p:spPr bwMode="auto">
              <a:xfrm flipH="1" flipV="1">
                <a:off x="9370857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932" name="Isosceles Triangle 931"/>
              <p:cNvSpPr/>
              <p:nvPr/>
            </p:nvSpPr>
            <p:spPr bwMode="auto">
              <a:xfrm flipH="1">
                <a:off x="8178525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933" name="Isosceles Triangle 932"/>
              <p:cNvSpPr/>
              <p:nvPr/>
            </p:nvSpPr>
            <p:spPr bwMode="auto">
              <a:xfrm flipH="1" flipV="1">
                <a:off x="8178525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934" name="Isosceles Triangle 933"/>
              <p:cNvSpPr/>
              <p:nvPr/>
            </p:nvSpPr>
            <p:spPr bwMode="auto">
              <a:xfrm flipV="1">
                <a:off x="591038" y="4280520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cxnSp>
            <p:nvCxnSpPr>
              <p:cNvPr id="935" name="Straight Connector 934"/>
              <p:cNvCxnSpPr>
                <a:endCxn id="934" idx="0"/>
              </p:cNvCxnSpPr>
              <p:nvPr/>
            </p:nvCxnSpPr>
            <p:spPr bwMode="auto">
              <a:xfrm flipV="1">
                <a:off x="711762" y="4496544"/>
                <a:ext cx="19100" cy="1448172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936" name="Group 267"/>
              <p:cNvGrpSpPr/>
              <p:nvPr/>
            </p:nvGrpSpPr>
            <p:grpSpPr>
              <a:xfrm>
                <a:off x="614863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979" name="Flowchart: Delay 978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980" name="Flowchart: Delay 979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937" name="Freeform 936"/>
              <p:cNvSpPr/>
              <p:nvPr/>
            </p:nvSpPr>
            <p:spPr bwMode="auto">
              <a:xfrm>
                <a:off x="572494" y="1661822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938" name="Group 267"/>
              <p:cNvGrpSpPr/>
              <p:nvPr/>
            </p:nvGrpSpPr>
            <p:grpSpPr>
              <a:xfrm>
                <a:off x="472292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977" name="Flowchart: Delay 976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978" name="Flowchart: Delay 977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939" name="Freeform 938"/>
              <p:cNvSpPr/>
              <p:nvPr/>
            </p:nvSpPr>
            <p:spPr bwMode="auto">
              <a:xfrm flipH="1">
                <a:off x="771280" y="1669773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940" name="Group 270"/>
              <p:cNvGrpSpPr/>
              <p:nvPr/>
            </p:nvGrpSpPr>
            <p:grpSpPr>
              <a:xfrm>
                <a:off x="784177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975" name="Flowchart: Delay 974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976" name="Flowchart: Delay 975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941" name="Freeform 940"/>
              <p:cNvSpPr/>
              <p:nvPr/>
            </p:nvSpPr>
            <p:spPr bwMode="auto">
              <a:xfrm>
                <a:off x="733425" y="4581525"/>
                <a:ext cx="1181100" cy="1371600"/>
              </a:xfrm>
              <a:custGeom>
                <a:avLst/>
                <a:gdLst>
                  <a:gd name="connsiteX0" fmla="*/ 1171575 w 1181100"/>
                  <a:gd name="connsiteY0" fmla="*/ 1371600 h 1371600"/>
                  <a:gd name="connsiteX1" fmla="*/ 1181100 w 1181100"/>
                  <a:gd name="connsiteY1" fmla="*/ 419100 h 1371600"/>
                  <a:gd name="connsiteX2" fmla="*/ 0 w 1181100"/>
                  <a:gd name="connsiteY2" fmla="*/ 0 h 1371600"/>
                  <a:gd name="connsiteX0" fmla="*/ 1171575 w 1181100"/>
                  <a:gd name="connsiteY0" fmla="*/ 1371600 h 1371600"/>
                  <a:gd name="connsiteX1" fmla="*/ 1181100 w 1181100"/>
                  <a:gd name="connsiteY1" fmla="*/ 419100 h 1371600"/>
                  <a:gd name="connsiteX2" fmla="*/ 249214 w 1181100"/>
                  <a:gd name="connsiteY2" fmla="*/ 86009 h 1371600"/>
                  <a:gd name="connsiteX3" fmla="*/ 0 w 1181100"/>
                  <a:gd name="connsiteY3" fmla="*/ 0 h 1371600"/>
                  <a:gd name="connsiteX0" fmla="*/ 1171575 w 1181100"/>
                  <a:gd name="connsiteY0" fmla="*/ 1371600 h 1371600"/>
                  <a:gd name="connsiteX1" fmla="*/ 1181100 w 1181100"/>
                  <a:gd name="connsiteY1" fmla="*/ 419100 h 1371600"/>
                  <a:gd name="connsiteX2" fmla="*/ 167327 w 1181100"/>
                  <a:gd name="connsiteY2" fmla="*/ 263430 h 1371600"/>
                  <a:gd name="connsiteX3" fmla="*/ 0 w 1181100"/>
                  <a:gd name="connsiteY3" fmla="*/ 0 h 1371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81100" h="1371600">
                    <a:moveTo>
                      <a:pt x="1171575" y="1371600"/>
                    </a:moveTo>
                    <a:lnTo>
                      <a:pt x="1181100" y="419100"/>
                    </a:lnTo>
                    <a:lnTo>
                      <a:pt x="167327" y="263430"/>
                    </a:lnTo>
                    <a:lnTo>
                      <a:pt x="0" y="0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942" name="Group 267"/>
              <p:cNvGrpSpPr/>
              <p:nvPr/>
            </p:nvGrpSpPr>
            <p:grpSpPr>
              <a:xfrm>
                <a:off x="1807195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973" name="Flowchart: Delay 972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974" name="Flowchart: Delay 973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943" name="Isosceles Triangle 942"/>
              <p:cNvSpPr/>
              <p:nvPr/>
            </p:nvSpPr>
            <p:spPr bwMode="auto">
              <a:xfrm flipH="1" flipV="1">
                <a:off x="9331058" y="4280520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cxnSp>
            <p:nvCxnSpPr>
              <p:cNvPr id="944" name="Straight Connector 943"/>
              <p:cNvCxnSpPr>
                <a:endCxn id="943" idx="0"/>
              </p:cNvCxnSpPr>
              <p:nvPr/>
            </p:nvCxnSpPr>
            <p:spPr bwMode="auto">
              <a:xfrm flipH="1" flipV="1">
                <a:off x="9470882" y="4496544"/>
                <a:ext cx="19100" cy="1448172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945" name="Group 267"/>
              <p:cNvGrpSpPr/>
              <p:nvPr/>
            </p:nvGrpSpPr>
            <p:grpSpPr>
              <a:xfrm flipH="1">
                <a:off x="9370857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971" name="Flowchart: Delay 970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972" name="Flowchart: Delay 971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946" name="Freeform 945"/>
              <p:cNvSpPr/>
              <p:nvPr/>
            </p:nvSpPr>
            <p:spPr bwMode="auto">
              <a:xfrm flipH="1">
                <a:off x="9502029" y="1661822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947" name="Group 267"/>
              <p:cNvGrpSpPr/>
              <p:nvPr/>
            </p:nvGrpSpPr>
            <p:grpSpPr>
              <a:xfrm flipH="1">
                <a:off x="9513428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969" name="Flowchart: Delay 968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970" name="Flowchart: Delay 969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948" name="Freeform 947"/>
              <p:cNvSpPr/>
              <p:nvPr/>
            </p:nvSpPr>
            <p:spPr bwMode="auto">
              <a:xfrm>
                <a:off x="9303243" y="1669773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949" name="Group 270"/>
              <p:cNvGrpSpPr/>
              <p:nvPr/>
            </p:nvGrpSpPr>
            <p:grpSpPr>
              <a:xfrm flipH="1">
                <a:off x="9201543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967" name="Flowchart: Delay 966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968" name="Flowchart: Delay 967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950" name="Freeform 949"/>
              <p:cNvSpPr/>
              <p:nvPr/>
            </p:nvSpPr>
            <p:spPr bwMode="auto">
              <a:xfrm flipH="1">
                <a:off x="8287219" y="4581525"/>
                <a:ext cx="1181100" cy="1371600"/>
              </a:xfrm>
              <a:custGeom>
                <a:avLst/>
                <a:gdLst>
                  <a:gd name="connsiteX0" fmla="*/ 1171575 w 1181100"/>
                  <a:gd name="connsiteY0" fmla="*/ 1371600 h 1371600"/>
                  <a:gd name="connsiteX1" fmla="*/ 1181100 w 1181100"/>
                  <a:gd name="connsiteY1" fmla="*/ 419100 h 1371600"/>
                  <a:gd name="connsiteX2" fmla="*/ 0 w 1181100"/>
                  <a:gd name="connsiteY2" fmla="*/ 0 h 1371600"/>
                  <a:gd name="connsiteX0" fmla="*/ 1171575 w 1181100"/>
                  <a:gd name="connsiteY0" fmla="*/ 1371600 h 1371600"/>
                  <a:gd name="connsiteX1" fmla="*/ 1181100 w 1181100"/>
                  <a:gd name="connsiteY1" fmla="*/ 419100 h 1371600"/>
                  <a:gd name="connsiteX2" fmla="*/ 249214 w 1181100"/>
                  <a:gd name="connsiteY2" fmla="*/ 86009 h 1371600"/>
                  <a:gd name="connsiteX3" fmla="*/ 0 w 1181100"/>
                  <a:gd name="connsiteY3" fmla="*/ 0 h 1371600"/>
                  <a:gd name="connsiteX0" fmla="*/ 1171575 w 1181100"/>
                  <a:gd name="connsiteY0" fmla="*/ 1371600 h 1371600"/>
                  <a:gd name="connsiteX1" fmla="*/ 1181100 w 1181100"/>
                  <a:gd name="connsiteY1" fmla="*/ 419100 h 1371600"/>
                  <a:gd name="connsiteX2" fmla="*/ 167327 w 1181100"/>
                  <a:gd name="connsiteY2" fmla="*/ 263430 h 1371600"/>
                  <a:gd name="connsiteX3" fmla="*/ 0 w 1181100"/>
                  <a:gd name="connsiteY3" fmla="*/ 0 h 1371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81100" h="1371600">
                    <a:moveTo>
                      <a:pt x="1171575" y="1371600"/>
                    </a:moveTo>
                    <a:lnTo>
                      <a:pt x="1181100" y="419100"/>
                    </a:lnTo>
                    <a:lnTo>
                      <a:pt x="167327" y="263430"/>
                    </a:lnTo>
                    <a:lnTo>
                      <a:pt x="0" y="0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951" name="Group 267"/>
              <p:cNvGrpSpPr/>
              <p:nvPr/>
            </p:nvGrpSpPr>
            <p:grpSpPr>
              <a:xfrm flipH="1">
                <a:off x="8178525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965" name="Flowchart: Delay 964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966" name="Flowchart: Delay 965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cxnSp>
            <p:nvCxnSpPr>
              <p:cNvPr id="952" name="Straight Connector 951"/>
              <p:cNvCxnSpPr/>
              <p:nvPr/>
            </p:nvCxnSpPr>
            <p:spPr bwMode="auto">
              <a:xfrm flipH="1">
                <a:off x="717550" y="5944716"/>
                <a:ext cx="1" cy="1872208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53" name="Straight Connector 952"/>
              <p:cNvCxnSpPr/>
              <p:nvPr/>
            </p:nvCxnSpPr>
            <p:spPr bwMode="auto">
              <a:xfrm flipH="1">
                <a:off x="1908175" y="5944716"/>
                <a:ext cx="1" cy="1872208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54" name="Straight Connector 953"/>
              <p:cNvCxnSpPr/>
              <p:nvPr/>
            </p:nvCxnSpPr>
            <p:spPr bwMode="auto">
              <a:xfrm>
                <a:off x="223019" y="7794451"/>
                <a:ext cx="9577064" cy="0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955" name="TextBox 954"/>
              <p:cNvSpPr txBox="1"/>
              <p:nvPr/>
            </p:nvSpPr>
            <p:spPr>
              <a:xfrm>
                <a:off x="4961706" y="7669485"/>
                <a:ext cx="58990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BVLAN</a:t>
                </a:r>
                <a:endParaRPr lang="en-US" sz="1400" b="0" dirty="0" smtClean="0"/>
              </a:p>
            </p:txBody>
          </p:sp>
          <p:cxnSp>
            <p:nvCxnSpPr>
              <p:cNvPr id="956" name="Straight Connector 955"/>
              <p:cNvCxnSpPr/>
              <p:nvPr/>
            </p:nvCxnSpPr>
            <p:spPr bwMode="auto">
              <a:xfrm flipH="1">
                <a:off x="8300615" y="5944716"/>
                <a:ext cx="1" cy="1872208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957" name="TextBox 956"/>
              <p:cNvSpPr txBox="1"/>
              <p:nvPr/>
            </p:nvSpPr>
            <p:spPr>
              <a:xfrm rot="16200000">
                <a:off x="385314" y="7384876"/>
                <a:ext cx="46807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active</a:t>
                </a:r>
                <a:endParaRPr lang="en-US" sz="1400" b="0" dirty="0" smtClean="0"/>
              </a:p>
            </p:txBody>
          </p:sp>
          <p:sp>
            <p:nvSpPr>
              <p:cNvPr id="958" name="TextBox 957"/>
              <p:cNvSpPr txBox="1"/>
              <p:nvPr/>
            </p:nvSpPr>
            <p:spPr>
              <a:xfrm rot="16200000">
                <a:off x="1462323" y="7297701"/>
                <a:ext cx="61715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blocked</a:t>
                </a:r>
                <a:endParaRPr lang="en-US" sz="1400" b="0" dirty="0" smtClean="0"/>
              </a:p>
            </p:txBody>
          </p:sp>
          <p:sp>
            <p:nvSpPr>
              <p:cNvPr id="959" name="TextBox 958"/>
              <p:cNvSpPr txBox="1"/>
              <p:nvPr/>
            </p:nvSpPr>
            <p:spPr>
              <a:xfrm rot="5400000" flipH="1">
                <a:off x="8087638" y="7297701"/>
                <a:ext cx="61715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blocked</a:t>
                </a:r>
                <a:endParaRPr lang="en-US" sz="1400" b="0" dirty="0" smtClean="0"/>
              </a:p>
            </p:txBody>
          </p:sp>
          <p:sp>
            <p:nvSpPr>
              <p:cNvPr id="960" name="TextBox 959"/>
              <p:cNvSpPr txBox="1"/>
              <p:nvPr/>
            </p:nvSpPr>
            <p:spPr>
              <a:xfrm rot="5400000" flipH="1">
                <a:off x="9311194" y="7297700"/>
                <a:ext cx="61715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blocked</a:t>
                </a:r>
                <a:endParaRPr lang="en-US" sz="1400" b="0" dirty="0" smtClean="0"/>
              </a:p>
            </p:txBody>
          </p:sp>
          <p:cxnSp>
            <p:nvCxnSpPr>
              <p:cNvPr id="961" name="Straight Connector 960"/>
              <p:cNvCxnSpPr/>
              <p:nvPr/>
            </p:nvCxnSpPr>
            <p:spPr bwMode="auto">
              <a:xfrm>
                <a:off x="4391025" y="7472363"/>
                <a:ext cx="4764" cy="333375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62" name="Straight Connector 961"/>
              <p:cNvCxnSpPr/>
              <p:nvPr/>
            </p:nvCxnSpPr>
            <p:spPr bwMode="auto">
              <a:xfrm>
                <a:off x="4710113" y="7472363"/>
                <a:ext cx="1" cy="304800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63" name="Straight Connector 962"/>
              <p:cNvCxnSpPr/>
              <p:nvPr/>
            </p:nvCxnSpPr>
            <p:spPr bwMode="auto">
              <a:xfrm flipH="1">
                <a:off x="5848351" y="7467600"/>
                <a:ext cx="4762" cy="338138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64" name="Straight Connector 963"/>
              <p:cNvCxnSpPr/>
              <p:nvPr/>
            </p:nvCxnSpPr>
            <p:spPr bwMode="auto">
              <a:xfrm>
                <a:off x="6086475" y="7472363"/>
                <a:ext cx="1" cy="323850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915" name="Straight Connector 914"/>
            <p:cNvCxnSpPr/>
            <p:nvPr/>
          </p:nvCxnSpPr>
          <p:spPr bwMode="auto">
            <a:xfrm flipH="1">
              <a:off x="1936306" y="3787913"/>
              <a:ext cx="1223622" cy="220599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16" name="Straight Connector 915"/>
            <p:cNvCxnSpPr>
              <a:stCxn id="939" idx="2"/>
            </p:cNvCxnSpPr>
            <p:nvPr/>
          </p:nvCxnSpPr>
          <p:spPr bwMode="auto">
            <a:xfrm flipV="1">
              <a:off x="2235844" y="3670300"/>
              <a:ext cx="1701156" cy="343689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981" name="Group 980"/>
          <p:cNvGrpSpPr/>
          <p:nvPr/>
        </p:nvGrpSpPr>
        <p:grpSpPr>
          <a:xfrm>
            <a:off x="2224336" y="3670300"/>
            <a:ext cx="8462456" cy="6385932"/>
            <a:chOff x="2224336" y="3670300"/>
            <a:chExt cx="8462456" cy="6385932"/>
          </a:xfrm>
        </p:grpSpPr>
        <p:grpSp>
          <p:nvGrpSpPr>
            <p:cNvPr id="982" name="Group 433"/>
            <p:cNvGrpSpPr/>
            <p:nvPr/>
          </p:nvGrpSpPr>
          <p:grpSpPr>
            <a:xfrm>
              <a:off x="2224336" y="4004464"/>
              <a:ext cx="8462456" cy="6051768"/>
              <a:chOff x="871091" y="1660248"/>
              <a:chExt cx="8462456" cy="6051768"/>
            </a:xfrm>
          </p:grpSpPr>
          <p:sp>
            <p:nvSpPr>
              <p:cNvPr id="985" name="Isosceles Triangle 984"/>
              <p:cNvSpPr/>
              <p:nvPr/>
            </p:nvSpPr>
            <p:spPr bwMode="auto">
              <a:xfrm>
                <a:off x="1418581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86" name="Isosceles Triangle 985"/>
              <p:cNvSpPr/>
              <p:nvPr/>
            </p:nvSpPr>
            <p:spPr bwMode="auto">
              <a:xfrm flipV="1">
                <a:off x="1418581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87" name="Isosceles Triangle 986"/>
              <p:cNvSpPr/>
              <p:nvPr/>
            </p:nvSpPr>
            <p:spPr bwMode="auto">
              <a:xfrm>
                <a:off x="1121023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88" name="Isosceles Triangle 987"/>
              <p:cNvSpPr/>
              <p:nvPr/>
            </p:nvSpPr>
            <p:spPr bwMode="auto">
              <a:xfrm flipV="1">
                <a:off x="1121023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89" name="Isosceles Triangle 988"/>
              <p:cNvSpPr/>
              <p:nvPr/>
            </p:nvSpPr>
            <p:spPr bwMode="auto">
              <a:xfrm flipH="1">
                <a:off x="8567139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90" name="Isosceles Triangle 989"/>
              <p:cNvSpPr/>
              <p:nvPr/>
            </p:nvSpPr>
            <p:spPr bwMode="auto">
              <a:xfrm flipH="1" flipV="1">
                <a:off x="8567139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91" name="Isosceles Triangle 990"/>
              <p:cNvSpPr/>
              <p:nvPr/>
            </p:nvSpPr>
            <p:spPr bwMode="auto">
              <a:xfrm flipH="1">
                <a:off x="8864697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92" name="Isosceles Triangle 991"/>
              <p:cNvSpPr/>
              <p:nvPr/>
            </p:nvSpPr>
            <p:spPr bwMode="auto">
              <a:xfrm flipH="1" flipV="1">
                <a:off x="8864697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93" name="Isosceles Triangle 992"/>
              <p:cNvSpPr/>
              <p:nvPr/>
            </p:nvSpPr>
            <p:spPr bwMode="auto">
              <a:xfrm>
                <a:off x="871091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994" name="Isosceles Triangle 993"/>
              <p:cNvSpPr/>
              <p:nvPr/>
            </p:nvSpPr>
            <p:spPr bwMode="auto">
              <a:xfrm>
                <a:off x="2095227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995" name="Isosceles Triangle 994"/>
              <p:cNvSpPr/>
              <p:nvPr/>
            </p:nvSpPr>
            <p:spPr bwMode="auto">
              <a:xfrm flipH="1">
                <a:off x="9114629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996" name="Isosceles Triangle 995"/>
              <p:cNvSpPr/>
              <p:nvPr/>
            </p:nvSpPr>
            <p:spPr bwMode="auto">
              <a:xfrm flipH="1">
                <a:off x="7890493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997" name="Freeform 996"/>
              <p:cNvSpPr/>
              <p:nvPr/>
            </p:nvSpPr>
            <p:spPr bwMode="auto">
              <a:xfrm flipH="1">
                <a:off x="8822524" y="4491990"/>
                <a:ext cx="0" cy="87630"/>
              </a:xfrm>
              <a:custGeom>
                <a:avLst/>
                <a:gdLst>
                  <a:gd name="connsiteX0" fmla="*/ 163830 w 163830"/>
                  <a:gd name="connsiteY0" fmla="*/ 0 h 278130"/>
                  <a:gd name="connsiteX1" fmla="*/ 163830 w 163830"/>
                  <a:gd name="connsiteY1" fmla="*/ 87630 h 278130"/>
                  <a:gd name="connsiteX2" fmla="*/ 0 w 163830"/>
                  <a:gd name="connsiteY2" fmla="*/ 278130 h 278130"/>
                  <a:gd name="connsiteX0" fmla="*/ 0 w 0"/>
                  <a:gd name="connsiteY0" fmla="*/ 0 h 87630"/>
                  <a:gd name="connsiteX1" fmla="*/ 0 w 0"/>
                  <a:gd name="connsiteY1" fmla="*/ 87630 h 876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87630">
                    <a:moveTo>
                      <a:pt x="0" y="0"/>
                    </a:moveTo>
                    <a:lnTo>
                      <a:pt x="0" y="87630"/>
                    </a:lnTo>
                  </a:path>
                </a:pathLst>
              </a:custGeom>
              <a:noFill/>
              <a:ln w="28575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98" name="Rectangle 997"/>
              <p:cNvSpPr/>
              <p:nvPr/>
            </p:nvSpPr>
            <p:spPr bwMode="auto">
              <a:xfrm>
                <a:off x="1066080" y="4574012"/>
                <a:ext cx="621103" cy="21566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99" name="Isosceles Triangle 998"/>
              <p:cNvSpPr/>
              <p:nvPr/>
            </p:nvSpPr>
            <p:spPr bwMode="auto">
              <a:xfrm flipV="1">
                <a:off x="1239516" y="4280520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00" name="Freeform 999"/>
              <p:cNvSpPr/>
              <p:nvPr/>
            </p:nvSpPr>
            <p:spPr bwMode="auto">
              <a:xfrm>
                <a:off x="1210669" y="1661822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01" name="Freeform 1000"/>
              <p:cNvSpPr/>
              <p:nvPr/>
            </p:nvSpPr>
            <p:spPr bwMode="auto">
              <a:xfrm flipH="1">
                <a:off x="1409455" y="1660248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1002" name="Group 251"/>
              <p:cNvGrpSpPr/>
              <p:nvPr/>
            </p:nvGrpSpPr>
            <p:grpSpPr>
              <a:xfrm>
                <a:off x="1418581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1044" name="Flowchart: Delay 1043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1045" name="Flowchart: Delay 1044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1003" name="Freeform 1002"/>
              <p:cNvSpPr/>
              <p:nvPr/>
            </p:nvSpPr>
            <p:spPr bwMode="auto">
              <a:xfrm>
                <a:off x="981076" y="4680495"/>
                <a:ext cx="243506" cy="1272630"/>
              </a:xfrm>
              <a:custGeom>
                <a:avLst/>
                <a:gdLst>
                  <a:gd name="connsiteX0" fmla="*/ 390525 w 390525"/>
                  <a:gd name="connsiteY0" fmla="*/ 0 h 1447800"/>
                  <a:gd name="connsiteX1" fmla="*/ 390525 w 390525"/>
                  <a:gd name="connsiteY1" fmla="*/ 95250 h 1447800"/>
                  <a:gd name="connsiteX2" fmla="*/ 0 w 390525"/>
                  <a:gd name="connsiteY2" fmla="*/ 514350 h 1447800"/>
                  <a:gd name="connsiteX3" fmla="*/ 0 w 390525"/>
                  <a:gd name="connsiteY3" fmla="*/ 1447800 h 1447800"/>
                  <a:gd name="connsiteX0" fmla="*/ 390525 w 390525"/>
                  <a:gd name="connsiteY0" fmla="*/ 0 h 1447800"/>
                  <a:gd name="connsiteX1" fmla="*/ 230505 w 390525"/>
                  <a:gd name="connsiteY1" fmla="*/ 270510 h 1447800"/>
                  <a:gd name="connsiteX2" fmla="*/ 0 w 390525"/>
                  <a:gd name="connsiteY2" fmla="*/ 514350 h 1447800"/>
                  <a:gd name="connsiteX3" fmla="*/ 0 w 390525"/>
                  <a:gd name="connsiteY3" fmla="*/ 1447800 h 1447800"/>
                  <a:gd name="connsiteX0" fmla="*/ 230505 w 230505"/>
                  <a:gd name="connsiteY0" fmla="*/ 0 h 1177290"/>
                  <a:gd name="connsiteX1" fmla="*/ 0 w 230505"/>
                  <a:gd name="connsiteY1" fmla="*/ 243840 h 1177290"/>
                  <a:gd name="connsiteX2" fmla="*/ 0 w 230505"/>
                  <a:gd name="connsiteY2" fmla="*/ 1177290 h 1177290"/>
                  <a:gd name="connsiteX0" fmla="*/ 243506 w 243506"/>
                  <a:gd name="connsiteY0" fmla="*/ 0 h 1272630"/>
                  <a:gd name="connsiteX1" fmla="*/ 0 w 243506"/>
                  <a:gd name="connsiteY1" fmla="*/ 339180 h 1272630"/>
                  <a:gd name="connsiteX2" fmla="*/ 0 w 243506"/>
                  <a:gd name="connsiteY2" fmla="*/ 1272630 h 1272630"/>
                  <a:gd name="connsiteX0" fmla="*/ 243506 w 243506"/>
                  <a:gd name="connsiteY0" fmla="*/ 0 h 1272630"/>
                  <a:gd name="connsiteX1" fmla="*/ 128338 w 243506"/>
                  <a:gd name="connsiteY1" fmla="*/ 177526 h 1272630"/>
                  <a:gd name="connsiteX2" fmla="*/ 0 w 243506"/>
                  <a:gd name="connsiteY2" fmla="*/ 339180 h 1272630"/>
                  <a:gd name="connsiteX3" fmla="*/ 0 w 243506"/>
                  <a:gd name="connsiteY3" fmla="*/ 1272630 h 1272630"/>
                  <a:gd name="connsiteX0" fmla="*/ 243506 w 243506"/>
                  <a:gd name="connsiteY0" fmla="*/ 0 h 1272630"/>
                  <a:gd name="connsiteX1" fmla="*/ 228012 w 243506"/>
                  <a:gd name="connsiteY1" fmla="*/ 108187 h 1272630"/>
                  <a:gd name="connsiteX2" fmla="*/ 0 w 243506"/>
                  <a:gd name="connsiteY2" fmla="*/ 339180 h 1272630"/>
                  <a:gd name="connsiteX3" fmla="*/ 0 w 243506"/>
                  <a:gd name="connsiteY3" fmla="*/ 1272630 h 1272630"/>
                  <a:gd name="connsiteX0" fmla="*/ 243506 w 243506"/>
                  <a:gd name="connsiteY0" fmla="*/ 0 h 1272630"/>
                  <a:gd name="connsiteX1" fmla="*/ 241013 w 243506"/>
                  <a:gd name="connsiteY1" fmla="*/ 108187 h 1272630"/>
                  <a:gd name="connsiteX2" fmla="*/ 0 w 243506"/>
                  <a:gd name="connsiteY2" fmla="*/ 339180 h 1272630"/>
                  <a:gd name="connsiteX3" fmla="*/ 0 w 243506"/>
                  <a:gd name="connsiteY3" fmla="*/ 1272630 h 12726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43506" h="1272630">
                    <a:moveTo>
                      <a:pt x="243506" y="0"/>
                    </a:moveTo>
                    <a:lnTo>
                      <a:pt x="241013" y="108187"/>
                    </a:lnTo>
                    <a:lnTo>
                      <a:pt x="0" y="339180"/>
                    </a:lnTo>
                    <a:lnTo>
                      <a:pt x="0" y="1272630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1004" name="Group 270"/>
              <p:cNvGrpSpPr/>
              <p:nvPr/>
            </p:nvGrpSpPr>
            <p:grpSpPr>
              <a:xfrm>
                <a:off x="871091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1042" name="Flowchart: Delay 1041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1043" name="Flowchart: Delay 1042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1005" name="Freeform 1004"/>
              <p:cNvSpPr/>
              <p:nvPr/>
            </p:nvSpPr>
            <p:spPr bwMode="auto">
              <a:xfrm>
                <a:off x="1517751" y="4686734"/>
                <a:ext cx="701573" cy="1256866"/>
              </a:xfrm>
              <a:custGeom>
                <a:avLst/>
                <a:gdLst>
                  <a:gd name="connsiteX0" fmla="*/ 0 w 847725"/>
                  <a:gd name="connsiteY0" fmla="*/ 0 h 1371600"/>
                  <a:gd name="connsiteX1" fmla="*/ 847725 w 847725"/>
                  <a:gd name="connsiteY1" fmla="*/ 457200 h 1371600"/>
                  <a:gd name="connsiteX2" fmla="*/ 838200 w 847725"/>
                  <a:gd name="connsiteY2" fmla="*/ 1371600 h 1371600"/>
                  <a:gd name="connsiteX0" fmla="*/ 0 w 645795"/>
                  <a:gd name="connsiteY0" fmla="*/ 0 h 1150620"/>
                  <a:gd name="connsiteX1" fmla="*/ 645795 w 645795"/>
                  <a:gd name="connsiteY1" fmla="*/ 236220 h 1150620"/>
                  <a:gd name="connsiteX2" fmla="*/ 636270 w 645795"/>
                  <a:gd name="connsiteY2" fmla="*/ 1150620 h 1150620"/>
                  <a:gd name="connsiteX0" fmla="*/ 0 w 653415"/>
                  <a:gd name="connsiteY0" fmla="*/ 0 h 1165860"/>
                  <a:gd name="connsiteX1" fmla="*/ 653415 w 653415"/>
                  <a:gd name="connsiteY1" fmla="*/ 251460 h 1165860"/>
                  <a:gd name="connsiteX2" fmla="*/ 643890 w 653415"/>
                  <a:gd name="connsiteY2" fmla="*/ 1165860 h 1165860"/>
                  <a:gd name="connsiteX0" fmla="*/ 0 w 696751"/>
                  <a:gd name="connsiteY0" fmla="*/ 0 h 1239532"/>
                  <a:gd name="connsiteX1" fmla="*/ 696751 w 696751"/>
                  <a:gd name="connsiteY1" fmla="*/ 325132 h 1239532"/>
                  <a:gd name="connsiteX2" fmla="*/ 687226 w 696751"/>
                  <a:gd name="connsiteY2" fmla="*/ 1239532 h 1239532"/>
                  <a:gd name="connsiteX0" fmla="*/ 0 w 696751"/>
                  <a:gd name="connsiteY0" fmla="*/ 0 h 1239532"/>
                  <a:gd name="connsiteX1" fmla="*/ 332228 w 696751"/>
                  <a:gd name="connsiteY1" fmla="*/ 149619 h 1239532"/>
                  <a:gd name="connsiteX2" fmla="*/ 696751 w 696751"/>
                  <a:gd name="connsiteY2" fmla="*/ 325132 h 1239532"/>
                  <a:gd name="connsiteX3" fmla="*/ 687226 w 696751"/>
                  <a:gd name="connsiteY3" fmla="*/ 1239532 h 1239532"/>
                  <a:gd name="connsiteX0" fmla="*/ 1463 w 698214"/>
                  <a:gd name="connsiteY0" fmla="*/ 0 h 1239532"/>
                  <a:gd name="connsiteX1" fmla="*/ 0 w 698214"/>
                  <a:gd name="connsiteY1" fmla="*/ 75947 h 1239532"/>
                  <a:gd name="connsiteX2" fmla="*/ 698214 w 698214"/>
                  <a:gd name="connsiteY2" fmla="*/ 325132 h 1239532"/>
                  <a:gd name="connsiteX3" fmla="*/ 688689 w 698214"/>
                  <a:gd name="connsiteY3" fmla="*/ 1239532 h 1239532"/>
                  <a:gd name="connsiteX0" fmla="*/ 488 w 701573"/>
                  <a:gd name="connsiteY0" fmla="*/ 0 h 1256866"/>
                  <a:gd name="connsiteX1" fmla="*/ 3359 w 701573"/>
                  <a:gd name="connsiteY1" fmla="*/ 93281 h 1256866"/>
                  <a:gd name="connsiteX2" fmla="*/ 701573 w 701573"/>
                  <a:gd name="connsiteY2" fmla="*/ 342466 h 1256866"/>
                  <a:gd name="connsiteX3" fmla="*/ 692048 w 701573"/>
                  <a:gd name="connsiteY3" fmla="*/ 1256866 h 1256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01573" h="1256866">
                    <a:moveTo>
                      <a:pt x="488" y="0"/>
                    </a:moveTo>
                    <a:cubicBezTo>
                      <a:pt x="0" y="25316"/>
                      <a:pt x="3847" y="67965"/>
                      <a:pt x="3359" y="93281"/>
                    </a:cubicBezTo>
                    <a:lnTo>
                      <a:pt x="701573" y="342466"/>
                    </a:lnTo>
                    <a:lnTo>
                      <a:pt x="692048" y="1256866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06" name="Isosceles Triangle 1005"/>
              <p:cNvSpPr/>
              <p:nvPr/>
            </p:nvSpPr>
            <p:spPr bwMode="auto">
              <a:xfrm flipV="1">
                <a:off x="2095227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grpSp>
            <p:nvGrpSpPr>
              <p:cNvPr id="1007" name="Group 270"/>
              <p:cNvGrpSpPr/>
              <p:nvPr/>
            </p:nvGrpSpPr>
            <p:grpSpPr>
              <a:xfrm>
                <a:off x="2095227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1040" name="Flowchart: Delay 1039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1041" name="Flowchart: Delay 1040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1008" name="Freeform 1007"/>
              <p:cNvSpPr/>
              <p:nvPr/>
            </p:nvSpPr>
            <p:spPr bwMode="auto">
              <a:xfrm>
                <a:off x="1215390" y="4491990"/>
                <a:ext cx="163830" cy="278130"/>
              </a:xfrm>
              <a:custGeom>
                <a:avLst/>
                <a:gdLst>
                  <a:gd name="connsiteX0" fmla="*/ 163830 w 163830"/>
                  <a:gd name="connsiteY0" fmla="*/ 0 h 278130"/>
                  <a:gd name="connsiteX1" fmla="*/ 163830 w 163830"/>
                  <a:gd name="connsiteY1" fmla="*/ 87630 h 278130"/>
                  <a:gd name="connsiteX2" fmla="*/ 0 w 163830"/>
                  <a:gd name="connsiteY2" fmla="*/ 278130 h 2781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3830" h="278130">
                    <a:moveTo>
                      <a:pt x="163830" y="0"/>
                    </a:moveTo>
                    <a:lnTo>
                      <a:pt x="163830" y="87630"/>
                    </a:lnTo>
                    <a:lnTo>
                      <a:pt x="0" y="278130"/>
                    </a:lnTo>
                  </a:path>
                </a:pathLst>
              </a:custGeom>
              <a:noFill/>
              <a:ln w="28575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09" name="Isosceles Triangle 1008"/>
              <p:cNvSpPr/>
              <p:nvPr/>
            </p:nvSpPr>
            <p:spPr bwMode="auto">
              <a:xfrm flipH="1" flipV="1">
                <a:off x="8682580" y="4280520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10" name="Freeform 1009"/>
              <p:cNvSpPr/>
              <p:nvPr/>
            </p:nvSpPr>
            <p:spPr bwMode="auto">
              <a:xfrm flipH="1">
                <a:off x="8863854" y="1661822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11" name="Freeform 1010"/>
              <p:cNvSpPr/>
              <p:nvPr/>
            </p:nvSpPr>
            <p:spPr bwMode="auto">
              <a:xfrm>
                <a:off x="8665068" y="1660248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1012" name="Group 251"/>
              <p:cNvGrpSpPr/>
              <p:nvPr/>
            </p:nvGrpSpPr>
            <p:grpSpPr>
              <a:xfrm flipH="1">
                <a:off x="8567139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1038" name="Flowchart: Delay 1037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1039" name="Flowchart: Delay 1038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1013" name="Rectangle 1012"/>
              <p:cNvSpPr/>
              <p:nvPr/>
            </p:nvSpPr>
            <p:spPr bwMode="auto">
              <a:xfrm flipH="1">
                <a:off x="8514561" y="4574012"/>
                <a:ext cx="621103" cy="21566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14" name="Freeform 1013"/>
              <p:cNvSpPr/>
              <p:nvPr/>
            </p:nvSpPr>
            <p:spPr bwMode="auto">
              <a:xfrm flipH="1">
                <a:off x="8977162" y="4680495"/>
                <a:ext cx="243506" cy="1272630"/>
              </a:xfrm>
              <a:custGeom>
                <a:avLst/>
                <a:gdLst>
                  <a:gd name="connsiteX0" fmla="*/ 390525 w 390525"/>
                  <a:gd name="connsiteY0" fmla="*/ 0 h 1447800"/>
                  <a:gd name="connsiteX1" fmla="*/ 390525 w 390525"/>
                  <a:gd name="connsiteY1" fmla="*/ 95250 h 1447800"/>
                  <a:gd name="connsiteX2" fmla="*/ 0 w 390525"/>
                  <a:gd name="connsiteY2" fmla="*/ 514350 h 1447800"/>
                  <a:gd name="connsiteX3" fmla="*/ 0 w 390525"/>
                  <a:gd name="connsiteY3" fmla="*/ 1447800 h 1447800"/>
                  <a:gd name="connsiteX0" fmla="*/ 390525 w 390525"/>
                  <a:gd name="connsiteY0" fmla="*/ 0 h 1447800"/>
                  <a:gd name="connsiteX1" fmla="*/ 230505 w 390525"/>
                  <a:gd name="connsiteY1" fmla="*/ 270510 h 1447800"/>
                  <a:gd name="connsiteX2" fmla="*/ 0 w 390525"/>
                  <a:gd name="connsiteY2" fmla="*/ 514350 h 1447800"/>
                  <a:gd name="connsiteX3" fmla="*/ 0 w 390525"/>
                  <a:gd name="connsiteY3" fmla="*/ 1447800 h 1447800"/>
                  <a:gd name="connsiteX0" fmla="*/ 230505 w 230505"/>
                  <a:gd name="connsiteY0" fmla="*/ 0 h 1177290"/>
                  <a:gd name="connsiteX1" fmla="*/ 0 w 230505"/>
                  <a:gd name="connsiteY1" fmla="*/ 243840 h 1177290"/>
                  <a:gd name="connsiteX2" fmla="*/ 0 w 230505"/>
                  <a:gd name="connsiteY2" fmla="*/ 1177290 h 1177290"/>
                  <a:gd name="connsiteX0" fmla="*/ 243506 w 243506"/>
                  <a:gd name="connsiteY0" fmla="*/ 0 h 1272630"/>
                  <a:gd name="connsiteX1" fmla="*/ 0 w 243506"/>
                  <a:gd name="connsiteY1" fmla="*/ 339180 h 1272630"/>
                  <a:gd name="connsiteX2" fmla="*/ 0 w 243506"/>
                  <a:gd name="connsiteY2" fmla="*/ 1272630 h 1272630"/>
                  <a:gd name="connsiteX0" fmla="*/ 243506 w 243506"/>
                  <a:gd name="connsiteY0" fmla="*/ 0 h 1272630"/>
                  <a:gd name="connsiteX1" fmla="*/ 128338 w 243506"/>
                  <a:gd name="connsiteY1" fmla="*/ 177526 h 1272630"/>
                  <a:gd name="connsiteX2" fmla="*/ 0 w 243506"/>
                  <a:gd name="connsiteY2" fmla="*/ 339180 h 1272630"/>
                  <a:gd name="connsiteX3" fmla="*/ 0 w 243506"/>
                  <a:gd name="connsiteY3" fmla="*/ 1272630 h 1272630"/>
                  <a:gd name="connsiteX0" fmla="*/ 243506 w 243506"/>
                  <a:gd name="connsiteY0" fmla="*/ 0 h 1272630"/>
                  <a:gd name="connsiteX1" fmla="*/ 228012 w 243506"/>
                  <a:gd name="connsiteY1" fmla="*/ 108187 h 1272630"/>
                  <a:gd name="connsiteX2" fmla="*/ 0 w 243506"/>
                  <a:gd name="connsiteY2" fmla="*/ 339180 h 1272630"/>
                  <a:gd name="connsiteX3" fmla="*/ 0 w 243506"/>
                  <a:gd name="connsiteY3" fmla="*/ 1272630 h 1272630"/>
                  <a:gd name="connsiteX0" fmla="*/ 243506 w 243506"/>
                  <a:gd name="connsiteY0" fmla="*/ 0 h 1272630"/>
                  <a:gd name="connsiteX1" fmla="*/ 241013 w 243506"/>
                  <a:gd name="connsiteY1" fmla="*/ 108187 h 1272630"/>
                  <a:gd name="connsiteX2" fmla="*/ 0 w 243506"/>
                  <a:gd name="connsiteY2" fmla="*/ 339180 h 1272630"/>
                  <a:gd name="connsiteX3" fmla="*/ 0 w 243506"/>
                  <a:gd name="connsiteY3" fmla="*/ 1272630 h 12726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43506" h="1272630">
                    <a:moveTo>
                      <a:pt x="243506" y="0"/>
                    </a:moveTo>
                    <a:lnTo>
                      <a:pt x="241013" y="108187"/>
                    </a:lnTo>
                    <a:lnTo>
                      <a:pt x="0" y="339180"/>
                    </a:lnTo>
                    <a:lnTo>
                      <a:pt x="0" y="1272630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15" name="Isosceles Triangle 1014"/>
              <p:cNvSpPr/>
              <p:nvPr/>
            </p:nvSpPr>
            <p:spPr bwMode="auto">
              <a:xfrm flipH="1" flipV="1">
                <a:off x="9114629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grpSp>
            <p:nvGrpSpPr>
              <p:cNvPr id="1016" name="Group 270"/>
              <p:cNvGrpSpPr/>
              <p:nvPr/>
            </p:nvGrpSpPr>
            <p:grpSpPr>
              <a:xfrm flipH="1">
                <a:off x="9114629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1036" name="Flowchart: Delay 1035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1037" name="Flowchart: Delay 1036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1017" name="Freeform 1016"/>
              <p:cNvSpPr/>
              <p:nvPr/>
            </p:nvSpPr>
            <p:spPr bwMode="auto">
              <a:xfrm flipH="1">
                <a:off x="7982420" y="4686734"/>
                <a:ext cx="701573" cy="1256866"/>
              </a:xfrm>
              <a:custGeom>
                <a:avLst/>
                <a:gdLst>
                  <a:gd name="connsiteX0" fmla="*/ 0 w 847725"/>
                  <a:gd name="connsiteY0" fmla="*/ 0 h 1371600"/>
                  <a:gd name="connsiteX1" fmla="*/ 847725 w 847725"/>
                  <a:gd name="connsiteY1" fmla="*/ 457200 h 1371600"/>
                  <a:gd name="connsiteX2" fmla="*/ 838200 w 847725"/>
                  <a:gd name="connsiteY2" fmla="*/ 1371600 h 1371600"/>
                  <a:gd name="connsiteX0" fmla="*/ 0 w 645795"/>
                  <a:gd name="connsiteY0" fmla="*/ 0 h 1150620"/>
                  <a:gd name="connsiteX1" fmla="*/ 645795 w 645795"/>
                  <a:gd name="connsiteY1" fmla="*/ 236220 h 1150620"/>
                  <a:gd name="connsiteX2" fmla="*/ 636270 w 645795"/>
                  <a:gd name="connsiteY2" fmla="*/ 1150620 h 1150620"/>
                  <a:gd name="connsiteX0" fmla="*/ 0 w 653415"/>
                  <a:gd name="connsiteY0" fmla="*/ 0 h 1165860"/>
                  <a:gd name="connsiteX1" fmla="*/ 653415 w 653415"/>
                  <a:gd name="connsiteY1" fmla="*/ 251460 h 1165860"/>
                  <a:gd name="connsiteX2" fmla="*/ 643890 w 653415"/>
                  <a:gd name="connsiteY2" fmla="*/ 1165860 h 1165860"/>
                  <a:gd name="connsiteX0" fmla="*/ 0 w 696751"/>
                  <a:gd name="connsiteY0" fmla="*/ 0 h 1239532"/>
                  <a:gd name="connsiteX1" fmla="*/ 696751 w 696751"/>
                  <a:gd name="connsiteY1" fmla="*/ 325132 h 1239532"/>
                  <a:gd name="connsiteX2" fmla="*/ 687226 w 696751"/>
                  <a:gd name="connsiteY2" fmla="*/ 1239532 h 1239532"/>
                  <a:gd name="connsiteX0" fmla="*/ 0 w 696751"/>
                  <a:gd name="connsiteY0" fmla="*/ 0 h 1239532"/>
                  <a:gd name="connsiteX1" fmla="*/ 332228 w 696751"/>
                  <a:gd name="connsiteY1" fmla="*/ 149619 h 1239532"/>
                  <a:gd name="connsiteX2" fmla="*/ 696751 w 696751"/>
                  <a:gd name="connsiteY2" fmla="*/ 325132 h 1239532"/>
                  <a:gd name="connsiteX3" fmla="*/ 687226 w 696751"/>
                  <a:gd name="connsiteY3" fmla="*/ 1239532 h 1239532"/>
                  <a:gd name="connsiteX0" fmla="*/ 1463 w 698214"/>
                  <a:gd name="connsiteY0" fmla="*/ 0 h 1239532"/>
                  <a:gd name="connsiteX1" fmla="*/ 0 w 698214"/>
                  <a:gd name="connsiteY1" fmla="*/ 75947 h 1239532"/>
                  <a:gd name="connsiteX2" fmla="*/ 698214 w 698214"/>
                  <a:gd name="connsiteY2" fmla="*/ 325132 h 1239532"/>
                  <a:gd name="connsiteX3" fmla="*/ 688689 w 698214"/>
                  <a:gd name="connsiteY3" fmla="*/ 1239532 h 1239532"/>
                  <a:gd name="connsiteX0" fmla="*/ 488 w 701573"/>
                  <a:gd name="connsiteY0" fmla="*/ 0 h 1256866"/>
                  <a:gd name="connsiteX1" fmla="*/ 3359 w 701573"/>
                  <a:gd name="connsiteY1" fmla="*/ 93281 h 1256866"/>
                  <a:gd name="connsiteX2" fmla="*/ 701573 w 701573"/>
                  <a:gd name="connsiteY2" fmla="*/ 342466 h 1256866"/>
                  <a:gd name="connsiteX3" fmla="*/ 692048 w 701573"/>
                  <a:gd name="connsiteY3" fmla="*/ 1256866 h 1256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01573" h="1256866">
                    <a:moveTo>
                      <a:pt x="488" y="0"/>
                    </a:moveTo>
                    <a:cubicBezTo>
                      <a:pt x="0" y="25316"/>
                      <a:pt x="3847" y="67965"/>
                      <a:pt x="3359" y="93281"/>
                    </a:cubicBezTo>
                    <a:lnTo>
                      <a:pt x="701573" y="342466"/>
                    </a:lnTo>
                    <a:lnTo>
                      <a:pt x="692048" y="1256866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18" name="Isosceles Triangle 1017"/>
              <p:cNvSpPr/>
              <p:nvPr/>
            </p:nvSpPr>
            <p:spPr bwMode="auto">
              <a:xfrm flipH="1" flipV="1">
                <a:off x="7890493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grpSp>
            <p:nvGrpSpPr>
              <p:cNvPr id="1019" name="Group 270"/>
              <p:cNvGrpSpPr/>
              <p:nvPr/>
            </p:nvGrpSpPr>
            <p:grpSpPr>
              <a:xfrm flipH="1">
                <a:off x="7890493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1034" name="Flowchart: Delay 1033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1035" name="Flowchart: Delay 1034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1020" name="Freeform 1019"/>
              <p:cNvSpPr/>
              <p:nvPr/>
            </p:nvSpPr>
            <p:spPr bwMode="auto">
              <a:xfrm>
                <a:off x="2207167" y="5902624"/>
                <a:ext cx="5795662" cy="574734"/>
              </a:xfrm>
              <a:custGeom>
                <a:avLst/>
                <a:gdLst>
                  <a:gd name="connsiteX0" fmla="*/ 0 w 3522428"/>
                  <a:gd name="connsiteY0" fmla="*/ 0 h 174929"/>
                  <a:gd name="connsiteX1" fmla="*/ 0 w 3522428"/>
                  <a:gd name="connsiteY1" fmla="*/ 174929 h 174929"/>
                  <a:gd name="connsiteX2" fmla="*/ 3522428 w 3522428"/>
                  <a:gd name="connsiteY2" fmla="*/ 174929 h 174929"/>
                  <a:gd name="connsiteX3" fmla="*/ 3514477 w 3522428"/>
                  <a:gd name="connsiteY3" fmla="*/ 15903 h 1749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22428" h="174929">
                    <a:moveTo>
                      <a:pt x="0" y="0"/>
                    </a:moveTo>
                    <a:lnTo>
                      <a:pt x="0" y="174929"/>
                    </a:lnTo>
                    <a:lnTo>
                      <a:pt x="3522428" y="174929"/>
                    </a:lnTo>
                    <a:lnTo>
                      <a:pt x="3514477" y="15903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cxnSp>
            <p:nvCxnSpPr>
              <p:cNvPr id="1021" name="Straight Connector 1020"/>
              <p:cNvCxnSpPr/>
              <p:nvPr/>
            </p:nvCxnSpPr>
            <p:spPr bwMode="auto">
              <a:xfrm>
                <a:off x="8658504" y="4685183"/>
                <a:ext cx="351463" cy="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022" name="TextBox 1021"/>
              <p:cNvSpPr txBox="1"/>
              <p:nvPr/>
            </p:nvSpPr>
            <p:spPr>
              <a:xfrm>
                <a:off x="4968910" y="6360415"/>
                <a:ext cx="3991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TESI</a:t>
                </a:r>
                <a:endParaRPr lang="en-US" sz="1400" b="0" dirty="0" smtClean="0"/>
              </a:p>
            </p:txBody>
          </p:sp>
          <p:cxnSp>
            <p:nvCxnSpPr>
              <p:cNvPr id="1023" name="Straight Connector 1022"/>
              <p:cNvCxnSpPr/>
              <p:nvPr/>
            </p:nvCxnSpPr>
            <p:spPr bwMode="auto">
              <a:xfrm>
                <a:off x="984251" y="5944716"/>
                <a:ext cx="0" cy="1512168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24" name="Straight Connector 1023"/>
              <p:cNvCxnSpPr/>
              <p:nvPr/>
            </p:nvCxnSpPr>
            <p:spPr bwMode="auto">
              <a:xfrm>
                <a:off x="9221737" y="5935191"/>
                <a:ext cx="0" cy="1521693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025" name="TextBox 1024"/>
              <p:cNvSpPr txBox="1"/>
              <p:nvPr/>
            </p:nvSpPr>
            <p:spPr>
              <a:xfrm rot="16200000">
                <a:off x="779239" y="7404720"/>
                <a:ext cx="3991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TESI</a:t>
                </a:r>
                <a:endParaRPr lang="en-US" sz="1400" b="0" dirty="0" smtClean="0"/>
              </a:p>
            </p:txBody>
          </p:sp>
          <p:sp>
            <p:nvSpPr>
              <p:cNvPr id="1026" name="TextBox 1025"/>
              <p:cNvSpPr txBox="1"/>
              <p:nvPr/>
            </p:nvSpPr>
            <p:spPr>
              <a:xfrm rot="5400000">
                <a:off x="9026251" y="7365612"/>
                <a:ext cx="3991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TESI</a:t>
                </a:r>
                <a:endParaRPr lang="en-US" sz="1400" b="0" dirty="0" smtClean="0"/>
              </a:p>
            </p:txBody>
          </p:sp>
          <p:grpSp>
            <p:nvGrpSpPr>
              <p:cNvPr id="1027" name="Group 273"/>
              <p:cNvGrpSpPr/>
              <p:nvPr/>
            </p:nvGrpSpPr>
            <p:grpSpPr>
              <a:xfrm>
                <a:off x="1121023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1032" name="Flowchart: Delay 1031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1033" name="Flowchart: Delay 1032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grpSp>
            <p:nvGrpSpPr>
              <p:cNvPr id="1028" name="Group 273"/>
              <p:cNvGrpSpPr/>
              <p:nvPr/>
            </p:nvGrpSpPr>
            <p:grpSpPr>
              <a:xfrm flipH="1">
                <a:off x="8864697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1030" name="Flowchart: Delay 1029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1031" name="Flowchart: Delay 1030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1029" name="Isosceles Triangle 1028"/>
              <p:cNvSpPr/>
              <p:nvPr/>
            </p:nvSpPr>
            <p:spPr bwMode="auto">
              <a:xfrm flipV="1">
                <a:off x="871091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</p:grpSp>
        <p:cxnSp>
          <p:nvCxnSpPr>
            <p:cNvPr id="983" name="Straight Connector 982"/>
            <p:cNvCxnSpPr/>
            <p:nvPr/>
          </p:nvCxnSpPr>
          <p:spPr bwMode="auto">
            <a:xfrm flipH="1">
              <a:off x="2584378" y="3787913"/>
              <a:ext cx="575550" cy="22290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84" name="Straight Connector 983"/>
            <p:cNvCxnSpPr>
              <a:stCxn id="1001" idx="2"/>
            </p:cNvCxnSpPr>
            <p:nvPr/>
          </p:nvCxnSpPr>
          <p:spPr bwMode="auto">
            <a:xfrm flipV="1">
              <a:off x="2874019" y="3670300"/>
              <a:ext cx="1062981" cy="33416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046" name="Group 1045"/>
          <p:cNvGrpSpPr/>
          <p:nvPr/>
        </p:nvGrpSpPr>
        <p:grpSpPr>
          <a:xfrm>
            <a:off x="2512368" y="3670300"/>
            <a:ext cx="7883498" cy="6385932"/>
            <a:chOff x="2512368" y="3670300"/>
            <a:chExt cx="7883498" cy="6385932"/>
          </a:xfrm>
        </p:grpSpPr>
        <p:grpSp>
          <p:nvGrpSpPr>
            <p:cNvPr id="1047" name="Group 495"/>
            <p:cNvGrpSpPr/>
            <p:nvPr/>
          </p:nvGrpSpPr>
          <p:grpSpPr>
            <a:xfrm>
              <a:off x="2512368" y="3982516"/>
              <a:ext cx="7883498" cy="6073716"/>
              <a:chOff x="1159123" y="1638300"/>
              <a:chExt cx="7883498" cy="6073716"/>
            </a:xfrm>
          </p:grpSpPr>
          <p:sp>
            <p:nvSpPr>
              <p:cNvPr id="1050" name="Isosceles Triangle 1049"/>
              <p:cNvSpPr/>
              <p:nvPr/>
            </p:nvSpPr>
            <p:spPr bwMode="auto">
              <a:xfrm>
                <a:off x="2095227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51" name="Isosceles Triangle 1050"/>
              <p:cNvSpPr/>
              <p:nvPr/>
            </p:nvSpPr>
            <p:spPr bwMode="auto">
              <a:xfrm flipV="1">
                <a:off x="2095227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52" name="Isosceles Triangle 1051"/>
              <p:cNvSpPr/>
              <p:nvPr/>
            </p:nvSpPr>
            <p:spPr bwMode="auto">
              <a:xfrm>
                <a:off x="2412599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53" name="Isosceles Triangle 1052"/>
              <p:cNvSpPr/>
              <p:nvPr/>
            </p:nvSpPr>
            <p:spPr bwMode="auto">
              <a:xfrm flipV="1">
                <a:off x="2412599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54" name="Isosceles Triangle 1053"/>
              <p:cNvSpPr/>
              <p:nvPr/>
            </p:nvSpPr>
            <p:spPr bwMode="auto">
              <a:xfrm flipV="1">
                <a:off x="2023219" y="4288532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55" name="Isosceles Triangle 1054"/>
              <p:cNvSpPr/>
              <p:nvPr/>
            </p:nvSpPr>
            <p:spPr bwMode="auto">
              <a:xfrm>
                <a:off x="1176375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1056" name="Isosceles Triangle 1055"/>
              <p:cNvSpPr/>
              <p:nvPr/>
            </p:nvSpPr>
            <p:spPr bwMode="auto">
              <a:xfrm flipV="1">
                <a:off x="1176375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1057" name="Isosceles Triangle 1056"/>
              <p:cNvSpPr/>
              <p:nvPr/>
            </p:nvSpPr>
            <p:spPr bwMode="auto">
              <a:xfrm>
                <a:off x="2959323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1058" name="Isosceles Triangle 1057"/>
              <p:cNvSpPr/>
              <p:nvPr/>
            </p:nvSpPr>
            <p:spPr bwMode="auto">
              <a:xfrm flipV="1">
                <a:off x="2959323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1059" name="Isosceles Triangle 304"/>
              <p:cNvSpPr/>
              <p:nvPr/>
            </p:nvSpPr>
            <p:spPr bwMode="auto">
              <a:xfrm flipV="1">
                <a:off x="2383259" y="4288532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60" name="Rectangle 1059"/>
              <p:cNvSpPr/>
              <p:nvPr/>
            </p:nvSpPr>
            <p:spPr bwMode="auto">
              <a:xfrm>
                <a:off x="2018580" y="4574012"/>
                <a:ext cx="621103" cy="21566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61" name="Freeform 1060"/>
              <p:cNvSpPr/>
              <p:nvPr/>
            </p:nvSpPr>
            <p:spPr bwMode="auto">
              <a:xfrm>
                <a:off x="1265209" y="4807481"/>
                <a:ext cx="891396" cy="1144746"/>
              </a:xfrm>
              <a:custGeom>
                <a:avLst/>
                <a:gdLst>
                  <a:gd name="connsiteX0" fmla="*/ 897147 w 897147"/>
                  <a:gd name="connsiteY0" fmla="*/ 0 h 1449237"/>
                  <a:gd name="connsiteX1" fmla="*/ 897147 w 897147"/>
                  <a:gd name="connsiteY1" fmla="*/ 94890 h 1449237"/>
                  <a:gd name="connsiteX2" fmla="*/ 0 w 897147"/>
                  <a:gd name="connsiteY2" fmla="*/ 526211 h 1449237"/>
                  <a:gd name="connsiteX3" fmla="*/ 8626 w 897147"/>
                  <a:gd name="connsiteY3" fmla="*/ 1449237 h 1449237"/>
                  <a:gd name="connsiteX0" fmla="*/ 891396 w 891396"/>
                  <a:gd name="connsiteY0" fmla="*/ 0 h 1449237"/>
                  <a:gd name="connsiteX1" fmla="*/ 891396 w 891396"/>
                  <a:gd name="connsiteY1" fmla="*/ 94890 h 1449237"/>
                  <a:gd name="connsiteX2" fmla="*/ 2875 w 891396"/>
                  <a:gd name="connsiteY2" fmla="*/ 352711 h 1449237"/>
                  <a:gd name="connsiteX3" fmla="*/ 2875 w 891396"/>
                  <a:gd name="connsiteY3" fmla="*/ 1449237 h 1449237"/>
                  <a:gd name="connsiteX0" fmla="*/ 891396 w 891396"/>
                  <a:gd name="connsiteY0" fmla="*/ 0 h 1354347"/>
                  <a:gd name="connsiteX1" fmla="*/ 2875 w 891396"/>
                  <a:gd name="connsiteY1" fmla="*/ 257821 h 1354347"/>
                  <a:gd name="connsiteX2" fmla="*/ 2875 w 891396"/>
                  <a:gd name="connsiteY2" fmla="*/ 1354347 h 13543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91396" h="1354347">
                    <a:moveTo>
                      <a:pt x="891396" y="0"/>
                    </a:moveTo>
                    <a:lnTo>
                      <a:pt x="2875" y="257821"/>
                    </a:lnTo>
                    <a:cubicBezTo>
                      <a:pt x="5750" y="565496"/>
                      <a:pt x="0" y="1046672"/>
                      <a:pt x="2875" y="1354347"/>
                    </a:cubicBez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1062" name="Group 273"/>
              <p:cNvGrpSpPr/>
              <p:nvPr/>
            </p:nvGrpSpPr>
            <p:grpSpPr>
              <a:xfrm>
                <a:off x="1159123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1129" name="Flowchart: Delay 1128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1130" name="Flowchart: Delay 1129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1063" name="Freeform 1062"/>
              <p:cNvSpPr/>
              <p:nvPr/>
            </p:nvSpPr>
            <p:spPr bwMode="auto">
              <a:xfrm flipH="1">
                <a:off x="2510286" y="4800600"/>
                <a:ext cx="552056" cy="1160252"/>
              </a:xfrm>
              <a:custGeom>
                <a:avLst/>
                <a:gdLst>
                  <a:gd name="connsiteX0" fmla="*/ 897147 w 897147"/>
                  <a:gd name="connsiteY0" fmla="*/ 0 h 1449237"/>
                  <a:gd name="connsiteX1" fmla="*/ 897147 w 897147"/>
                  <a:gd name="connsiteY1" fmla="*/ 94890 h 1449237"/>
                  <a:gd name="connsiteX2" fmla="*/ 0 w 897147"/>
                  <a:gd name="connsiteY2" fmla="*/ 526211 h 1449237"/>
                  <a:gd name="connsiteX3" fmla="*/ 8626 w 897147"/>
                  <a:gd name="connsiteY3" fmla="*/ 1449237 h 1449237"/>
                  <a:gd name="connsiteX0" fmla="*/ 897147 w 897147"/>
                  <a:gd name="connsiteY0" fmla="*/ 0 h 1449237"/>
                  <a:gd name="connsiteX1" fmla="*/ 897147 w 897147"/>
                  <a:gd name="connsiteY1" fmla="*/ 94890 h 1449237"/>
                  <a:gd name="connsiteX2" fmla="*/ 0 w 897147"/>
                  <a:gd name="connsiteY2" fmla="*/ 374192 h 1449237"/>
                  <a:gd name="connsiteX3" fmla="*/ 8626 w 897147"/>
                  <a:gd name="connsiteY3" fmla="*/ 1449237 h 1449237"/>
                  <a:gd name="connsiteX0" fmla="*/ 897147 w 897147"/>
                  <a:gd name="connsiteY0" fmla="*/ 1 h 1354348"/>
                  <a:gd name="connsiteX1" fmla="*/ 0 w 897147"/>
                  <a:gd name="connsiteY1" fmla="*/ 279303 h 1354348"/>
                  <a:gd name="connsiteX2" fmla="*/ 8626 w 897147"/>
                  <a:gd name="connsiteY2" fmla="*/ 1354348 h 1354348"/>
                  <a:gd name="connsiteX0" fmla="*/ 897147 w 897147"/>
                  <a:gd name="connsiteY0" fmla="*/ 8746 h 1363093"/>
                  <a:gd name="connsiteX1" fmla="*/ 865370 w 897147"/>
                  <a:gd name="connsiteY1" fmla="*/ 0 h 1363093"/>
                  <a:gd name="connsiteX2" fmla="*/ 0 w 897147"/>
                  <a:gd name="connsiteY2" fmla="*/ 288048 h 1363093"/>
                  <a:gd name="connsiteX3" fmla="*/ 8626 w 897147"/>
                  <a:gd name="connsiteY3" fmla="*/ 1363093 h 13630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97147" h="1363093">
                    <a:moveTo>
                      <a:pt x="897147" y="8746"/>
                    </a:moveTo>
                    <a:lnTo>
                      <a:pt x="865370" y="0"/>
                    </a:lnTo>
                    <a:lnTo>
                      <a:pt x="0" y="288048"/>
                    </a:lnTo>
                    <a:cubicBezTo>
                      <a:pt x="2875" y="595723"/>
                      <a:pt x="5751" y="1055418"/>
                      <a:pt x="8626" y="1363093"/>
                    </a:cubicBez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1064" name="Group 267"/>
              <p:cNvGrpSpPr/>
              <p:nvPr/>
            </p:nvGrpSpPr>
            <p:grpSpPr>
              <a:xfrm>
                <a:off x="2959323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1127" name="Flowchart: Delay 1126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1128" name="Flowchart: Delay 1127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cxnSp>
            <p:nvCxnSpPr>
              <p:cNvPr id="1065" name="Straight Connector 1064"/>
              <p:cNvCxnSpPr>
                <a:stCxn id="1054" idx="0"/>
              </p:cNvCxnSpPr>
              <p:nvPr/>
            </p:nvCxnSpPr>
            <p:spPr bwMode="auto">
              <a:xfrm flipH="1">
                <a:off x="2160270" y="4504556"/>
                <a:ext cx="2773" cy="307474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66" name="Straight Connector 1065"/>
              <p:cNvCxnSpPr>
                <a:endCxn id="1063" idx="1"/>
              </p:cNvCxnSpPr>
              <p:nvPr/>
            </p:nvCxnSpPr>
            <p:spPr bwMode="auto">
              <a:xfrm>
                <a:off x="2523083" y="4504556"/>
                <a:ext cx="6757" cy="296044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067" name="Isosceles Triangle 1066"/>
              <p:cNvSpPr/>
              <p:nvPr/>
            </p:nvSpPr>
            <p:spPr bwMode="auto">
              <a:xfrm flipH="1" flipV="1">
                <a:off x="7898877" y="4288532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68" name="Isosceles Triangle 1067"/>
              <p:cNvSpPr/>
              <p:nvPr/>
            </p:nvSpPr>
            <p:spPr bwMode="auto">
              <a:xfrm flipH="1">
                <a:off x="7901065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69" name="Isosceles Triangle 1068"/>
              <p:cNvSpPr/>
              <p:nvPr/>
            </p:nvSpPr>
            <p:spPr bwMode="auto">
              <a:xfrm flipH="1" flipV="1">
                <a:off x="7901065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70" name="Isosceles Triangle 1069"/>
              <p:cNvSpPr/>
              <p:nvPr/>
            </p:nvSpPr>
            <p:spPr bwMode="auto">
              <a:xfrm flipH="1">
                <a:off x="7602461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71" name="Isosceles Triangle 1070"/>
              <p:cNvSpPr/>
              <p:nvPr/>
            </p:nvSpPr>
            <p:spPr bwMode="auto">
              <a:xfrm flipH="1" flipV="1">
                <a:off x="7602461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72" name="Isosceles Triangle 1071"/>
              <p:cNvSpPr/>
              <p:nvPr/>
            </p:nvSpPr>
            <p:spPr bwMode="auto">
              <a:xfrm flipH="1">
                <a:off x="8809345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1073" name="Isosceles Triangle 1072"/>
              <p:cNvSpPr/>
              <p:nvPr/>
            </p:nvSpPr>
            <p:spPr bwMode="auto">
              <a:xfrm flipH="1" flipV="1">
                <a:off x="8809345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1074" name="Isosceles Triangle 1073"/>
              <p:cNvSpPr/>
              <p:nvPr/>
            </p:nvSpPr>
            <p:spPr bwMode="auto">
              <a:xfrm flipH="1">
                <a:off x="7026397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1075" name="Isosceles Triangle 1074"/>
              <p:cNvSpPr/>
              <p:nvPr/>
            </p:nvSpPr>
            <p:spPr bwMode="auto">
              <a:xfrm flipH="1" flipV="1">
                <a:off x="7026397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1076" name="Isosceles Triangle 1075"/>
              <p:cNvSpPr/>
              <p:nvPr/>
            </p:nvSpPr>
            <p:spPr bwMode="auto">
              <a:xfrm flipH="1" flipV="1">
                <a:off x="7538837" y="4288532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77" name="Rectangle 1076"/>
              <p:cNvSpPr/>
              <p:nvPr/>
            </p:nvSpPr>
            <p:spPr bwMode="auto">
              <a:xfrm flipH="1">
                <a:off x="7562061" y="4574012"/>
                <a:ext cx="621103" cy="21566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78" name="Freeform 1077"/>
              <p:cNvSpPr/>
              <p:nvPr/>
            </p:nvSpPr>
            <p:spPr bwMode="auto">
              <a:xfrm flipH="1">
                <a:off x="8038919" y="4729475"/>
                <a:ext cx="897616" cy="1222751"/>
              </a:xfrm>
              <a:custGeom>
                <a:avLst/>
                <a:gdLst>
                  <a:gd name="connsiteX0" fmla="*/ 897147 w 897147"/>
                  <a:gd name="connsiteY0" fmla="*/ 0 h 1449237"/>
                  <a:gd name="connsiteX1" fmla="*/ 897147 w 897147"/>
                  <a:gd name="connsiteY1" fmla="*/ 94890 h 1449237"/>
                  <a:gd name="connsiteX2" fmla="*/ 0 w 897147"/>
                  <a:gd name="connsiteY2" fmla="*/ 526211 h 1449237"/>
                  <a:gd name="connsiteX3" fmla="*/ 8626 w 897147"/>
                  <a:gd name="connsiteY3" fmla="*/ 1449237 h 1449237"/>
                  <a:gd name="connsiteX0" fmla="*/ 891396 w 891396"/>
                  <a:gd name="connsiteY0" fmla="*/ 0 h 1449237"/>
                  <a:gd name="connsiteX1" fmla="*/ 891396 w 891396"/>
                  <a:gd name="connsiteY1" fmla="*/ 94890 h 1449237"/>
                  <a:gd name="connsiteX2" fmla="*/ 2875 w 891396"/>
                  <a:gd name="connsiteY2" fmla="*/ 352711 h 1449237"/>
                  <a:gd name="connsiteX3" fmla="*/ 2875 w 891396"/>
                  <a:gd name="connsiteY3" fmla="*/ 1449237 h 1449237"/>
                  <a:gd name="connsiteX0" fmla="*/ 891396 w 891396"/>
                  <a:gd name="connsiteY0" fmla="*/ 0 h 1354347"/>
                  <a:gd name="connsiteX1" fmla="*/ 2875 w 891396"/>
                  <a:gd name="connsiteY1" fmla="*/ 257821 h 1354347"/>
                  <a:gd name="connsiteX2" fmla="*/ 2875 w 891396"/>
                  <a:gd name="connsiteY2" fmla="*/ 1354347 h 1354347"/>
                  <a:gd name="connsiteX0" fmla="*/ 895730 w 895730"/>
                  <a:gd name="connsiteY0" fmla="*/ 0 h 1446635"/>
                  <a:gd name="connsiteX1" fmla="*/ 2875 w 895730"/>
                  <a:gd name="connsiteY1" fmla="*/ 350109 h 1446635"/>
                  <a:gd name="connsiteX2" fmla="*/ 2875 w 895730"/>
                  <a:gd name="connsiteY2" fmla="*/ 1446635 h 1446635"/>
                  <a:gd name="connsiteX0" fmla="*/ 895730 w 895730"/>
                  <a:gd name="connsiteY0" fmla="*/ 0 h 1446635"/>
                  <a:gd name="connsiteX1" fmla="*/ 494586 w 895730"/>
                  <a:gd name="connsiteY1" fmla="*/ 157210 h 1446635"/>
                  <a:gd name="connsiteX2" fmla="*/ 2875 w 895730"/>
                  <a:gd name="connsiteY2" fmla="*/ 350109 h 1446635"/>
                  <a:gd name="connsiteX3" fmla="*/ 2875 w 895730"/>
                  <a:gd name="connsiteY3" fmla="*/ 1446635 h 1446635"/>
                  <a:gd name="connsiteX0" fmla="*/ 895730 w 897616"/>
                  <a:gd name="connsiteY0" fmla="*/ 0 h 1446635"/>
                  <a:gd name="connsiteX1" fmla="*/ 897616 w 897616"/>
                  <a:gd name="connsiteY1" fmla="*/ 70049 h 1446635"/>
                  <a:gd name="connsiteX2" fmla="*/ 2875 w 897616"/>
                  <a:gd name="connsiteY2" fmla="*/ 350109 h 1446635"/>
                  <a:gd name="connsiteX3" fmla="*/ 2875 w 897616"/>
                  <a:gd name="connsiteY3" fmla="*/ 1446635 h 14466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97616" h="1446635">
                    <a:moveTo>
                      <a:pt x="895730" y="0"/>
                    </a:moveTo>
                    <a:cubicBezTo>
                      <a:pt x="896359" y="23350"/>
                      <a:pt x="896987" y="46699"/>
                      <a:pt x="897616" y="70049"/>
                    </a:cubicBezTo>
                    <a:lnTo>
                      <a:pt x="2875" y="350109"/>
                    </a:lnTo>
                    <a:cubicBezTo>
                      <a:pt x="5750" y="657784"/>
                      <a:pt x="0" y="1138960"/>
                      <a:pt x="2875" y="1446635"/>
                    </a:cubicBez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1079" name="Group 273"/>
              <p:cNvGrpSpPr/>
              <p:nvPr/>
            </p:nvGrpSpPr>
            <p:grpSpPr>
              <a:xfrm flipH="1">
                <a:off x="8826597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1125" name="Flowchart: Delay 1124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1126" name="Flowchart: Delay 1125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1080" name="Freeform 1079"/>
              <p:cNvSpPr/>
              <p:nvPr/>
            </p:nvSpPr>
            <p:spPr bwMode="auto">
              <a:xfrm>
                <a:off x="7139402" y="4708370"/>
                <a:ext cx="556390" cy="1252481"/>
              </a:xfrm>
              <a:custGeom>
                <a:avLst/>
                <a:gdLst>
                  <a:gd name="connsiteX0" fmla="*/ 897147 w 897147"/>
                  <a:gd name="connsiteY0" fmla="*/ 0 h 1449237"/>
                  <a:gd name="connsiteX1" fmla="*/ 897147 w 897147"/>
                  <a:gd name="connsiteY1" fmla="*/ 94890 h 1449237"/>
                  <a:gd name="connsiteX2" fmla="*/ 0 w 897147"/>
                  <a:gd name="connsiteY2" fmla="*/ 526211 h 1449237"/>
                  <a:gd name="connsiteX3" fmla="*/ 8626 w 897147"/>
                  <a:gd name="connsiteY3" fmla="*/ 1449237 h 1449237"/>
                  <a:gd name="connsiteX0" fmla="*/ 897147 w 897147"/>
                  <a:gd name="connsiteY0" fmla="*/ 0 h 1449237"/>
                  <a:gd name="connsiteX1" fmla="*/ 897147 w 897147"/>
                  <a:gd name="connsiteY1" fmla="*/ 94890 h 1449237"/>
                  <a:gd name="connsiteX2" fmla="*/ 0 w 897147"/>
                  <a:gd name="connsiteY2" fmla="*/ 374192 h 1449237"/>
                  <a:gd name="connsiteX3" fmla="*/ 8626 w 897147"/>
                  <a:gd name="connsiteY3" fmla="*/ 1449237 h 1449237"/>
                  <a:gd name="connsiteX0" fmla="*/ 897147 w 897147"/>
                  <a:gd name="connsiteY0" fmla="*/ 1 h 1354348"/>
                  <a:gd name="connsiteX1" fmla="*/ 0 w 897147"/>
                  <a:gd name="connsiteY1" fmla="*/ 279303 h 1354348"/>
                  <a:gd name="connsiteX2" fmla="*/ 8626 w 897147"/>
                  <a:gd name="connsiteY2" fmla="*/ 1354348 h 1354348"/>
                  <a:gd name="connsiteX0" fmla="*/ 897147 w 897147"/>
                  <a:gd name="connsiteY0" fmla="*/ 8746 h 1363093"/>
                  <a:gd name="connsiteX1" fmla="*/ 865370 w 897147"/>
                  <a:gd name="connsiteY1" fmla="*/ 0 h 1363093"/>
                  <a:gd name="connsiteX2" fmla="*/ 0 w 897147"/>
                  <a:gd name="connsiteY2" fmla="*/ 288048 h 1363093"/>
                  <a:gd name="connsiteX3" fmla="*/ 8626 w 897147"/>
                  <a:gd name="connsiteY3" fmla="*/ 1363093 h 1363093"/>
                  <a:gd name="connsiteX0" fmla="*/ 897147 w 900582"/>
                  <a:gd name="connsiteY0" fmla="*/ 110572 h 1464919"/>
                  <a:gd name="connsiteX1" fmla="*/ 900582 w 900582"/>
                  <a:gd name="connsiteY1" fmla="*/ 0 h 1464919"/>
                  <a:gd name="connsiteX2" fmla="*/ 0 w 900582"/>
                  <a:gd name="connsiteY2" fmla="*/ 389874 h 1464919"/>
                  <a:gd name="connsiteX3" fmla="*/ 8626 w 900582"/>
                  <a:gd name="connsiteY3" fmla="*/ 1464919 h 1464919"/>
                  <a:gd name="connsiteX0" fmla="*/ 1045042 w 1045042"/>
                  <a:gd name="connsiteY0" fmla="*/ 39294 h 1464919"/>
                  <a:gd name="connsiteX1" fmla="*/ 900582 w 1045042"/>
                  <a:gd name="connsiteY1" fmla="*/ 0 h 1464919"/>
                  <a:gd name="connsiteX2" fmla="*/ 0 w 1045042"/>
                  <a:gd name="connsiteY2" fmla="*/ 389874 h 1464919"/>
                  <a:gd name="connsiteX3" fmla="*/ 8626 w 1045042"/>
                  <a:gd name="connsiteY3" fmla="*/ 1464919 h 1464919"/>
                  <a:gd name="connsiteX0" fmla="*/ 1045042 w 1045042"/>
                  <a:gd name="connsiteY0" fmla="*/ 0 h 1425625"/>
                  <a:gd name="connsiteX1" fmla="*/ 893539 w 1045042"/>
                  <a:gd name="connsiteY1" fmla="*/ 31984 h 1425625"/>
                  <a:gd name="connsiteX2" fmla="*/ 0 w 1045042"/>
                  <a:gd name="connsiteY2" fmla="*/ 350580 h 1425625"/>
                  <a:gd name="connsiteX3" fmla="*/ 8626 w 1045042"/>
                  <a:gd name="connsiteY3" fmla="*/ 1425625 h 1425625"/>
                  <a:gd name="connsiteX0" fmla="*/ 904190 w 904190"/>
                  <a:gd name="connsiteY0" fmla="*/ 0 h 1471447"/>
                  <a:gd name="connsiteX1" fmla="*/ 893539 w 904190"/>
                  <a:gd name="connsiteY1" fmla="*/ 77806 h 1471447"/>
                  <a:gd name="connsiteX2" fmla="*/ 0 w 904190"/>
                  <a:gd name="connsiteY2" fmla="*/ 396402 h 1471447"/>
                  <a:gd name="connsiteX3" fmla="*/ 8626 w 904190"/>
                  <a:gd name="connsiteY3" fmla="*/ 1471447 h 14714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04190" h="1471447">
                    <a:moveTo>
                      <a:pt x="904190" y="0"/>
                    </a:moveTo>
                    <a:lnTo>
                      <a:pt x="893539" y="77806"/>
                    </a:lnTo>
                    <a:lnTo>
                      <a:pt x="0" y="396402"/>
                    </a:lnTo>
                    <a:cubicBezTo>
                      <a:pt x="2875" y="704077"/>
                      <a:pt x="5751" y="1163772"/>
                      <a:pt x="8626" y="1471447"/>
                    </a:cubicBez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1081" name="Group 267"/>
              <p:cNvGrpSpPr/>
              <p:nvPr/>
            </p:nvGrpSpPr>
            <p:grpSpPr>
              <a:xfrm flipH="1">
                <a:off x="7026397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1123" name="Flowchart: Delay 1122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1124" name="Flowchart: Delay 1123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cxnSp>
            <p:nvCxnSpPr>
              <p:cNvPr id="1082" name="Straight Connector 1081"/>
              <p:cNvCxnSpPr>
                <a:stCxn id="1067" idx="0"/>
              </p:cNvCxnSpPr>
              <p:nvPr/>
            </p:nvCxnSpPr>
            <p:spPr bwMode="auto">
              <a:xfrm>
                <a:off x="8038701" y="4504556"/>
                <a:ext cx="0" cy="72008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83" name="Straight Connector 1082"/>
              <p:cNvCxnSpPr>
                <a:stCxn id="1076" idx="0"/>
              </p:cNvCxnSpPr>
              <p:nvPr/>
            </p:nvCxnSpPr>
            <p:spPr bwMode="auto">
              <a:xfrm>
                <a:off x="7678661" y="4504556"/>
                <a:ext cx="0" cy="72008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084" name="Freeform 1083"/>
              <p:cNvSpPr/>
              <p:nvPr/>
            </p:nvSpPr>
            <p:spPr bwMode="auto">
              <a:xfrm>
                <a:off x="3065069" y="5896052"/>
                <a:ext cx="4089197" cy="394066"/>
              </a:xfrm>
              <a:custGeom>
                <a:avLst/>
                <a:gdLst>
                  <a:gd name="connsiteX0" fmla="*/ 0 w 3522428"/>
                  <a:gd name="connsiteY0" fmla="*/ 0 h 174929"/>
                  <a:gd name="connsiteX1" fmla="*/ 0 w 3522428"/>
                  <a:gd name="connsiteY1" fmla="*/ 174929 h 174929"/>
                  <a:gd name="connsiteX2" fmla="*/ 3522428 w 3522428"/>
                  <a:gd name="connsiteY2" fmla="*/ 174929 h 174929"/>
                  <a:gd name="connsiteX3" fmla="*/ 3514477 w 3522428"/>
                  <a:gd name="connsiteY3" fmla="*/ 15903 h 1749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22428" h="174929">
                    <a:moveTo>
                      <a:pt x="0" y="0"/>
                    </a:moveTo>
                    <a:lnTo>
                      <a:pt x="0" y="174929"/>
                    </a:lnTo>
                    <a:lnTo>
                      <a:pt x="3522428" y="174929"/>
                    </a:lnTo>
                    <a:lnTo>
                      <a:pt x="3514477" y="15903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85" name="TextBox 1084"/>
              <p:cNvSpPr txBox="1"/>
              <p:nvPr/>
            </p:nvSpPr>
            <p:spPr>
              <a:xfrm>
                <a:off x="4961595" y="6170219"/>
                <a:ext cx="3991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TESI</a:t>
                </a:r>
                <a:endParaRPr lang="en-US" sz="1400" b="0" dirty="0" smtClean="0"/>
              </a:p>
            </p:txBody>
          </p:sp>
          <p:cxnSp>
            <p:nvCxnSpPr>
              <p:cNvPr id="1086" name="Straight Connector 1085"/>
              <p:cNvCxnSpPr/>
              <p:nvPr/>
            </p:nvCxnSpPr>
            <p:spPr bwMode="auto">
              <a:xfrm>
                <a:off x="1270001" y="5935191"/>
                <a:ext cx="0" cy="1521693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87" name="Straight Connector 1086"/>
              <p:cNvCxnSpPr/>
              <p:nvPr/>
            </p:nvCxnSpPr>
            <p:spPr bwMode="auto">
              <a:xfrm>
                <a:off x="8935987" y="5944716"/>
                <a:ext cx="0" cy="1512168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088" name="TextBox 1087"/>
              <p:cNvSpPr txBox="1"/>
              <p:nvPr/>
            </p:nvSpPr>
            <p:spPr>
              <a:xfrm rot="16200000">
                <a:off x="1067851" y="7404720"/>
                <a:ext cx="3991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TESI</a:t>
                </a:r>
                <a:endParaRPr lang="en-US" sz="1400" b="0" dirty="0" smtClean="0"/>
              </a:p>
            </p:txBody>
          </p:sp>
          <p:sp>
            <p:nvSpPr>
              <p:cNvPr id="1089" name="TextBox 1088"/>
              <p:cNvSpPr txBox="1"/>
              <p:nvPr/>
            </p:nvSpPr>
            <p:spPr>
              <a:xfrm rot="5400000">
                <a:off x="8729274" y="7365612"/>
                <a:ext cx="3991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TESI</a:t>
                </a:r>
                <a:endParaRPr lang="en-US" sz="1400" b="0" dirty="0" smtClean="0"/>
              </a:p>
            </p:txBody>
          </p:sp>
          <p:sp>
            <p:nvSpPr>
              <p:cNvPr id="1090" name="Rectangle 1089"/>
              <p:cNvSpPr/>
              <p:nvPr/>
            </p:nvSpPr>
            <p:spPr bwMode="auto">
              <a:xfrm>
                <a:off x="2042753" y="4074567"/>
                <a:ext cx="621103" cy="13628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cxnSp>
            <p:nvCxnSpPr>
              <p:cNvPr id="1091" name="Straight Connector 1090"/>
              <p:cNvCxnSpPr/>
              <p:nvPr/>
            </p:nvCxnSpPr>
            <p:spPr bwMode="auto">
              <a:xfrm flipH="1">
                <a:off x="2190751" y="1638300"/>
                <a:ext cx="19049" cy="245745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92" name="Straight Connector 1091"/>
              <p:cNvCxnSpPr/>
              <p:nvPr/>
            </p:nvCxnSpPr>
            <p:spPr bwMode="auto">
              <a:xfrm flipH="1">
                <a:off x="2506096" y="1638300"/>
                <a:ext cx="19049" cy="245745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93" name="Straight Connector 1092"/>
              <p:cNvCxnSpPr/>
              <p:nvPr/>
            </p:nvCxnSpPr>
            <p:spPr bwMode="auto">
              <a:xfrm flipV="1">
                <a:off x="2084614" y="4180113"/>
                <a:ext cx="0" cy="10885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94" name="Straight Connector 1093"/>
              <p:cNvCxnSpPr/>
              <p:nvPr/>
            </p:nvCxnSpPr>
            <p:spPr bwMode="auto">
              <a:xfrm flipV="1">
                <a:off x="2103665" y="4091110"/>
                <a:ext cx="94519" cy="105333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1095" name="Group 254"/>
              <p:cNvGrpSpPr/>
              <p:nvPr/>
            </p:nvGrpSpPr>
            <p:grpSpPr>
              <a:xfrm>
                <a:off x="2078898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1121" name="Flowchart: Delay 1120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1122" name="Flowchart: Delay 1121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cxnSp>
            <p:nvCxnSpPr>
              <p:cNvPr id="1096" name="Straight Connector 1095"/>
              <p:cNvCxnSpPr/>
              <p:nvPr/>
            </p:nvCxnSpPr>
            <p:spPr bwMode="auto">
              <a:xfrm flipV="1">
                <a:off x="2593522" y="4185556"/>
                <a:ext cx="0" cy="10885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097" name="Freeform 1096"/>
              <p:cNvSpPr/>
              <p:nvPr/>
            </p:nvSpPr>
            <p:spPr bwMode="auto">
              <a:xfrm>
                <a:off x="2212521" y="4177393"/>
                <a:ext cx="185945" cy="103414"/>
              </a:xfrm>
              <a:custGeom>
                <a:avLst/>
                <a:gdLst>
                  <a:gd name="connsiteX0" fmla="*/ 0 w 114300"/>
                  <a:gd name="connsiteY0" fmla="*/ 103414 h 103414"/>
                  <a:gd name="connsiteX1" fmla="*/ 111579 w 114300"/>
                  <a:gd name="connsiteY1" fmla="*/ 73479 h 103414"/>
                  <a:gd name="connsiteX2" fmla="*/ 114300 w 114300"/>
                  <a:gd name="connsiteY2" fmla="*/ 0 h 103414"/>
                  <a:gd name="connsiteX0" fmla="*/ 0 w 114300"/>
                  <a:gd name="connsiteY0" fmla="*/ 103414 h 103414"/>
                  <a:gd name="connsiteX1" fmla="*/ 111579 w 114300"/>
                  <a:gd name="connsiteY1" fmla="*/ 38100 h 103414"/>
                  <a:gd name="connsiteX2" fmla="*/ 114300 w 114300"/>
                  <a:gd name="connsiteY2" fmla="*/ 0 h 1034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4300" h="103414">
                    <a:moveTo>
                      <a:pt x="0" y="103414"/>
                    </a:moveTo>
                    <a:lnTo>
                      <a:pt x="111579" y="38100"/>
                    </a:lnTo>
                    <a:lnTo>
                      <a:pt x="114300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98" name="Freeform 1097"/>
              <p:cNvSpPr/>
              <p:nvPr/>
            </p:nvSpPr>
            <p:spPr bwMode="auto">
              <a:xfrm flipH="1">
                <a:off x="2280167" y="4174672"/>
                <a:ext cx="212662" cy="103414"/>
              </a:xfrm>
              <a:custGeom>
                <a:avLst/>
                <a:gdLst>
                  <a:gd name="connsiteX0" fmla="*/ 0 w 114300"/>
                  <a:gd name="connsiteY0" fmla="*/ 103414 h 103414"/>
                  <a:gd name="connsiteX1" fmla="*/ 111579 w 114300"/>
                  <a:gd name="connsiteY1" fmla="*/ 73479 h 103414"/>
                  <a:gd name="connsiteX2" fmla="*/ 114300 w 114300"/>
                  <a:gd name="connsiteY2" fmla="*/ 0 h 103414"/>
                  <a:gd name="connsiteX0" fmla="*/ 0 w 114510"/>
                  <a:gd name="connsiteY0" fmla="*/ 103414 h 103414"/>
                  <a:gd name="connsiteX1" fmla="*/ 114510 w 114510"/>
                  <a:gd name="connsiteY1" fmla="*/ 40822 h 103414"/>
                  <a:gd name="connsiteX2" fmla="*/ 114300 w 114510"/>
                  <a:gd name="connsiteY2" fmla="*/ 0 h 1034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4510" h="103414">
                    <a:moveTo>
                      <a:pt x="0" y="103414"/>
                    </a:moveTo>
                    <a:lnTo>
                      <a:pt x="114510" y="40822"/>
                    </a:lnTo>
                    <a:lnTo>
                      <a:pt x="114300" y="0"/>
                    </a:lnTo>
                  </a:path>
                </a:pathLst>
              </a:custGeom>
              <a:noFill/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cxnSp>
            <p:nvCxnSpPr>
              <p:cNvPr id="1099" name="Straight Connector 1098"/>
              <p:cNvCxnSpPr/>
              <p:nvPr/>
            </p:nvCxnSpPr>
            <p:spPr bwMode="auto">
              <a:xfrm flipV="1">
                <a:off x="2419059" y="4083775"/>
                <a:ext cx="94519" cy="105333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100" name="Rectangle 1099"/>
              <p:cNvSpPr/>
              <p:nvPr/>
            </p:nvSpPr>
            <p:spPr bwMode="auto">
              <a:xfrm>
                <a:off x="7571447" y="4079854"/>
                <a:ext cx="621103" cy="13628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cxnSp>
            <p:nvCxnSpPr>
              <p:cNvPr id="1101" name="Straight Connector 1100"/>
              <p:cNvCxnSpPr/>
              <p:nvPr/>
            </p:nvCxnSpPr>
            <p:spPr bwMode="auto">
              <a:xfrm flipV="1">
                <a:off x="7613308" y="4185400"/>
                <a:ext cx="0" cy="10885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02" name="Straight Connector 1101"/>
              <p:cNvCxnSpPr/>
              <p:nvPr/>
            </p:nvCxnSpPr>
            <p:spPr bwMode="auto">
              <a:xfrm flipV="1">
                <a:off x="7632359" y="4096397"/>
                <a:ext cx="94519" cy="105333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03" name="Straight Connector 1102"/>
              <p:cNvCxnSpPr/>
              <p:nvPr/>
            </p:nvCxnSpPr>
            <p:spPr bwMode="auto">
              <a:xfrm flipV="1">
                <a:off x="8122216" y="4190843"/>
                <a:ext cx="0" cy="10885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104" name="Freeform 1103"/>
              <p:cNvSpPr/>
              <p:nvPr/>
            </p:nvSpPr>
            <p:spPr bwMode="auto">
              <a:xfrm>
                <a:off x="7741215" y="4182680"/>
                <a:ext cx="185945" cy="103414"/>
              </a:xfrm>
              <a:custGeom>
                <a:avLst/>
                <a:gdLst>
                  <a:gd name="connsiteX0" fmla="*/ 0 w 114300"/>
                  <a:gd name="connsiteY0" fmla="*/ 103414 h 103414"/>
                  <a:gd name="connsiteX1" fmla="*/ 111579 w 114300"/>
                  <a:gd name="connsiteY1" fmla="*/ 73479 h 103414"/>
                  <a:gd name="connsiteX2" fmla="*/ 114300 w 114300"/>
                  <a:gd name="connsiteY2" fmla="*/ 0 h 103414"/>
                  <a:gd name="connsiteX0" fmla="*/ 0 w 114300"/>
                  <a:gd name="connsiteY0" fmla="*/ 103414 h 103414"/>
                  <a:gd name="connsiteX1" fmla="*/ 111579 w 114300"/>
                  <a:gd name="connsiteY1" fmla="*/ 38100 h 103414"/>
                  <a:gd name="connsiteX2" fmla="*/ 114300 w 114300"/>
                  <a:gd name="connsiteY2" fmla="*/ 0 h 1034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4300" h="103414">
                    <a:moveTo>
                      <a:pt x="0" y="103414"/>
                    </a:moveTo>
                    <a:lnTo>
                      <a:pt x="111579" y="38100"/>
                    </a:lnTo>
                    <a:lnTo>
                      <a:pt x="114300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105" name="Freeform 1104"/>
              <p:cNvSpPr/>
              <p:nvPr/>
            </p:nvSpPr>
            <p:spPr bwMode="auto">
              <a:xfrm flipH="1">
                <a:off x="7808861" y="4179959"/>
                <a:ext cx="212662" cy="103414"/>
              </a:xfrm>
              <a:custGeom>
                <a:avLst/>
                <a:gdLst>
                  <a:gd name="connsiteX0" fmla="*/ 0 w 114300"/>
                  <a:gd name="connsiteY0" fmla="*/ 103414 h 103414"/>
                  <a:gd name="connsiteX1" fmla="*/ 111579 w 114300"/>
                  <a:gd name="connsiteY1" fmla="*/ 73479 h 103414"/>
                  <a:gd name="connsiteX2" fmla="*/ 114300 w 114300"/>
                  <a:gd name="connsiteY2" fmla="*/ 0 h 103414"/>
                  <a:gd name="connsiteX0" fmla="*/ 0 w 114510"/>
                  <a:gd name="connsiteY0" fmla="*/ 103414 h 103414"/>
                  <a:gd name="connsiteX1" fmla="*/ 114510 w 114510"/>
                  <a:gd name="connsiteY1" fmla="*/ 40822 h 103414"/>
                  <a:gd name="connsiteX2" fmla="*/ 114300 w 114510"/>
                  <a:gd name="connsiteY2" fmla="*/ 0 h 1034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4510" h="103414">
                    <a:moveTo>
                      <a:pt x="0" y="103414"/>
                    </a:moveTo>
                    <a:lnTo>
                      <a:pt x="114510" y="40822"/>
                    </a:lnTo>
                    <a:lnTo>
                      <a:pt x="114300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cxnSp>
            <p:nvCxnSpPr>
              <p:cNvPr id="1106" name="Straight Connector 1105"/>
              <p:cNvCxnSpPr/>
              <p:nvPr/>
            </p:nvCxnSpPr>
            <p:spPr bwMode="auto">
              <a:xfrm flipV="1">
                <a:off x="7947753" y="4089062"/>
                <a:ext cx="94519" cy="105333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07" name="Straight Connector 1106"/>
              <p:cNvCxnSpPr/>
              <p:nvPr/>
            </p:nvCxnSpPr>
            <p:spPr bwMode="auto">
              <a:xfrm>
                <a:off x="8018374" y="1638300"/>
                <a:ext cx="19049" cy="245745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08" name="Straight Connector 1107"/>
              <p:cNvCxnSpPr/>
              <p:nvPr/>
            </p:nvCxnSpPr>
            <p:spPr bwMode="auto">
              <a:xfrm>
                <a:off x="7715719" y="1638300"/>
                <a:ext cx="19049" cy="245745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09" name="Straight Connector 1108"/>
              <p:cNvCxnSpPr/>
              <p:nvPr/>
            </p:nvCxnSpPr>
            <p:spPr bwMode="auto">
              <a:xfrm>
                <a:off x="7711851" y="4144516"/>
                <a:ext cx="288032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10" name="Straight Connector 1109"/>
              <p:cNvCxnSpPr/>
              <p:nvPr/>
            </p:nvCxnSpPr>
            <p:spPr bwMode="auto">
              <a:xfrm>
                <a:off x="2167235" y="4144516"/>
                <a:ext cx="288032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1111" name="Group 257"/>
              <p:cNvGrpSpPr/>
              <p:nvPr/>
            </p:nvGrpSpPr>
            <p:grpSpPr>
              <a:xfrm flipH="1">
                <a:off x="7602461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1119" name="Flowchart: Delay 1118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1120" name="Flowchart: Delay 1119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grpSp>
            <p:nvGrpSpPr>
              <p:cNvPr id="1112" name="Group 257"/>
              <p:cNvGrpSpPr/>
              <p:nvPr/>
            </p:nvGrpSpPr>
            <p:grpSpPr>
              <a:xfrm>
                <a:off x="2412599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1117" name="Flowchart: Delay 1116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1118" name="Flowchart: Delay 1117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grpSp>
            <p:nvGrpSpPr>
              <p:cNvPr id="1113" name="Group 254"/>
              <p:cNvGrpSpPr/>
              <p:nvPr/>
            </p:nvGrpSpPr>
            <p:grpSpPr>
              <a:xfrm flipH="1">
                <a:off x="7917394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1115" name="Flowchart: Delay 1114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1116" name="Flowchart: Delay 1115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cxnSp>
            <p:nvCxnSpPr>
              <p:cNvPr id="1114" name="Straight Connector 1113"/>
              <p:cNvCxnSpPr/>
              <p:nvPr/>
            </p:nvCxnSpPr>
            <p:spPr bwMode="auto">
              <a:xfrm>
                <a:off x="7679099" y="4719852"/>
                <a:ext cx="381489" cy="3826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1048" name="Straight Connector 1047"/>
            <p:cNvCxnSpPr/>
            <p:nvPr/>
          </p:nvCxnSpPr>
          <p:spPr bwMode="auto">
            <a:xfrm>
              <a:off x="3159928" y="3787913"/>
              <a:ext cx="397128" cy="205969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49" name="Straight Connector 1048"/>
            <p:cNvCxnSpPr/>
            <p:nvPr/>
          </p:nvCxnSpPr>
          <p:spPr bwMode="auto">
            <a:xfrm flipV="1">
              <a:off x="3880520" y="3670300"/>
              <a:ext cx="56480" cy="338212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131" name="Freeform 1130"/>
          <p:cNvSpPr/>
          <p:nvPr/>
        </p:nvSpPr>
        <p:spPr bwMode="auto">
          <a:xfrm>
            <a:off x="3542230" y="885686"/>
            <a:ext cx="401118" cy="2784613"/>
          </a:xfrm>
          <a:custGeom>
            <a:avLst/>
            <a:gdLst>
              <a:gd name="connsiteX0" fmla="*/ 95250 w 165100"/>
              <a:gd name="connsiteY0" fmla="*/ 1695450 h 1695450"/>
              <a:gd name="connsiteX1" fmla="*/ 95250 w 165100"/>
              <a:gd name="connsiteY1" fmla="*/ 1695450 h 1695450"/>
              <a:gd name="connsiteX2" fmla="*/ 6350 w 165100"/>
              <a:gd name="connsiteY2" fmla="*/ 1346200 h 1695450"/>
              <a:gd name="connsiteX3" fmla="*/ 0 w 165100"/>
              <a:gd name="connsiteY3" fmla="*/ 800100 h 1695450"/>
              <a:gd name="connsiteX4" fmla="*/ 165100 w 165100"/>
              <a:gd name="connsiteY4" fmla="*/ 590550 h 1695450"/>
              <a:gd name="connsiteX5" fmla="*/ 165100 w 165100"/>
              <a:gd name="connsiteY5" fmla="*/ 0 h 1695450"/>
              <a:gd name="connsiteX0" fmla="*/ 95250 w 536476"/>
              <a:gd name="connsiteY0" fmla="*/ 1695450 h 1695450"/>
              <a:gd name="connsiteX1" fmla="*/ 95250 w 536476"/>
              <a:gd name="connsiteY1" fmla="*/ 1695450 h 1695450"/>
              <a:gd name="connsiteX2" fmla="*/ 6350 w 536476"/>
              <a:gd name="connsiteY2" fmla="*/ 1346200 h 1695450"/>
              <a:gd name="connsiteX3" fmla="*/ 0 w 536476"/>
              <a:gd name="connsiteY3" fmla="*/ 800100 h 1695450"/>
              <a:gd name="connsiteX4" fmla="*/ 536476 w 536476"/>
              <a:gd name="connsiteY4" fmla="*/ 610394 h 1695450"/>
              <a:gd name="connsiteX5" fmla="*/ 165100 w 536476"/>
              <a:gd name="connsiteY5" fmla="*/ 0 h 1695450"/>
              <a:gd name="connsiteX0" fmla="*/ 95250 w 552450"/>
              <a:gd name="connsiteY0" fmla="*/ 1701800 h 1701800"/>
              <a:gd name="connsiteX1" fmla="*/ 95250 w 552450"/>
              <a:gd name="connsiteY1" fmla="*/ 1701800 h 1701800"/>
              <a:gd name="connsiteX2" fmla="*/ 6350 w 552450"/>
              <a:gd name="connsiteY2" fmla="*/ 1352550 h 1701800"/>
              <a:gd name="connsiteX3" fmla="*/ 0 w 552450"/>
              <a:gd name="connsiteY3" fmla="*/ 806450 h 1701800"/>
              <a:gd name="connsiteX4" fmla="*/ 536476 w 552450"/>
              <a:gd name="connsiteY4" fmla="*/ 616744 h 1701800"/>
              <a:gd name="connsiteX5" fmla="*/ 552450 w 552450"/>
              <a:gd name="connsiteY5" fmla="*/ 0 h 1701800"/>
              <a:gd name="connsiteX0" fmla="*/ 95250 w 555526"/>
              <a:gd name="connsiteY0" fmla="*/ 1701800 h 1701800"/>
              <a:gd name="connsiteX1" fmla="*/ 95250 w 555526"/>
              <a:gd name="connsiteY1" fmla="*/ 1701800 h 1701800"/>
              <a:gd name="connsiteX2" fmla="*/ 6350 w 555526"/>
              <a:gd name="connsiteY2" fmla="*/ 1352550 h 1701800"/>
              <a:gd name="connsiteX3" fmla="*/ 0 w 555526"/>
              <a:gd name="connsiteY3" fmla="*/ 806450 h 1701800"/>
              <a:gd name="connsiteX4" fmla="*/ 555526 w 555526"/>
              <a:gd name="connsiteY4" fmla="*/ 616744 h 1701800"/>
              <a:gd name="connsiteX5" fmla="*/ 552450 w 555526"/>
              <a:gd name="connsiteY5" fmla="*/ 0 h 1701800"/>
              <a:gd name="connsiteX0" fmla="*/ 95250 w 555526"/>
              <a:gd name="connsiteY0" fmla="*/ 1701800 h 1790700"/>
              <a:gd name="connsiteX1" fmla="*/ 88900 w 555526"/>
              <a:gd name="connsiteY1" fmla="*/ 1790700 h 1790700"/>
              <a:gd name="connsiteX2" fmla="*/ 6350 w 555526"/>
              <a:gd name="connsiteY2" fmla="*/ 1352550 h 1790700"/>
              <a:gd name="connsiteX3" fmla="*/ 0 w 555526"/>
              <a:gd name="connsiteY3" fmla="*/ 806450 h 1790700"/>
              <a:gd name="connsiteX4" fmla="*/ 555526 w 555526"/>
              <a:gd name="connsiteY4" fmla="*/ 616744 h 1790700"/>
              <a:gd name="connsiteX5" fmla="*/ 552450 w 555526"/>
              <a:gd name="connsiteY5" fmla="*/ 0 h 1790700"/>
              <a:gd name="connsiteX0" fmla="*/ 95250 w 555526"/>
              <a:gd name="connsiteY0" fmla="*/ 1701800 h 1790700"/>
              <a:gd name="connsiteX1" fmla="*/ 88900 w 555526"/>
              <a:gd name="connsiteY1" fmla="*/ 1790700 h 1790700"/>
              <a:gd name="connsiteX2" fmla="*/ 38100 w 555526"/>
              <a:gd name="connsiteY2" fmla="*/ 1454150 h 1790700"/>
              <a:gd name="connsiteX3" fmla="*/ 6350 w 555526"/>
              <a:gd name="connsiteY3" fmla="*/ 1352550 h 1790700"/>
              <a:gd name="connsiteX4" fmla="*/ 0 w 555526"/>
              <a:gd name="connsiteY4" fmla="*/ 806450 h 1790700"/>
              <a:gd name="connsiteX5" fmla="*/ 555526 w 555526"/>
              <a:gd name="connsiteY5" fmla="*/ 616744 h 1790700"/>
              <a:gd name="connsiteX6" fmla="*/ 552450 w 555526"/>
              <a:gd name="connsiteY6" fmla="*/ 0 h 1790700"/>
              <a:gd name="connsiteX0" fmla="*/ 95250 w 555526"/>
              <a:gd name="connsiteY0" fmla="*/ 1701800 h 1790700"/>
              <a:gd name="connsiteX1" fmla="*/ 88900 w 555526"/>
              <a:gd name="connsiteY1" fmla="*/ 1790700 h 1790700"/>
              <a:gd name="connsiteX2" fmla="*/ 95250 w 555526"/>
              <a:gd name="connsiteY2" fmla="*/ 1663700 h 1790700"/>
              <a:gd name="connsiteX3" fmla="*/ 6350 w 555526"/>
              <a:gd name="connsiteY3" fmla="*/ 1352550 h 1790700"/>
              <a:gd name="connsiteX4" fmla="*/ 0 w 555526"/>
              <a:gd name="connsiteY4" fmla="*/ 806450 h 1790700"/>
              <a:gd name="connsiteX5" fmla="*/ 555526 w 555526"/>
              <a:gd name="connsiteY5" fmla="*/ 616744 h 1790700"/>
              <a:gd name="connsiteX6" fmla="*/ 552450 w 555526"/>
              <a:gd name="connsiteY6" fmla="*/ 0 h 1790700"/>
              <a:gd name="connsiteX0" fmla="*/ 95250 w 555526"/>
              <a:gd name="connsiteY0" fmla="*/ 1701800 h 1790700"/>
              <a:gd name="connsiteX1" fmla="*/ 88900 w 555526"/>
              <a:gd name="connsiteY1" fmla="*/ 1790700 h 1790700"/>
              <a:gd name="connsiteX2" fmla="*/ 95250 w 555526"/>
              <a:gd name="connsiteY2" fmla="*/ 1704441 h 1790700"/>
              <a:gd name="connsiteX3" fmla="*/ 6350 w 555526"/>
              <a:gd name="connsiteY3" fmla="*/ 1352550 h 1790700"/>
              <a:gd name="connsiteX4" fmla="*/ 0 w 555526"/>
              <a:gd name="connsiteY4" fmla="*/ 806450 h 1790700"/>
              <a:gd name="connsiteX5" fmla="*/ 555526 w 555526"/>
              <a:gd name="connsiteY5" fmla="*/ 616744 h 1790700"/>
              <a:gd name="connsiteX6" fmla="*/ 552450 w 555526"/>
              <a:gd name="connsiteY6" fmla="*/ 0 h 1790700"/>
              <a:gd name="connsiteX0" fmla="*/ 95250 w 555526"/>
              <a:gd name="connsiteY0" fmla="*/ 1701800 h 1790700"/>
              <a:gd name="connsiteX1" fmla="*/ 88900 w 555526"/>
              <a:gd name="connsiteY1" fmla="*/ 1790700 h 1790700"/>
              <a:gd name="connsiteX2" fmla="*/ 90723 w 555526"/>
              <a:gd name="connsiteY2" fmla="*/ 1699914 h 1790700"/>
              <a:gd name="connsiteX3" fmla="*/ 6350 w 555526"/>
              <a:gd name="connsiteY3" fmla="*/ 1352550 h 1790700"/>
              <a:gd name="connsiteX4" fmla="*/ 0 w 555526"/>
              <a:gd name="connsiteY4" fmla="*/ 806450 h 1790700"/>
              <a:gd name="connsiteX5" fmla="*/ 555526 w 555526"/>
              <a:gd name="connsiteY5" fmla="*/ 616744 h 1790700"/>
              <a:gd name="connsiteX6" fmla="*/ 552450 w 555526"/>
              <a:gd name="connsiteY6" fmla="*/ 0 h 1790700"/>
              <a:gd name="connsiteX0" fmla="*/ 401118 w 861394"/>
              <a:gd name="connsiteY0" fmla="*/ 1701800 h 1790700"/>
              <a:gd name="connsiteX1" fmla="*/ 394768 w 861394"/>
              <a:gd name="connsiteY1" fmla="*/ 1790700 h 1790700"/>
              <a:gd name="connsiteX2" fmla="*/ 396591 w 861394"/>
              <a:gd name="connsiteY2" fmla="*/ 1699914 h 1790700"/>
              <a:gd name="connsiteX3" fmla="*/ 2117 w 861394"/>
              <a:gd name="connsiteY3" fmla="*/ 1344598 h 1790700"/>
              <a:gd name="connsiteX4" fmla="*/ 305868 w 861394"/>
              <a:gd name="connsiteY4" fmla="*/ 806450 h 1790700"/>
              <a:gd name="connsiteX5" fmla="*/ 861394 w 861394"/>
              <a:gd name="connsiteY5" fmla="*/ 616744 h 1790700"/>
              <a:gd name="connsiteX6" fmla="*/ 858318 w 861394"/>
              <a:gd name="connsiteY6" fmla="*/ 0 h 1790700"/>
              <a:gd name="connsiteX0" fmla="*/ 401118 w 861394"/>
              <a:gd name="connsiteY0" fmla="*/ 1701800 h 1790700"/>
              <a:gd name="connsiteX1" fmla="*/ 394768 w 861394"/>
              <a:gd name="connsiteY1" fmla="*/ 1790700 h 1790700"/>
              <a:gd name="connsiteX2" fmla="*/ 396591 w 861394"/>
              <a:gd name="connsiteY2" fmla="*/ 1699914 h 1790700"/>
              <a:gd name="connsiteX3" fmla="*/ 2117 w 861394"/>
              <a:gd name="connsiteY3" fmla="*/ 1344598 h 1790700"/>
              <a:gd name="connsiteX4" fmla="*/ 19621 w 861394"/>
              <a:gd name="connsiteY4" fmla="*/ 647424 h 1790700"/>
              <a:gd name="connsiteX5" fmla="*/ 861394 w 861394"/>
              <a:gd name="connsiteY5" fmla="*/ 616744 h 1790700"/>
              <a:gd name="connsiteX6" fmla="*/ 858318 w 861394"/>
              <a:gd name="connsiteY6" fmla="*/ 0 h 1790700"/>
              <a:gd name="connsiteX0" fmla="*/ 401118 w 859343"/>
              <a:gd name="connsiteY0" fmla="*/ 1791569 h 1880469"/>
              <a:gd name="connsiteX1" fmla="*/ 394768 w 859343"/>
              <a:gd name="connsiteY1" fmla="*/ 1880469 h 1880469"/>
              <a:gd name="connsiteX2" fmla="*/ 396591 w 859343"/>
              <a:gd name="connsiteY2" fmla="*/ 1789683 h 1880469"/>
              <a:gd name="connsiteX3" fmla="*/ 2117 w 859343"/>
              <a:gd name="connsiteY3" fmla="*/ 1434367 h 1880469"/>
              <a:gd name="connsiteX4" fmla="*/ 19621 w 859343"/>
              <a:gd name="connsiteY4" fmla="*/ 737193 h 1880469"/>
              <a:gd name="connsiteX5" fmla="*/ 376364 w 859343"/>
              <a:gd name="connsiteY5" fmla="*/ 205581 h 1880469"/>
              <a:gd name="connsiteX6" fmla="*/ 858318 w 859343"/>
              <a:gd name="connsiteY6" fmla="*/ 89769 h 1880469"/>
              <a:gd name="connsiteX0" fmla="*/ 401118 w 445876"/>
              <a:gd name="connsiteY0" fmla="*/ 2695713 h 2784613"/>
              <a:gd name="connsiteX1" fmla="*/ 394768 w 445876"/>
              <a:gd name="connsiteY1" fmla="*/ 2784613 h 2784613"/>
              <a:gd name="connsiteX2" fmla="*/ 396591 w 445876"/>
              <a:gd name="connsiteY2" fmla="*/ 2693827 h 2784613"/>
              <a:gd name="connsiteX3" fmla="*/ 2117 w 445876"/>
              <a:gd name="connsiteY3" fmla="*/ 2338511 h 2784613"/>
              <a:gd name="connsiteX4" fmla="*/ 19621 w 445876"/>
              <a:gd name="connsiteY4" fmla="*/ 1641337 h 2784613"/>
              <a:gd name="connsiteX5" fmla="*/ 376364 w 445876"/>
              <a:gd name="connsiteY5" fmla="*/ 1109725 h 2784613"/>
              <a:gd name="connsiteX6" fmla="*/ 444851 w 445876"/>
              <a:gd name="connsiteY6" fmla="*/ 0 h 2784613"/>
              <a:gd name="connsiteX0" fmla="*/ 401118 w 444851"/>
              <a:gd name="connsiteY0" fmla="*/ 2695713 h 2784613"/>
              <a:gd name="connsiteX1" fmla="*/ 394768 w 444851"/>
              <a:gd name="connsiteY1" fmla="*/ 2784613 h 2784613"/>
              <a:gd name="connsiteX2" fmla="*/ 396591 w 444851"/>
              <a:gd name="connsiteY2" fmla="*/ 2693827 h 2784613"/>
              <a:gd name="connsiteX3" fmla="*/ 2117 w 444851"/>
              <a:gd name="connsiteY3" fmla="*/ 2338511 h 2784613"/>
              <a:gd name="connsiteX4" fmla="*/ 19621 w 444851"/>
              <a:gd name="connsiteY4" fmla="*/ 1641337 h 2784613"/>
              <a:gd name="connsiteX5" fmla="*/ 376364 w 444851"/>
              <a:gd name="connsiteY5" fmla="*/ 1109725 h 2784613"/>
              <a:gd name="connsiteX6" fmla="*/ 409567 w 444851"/>
              <a:gd name="connsiteY6" fmla="*/ 760234 h 2784613"/>
              <a:gd name="connsiteX7" fmla="*/ 444851 w 444851"/>
              <a:gd name="connsiteY7" fmla="*/ 0 h 2784613"/>
              <a:gd name="connsiteX0" fmla="*/ 401118 w 444851"/>
              <a:gd name="connsiteY0" fmla="*/ 2695713 h 2784613"/>
              <a:gd name="connsiteX1" fmla="*/ 394768 w 444851"/>
              <a:gd name="connsiteY1" fmla="*/ 2784613 h 2784613"/>
              <a:gd name="connsiteX2" fmla="*/ 396591 w 444851"/>
              <a:gd name="connsiteY2" fmla="*/ 2693827 h 2784613"/>
              <a:gd name="connsiteX3" fmla="*/ 2117 w 444851"/>
              <a:gd name="connsiteY3" fmla="*/ 2338511 h 2784613"/>
              <a:gd name="connsiteX4" fmla="*/ 19621 w 444851"/>
              <a:gd name="connsiteY4" fmla="*/ 1641337 h 2784613"/>
              <a:gd name="connsiteX5" fmla="*/ 376364 w 444851"/>
              <a:gd name="connsiteY5" fmla="*/ 1109725 h 2784613"/>
              <a:gd name="connsiteX6" fmla="*/ 393664 w 444851"/>
              <a:gd name="connsiteY6" fmla="*/ 855650 h 2784613"/>
              <a:gd name="connsiteX7" fmla="*/ 444851 w 444851"/>
              <a:gd name="connsiteY7" fmla="*/ 0 h 2784613"/>
              <a:gd name="connsiteX0" fmla="*/ 401118 w 441355"/>
              <a:gd name="connsiteY0" fmla="*/ 2695713 h 2784613"/>
              <a:gd name="connsiteX1" fmla="*/ 394768 w 441355"/>
              <a:gd name="connsiteY1" fmla="*/ 2784613 h 2784613"/>
              <a:gd name="connsiteX2" fmla="*/ 396591 w 441355"/>
              <a:gd name="connsiteY2" fmla="*/ 2693827 h 2784613"/>
              <a:gd name="connsiteX3" fmla="*/ 2117 w 441355"/>
              <a:gd name="connsiteY3" fmla="*/ 2338511 h 2784613"/>
              <a:gd name="connsiteX4" fmla="*/ 19621 w 441355"/>
              <a:gd name="connsiteY4" fmla="*/ 1641337 h 2784613"/>
              <a:gd name="connsiteX5" fmla="*/ 376364 w 441355"/>
              <a:gd name="connsiteY5" fmla="*/ 1109725 h 2784613"/>
              <a:gd name="connsiteX6" fmla="*/ 393664 w 441355"/>
              <a:gd name="connsiteY6" fmla="*/ 855650 h 2784613"/>
              <a:gd name="connsiteX7" fmla="*/ 397144 w 441355"/>
              <a:gd name="connsiteY7" fmla="*/ 0 h 2784613"/>
              <a:gd name="connsiteX0" fmla="*/ 401118 w 401118"/>
              <a:gd name="connsiteY0" fmla="*/ 2695713 h 2784613"/>
              <a:gd name="connsiteX1" fmla="*/ 394768 w 401118"/>
              <a:gd name="connsiteY1" fmla="*/ 2784613 h 2784613"/>
              <a:gd name="connsiteX2" fmla="*/ 396591 w 401118"/>
              <a:gd name="connsiteY2" fmla="*/ 2693827 h 2784613"/>
              <a:gd name="connsiteX3" fmla="*/ 2117 w 401118"/>
              <a:gd name="connsiteY3" fmla="*/ 2338511 h 2784613"/>
              <a:gd name="connsiteX4" fmla="*/ 19621 w 401118"/>
              <a:gd name="connsiteY4" fmla="*/ 1641337 h 2784613"/>
              <a:gd name="connsiteX5" fmla="*/ 376364 w 401118"/>
              <a:gd name="connsiteY5" fmla="*/ 1109725 h 2784613"/>
              <a:gd name="connsiteX6" fmla="*/ 393664 w 401118"/>
              <a:gd name="connsiteY6" fmla="*/ 855650 h 2784613"/>
              <a:gd name="connsiteX7" fmla="*/ 397144 w 401118"/>
              <a:gd name="connsiteY7" fmla="*/ 0 h 2784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01118" h="2784613">
                <a:moveTo>
                  <a:pt x="401118" y="2695713"/>
                </a:moveTo>
                <a:lnTo>
                  <a:pt x="394768" y="2784613"/>
                </a:lnTo>
                <a:cubicBezTo>
                  <a:pt x="395376" y="2754351"/>
                  <a:pt x="395983" y="2724089"/>
                  <a:pt x="396591" y="2693827"/>
                </a:cubicBezTo>
                <a:lnTo>
                  <a:pt x="2117" y="2338511"/>
                </a:lnTo>
                <a:cubicBezTo>
                  <a:pt x="0" y="2156478"/>
                  <a:pt x="21738" y="1823370"/>
                  <a:pt x="19621" y="1641337"/>
                </a:cubicBezTo>
                <a:lnTo>
                  <a:pt x="376364" y="1109725"/>
                </a:lnTo>
                <a:cubicBezTo>
                  <a:pt x="369793" y="962874"/>
                  <a:pt x="390201" y="1040604"/>
                  <a:pt x="393664" y="855650"/>
                </a:cubicBezTo>
                <a:cubicBezTo>
                  <a:pt x="397127" y="670696"/>
                  <a:pt x="391263" y="126706"/>
                  <a:pt x="397144" y="0"/>
                </a:cubicBezTo>
              </a:path>
            </a:pathLst>
          </a:custGeom>
          <a:noFill/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32" name="Freeform 1131"/>
          <p:cNvSpPr/>
          <p:nvPr/>
        </p:nvSpPr>
        <p:spPr bwMode="auto">
          <a:xfrm>
            <a:off x="3235795" y="892036"/>
            <a:ext cx="707298" cy="1628527"/>
          </a:xfrm>
          <a:custGeom>
            <a:avLst/>
            <a:gdLst>
              <a:gd name="connsiteX0" fmla="*/ 977900 w 1054100"/>
              <a:gd name="connsiteY0" fmla="*/ 1701800 h 1701800"/>
              <a:gd name="connsiteX1" fmla="*/ 0 w 1054100"/>
              <a:gd name="connsiteY1" fmla="*/ 1339850 h 1701800"/>
              <a:gd name="connsiteX2" fmla="*/ 0 w 1054100"/>
              <a:gd name="connsiteY2" fmla="*/ 800100 h 1701800"/>
              <a:gd name="connsiteX3" fmla="*/ 1047750 w 1054100"/>
              <a:gd name="connsiteY3" fmla="*/ 603250 h 1701800"/>
              <a:gd name="connsiteX4" fmla="*/ 1054100 w 1054100"/>
              <a:gd name="connsiteY4" fmla="*/ 0 h 1701800"/>
              <a:gd name="connsiteX0" fmla="*/ 977900 w 1430867"/>
              <a:gd name="connsiteY0" fmla="*/ 1701800 h 1701800"/>
              <a:gd name="connsiteX1" fmla="*/ 0 w 1430867"/>
              <a:gd name="connsiteY1" fmla="*/ 1339850 h 1701800"/>
              <a:gd name="connsiteX2" fmla="*/ 0 w 1430867"/>
              <a:gd name="connsiteY2" fmla="*/ 800100 h 1701800"/>
              <a:gd name="connsiteX3" fmla="*/ 1428750 w 1430867"/>
              <a:gd name="connsiteY3" fmla="*/ 609600 h 1701800"/>
              <a:gd name="connsiteX4" fmla="*/ 1054100 w 1430867"/>
              <a:gd name="connsiteY4" fmla="*/ 0 h 1701800"/>
              <a:gd name="connsiteX0" fmla="*/ 977900 w 1435100"/>
              <a:gd name="connsiteY0" fmla="*/ 1701800 h 1701800"/>
              <a:gd name="connsiteX1" fmla="*/ 0 w 1435100"/>
              <a:gd name="connsiteY1" fmla="*/ 1339850 h 1701800"/>
              <a:gd name="connsiteX2" fmla="*/ 0 w 1435100"/>
              <a:gd name="connsiteY2" fmla="*/ 800100 h 1701800"/>
              <a:gd name="connsiteX3" fmla="*/ 1428750 w 1435100"/>
              <a:gd name="connsiteY3" fmla="*/ 609600 h 1701800"/>
              <a:gd name="connsiteX4" fmla="*/ 1435100 w 1435100"/>
              <a:gd name="connsiteY4" fmla="*/ 0 h 1701800"/>
              <a:gd name="connsiteX0" fmla="*/ 977900 w 1430867"/>
              <a:gd name="connsiteY0" fmla="*/ 2695713 h 2695713"/>
              <a:gd name="connsiteX1" fmla="*/ 0 w 1430867"/>
              <a:gd name="connsiteY1" fmla="*/ 2333763 h 2695713"/>
              <a:gd name="connsiteX2" fmla="*/ 0 w 1430867"/>
              <a:gd name="connsiteY2" fmla="*/ 1794013 h 2695713"/>
              <a:gd name="connsiteX3" fmla="*/ 1428750 w 1430867"/>
              <a:gd name="connsiteY3" fmla="*/ 1603513 h 2695713"/>
              <a:gd name="connsiteX4" fmla="*/ 958022 w 1430867"/>
              <a:gd name="connsiteY4" fmla="*/ 0 h 2695713"/>
              <a:gd name="connsiteX0" fmla="*/ 977900 w 977900"/>
              <a:gd name="connsiteY0" fmla="*/ 2695713 h 2695713"/>
              <a:gd name="connsiteX1" fmla="*/ 0 w 977900"/>
              <a:gd name="connsiteY1" fmla="*/ 2333763 h 2695713"/>
              <a:gd name="connsiteX2" fmla="*/ 0 w 977900"/>
              <a:gd name="connsiteY2" fmla="*/ 1794013 h 2695713"/>
              <a:gd name="connsiteX3" fmla="*/ 975526 w 977900"/>
              <a:gd name="connsiteY3" fmla="*/ 649356 h 2695713"/>
              <a:gd name="connsiteX4" fmla="*/ 958022 w 977900"/>
              <a:gd name="connsiteY4" fmla="*/ 0 h 2695713"/>
              <a:gd name="connsiteX0" fmla="*/ 977900 w 977900"/>
              <a:gd name="connsiteY0" fmla="*/ 2695713 h 2695713"/>
              <a:gd name="connsiteX1" fmla="*/ 0 w 977900"/>
              <a:gd name="connsiteY1" fmla="*/ 2333763 h 2695713"/>
              <a:gd name="connsiteX2" fmla="*/ 270345 w 977900"/>
              <a:gd name="connsiteY2" fmla="*/ 855759 h 2695713"/>
              <a:gd name="connsiteX3" fmla="*/ 975526 w 977900"/>
              <a:gd name="connsiteY3" fmla="*/ 649356 h 2695713"/>
              <a:gd name="connsiteX4" fmla="*/ 958022 w 977900"/>
              <a:gd name="connsiteY4" fmla="*/ 0 h 2695713"/>
              <a:gd name="connsiteX0" fmla="*/ 707555 w 707555"/>
              <a:gd name="connsiteY0" fmla="*/ 2695713 h 2695713"/>
              <a:gd name="connsiteX1" fmla="*/ 0 w 707555"/>
              <a:gd name="connsiteY1" fmla="*/ 1141068 h 2695713"/>
              <a:gd name="connsiteX2" fmla="*/ 0 w 707555"/>
              <a:gd name="connsiteY2" fmla="*/ 855759 h 2695713"/>
              <a:gd name="connsiteX3" fmla="*/ 705181 w 707555"/>
              <a:gd name="connsiteY3" fmla="*/ 649356 h 2695713"/>
              <a:gd name="connsiteX4" fmla="*/ 687677 w 707555"/>
              <a:gd name="connsiteY4" fmla="*/ 0 h 2695713"/>
              <a:gd name="connsiteX0" fmla="*/ 707555 w 707555"/>
              <a:gd name="connsiteY0" fmla="*/ 2695713 h 2695713"/>
              <a:gd name="connsiteX1" fmla="*/ 374097 w 707555"/>
              <a:gd name="connsiteY1" fmla="*/ 1962482 h 2695713"/>
              <a:gd name="connsiteX2" fmla="*/ 0 w 707555"/>
              <a:gd name="connsiteY2" fmla="*/ 1141068 h 2695713"/>
              <a:gd name="connsiteX3" fmla="*/ 0 w 707555"/>
              <a:gd name="connsiteY3" fmla="*/ 855759 h 2695713"/>
              <a:gd name="connsiteX4" fmla="*/ 705181 w 707555"/>
              <a:gd name="connsiteY4" fmla="*/ 649356 h 2695713"/>
              <a:gd name="connsiteX5" fmla="*/ 687677 w 707555"/>
              <a:gd name="connsiteY5" fmla="*/ 0 h 2695713"/>
              <a:gd name="connsiteX0" fmla="*/ 707555 w 707555"/>
              <a:gd name="connsiteY0" fmla="*/ 2695713 h 2695713"/>
              <a:gd name="connsiteX1" fmla="*/ 302535 w 707555"/>
              <a:gd name="connsiteY1" fmla="*/ 1604673 h 2695713"/>
              <a:gd name="connsiteX2" fmla="*/ 0 w 707555"/>
              <a:gd name="connsiteY2" fmla="*/ 1141068 h 2695713"/>
              <a:gd name="connsiteX3" fmla="*/ 0 w 707555"/>
              <a:gd name="connsiteY3" fmla="*/ 855759 h 2695713"/>
              <a:gd name="connsiteX4" fmla="*/ 705181 w 707555"/>
              <a:gd name="connsiteY4" fmla="*/ 649356 h 2695713"/>
              <a:gd name="connsiteX5" fmla="*/ 687677 w 707555"/>
              <a:gd name="connsiteY5" fmla="*/ 0 h 2695713"/>
              <a:gd name="connsiteX0" fmla="*/ 707555 w 843224"/>
              <a:gd name="connsiteY0" fmla="*/ 2695713 h 2695713"/>
              <a:gd name="connsiteX1" fmla="*/ 843224 w 843224"/>
              <a:gd name="connsiteY1" fmla="*/ 2177167 h 2695713"/>
              <a:gd name="connsiteX2" fmla="*/ 302535 w 843224"/>
              <a:gd name="connsiteY2" fmla="*/ 1604673 h 2695713"/>
              <a:gd name="connsiteX3" fmla="*/ 0 w 843224"/>
              <a:gd name="connsiteY3" fmla="*/ 1141068 h 2695713"/>
              <a:gd name="connsiteX4" fmla="*/ 0 w 843224"/>
              <a:gd name="connsiteY4" fmla="*/ 855759 h 2695713"/>
              <a:gd name="connsiteX5" fmla="*/ 705181 w 843224"/>
              <a:gd name="connsiteY5" fmla="*/ 649356 h 2695713"/>
              <a:gd name="connsiteX6" fmla="*/ 687677 w 843224"/>
              <a:gd name="connsiteY6" fmla="*/ 0 h 2695713"/>
              <a:gd name="connsiteX0" fmla="*/ 707555 w 707555"/>
              <a:gd name="connsiteY0" fmla="*/ 2695713 h 2695713"/>
              <a:gd name="connsiteX1" fmla="*/ 302535 w 707555"/>
              <a:gd name="connsiteY1" fmla="*/ 1604673 h 2695713"/>
              <a:gd name="connsiteX2" fmla="*/ 0 w 707555"/>
              <a:gd name="connsiteY2" fmla="*/ 1141068 h 2695713"/>
              <a:gd name="connsiteX3" fmla="*/ 0 w 707555"/>
              <a:gd name="connsiteY3" fmla="*/ 855759 h 2695713"/>
              <a:gd name="connsiteX4" fmla="*/ 705181 w 707555"/>
              <a:gd name="connsiteY4" fmla="*/ 649356 h 2695713"/>
              <a:gd name="connsiteX5" fmla="*/ 687677 w 707555"/>
              <a:gd name="connsiteY5" fmla="*/ 0 h 2695713"/>
              <a:gd name="connsiteX0" fmla="*/ 302535 w 707298"/>
              <a:gd name="connsiteY0" fmla="*/ 1604673 h 1604673"/>
              <a:gd name="connsiteX1" fmla="*/ 0 w 707298"/>
              <a:gd name="connsiteY1" fmla="*/ 1141068 h 1604673"/>
              <a:gd name="connsiteX2" fmla="*/ 0 w 707298"/>
              <a:gd name="connsiteY2" fmla="*/ 855759 h 1604673"/>
              <a:gd name="connsiteX3" fmla="*/ 705181 w 707298"/>
              <a:gd name="connsiteY3" fmla="*/ 649356 h 1604673"/>
              <a:gd name="connsiteX4" fmla="*/ 687677 w 707298"/>
              <a:gd name="connsiteY4" fmla="*/ 0 h 1604673"/>
              <a:gd name="connsiteX0" fmla="*/ 318438 w 707298"/>
              <a:gd name="connsiteY0" fmla="*/ 1628527 h 1628527"/>
              <a:gd name="connsiteX1" fmla="*/ 0 w 707298"/>
              <a:gd name="connsiteY1" fmla="*/ 1141068 h 1628527"/>
              <a:gd name="connsiteX2" fmla="*/ 0 w 707298"/>
              <a:gd name="connsiteY2" fmla="*/ 855759 h 1628527"/>
              <a:gd name="connsiteX3" fmla="*/ 705181 w 707298"/>
              <a:gd name="connsiteY3" fmla="*/ 649356 h 1628527"/>
              <a:gd name="connsiteX4" fmla="*/ 687677 w 707298"/>
              <a:gd name="connsiteY4" fmla="*/ 0 h 1628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7298" h="1628527">
                <a:moveTo>
                  <a:pt x="318438" y="1628527"/>
                </a:moveTo>
                <a:lnTo>
                  <a:pt x="0" y="1141068"/>
                </a:lnTo>
                <a:lnTo>
                  <a:pt x="0" y="855759"/>
                </a:lnTo>
                <a:lnTo>
                  <a:pt x="705181" y="649356"/>
                </a:lnTo>
                <a:cubicBezTo>
                  <a:pt x="707298" y="448273"/>
                  <a:pt x="685560" y="201083"/>
                  <a:pt x="687677" y="0"/>
                </a:cubicBezTo>
              </a:path>
            </a:pathLst>
          </a:custGeom>
          <a:noFill/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47" name="Isosceles Triangle 646"/>
          <p:cNvSpPr/>
          <p:nvPr/>
        </p:nvSpPr>
        <p:spPr bwMode="auto">
          <a:xfrm>
            <a:off x="3487855" y="2549879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45" name="Isosceles Triangle 644"/>
          <p:cNvSpPr/>
          <p:nvPr/>
        </p:nvSpPr>
        <p:spPr bwMode="auto">
          <a:xfrm flipV="1">
            <a:off x="3487855" y="2948041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73" name="Group 273"/>
          <p:cNvGrpSpPr/>
          <p:nvPr/>
        </p:nvGrpSpPr>
        <p:grpSpPr>
          <a:xfrm flipV="1">
            <a:off x="3487855" y="2748961"/>
            <a:ext cx="149311" cy="149310"/>
            <a:chOff x="9209112" y="7464897"/>
            <a:chExt cx="432048" cy="216023"/>
          </a:xfrm>
        </p:grpSpPr>
        <p:sp>
          <p:nvSpPr>
            <p:cNvPr id="719" name="Flowchart: Delay 718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20" name="Flowchart: Delay 719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1133" name="TextBox 1132"/>
          <p:cNvSpPr txBox="1"/>
          <p:nvPr/>
        </p:nvSpPr>
        <p:spPr>
          <a:xfrm flipV="1">
            <a:off x="1072208" y="2867417"/>
            <a:ext cx="80150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dirty="0" smtClean="0">
                <a:solidFill>
                  <a:srgbClr val="C00000"/>
                </a:solidFill>
              </a:rPr>
              <a:t>SVID=5</a:t>
            </a:r>
            <a:endParaRPr lang="en-US" sz="1800" dirty="0" smtClean="0">
              <a:solidFill>
                <a:srgbClr val="C00000"/>
              </a:solidFill>
            </a:endParaRPr>
          </a:p>
        </p:txBody>
      </p:sp>
      <p:sp>
        <p:nvSpPr>
          <p:cNvPr id="1134" name="TextBox 1133"/>
          <p:cNvSpPr txBox="1"/>
          <p:nvPr/>
        </p:nvSpPr>
        <p:spPr>
          <a:xfrm flipV="1">
            <a:off x="1072208" y="2579385"/>
            <a:ext cx="80150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dirty="0" smtClean="0">
                <a:solidFill>
                  <a:srgbClr val="0070C0"/>
                </a:solidFill>
              </a:rPr>
              <a:t>SVID=7</a:t>
            </a:r>
            <a:endParaRPr lang="en-US" sz="1800" dirty="0" smtClean="0">
              <a:solidFill>
                <a:srgbClr val="0070C0"/>
              </a:solidFill>
            </a:endParaRPr>
          </a:p>
        </p:txBody>
      </p:sp>
      <p:sp>
        <p:nvSpPr>
          <p:cNvPr id="676" name="Freeform 675"/>
          <p:cNvSpPr/>
          <p:nvPr/>
        </p:nvSpPr>
        <p:spPr bwMode="auto">
          <a:xfrm flipV="1">
            <a:off x="2628004" y="879502"/>
            <a:ext cx="1043244" cy="2914268"/>
          </a:xfrm>
          <a:custGeom>
            <a:avLst/>
            <a:gdLst>
              <a:gd name="connsiteX0" fmla="*/ 0 w 819150"/>
              <a:gd name="connsiteY0" fmla="*/ 1781175 h 1781175"/>
              <a:gd name="connsiteX1" fmla="*/ 0 w 819150"/>
              <a:gd name="connsiteY1" fmla="*/ 1781175 h 1781175"/>
              <a:gd name="connsiteX2" fmla="*/ 0 w 819150"/>
              <a:gd name="connsiteY2" fmla="*/ 1143000 h 1781175"/>
              <a:gd name="connsiteX3" fmla="*/ 819150 w 819150"/>
              <a:gd name="connsiteY3" fmla="*/ 990600 h 1781175"/>
              <a:gd name="connsiteX4" fmla="*/ 809625 w 819150"/>
              <a:gd name="connsiteY4" fmla="*/ 0 h 1781175"/>
              <a:gd name="connsiteX0" fmla="*/ 0 w 819150"/>
              <a:gd name="connsiteY0" fmla="*/ 1777426 h 1777426"/>
              <a:gd name="connsiteX1" fmla="*/ 0 w 819150"/>
              <a:gd name="connsiteY1" fmla="*/ 1777426 h 1777426"/>
              <a:gd name="connsiteX2" fmla="*/ 0 w 819150"/>
              <a:gd name="connsiteY2" fmla="*/ 1139251 h 1777426"/>
              <a:gd name="connsiteX3" fmla="*/ 819150 w 819150"/>
              <a:gd name="connsiteY3" fmla="*/ 986851 h 1777426"/>
              <a:gd name="connsiteX4" fmla="*/ 359552 w 819150"/>
              <a:gd name="connsiteY4" fmla="*/ 0 h 1777426"/>
              <a:gd name="connsiteX0" fmla="*/ 0 w 819150"/>
              <a:gd name="connsiteY0" fmla="*/ 1777426 h 1777426"/>
              <a:gd name="connsiteX1" fmla="*/ 0 w 819150"/>
              <a:gd name="connsiteY1" fmla="*/ 1777426 h 1777426"/>
              <a:gd name="connsiteX2" fmla="*/ 0 w 819150"/>
              <a:gd name="connsiteY2" fmla="*/ 1139251 h 1777426"/>
              <a:gd name="connsiteX3" fmla="*/ 819150 w 819150"/>
              <a:gd name="connsiteY3" fmla="*/ 986851 h 1777426"/>
              <a:gd name="connsiteX4" fmla="*/ 508744 w 819150"/>
              <a:gd name="connsiteY4" fmla="*/ 310633 h 1777426"/>
              <a:gd name="connsiteX5" fmla="*/ 359552 w 819150"/>
              <a:gd name="connsiteY5" fmla="*/ 0 h 1777426"/>
              <a:gd name="connsiteX0" fmla="*/ 0 w 819150"/>
              <a:gd name="connsiteY0" fmla="*/ 1777426 h 1777426"/>
              <a:gd name="connsiteX1" fmla="*/ 0 w 819150"/>
              <a:gd name="connsiteY1" fmla="*/ 1777426 h 1777426"/>
              <a:gd name="connsiteX2" fmla="*/ 0 w 819150"/>
              <a:gd name="connsiteY2" fmla="*/ 1139251 h 1777426"/>
              <a:gd name="connsiteX3" fmla="*/ 819150 w 819150"/>
              <a:gd name="connsiteY3" fmla="*/ 986851 h 1777426"/>
              <a:gd name="connsiteX4" fmla="*/ 819150 w 819150"/>
              <a:gd name="connsiteY4" fmla="*/ 432047 h 1777426"/>
              <a:gd name="connsiteX5" fmla="*/ 359552 w 819150"/>
              <a:gd name="connsiteY5" fmla="*/ 0 h 1777426"/>
              <a:gd name="connsiteX0" fmla="*/ 0 w 819150"/>
              <a:gd name="connsiteY0" fmla="*/ 1777426 h 1777426"/>
              <a:gd name="connsiteX1" fmla="*/ 0 w 819150"/>
              <a:gd name="connsiteY1" fmla="*/ 1777426 h 1777426"/>
              <a:gd name="connsiteX2" fmla="*/ 0 w 819150"/>
              <a:gd name="connsiteY2" fmla="*/ 1139251 h 1777426"/>
              <a:gd name="connsiteX3" fmla="*/ 819150 w 819150"/>
              <a:gd name="connsiteY3" fmla="*/ 986851 h 1777426"/>
              <a:gd name="connsiteX4" fmla="*/ 819150 w 819150"/>
              <a:gd name="connsiteY4" fmla="*/ 432047 h 1777426"/>
              <a:gd name="connsiteX5" fmla="*/ 483732 w 819150"/>
              <a:gd name="connsiteY5" fmla="*/ 116781 h 1777426"/>
              <a:gd name="connsiteX6" fmla="*/ 359552 w 819150"/>
              <a:gd name="connsiteY6" fmla="*/ 0 h 1777426"/>
              <a:gd name="connsiteX0" fmla="*/ 0 w 819150"/>
              <a:gd name="connsiteY0" fmla="*/ 1777426 h 1777426"/>
              <a:gd name="connsiteX1" fmla="*/ 0 w 819150"/>
              <a:gd name="connsiteY1" fmla="*/ 1777426 h 1777426"/>
              <a:gd name="connsiteX2" fmla="*/ 0 w 819150"/>
              <a:gd name="connsiteY2" fmla="*/ 1139251 h 1777426"/>
              <a:gd name="connsiteX3" fmla="*/ 819150 w 819150"/>
              <a:gd name="connsiteY3" fmla="*/ 986851 h 1777426"/>
              <a:gd name="connsiteX4" fmla="*/ 819150 w 819150"/>
              <a:gd name="connsiteY4" fmla="*/ 432047 h 1777426"/>
              <a:gd name="connsiteX5" fmla="*/ 359552 w 819150"/>
              <a:gd name="connsiteY5" fmla="*/ 72007 h 1777426"/>
              <a:gd name="connsiteX6" fmla="*/ 359552 w 819150"/>
              <a:gd name="connsiteY6" fmla="*/ 0 h 1777426"/>
              <a:gd name="connsiteX0" fmla="*/ 0 w 819150"/>
              <a:gd name="connsiteY0" fmla="*/ 1777426 h 1777426"/>
              <a:gd name="connsiteX1" fmla="*/ 0 w 819150"/>
              <a:gd name="connsiteY1" fmla="*/ 1777426 h 1777426"/>
              <a:gd name="connsiteX2" fmla="*/ 0 w 819150"/>
              <a:gd name="connsiteY2" fmla="*/ 1139251 h 1777426"/>
              <a:gd name="connsiteX3" fmla="*/ 819150 w 819150"/>
              <a:gd name="connsiteY3" fmla="*/ 986851 h 1777426"/>
              <a:gd name="connsiteX4" fmla="*/ 819150 w 819150"/>
              <a:gd name="connsiteY4" fmla="*/ 432047 h 1777426"/>
              <a:gd name="connsiteX5" fmla="*/ 369557 w 819150"/>
              <a:gd name="connsiteY5" fmla="*/ 93952 h 1777426"/>
              <a:gd name="connsiteX6" fmla="*/ 359552 w 819150"/>
              <a:gd name="connsiteY6" fmla="*/ 0 h 1777426"/>
              <a:gd name="connsiteX0" fmla="*/ 0 w 819150"/>
              <a:gd name="connsiteY0" fmla="*/ 1792056 h 1792056"/>
              <a:gd name="connsiteX1" fmla="*/ 0 w 819150"/>
              <a:gd name="connsiteY1" fmla="*/ 1792056 h 1792056"/>
              <a:gd name="connsiteX2" fmla="*/ 0 w 819150"/>
              <a:gd name="connsiteY2" fmla="*/ 1153881 h 1792056"/>
              <a:gd name="connsiteX3" fmla="*/ 819150 w 819150"/>
              <a:gd name="connsiteY3" fmla="*/ 1001481 h 1792056"/>
              <a:gd name="connsiteX4" fmla="*/ 819150 w 819150"/>
              <a:gd name="connsiteY4" fmla="*/ 446677 h 1792056"/>
              <a:gd name="connsiteX5" fmla="*/ 369557 w 819150"/>
              <a:gd name="connsiteY5" fmla="*/ 108582 h 1792056"/>
              <a:gd name="connsiteX6" fmla="*/ 366222 w 819150"/>
              <a:gd name="connsiteY6" fmla="*/ 0 h 1792056"/>
              <a:gd name="connsiteX0" fmla="*/ 0 w 819150"/>
              <a:gd name="connsiteY0" fmla="*/ 1855556 h 1855556"/>
              <a:gd name="connsiteX1" fmla="*/ 0 w 819150"/>
              <a:gd name="connsiteY1" fmla="*/ 1855556 h 1855556"/>
              <a:gd name="connsiteX2" fmla="*/ 0 w 819150"/>
              <a:gd name="connsiteY2" fmla="*/ 1217381 h 1855556"/>
              <a:gd name="connsiteX3" fmla="*/ 819150 w 819150"/>
              <a:gd name="connsiteY3" fmla="*/ 1064981 h 1855556"/>
              <a:gd name="connsiteX4" fmla="*/ 819150 w 819150"/>
              <a:gd name="connsiteY4" fmla="*/ 510177 h 1855556"/>
              <a:gd name="connsiteX5" fmla="*/ 369557 w 819150"/>
              <a:gd name="connsiteY5" fmla="*/ 172082 h 1855556"/>
              <a:gd name="connsiteX6" fmla="*/ 363327 w 819150"/>
              <a:gd name="connsiteY6" fmla="*/ 0 h 1855556"/>
              <a:gd name="connsiteX0" fmla="*/ 0 w 819150"/>
              <a:gd name="connsiteY0" fmla="*/ 1879410 h 1879410"/>
              <a:gd name="connsiteX1" fmla="*/ 0 w 819150"/>
              <a:gd name="connsiteY1" fmla="*/ 1879410 h 1879410"/>
              <a:gd name="connsiteX2" fmla="*/ 0 w 819150"/>
              <a:gd name="connsiteY2" fmla="*/ 1241235 h 1879410"/>
              <a:gd name="connsiteX3" fmla="*/ 819150 w 819150"/>
              <a:gd name="connsiteY3" fmla="*/ 1088835 h 1879410"/>
              <a:gd name="connsiteX4" fmla="*/ 819150 w 819150"/>
              <a:gd name="connsiteY4" fmla="*/ 534031 h 1879410"/>
              <a:gd name="connsiteX5" fmla="*/ 369557 w 819150"/>
              <a:gd name="connsiteY5" fmla="*/ 195936 h 1879410"/>
              <a:gd name="connsiteX6" fmla="*/ 366952 w 819150"/>
              <a:gd name="connsiteY6" fmla="*/ 0 h 1879410"/>
              <a:gd name="connsiteX0" fmla="*/ 0 w 819150"/>
              <a:gd name="connsiteY0" fmla="*/ 1879410 h 1879410"/>
              <a:gd name="connsiteX1" fmla="*/ 0 w 819150"/>
              <a:gd name="connsiteY1" fmla="*/ 1879410 h 1879410"/>
              <a:gd name="connsiteX2" fmla="*/ 0 w 819150"/>
              <a:gd name="connsiteY2" fmla="*/ 1241235 h 1879410"/>
              <a:gd name="connsiteX3" fmla="*/ 819150 w 819150"/>
              <a:gd name="connsiteY3" fmla="*/ 1088835 h 1879410"/>
              <a:gd name="connsiteX4" fmla="*/ 819150 w 819150"/>
              <a:gd name="connsiteY4" fmla="*/ 534031 h 1879410"/>
              <a:gd name="connsiteX5" fmla="*/ 419482 w 819150"/>
              <a:gd name="connsiteY5" fmla="*/ 195936 h 1879410"/>
              <a:gd name="connsiteX6" fmla="*/ 366952 w 819150"/>
              <a:gd name="connsiteY6" fmla="*/ 0 h 1879410"/>
              <a:gd name="connsiteX0" fmla="*/ 0 w 819150"/>
              <a:gd name="connsiteY0" fmla="*/ 1879410 h 1879410"/>
              <a:gd name="connsiteX1" fmla="*/ 0 w 819150"/>
              <a:gd name="connsiteY1" fmla="*/ 1879410 h 1879410"/>
              <a:gd name="connsiteX2" fmla="*/ 0 w 819150"/>
              <a:gd name="connsiteY2" fmla="*/ 1241235 h 1879410"/>
              <a:gd name="connsiteX3" fmla="*/ 819150 w 819150"/>
              <a:gd name="connsiteY3" fmla="*/ 1088835 h 1879410"/>
              <a:gd name="connsiteX4" fmla="*/ 819150 w 819150"/>
              <a:gd name="connsiteY4" fmla="*/ 534031 h 1879410"/>
              <a:gd name="connsiteX5" fmla="*/ 419482 w 819150"/>
              <a:gd name="connsiteY5" fmla="*/ 195936 h 1879410"/>
              <a:gd name="connsiteX6" fmla="*/ 416877 w 819150"/>
              <a:gd name="connsiteY6" fmla="*/ 0 h 1879410"/>
              <a:gd name="connsiteX0" fmla="*/ 0 w 819150"/>
              <a:gd name="connsiteY0" fmla="*/ 1879410 h 1879410"/>
              <a:gd name="connsiteX1" fmla="*/ 0 w 819150"/>
              <a:gd name="connsiteY1" fmla="*/ 1879410 h 1879410"/>
              <a:gd name="connsiteX2" fmla="*/ 0 w 819150"/>
              <a:gd name="connsiteY2" fmla="*/ 1289002 h 1879410"/>
              <a:gd name="connsiteX3" fmla="*/ 819150 w 819150"/>
              <a:gd name="connsiteY3" fmla="*/ 1088835 h 1879410"/>
              <a:gd name="connsiteX4" fmla="*/ 819150 w 819150"/>
              <a:gd name="connsiteY4" fmla="*/ 534031 h 1879410"/>
              <a:gd name="connsiteX5" fmla="*/ 419482 w 819150"/>
              <a:gd name="connsiteY5" fmla="*/ 195936 h 1879410"/>
              <a:gd name="connsiteX6" fmla="*/ 416877 w 819150"/>
              <a:gd name="connsiteY6" fmla="*/ 0 h 1879410"/>
              <a:gd name="connsiteX0" fmla="*/ 0 w 830354"/>
              <a:gd name="connsiteY0" fmla="*/ 1879410 h 1879410"/>
              <a:gd name="connsiteX1" fmla="*/ 0 w 830354"/>
              <a:gd name="connsiteY1" fmla="*/ 1879410 h 1879410"/>
              <a:gd name="connsiteX2" fmla="*/ 0 w 830354"/>
              <a:gd name="connsiteY2" fmla="*/ 1289002 h 1879410"/>
              <a:gd name="connsiteX3" fmla="*/ 819150 w 830354"/>
              <a:gd name="connsiteY3" fmla="*/ 1088835 h 1879410"/>
              <a:gd name="connsiteX4" fmla="*/ 830354 w 830354"/>
              <a:gd name="connsiteY4" fmla="*/ 718276 h 1879410"/>
              <a:gd name="connsiteX5" fmla="*/ 419482 w 830354"/>
              <a:gd name="connsiteY5" fmla="*/ 195936 h 1879410"/>
              <a:gd name="connsiteX6" fmla="*/ 416877 w 830354"/>
              <a:gd name="connsiteY6" fmla="*/ 0 h 1879410"/>
              <a:gd name="connsiteX0" fmla="*/ 0 w 830354"/>
              <a:gd name="connsiteY0" fmla="*/ 1879410 h 1879410"/>
              <a:gd name="connsiteX1" fmla="*/ 0 w 830354"/>
              <a:gd name="connsiteY1" fmla="*/ 1879410 h 1879410"/>
              <a:gd name="connsiteX2" fmla="*/ 0 w 830354"/>
              <a:gd name="connsiteY2" fmla="*/ 1289002 h 1879410"/>
              <a:gd name="connsiteX3" fmla="*/ 819150 w 830354"/>
              <a:gd name="connsiteY3" fmla="*/ 1088835 h 1879410"/>
              <a:gd name="connsiteX4" fmla="*/ 830354 w 830354"/>
              <a:gd name="connsiteY4" fmla="*/ 718276 h 1879410"/>
              <a:gd name="connsiteX5" fmla="*/ 397073 w 830354"/>
              <a:gd name="connsiteY5" fmla="*/ 332414 h 1879410"/>
              <a:gd name="connsiteX6" fmla="*/ 416877 w 830354"/>
              <a:gd name="connsiteY6" fmla="*/ 0 h 1879410"/>
              <a:gd name="connsiteX0" fmla="*/ 0 w 830354"/>
              <a:gd name="connsiteY0" fmla="*/ 2834754 h 2834754"/>
              <a:gd name="connsiteX1" fmla="*/ 0 w 830354"/>
              <a:gd name="connsiteY1" fmla="*/ 2834754 h 2834754"/>
              <a:gd name="connsiteX2" fmla="*/ 0 w 830354"/>
              <a:gd name="connsiteY2" fmla="*/ 2244346 h 2834754"/>
              <a:gd name="connsiteX3" fmla="*/ 819150 w 830354"/>
              <a:gd name="connsiteY3" fmla="*/ 2044179 h 2834754"/>
              <a:gd name="connsiteX4" fmla="*/ 830354 w 830354"/>
              <a:gd name="connsiteY4" fmla="*/ 1673620 h 2834754"/>
              <a:gd name="connsiteX5" fmla="*/ 397073 w 830354"/>
              <a:gd name="connsiteY5" fmla="*/ 1287758 h 2834754"/>
              <a:gd name="connsiteX6" fmla="*/ 405672 w 830354"/>
              <a:gd name="connsiteY6" fmla="*/ 0 h 2834754"/>
              <a:gd name="connsiteX0" fmla="*/ 0 w 985687"/>
              <a:gd name="connsiteY0" fmla="*/ 2834754 h 2834754"/>
              <a:gd name="connsiteX1" fmla="*/ 0 w 985687"/>
              <a:gd name="connsiteY1" fmla="*/ 2834754 h 2834754"/>
              <a:gd name="connsiteX2" fmla="*/ 985687 w 985687"/>
              <a:gd name="connsiteY2" fmla="*/ 2268200 h 2834754"/>
              <a:gd name="connsiteX3" fmla="*/ 819150 w 985687"/>
              <a:gd name="connsiteY3" fmla="*/ 2044179 h 2834754"/>
              <a:gd name="connsiteX4" fmla="*/ 830354 w 985687"/>
              <a:gd name="connsiteY4" fmla="*/ 1673620 h 2834754"/>
              <a:gd name="connsiteX5" fmla="*/ 397073 w 985687"/>
              <a:gd name="connsiteY5" fmla="*/ 1287758 h 2834754"/>
              <a:gd name="connsiteX6" fmla="*/ 405672 w 985687"/>
              <a:gd name="connsiteY6" fmla="*/ 0 h 2834754"/>
              <a:gd name="connsiteX0" fmla="*/ 0 w 992214"/>
              <a:gd name="connsiteY0" fmla="*/ 2834754 h 2898364"/>
              <a:gd name="connsiteX1" fmla="*/ 992214 w 992214"/>
              <a:gd name="connsiteY1" fmla="*/ 2898364 h 2898364"/>
              <a:gd name="connsiteX2" fmla="*/ 985687 w 992214"/>
              <a:gd name="connsiteY2" fmla="*/ 2268200 h 2898364"/>
              <a:gd name="connsiteX3" fmla="*/ 819150 w 992214"/>
              <a:gd name="connsiteY3" fmla="*/ 2044179 h 2898364"/>
              <a:gd name="connsiteX4" fmla="*/ 830354 w 992214"/>
              <a:gd name="connsiteY4" fmla="*/ 1673620 h 2898364"/>
              <a:gd name="connsiteX5" fmla="*/ 397073 w 992214"/>
              <a:gd name="connsiteY5" fmla="*/ 1287758 h 2898364"/>
              <a:gd name="connsiteX6" fmla="*/ 405672 w 992214"/>
              <a:gd name="connsiteY6" fmla="*/ 0 h 2898364"/>
              <a:gd name="connsiteX0" fmla="*/ 0 w 659300"/>
              <a:gd name="connsiteY0" fmla="*/ 2675728 h 2898364"/>
              <a:gd name="connsiteX1" fmla="*/ 659300 w 659300"/>
              <a:gd name="connsiteY1" fmla="*/ 2898364 h 2898364"/>
              <a:gd name="connsiteX2" fmla="*/ 652773 w 659300"/>
              <a:gd name="connsiteY2" fmla="*/ 2268200 h 2898364"/>
              <a:gd name="connsiteX3" fmla="*/ 486236 w 659300"/>
              <a:gd name="connsiteY3" fmla="*/ 2044179 h 2898364"/>
              <a:gd name="connsiteX4" fmla="*/ 497440 w 659300"/>
              <a:gd name="connsiteY4" fmla="*/ 1673620 h 2898364"/>
              <a:gd name="connsiteX5" fmla="*/ 64159 w 659300"/>
              <a:gd name="connsiteY5" fmla="*/ 1287758 h 2898364"/>
              <a:gd name="connsiteX6" fmla="*/ 72758 w 659300"/>
              <a:gd name="connsiteY6" fmla="*/ 0 h 2898364"/>
              <a:gd name="connsiteX0" fmla="*/ 0 w 672356"/>
              <a:gd name="connsiteY0" fmla="*/ 2675728 h 2675728"/>
              <a:gd name="connsiteX1" fmla="*/ 672356 w 672356"/>
              <a:gd name="connsiteY1" fmla="*/ 2588263 h 2675728"/>
              <a:gd name="connsiteX2" fmla="*/ 652773 w 672356"/>
              <a:gd name="connsiteY2" fmla="*/ 2268200 h 2675728"/>
              <a:gd name="connsiteX3" fmla="*/ 486236 w 672356"/>
              <a:gd name="connsiteY3" fmla="*/ 2044179 h 2675728"/>
              <a:gd name="connsiteX4" fmla="*/ 497440 w 672356"/>
              <a:gd name="connsiteY4" fmla="*/ 1673620 h 2675728"/>
              <a:gd name="connsiteX5" fmla="*/ 64159 w 672356"/>
              <a:gd name="connsiteY5" fmla="*/ 1287758 h 2675728"/>
              <a:gd name="connsiteX6" fmla="*/ 72758 w 672356"/>
              <a:gd name="connsiteY6" fmla="*/ 0 h 2675728"/>
              <a:gd name="connsiteX0" fmla="*/ 596010 w 609065"/>
              <a:gd name="connsiteY0" fmla="*/ 2890414 h 2890414"/>
              <a:gd name="connsiteX1" fmla="*/ 609065 w 609065"/>
              <a:gd name="connsiteY1" fmla="*/ 2588263 h 2890414"/>
              <a:gd name="connsiteX2" fmla="*/ 589482 w 609065"/>
              <a:gd name="connsiteY2" fmla="*/ 2268200 h 2890414"/>
              <a:gd name="connsiteX3" fmla="*/ 422945 w 609065"/>
              <a:gd name="connsiteY3" fmla="*/ 2044179 h 2890414"/>
              <a:gd name="connsiteX4" fmla="*/ 434149 w 609065"/>
              <a:gd name="connsiteY4" fmla="*/ 1673620 h 2890414"/>
              <a:gd name="connsiteX5" fmla="*/ 868 w 609065"/>
              <a:gd name="connsiteY5" fmla="*/ 1287758 h 2890414"/>
              <a:gd name="connsiteX6" fmla="*/ 9467 w 609065"/>
              <a:gd name="connsiteY6" fmla="*/ 0 h 2890414"/>
              <a:gd name="connsiteX0" fmla="*/ 596010 w 596010"/>
              <a:gd name="connsiteY0" fmla="*/ 2890414 h 2890414"/>
              <a:gd name="connsiteX1" fmla="*/ 589482 w 596010"/>
              <a:gd name="connsiteY1" fmla="*/ 2588263 h 2890414"/>
              <a:gd name="connsiteX2" fmla="*/ 589482 w 596010"/>
              <a:gd name="connsiteY2" fmla="*/ 2268200 h 2890414"/>
              <a:gd name="connsiteX3" fmla="*/ 422945 w 596010"/>
              <a:gd name="connsiteY3" fmla="*/ 2044179 h 2890414"/>
              <a:gd name="connsiteX4" fmla="*/ 434149 w 596010"/>
              <a:gd name="connsiteY4" fmla="*/ 1673620 h 2890414"/>
              <a:gd name="connsiteX5" fmla="*/ 868 w 596010"/>
              <a:gd name="connsiteY5" fmla="*/ 1287758 h 2890414"/>
              <a:gd name="connsiteX6" fmla="*/ 9467 w 596010"/>
              <a:gd name="connsiteY6" fmla="*/ 0 h 2890414"/>
              <a:gd name="connsiteX0" fmla="*/ 1005270 w 1005270"/>
              <a:gd name="connsiteY0" fmla="*/ 2890414 h 2890414"/>
              <a:gd name="connsiteX1" fmla="*/ 998742 w 1005270"/>
              <a:gd name="connsiteY1" fmla="*/ 2588263 h 2890414"/>
              <a:gd name="connsiteX2" fmla="*/ 0 w 1005270"/>
              <a:gd name="connsiteY2" fmla="*/ 2252297 h 2890414"/>
              <a:gd name="connsiteX3" fmla="*/ 832205 w 1005270"/>
              <a:gd name="connsiteY3" fmla="*/ 2044179 h 2890414"/>
              <a:gd name="connsiteX4" fmla="*/ 843409 w 1005270"/>
              <a:gd name="connsiteY4" fmla="*/ 1673620 h 2890414"/>
              <a:gd name="connsiteX5" fmla="*/ 410128 w 1005270"/>
              <a:gd name="connsiteY5" fmla="*/ 1287758 h 2890414"/>
              <a:gd name="connsiteX6" fmla="*/ 418727 w 1005270"/>
              <a:gd name="connsiteY6" fmla="*/ 0 h 2890414"/>
              <a:gd name="connsiteX0" fmla="*/ 1013974 w 1013974"/>
              <a:gd name="connsiteY0" fmla="*/ 2890414 h 2890414"/>
              <a:gd name="connsiteX1" fmla="*/ 2176 w 1013974"/>
              <a:gd name="connsiteY1" fmla="*/ 2564409 h 2890414"/>
              <a:gd name="connsiteX2" fmla="*/ 8704 w 1013974"/>
              <a:gd name="connsiteY2" fmla="*/ 2252297 h 2890414"/>
              <a:gd name="connsiteX3" fmla="*/ 840909 w 1013974"/>
              <a:gd name="connsiteY3" fmla="*/ 2044179 h 2890414"/>
              <a:gd name="connsiteX4" fmla="*/ 852113 w 1013974"/>
              <a:gd name="connsiteY4" fmla="*/ 1673620 h 2890414"/>
              <a:gd name="connsiteX5" fmla="*/ 418832 w 1013974"/>
              <a:gd name="connsiteY5" fmla="*/ 1287758 h 2890414"/>
              <a:gd name="connsiteX6" fmla="*/ 427431 w 1013974"/>
              <a:gd name="connsiteY6" fmla="*/ 0 h 2890414"/>
              <a:gd name="connsiteX0" fmla="*/ 0 w 856466"/>
              <a:gd name="connsiteY0" fmla="*/ 2914268 h 2914268"/>
              <a:gd name="connsiteX1" fmla="*/ 6529 w 856466"/>
              <a:gd name="connsiteY1" fmla="*/ 2564409 h 2914268"/>
              <a:gd name="connsiteX2" fmla="*/ 13057 w 856466"/>
              <a:gd name="connsiteY2" fmla="*/ 2252297 h 2914268"/>
              <a:gd name="connsiteX3" fmla="*/ 845262 w 856466"/>
              <a:gd name="connsiteY3" fmla="*/ 2044179 h 2914268"/>
              <a:gd name="connsiteX4" fmla="*/ 856466 w 856466"/>
              <a:gd name="connsiteY4" fmla="*/ 1673620 h 2914268"/>
              <a:gd name="connsiteX5" fmla="*/ 423185 w 856466"/>
              <a:gd name="connsiteY5" fmla="*/ 1287758 h 2914268"/>
              <a:gd name="connsiteX6" fmla="*/ 431784 w 856466"/>
              <a:gd name="connsiteY6" fmla="*/ 0 h 2914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56466" h="2914268">
                <a:moveTo>
                  <a:pt x="0" y="2914268"/>
                </a:moveTo>
                <a:lnTo>
                  <a:pt x="6529" y="2564409"/>
                </a:lnTo>
                <a:cubicBezTo>
                  <a:pt x="4353" y="2354354"/>
                  <a:pt x="15233" y="2462352"/>
                  <a:pt x="13057" y="2252297"/>
                </a:cubicBezTo>
                <a:lnTo>
                  <a:pt x="845262" y="2044179"/>
                </a:lnTo>
                <a:lnTo>
                  <a:pt x="856466" y="1673620"/>
                </a:lnTo>
                <a:lnTo>
                  <a:pt x="423185" y="1287758"/>
                </a:lnTo>
                <a:cubicBezTo>
                  <a:pt x="422317" y="1222446"/>
                  <a:pt x="432652" y="65312"/>
                  <a:pt x="431784" y="0"/>
                </a:cubicBezTo>
              </a:path>
            </a:pathLst>
          </a:cu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1" name="Freeform 670"/>
          <p:cNvSpPr/>
          <p:nvPr/>
        </p:nvSpPr>
        <p:spPr bwMode="auto">
          <a:xfrm flipV="1">
            <a:off x="2613080" y="905348"/>
            <a:ext cx="546847" cy="2889387"/>
          </a:xfrm>
          <a:custGeom>
            <a:avLst/>
            <a:gdLst>
              <a:gd name="connsiteX0" fmla="*/ 0 w 819150"/>
              <a:gd name="connsiteY0" fmla="*/ 1781175 h 1781175"/>
              <a:gd name="connsiteX1" fmla="*/ 0 w 819150"/>
              <a:gd name="connsiteY1" fmla="*/ 1781175 h 1781175"/>
              <a:gd name="connsiteX2" fmla="*/ 0 w 819150"/>
              <a:gd name="connsiteY2" fmla="*/ 1143000 h 1781175"/>
              <a:gd name="connsiteX3" fmla="*/ 819150 w 819150"/>
              <a:gd name="connsiteY3" fmla="*/ 990600 h 1781175"/>
              <a:gd name="connsiteX4" fmla="*/ 809625 w 819150"/>
              <a:gd name="connsiteY4" fmla="*/ 0 h 1781175"/>
              <a:gd name="connsiteX0" fmla="*/ 0 w 819150"/>
              <a:gd name="connsiteY0" fmla="*/ 1895475 h 1895475"/>
              <a:gd name="connsiteX1" fmla="*/ 0 w 819150"/>
              <a:gd name="connsiteY1" fmla="*/ 1895475 h 1895475"/>
              <a:gd name="connsiteX2" fmla="*/ 0 w 819150"/>
              <a:gd name="connsiteY2" fmla="*/ 1257300 h 1895475"/>
              <a:gd name="connsiteX3" fmla="*/ 819150 w 819150"/>
              <a:gd name="connsiteY3" fmla="*/ 1104900 h 1895475"/>
              <a:gd name="connsiteX4" fmla="*/ 809625 w 819150"/>
              <a:gd name="connsiteY4" fmla="*/ 0 h 1895475"/>
              <a:gd name="connsiteX0" fmla="*/ 0 w 809625"/>
              <a:gd name="connsiteY0" fmla="*/ 1895475 h 1895475"/>
              <a:gd name="connsiteX1" fmla="*/ 0 w 809625"/>
              <a:gd name="connsiteY1" fmla="*/ 1895475 h 1895475"/>
              <a:gd name="connsiteX2" fmla="*/ 0 w 809625"/>
              <a:gd name="connsiteY2" fmla="*/ 1257300 h 1895475"/>
              <a:gd name="connsiteX3" fmla="*/ 786464 w 809625"/>
              <a:gd name="connsiteY3" fmla="*/ 1289145 h 1895475"/>
              <a:gd name="connsiteX4" fmla="*/ 809625 w 809625"/>
              <a:gd name="connsiteY4" fmla="*/ 0 h 1895475"/>
              <a:gd name="connsiteX0" fmla="*/ 0 w 809625"/>
              <a:gd name="connsiteY0" fmla="*/ 1895475 h 1895475"/>
              <a:gd name="connsiteX1" fmla="*/ 0 w 809625"/>
              <a:gd name="connsiteY1" fmla="*/ 1895475 h 1895475"/>
              <a:gd name="connsiteX2" fmla="*/ 21790 w 809625"/>
              <a:gd name="connsiteY2" fmla="*/ 1646262 h 1895475"/>
              <a:gd name="connsiteX3" fmla="*/ 786464 w 809625"/>
              <a:gd name="connsiteY3" fmla="*/ 1289145 h 1895475"/>
              <a:gd name="connsiteX4" fmla="*/ 809625 w 809625"/>
              <a:gd name="connsiteY4" fmla="*/ 0 h 1895475"/>
              <a:gd name="connsiteX0" fmla="*/ 0 w 809625"/>
              <a:gd name="connsiteY0" fmla="*/ 1895475 h 2891762"/>
              <a:gd name="connsiteX1" fmla="*/ 10895 w 809625"/>
              <a:gd name="connsiteY1" fmla="*/ 2891762 h 2891762"/>
              <a:gd name="connsiteX2" fmla="*/ 21790 w 809625"/>
              <a:gd name="connsiteY2" fmla="*/ 1646262 h 2891762"/>
              <a:gd name="connsiteX3" fmla="*/ 786464 w 809625"/>
              <a:gd name="connsiteY3" fmla="*/ 1289145 h 2891762"/>
              <a:gd name="connsiteX4" fmla="*/ 809625 w 809625"/>
              <a:gd name="connsiteY4" fmla="*/ 0 h 2891762"/>
              <a:gd name="connsiteX0" fmla="*/ 0 w 809625"/>
              <a:gd name="connsiteY0" fmla="*/ 1895475 h 2891762"/>
              <a:gd name="connsiteX1" fmla="*/ 10895 w 809625"/>
              <a:gd name="connsiteY1" fmla="*/ 2891762 h 2891762"/>
              <a:gd name="connsiteX2" fmla="*/ 491509 w 809625"/>
              <a:gd name="connsiteY2" fmla="*/ 1654213 h 2891762"/>
              <a:gd name="connsiteX3" fmla="*/ 786464 w 809625"/>
              <a:gd name="connsiteY3" fmla="*/ 1289145 h 2891762"/>
              <a:gd name="connsiteX4" fmla="*/ 809625 w 809625"/>
              <a:gd name="connsiteY4" fmla="*/ 0 h 2891762"/>
              <a:gd name="connsiteX0" fmla="*/ 0 w 809625"/>
              <a:gd name="connsiteY0" fmla="*/ 1895475 h 2096632"/>
              <a:gd name="connsiteX1" fmla="*/ 442528 w 809625"/>
              <a:gd name="connsiteY1" fmla="*/ 2096632 h 2096632"/>
              <a:gd name="connsiteX2" fmla="*/ 491509 w 809625"/>
              <a:gd name="connsiteY2" fmla="*/ 1654213 h 2096632"/>
              <a:gd name="connsiteX3" fmla="*/ 786464 w 809625"/>
              <a:gd name="connsiteY3" fmla="*/ 1289145 h 2096632"/>
              <a:gd name="connsiteX4" fmla="*/ 809625 w 809625"/>
              <a:gd name="connsiteY4" fmla="*/ 0 h 2096632"/>
              <a:gd name="connsiteX0" fmla="*/ 0 w 809625"/>
              <a:gd name="connsiteY0" fmla="*/ 1895475 h 2260135"/>
              <a:gd name="connsiteX1" fmla="*/ 4629 w 809625"/>
              <a:gd name="connsiteY1" fmla="*/ 2260135 h 2260135"/>
              <a:gd name="connsiteX2" fmla="*/ 442528 w 809625"/>
              <a:gd name="connsiteY2" fmla="*/ 2096632 h 2260135"/>
              <a:gd name="connsiteX3" fmla="*/ 491509 w 809625"/>
              <a:gd name="connsiteY3" fmla="*/ 1654213 h 2260135"/>
              <a:gd name="connsiteX4" fmla="*/ 786464 w 809625"/>
              <a:gd name="connsiteY4" fmla="*/ 1289145 h 2260135"/>
              <a:gd name="connsiteX5" fmla="*/ 809625 w 809625"/>
              <a:gd name="connsiteY5" fmla="*/ 0 h 2260135"/>
              <a:gd name="connsiteX0" fmla="*/ 8066 w 804996"/>
              <a:gd name="connsiteY0" fmla="*/ 2881436 h 2881436"/>
              <a:gd name="connsiteX1" fmla="*/ 0 w 804996"/>
              <a:gd name="connsiteY1" fmla="*/ 2260135 h 2881436"/>
              <a:gd name="connsiteX2" fmla="*/ 437899 w 804996"/>
              <a:gd name="connsiteY2" fmla="*/ 2096632 h 2881436"/>
              <a:gd name="connsiteX3" fmla="*/ 486880 w 804996"/>
              <a:gd name="connsiteY3" fmla="*/ 1654213 h 2881436"/>
              <a:gd name="connsiteX4" fmla="*/ 781835 w 804996"/>
              <a:gd name="connsiteY4" fmla="*/ 1289145 h 2881436"/>
              <a:gd name="connsiteX5" fmla="*/ 804996 w 804996"/>
              <a:gd name="connsiteY5" fmla="*/ 0 h 2881436"/>
              <a:gd name="connsiteX0" fmla="*/ 8066 w 804996"/>
              <a:gd name="connsiteY0" fmla="*/ 2881436 h 2881436"/>
              <a:gd name="connsiteX1" fmla="*/ 0 w 804996"/>
              <a:gd name="connsiteY1" fmla="*/ 2260135 h 2881436"/>
              <a:gd name="connsiteX2" fmla="*/ 437899 w 804996"/>
              <a:gd name="connsiteY2" fmla="*/ 2096632 h 2881436"/>
              <a:gd name="connsiteX3" fmla="*/ 448795 w 804996"/>
              <a:gd name="connsiteY3" fmla="*/ 1662164 h 2881436"/>
              <a:gd name="connsiteX4" fmla="*/ 781835 w 804996"/>
              <a:gd name="connsiteY4" fmla="*/ 1289145 h 2881436"/>
              <a:gd name="connsiteX5" fmla="*/ 804996 w 804996"/>
              <a:gd name="connsiteY5" fmla="*/ 0 h 2881436"/>
              <a:gd name="connsiteX0" fmla="*/ 1937721 w 1937721"/>
              <a:gd name="connsiteY0" fmla="*/ 2881436 h 2881436"/>
              <a:gd name="connsiteX1" fmla="*/ 0 w 1937721"/>
              <a:gd name="connsiteY1" fmla="*/ 2260135 h 2881436"/>
              <a:gd name="connsiteX2" fmla="*/ 437899 w 1937721"/>
              <a:gd name="connsiteY2" fmla="*/ 2096632 h 2881436"/>
              <a:gd name="connsiteX3" fmla="*/ 448795 w 1937721"/>
              <a:gd name="connsiteY3" fmla="*/ 1662164 h 2881436"/>
              <a:gd name="connsiteX4" fmla="*/ 781835 w 1937721"/>
              <a:gd name="connsiteY4" fmla="*/ 1289145 h 2881436"/>
              <a:gd name="connsiteX5" fmla="*/ 804996 w 1937721"/>
              <a:gd name="connsiteY5" fmla="*/ 0 h 2881436"/>
              <a:gd name="connsiteX0" fmla="*/ 1499821 w 1499821"/>
              <a:gd name="connsiteY0" fmla="*/ 2881436 h 2881436"/>
              <a:gd name="connsiteX1" fmla="*/ 1491755 w 1499821"/>
              <a:gd name="connsiteY1" fmla="*/ 2268086 h 2881436"/>
              <a:gd name="connsiteX2" fmla="*/ -1 w 1499821"/>
              <a:gd name="connsiteY2" fmla="*/ 2096632 h 2881436"/>
              <a:gd name="connsiteX3" fmla="*/ 10895 w 1499821"/>
              <a:gd name="connsiteY3" fmla="*/ 1662164 h 2881436"/>
              <a:gd name="connsiteX4" fmla="*/ 343935 w 1499821"/>
              <a:gd name="connsiteY4" fmla="*/ 1289145 h 2881436"/>
              <a:gd name="connsiteX5" fmla="*/ 367096 w 1499821"/>
              <a:gd name="connsiteY5" fmla="*/ 0 h 2881436"/>
              <a:gd name="connsiteX0" fmla="*/ 1988500 w 1988500"/>
              <a:gd name="connsiteY0" fmla="*/ 2881436 h 2881436"/>
              <a:gd name="connsiteX1" fmla="*/ 0 w 1988500"/>
              <a:gd name="connsiteY1" fmla="*/ 2244232 h 2881436"/>
              <a:gd name="connsiteX2" fmla="*/ 488678 w 1988500"/>
              <a:gd name="connsiteY2" fmla="*/ 2096632 h 2881436"/>
              <a:gd name="connsiteX3" fmla="*/ 499574 w 1988500"/>
              <a:gd name="connsiteY3" fmla="*/ 1662164 h 2881436"/>
              <a:gd name="connsiteX4" fmla="*/ 832614 w 1988500"/>
              <a:gd name="connsiteY4" fmla="*/ 1289145 h 2881436"/>
              <a:gd name="connsiteX5" fmla="*/ 855775 w 1988500"/>
              <a:gd name="connsiteY5" fmla="*/ 0 h 2881436"/>
              <a:gd name="connsiteX0" fmla="*/ 1988500 w 1988500"/>
              <a:gd name="connsiteY0" fmla="*/ 2881436 h 2881436"/>
              <a:gd name="connsiteX1" fmla="*/ 596667 w 1988500"/>
              <a:gd name="connsiteY1" fmla="*/ 2880336 h 2881436"/>
              <a:gd name="connsiteX2" fmla="*/ 0 w 1988500"/>
              <a:gd name="connsiteY2" fmla="*/ 2244232 h 2881436"/>
              <a:gd name="connsiteX3" fmla="*/ 488678 w 1988500"/>
              <a:gd name="connsiteY3" fmla="*/ 2096632 h 2881436"/>
              <a:gd name="connsiteX4" fmla="*/ 499574 w 1988500"/>
              <a:gd name="connsiteY4" fmla="*/ 1662164 h 2881436"/>
              <a:gd name="connsiteX5" fmla="*/ 832614 w 1988500"/>
              <a:gd name="connsiteY5" fmla="*/ 1289145 h 2881436"/>
              <a:gd name="connsiteX6" fmla="*/ 855775 w 1988500"/>
              <a:gd name="connsiteY6" fmla="*/ 0 h 2881436"/>
              <a:gd name="connsiteX0" fmla="*/ 2013892 w 2013892"/>
              <a:gd name="connsiteY0" fmla="*/ 2881436 h 2881436"/>
              <a:gd name="connsiteX1" fmla="*/ 0 w 2013892"/>
              <a:gd name="connsiteY1" fmla="*/ 2570235 h 2881436"/>
              <a:gd name="connsiteX2" fmla="*/ 25392 w 2013892"/>
              <a:gd name="connsiteY2" fmla="*/ 2244232 h 2881436"/>
              <a:gd name="connsiteX3" fmla="*/ 514070 w 2013892"/>
              <a:gd name="connsiteY3" fmla="*/ 2096632 h 2881436"/>
              <a:gd name="connsiteX4" fmla="*/ 524966 w 2013892"/>
              <a:gd name="connsiteY4" fmla="*/ 1662164 h 2881436"/>
              <a:gd name="connsiteX5" fmla="*/ 858006 w 2013892"/>
              <a:gd name="connsiteY5" fmla="*/ 1289145 h 2881436"/>
              <a:gd name="connsiteX6" fmla="*/ 881167 w 2013892"/>
              <a:gd name="connsiteY6" fmla="*/ 0 h 2881436"/>
              <a:gd name="connsiteX0" fmla="*/ 1988500 w 1988500"/>
              <a:gd name="connsiteY0" fmla="*/ 2881436 h 2881436"/>
              <a:gd name="connsiteX1" fmla="*/ 0 w 1988500"/>
              <a:gd name="connsiteY1" fmla="*/ 2244232 h 2881436"/>
              <a:gd name="connsiteX2" fmla="*/ 488678 w 1988500"/>
              <a:gd name="connsiteY2" fmla="*/ 2096632 h 2881436"/>
              <a:gd name="connsiteX3" fmla="*/ 499574 w 1988500"/>
              <a:gd name="connsiteY3" fmla="*/ 1662164 h 2881436"/>
              <a:gd name="connsiteX4" fmla="*/ 832614 w 1988500"/>
              <a:gd name="connsiteY4" fmla="*/ 1289145 h 2881436"/>
              <a:gd name="connsiteX5" fmla="*/ 855775 w 1988500"/>
              <a:gd name="connsiteY5" fmla="*/ 0 h 2881436"/>
              <a:gd name="connsiteX0" fmla="*/ 1988500 w 1988500"/>
              <a:gd name="connsiteY0" fmla="*/ 2881436 h 2881436"/>
              <a:gd name="connsiteX1" fmla="*/ 12693 w 1988500"/>
              <a:gd name="connsiteY1" fmla="*/ 2880336 h 2881436"/>
              <a:gd name="connsiteX2" fmla="*/ 0 w 1988500"/>
              <a:gd name="connsiteY2" fmla="*/ 2244232 h 2881436"/>
              <a:gd name="connsiteX3" fmla="*/ 488678 w 1988500"/>
              <a:gd name="connsiteY3" fmla="*/ 2096632 h 2881436"/>
              <a:gd name="connsiteX4" fmla="*/ 499574 w 1988500"/>
              <a:gd name="connsiteY4" fmla="*/ 1662164 h 2881436"/>
              <a:gd name="connsiteX5" fmla="*/ 832614 w 1988500"/>
              <a:gd name="connsiteY5" fmla="*/ 1289145 h 2881436"/>
              <a:gd name="connsiteX6" fmla="*/ 855775 w 1988500"/>
              <a:gd name="connsiteY6" fmla="*/ 0 h 2881436"/>
              <a:gd name="connsiteX0" fmla="*/ 1988500 w 1988500"/>
              <a:gd name="connsiteY0" fmla="*/ 2881436 h 2881436"/>
              <a:gd name="connsiteX1" fmla="*/ 1396458 w 1988500"/>
              <a:gd name="connsiteY1" fmla="*/ 2705407 h 2881436"/>
              <a:gd name="connsiteX2" fmla="*/ 12693 w 1988500"/>
              <a:gd name="connsiteY2" fmla="*/ 2880336 h 2881436"/>
              <a:gd name="connsiteX3" fmla="*/ 0 w 1988500"/>
              <a:gd name="connsiteY3" fmla="*/ 2244232 h 2881436"/>
              <a:gd name="connsiteX4" fmla="*/ 488678 w 1988500"/>
              <a:gd name="connsiteY4" fmla="*/ 2096632 h 2881436"/>
              <a:gd name="connsiteX5" fmla="*/ 499574 w 1988500"/>
              <a:gd name="connsiteY5" fmla="*/ 1662164 h 2881436"/>
              <a:gd name="connsiteX6" fmla="*/ 832614 w 1988500"/>
              <a:gd name="connsiteY6" fmla="*/ 1289145 h 2881436"/>
              <a:gd name="connsiteX7" fmla="*/ 855775 w 1988500"/>
              <a:gd name="connsiteY7" fmla="*/ 0 h 2881436"/>
              <a:gd name="connsiteX0" fmla="*/ 1988500 w 1988500"/>
              <a:gd name="connsiteY0" fmla="*/ 2881436 h 2881436"/>
              <a:gd name="connsiteX1" fmla="*/ 12693 w 1988500"/>
              <a:gd name="connsiteY1" fmla="*/ 2880336 h 2881436"/>
              <a:gd name="connsiteX2" fmla="*/ 0 w 1988500"/>
              <a:gd name="connsiteY2" fmla="*/ 2244232 h 2881436"/>
              <a:gd name="connsiteX3" fmla="*/ 488678 w 1988500"/>
              <a:gd name="connsiteY3" fmla="*/ 2096632 h 2881436"/>
              <a:gd name="connsiteX4" fmla="*/ 499574 w 1988500"/>
              <a:gd name="connsiteY4" fmla="*/ 1662164 h 2881436"/>
              <a:gd name="connsiteX5" fmla="*/ 832614 w 1988500"/>
              <a:gd name="connsiteY5" fmla="*/ 1289145 h 2881436"/>
              <a:gd name="connsiteX6" fmla="*/ 855775 w 1988500"/>
              <a:gd name="connsiteY6" fmla="*/ 0 h 2881436"/>
              <a:gd name="connsiteX0" fmla="*/ 1582257 w 1582257"/>
              <a:gd name="connsiteY0" fmla="*/ 2738312 h 2880336"/>
              <a:gd name="connsiteX1" fmla="*/ 12693 w 1582257"/>
              <a:gd name="connsiteY1" fmla="*/ 2880336 h 2880336"/>
              <a:gd name="connsiteX2" fmla="*/ 0 w 1582257"/>
              <a:gd name="connsiteY2" fmla="*/ 2244232 h 2880336"/>
              <a:gd name="connsiteX3" fmla="*/ 488678 w 1582257"/>
              <a:gd name="connsiteY3" fmla="*/ 2096632 h 2880336"/>
              <a:gd name="connsiteX4" fmla="*/ 499574 w 1582257"/>
              <a:gd name="connsiteY4" fmla="*/ 1662164 h 2880336"/>
              <a:gd name="connsiteX5" fmla="*/ 832614 w 1582257"/>
              <a:gd name="connsiteY5" fmla="*/ 1289145 h 2880336"/>
              <a:gd name="connsiteX6" fmla="*/ 855775 w 1582257"/>
              <a:gd name="connsiteY6" fmla="*/ 0 h 2880336"/>
              <a:gd name="connsiteX0" fmla="*/ 1582257 w 1582257"/>
              <a:gd name="connsiteY0" fmla="*/ 2738312 h 2738312"/>
              <a:gd name="connsiteX1" fmla="*/ 0 w 1582257"/>
              <a:gd name="connsiteY1" fmla="*/ 2244232 h 2738312"/>
              <a:gd name="connsiteX2" fmla="*/ 488678 w 1582257"/>
              <a:gd name="connsiteY2" fmla="*/ 2096632 h 2738312"/>
              <a:gd name="connsiteX3" fmla="*/ 499574 w 1582257"/>
              <a:gd name="connsiteY3" fmla="*/ 1662164 h 2738312"/>
              <a:gd name="connsiteX4" fmla="*/ 832614 w 1582257"/>
              <a:gd name="connsiteY4" fmla="*/ 1289145 h 2738312"/>
              <a:gd name="connsiteX5" fmla="*/ 855775 w 1582257"/>
              <a:gd name="connsiteY5" fmla="*/ 0 h 2738312"/>
              <a:gd name="connsiteX0" fmla="*/ 0 w 873099"/>
              <a:gd name="connsiteY0" fmla="*/ 2889387 h 2889387"/>
              <a:gd name="connsiteX1" fmla="*/ 17325 w 873099"/>
              <a:gd name="connsiteY1" fmla="*/ 2244232 h 2889387"/>
              <a:gd name="connsiteX2" fmla="*/ 506003 w 873099"/>
              <a:gd name="connsiteY2" fmla="*/ 2096632 h 2889387"/>
              <a:gd name="connsiteX3" fmla="*/ 516899 w 873099"/>
              <a:gd name="connsiteY3" fmla="*/ 1662164 h 2889387"/>
              <a:gd name="connsiteX4" fmla="*/ 849939 w 873099"/>
              <a:gd name="connsiteY4" fmla="*/ 1289145 h 2889387"/>
              <a:gd name="connsiteX5" fmla="*/ 873100 w 873099"/>
              <a:gd name="connsiteY5" fmla="*/ 0 h 2889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73099" h="2889387">
                <a:moveTo>
                  <a:pt x="0" y="2889387"/>
                </a:moveTo>
                <a:lnTo>
                  <a:pt x="17325" y="2244232"/>
                </a:lnTo>
                <a:lnTo>
                  <a:pt x="506003" y="2096632"/>
                </a:lnTo>
                <a:cubicBezTo>
                  <a:pt x="509635" y="1681465"/>
                  <a:pt x="513267" y="2077331"/>
                  <a:pt x="516899" y="1662164"/>
                </a:cubicBezTo>
                <a:lnTo>
                  <a:pt x="849939" y="1289145"/>
                </a:lnTo>
                <a:lnTo>
                  <a:pt x="873100" y="0"/>
                </a:lnTo>
              </a:path>
            </a:pathLst>
          </a:cu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7" name="Isosceles Triangle 676"/>
          <p:cNvSpPr/>
          <p:nvPr/>
        </p:nvSpPr>
        <p:spPr bwMode="auto">
          <a:xfrm flipV="1">
            <a:off x="3067253" y="2948041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8" name="Isosceles Triangle 677"/>
          <p:cNvSpPr/>
          <p:nvPr/>
        </p:nvSpPr>
        <p:spPr bwMode="auto">
          <a:xfrm>
            <a:off x="3067253" y="2549879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83" name="Group 267"/>
          <p:cNvGrpSpPr/>
          <p:nvPr/>
        </p:nvGrpSpPr>
        <p:grpSpPr>
          <a:xfrm flipV="1">
            <a:off x="3067253" y="2748961"/>
            <a:ext cx="149311" cy="149310"/>
            <a:chOff x="9209112" y="7464897"/>
            <a:chExt cx="432048" cy="216023"/>
          </a:xfrm>
        </p:grpSpPr>
        <p:sp>
          <p:nvSpPr>
            <p:cNvPr id="685" name="Flowchart: Delay 684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86" name="Flowchart: Delay 685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loud 173"/>
          <p:cNvSpPr/>
          <p:nvPr/>
        </p:nvSpPr>
        <p:spPr bwMode="auto">
          <a:xfrm>
            <a:off x="1353245" y="7576616"/>
            <a:ext cx="10319657" cy="2768600"/>
          </a:xfrm>
          <a:prstGeom prst="cloud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5" name="Rectangle 174"/>
          <p:cNvSpPr/>
          <p:nvPr/>
        </p:nvSpPr>
        <p:spPr bwMode="auto">
          <a:xfrm>
            <a:off x="1864296" y="7352828"/>
            <a:ext cx="1008112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6" name="Rectangle 175"/>
          <p:cNvSpPr/>
          <p:nvPr/>
        </p:nvSpPr>
        <p:spPr bwMode="auto">
          <a:xfrm>
            <a:off x="1864296" y="8288932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7" name="Rectangle 176"/>
          <p:cNvSpPr/>
          <p:nvPr/>
        </p:nvSpPr>
        <p:spPr bwMode="auto">
          <a:xfrm>
            <a:off x="1864296" y="8504956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8" name="Rectangle 177"/>
          <p:cNvSpPr/>
          <p:nvPr/>
        </p:nvSpPr>
        <p:spPr bwMode="auto">
          <a:xfrm>
            <a:off x="1864296" y="8720980"/>
            <a:ext cx="100811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9" name="Rectangle 178"/>
          <p:cNvSpPr/>
          <p:nvPr/>
        </p:nvSpPr>
        <p:spPr bwMode="auto">
          <a:xfrm>
            <a:off x="1864296" y="9081020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0" name="Rectangle 179"/>
          <p:cNvSpPr/>
          <p:nvPr/>
        </p:nvSpPr>
        <p:spPr bwMode="auto">
          <a:xfrm>
            <a:off x="1864296" y="9297044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1" name="Isosceles Triangle 180"/>
          <p:cNvSpPr/>
          <p:nvPr/>
        </p:nvSpPr>
        <p:spPr bwMode="auto">
          <a:xfrm flipV="1">
            <a:off x="2152328" y="879298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2" name="Rectangle 181"/>
          <p:cNvSpPr/>
          <p:nvPr/>
        </p:nvSpPr>
        <p:spPr bwMode="auto">
          <a:xfrm>
            <a:off x="1792288" y="4112468"/>
            <a:ext cx="3816424" cy="9441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3" name="Rectangle 182"/>
          <p:cNvSpPr/>
          <p:nvPr/>
        </p:nvSpPr>
        <p:spPr bwMode="auto">
          <a:xfrm>
            <a:off x="1792289" y="5696644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4" name="Rectangle 183"/>
          <p:cNvSpPr/>
          <p:nvPr/>
        </p:nvSpPr>
        <p:spPr bwMode="auto">
          <a:xfrm>
            <a:off x="1792289" y="5480620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5" name="Rectangle 184"/>
          <p:cNvSpPr/>
          <p:nvPr/>
        </p:nvSpPr>
        <p:spPr bwMode="auto">
          <a:xfrm>
            <a:off x="1792289" y="6128692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6" name="Rectangle 185"/>
          <p:cNvSpPr/>
          <p:nvPr/>
        </p:nvSpPr>
        <p:spPr bwMode="auto">
          <a:xfrm>
            <a:off x="1792289" y="6344716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 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7" name="Rectangle 186"/>
          <p:cNvSpPr/>
          <p:nvPr/>
        </p:nvSpPr>
        <p:spPr bwMode="auto">
          <a:xfrm>
            <a:off x="1792289" y="6560740"/>
            <a:ext cx="3816422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8" name="Rectangle 187"/>
          <p:cNvSpPr/>
          <p:nvPr/>
        </p:nvSpPr>
        <p:spPr bwMode="auto">
          <a:xfrm>
            <a:off x="1792288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9" name="Rectangle 188"/>
          <p:cNvSpPr/>
          <p:nvPr/>
        </p:nvSpPr>
        <p:spPr bwMode="auto">
          <a:xfrm>
            <a:off x="1792288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0" name="Rectangle 189"/>
          <p:cNvSpPr/>
          <p:nvPr/>
        </p:nvSpPr>
        <p:spPr bwMode="auto">
          <a:xfrm>
            <a:off x="2080320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1" name="Rectangle 190"/>
          <p:cNvSpPr/>
          <p:nvPr/>
        </p:nvSpPr>
        <p:spPr bwMode="auto">
          <a:xfrm>
            <a:off x="2080320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2" name="Rectangle 191"/>
          <p:cNvSpPr/>
          <p:nvPr/>
        </p:nvSpPr>
        <p:spPr bwMode="auto">
          <a:xfrm>
            <a:off x="2440359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3" name="Rectangle 192"/>
          <p:cNvSpPr/>
          <p:nvPr/>
        </p:nvSpPr>
        <p:spPr bwMode="auto">
          <a:xfrm>
            <a:off x="2440359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4" name="Rectangle 193"/>
          <p:cNvSpPr/>
          <p:nvPr/>
        </p:nvSpPr>
        <p:spPr bwMode="auto">
          <a:xfrm>
            <a:off x="2728972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5" name="Rectangle 194"/>
          <p:cNvSpPr/>
          <p:nvPr/>
        </p:nvSpPr>
        <p:spPr bwMode="auto">
          <a:xfrm>
            <a:off x="2728392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6" name="Rectangle 195"/>
          <p:cNvSpPr/>
          <p:nvPr/>
        </p:nvSpPr>
        <p:spPr bwMode="auto">
          <a:xfrm>
            <a:off x="3376464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7" name="Rectangle 196"/>
          <p:cNvSpPr/>
          <p:nvPr/>
        </p:nvSpPr>
        <p:spPr bwMode="auto">
          <a:xfrm>
            <a:off x="3376464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8" name="Rectangle 197"/>
          <p:cNvSpPr/>
          <p:nvPr/>
        </p:nvSpPr>
        <p:spPr bwMode="auto">
          <a:xfrm>
            <a:off x="3664497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9" name="Rectangle 198"/>
          <p:cNvSpPr/>
          <p:nvPr/>
        </p:nvSpPr>
        <p:spPr bwMode="auto">
          <a:xfrm>
            <a:off x="3664496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0" name="Rectangle 199"/>
          <p:cNvSpPr/>
          <p:nvPr/>
        </p:nvSpPr>
        <p:spPr bwMode="auto">
          <a:xfrm>
            <a:off x="3088432" y="7352828"/>
            <a:ext cx="1008112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1" name="Rectangle 200"/>
          <p:cNvSpPr/>
          <p:nvPr/>
        </p:nvSpPr>
        <p:spPr bwMode="auto">
          <a:xfrm>
            <a:off x="3088432" y="8288932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2" name="Rectangle 201"/>
          <p:cNvSpPr/>
          <p:nvPr/>
        </p:nvSpPr>
        <p:spPr bwMode="auto">
          <a:xfrm>
            <a:off x="3088432" y="8504956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3" name="Rectangle 202"/>
          <p:cNvSpPr/>
          <p:nvPr/>
        </p:nvSpPr>
        <p:spPr bwMode="auto">
          <a:xfrm>
            <a:off x="3088432" y="8720980"/>
            <a:ext cx="100811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4" name="Rectangle 203"/>
          <p:cNvSpPr/>
          <p:nvPr/>
        </p:nvSpPr>
        <p:spPr bwMode="auto">
          <a:xfrm>
            <a:off x="3088432" y="9081020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5" name="Rectangle 204"/>
          <p:cNvSpPr/>
          <p:nvPr/>
        </p:nvSpPr>
        <p:spPr bwMode="auto">
          <a:xfrm>
            <a:off x="3088432" y="9297044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6" name="Isosceles Triangle 205"/>
          <p:cNvSpPr/>
          <p:nvPr/>
        </p:nvSpPr>
        <p:spPr bwMode="auto">
          <a:xfrm flipV="1">
            <a:off x="3376464" y="879298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7" name="Rectangle 206"/>
          <p:cNvSpPr/>
          <p:nvPr/>
        </p:nvSpPr>
        <p:spPr bwMode="auto">
          <a:xfrm>
            <a:off x="4240560" y="7352828"/>
            <a:ext cx="1008112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8" name="Rectangle 207"/>
          <p:cNvSpPr/>
          <p:nvPr/>
        </p:nvSpPr>
        <p:spPr bwMode="auto">
          <a:xfrm>
            <a:off x="4240560" y="8288932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9" name="Rectangle 208"/>
          <p:cNvSpPr/>
          <p:nvPr/>
        </p:nvSpPr>
        <p:spPr bwMode="auto">
          <a:xfrm>
            <a:off x="4240560" y="8504956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0" name="Rectangle 209"/>
          <p:cNvSpPr/>
          <p:nvPr/>
        </p:nvSpPr>
        <p:spPr bwMode="auto">
          <a:xfrm>
            <a:off x="4240560" y="8720980"/>
            <a:ext cx="100811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1" name="Rectangle 210"/>
          <p:cNvSpPr/>
          <p:nvPr/>
        </p:nvSpPr>
        <p:spPr bwMode="auto">
          <a:xfrm>
            <a:off x="4240560" y="9081020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2" name="Rectangle 211"/>
          <p:cNvSpPr/>
          <p:nvPr/>
        </p:nvSpPr>
        <p:spPr bwMode="auto">
          <a:xfrm>
            <a:off x="4240560" y="9297044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3" name="Isosceles Triangle 212"/>
          <p:cNvSpPr/>
          <p:nvPr/>
        </p:nvSpPr>
        <p:spPr bwMode="auto">
          <a:xfrm flipV="1">
            <a:off x="4528592" y="879298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4" name="Isosceles Triangle 213"/>
          <p:cNvSpPr/>
          <p:nvPr/>
        </p:nvSpPr>
        <p:spPr bwMode="auto">
          <a:xfrm>
            <a:off x="4888632" y="7424836"/>
            <a:ext cx="216024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Arial" charset="0"/>
            </a:endParaRPr>
          </a:p>
        </p:txBody>
      </p:sp>
      <p:grpSp>
        <p:nvGrpSpPr>
          <p:cNvPr id="2" name="Group 273"/>
          <p:cNvGrpSpPr/>
          <p:nvPr/>
        </p:nvGrpSpPr>
        <p:grpSpPr>
          <a:xfrm>
            <a:off x="4888632" y="7712868"/>
            <a:ext cx="216024" cy="216023"/>
            <a:chOff x="9209112" y="7464897"/>
            <a:chExt cx="432048" cy="216023"/>
          </a:xfrm>
          <a:solidFill>
            <a:srgbClr val="99FF66"/>
          </a:solidFill>
        </p:grpSpPr>
        <p:sp>
          <p:nvSpPr>
            <p:cNvPr id="216" name="Flowchart: Delay 21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  <p:sp>
          <p:nvSpPr>
            <p:cNvPr id="217" name="Flowchart: Delay 21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</p:grpSp>
      <p:sp>
        <p:nvSpPr>
          <p:cNvPr id="218" name="Isosceles Triangle 217"/>
          <p:cNvSpPr/>
          <p:nvPr/>
        </p:nvSpPr>
        <p:spPr bwMode="auto">
          <a:xfrm flipV="1">
            <a:off x="4888632" y="8000900"/>
            <a:ext cx="216024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219" name="Rectangle 218"/>
          <p:cNvSpPr/>
          <p:nvPr/>
        </p:nvSpPr>
        <p:spPr bwMode="auto">
          <a:xfrm>
            <a:off x="1504256" y="6920780"/>
            <a:ext cx="4571130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8.6.3</a:t>
            </a:r>
            <a:r>
              <a:rPr kumimoji="0" lang="en-US" sz="11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MAC Relay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0" name="Rectangle 219"/>
          <p:cNvSpPr/>
          <p:nvPr/>
        </p:nvSpPr>
        <p:spPr bwMode="auto">
          <a:xfrm>
            <a:off x="1504256" y="3144416"/>
            <a:ext cx="4571130" cy="968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8.6.3 SVLAN</a:t>
            </a:r>
            <a:r>
              <a:rPr kumimoji="0" lang="en-GB" sz="11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Relay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1" name="Rectangle 220"/>
          <p:cNvSpPr/>
          <p:nvPr/>
        </p:nvSpPr>
        <p:spPr bwMode="auto">
          <a:xfrm>
            <a:off x="4384573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2" name="Rectangle 221"/>
          <p:cNvSpPr/>
          <p:nvPr/>
        </p:nvSpPr>
        <p:spPr bwMode="auto">
          <a:xfrm>
            <a:off x="4384573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3" name="Rectangle 222"/>
          <p:cNvSpPr/>
          <p:nvPr/>
        </p:nvSpPr>
        <p:spPr bwMode="auto">
          <a:xfrm>
            <a:off x="4673186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4" name="Rectangle 223"/>
          <p:cNvSpPr/>
          <p:nvPr/>
        </p:nvSpPr>
        <p:spPr bwMode="auto">
          <a:xfrm>
            <a:off x="4672606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5" name="Rectangle 224"/>
          <p:cNvSpPr/>
          <p:nvPr/>
        </p:nvSpPr>
        <p:spPr bwMode="auto">
          <a:xfrm>
            <a:off x="5032646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6" name="Rectangle 225"/>
          <p:cNvSpPr/>
          <p:nvPr/>
        </p:nvSpPr>
        <p:spPr bwMode="auto">
          <a:xfrm>
            <a:off x="5032646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7" name="Rectangle 226"/>
          <p:cNvSpPr/>
          <p:nvPr/>
        </p:nvSpPr>
        <p:spPr bwMode="auto">
          <a:xfrm>
            <a:off x="5320679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8" name="Rectangle 227"/>
          <p:cNvSpPr/>
          <p:nvPr/>
        </p:nvSpPr>
        <p:spPr bwMode="auto">
          <a:xfrm>
            <a:off x="5320678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9" name="Isosceles Triangle 228"/>
          <p:cNvSpPr/>
          <p:nvPr/>
        </p:nvSpPr>
        <p:spPr bwMode="auto">
          <a:xfrm>
            <a:off x="5363428" y="418447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3" name="Group 257"/>
          <p:cNvGrpSpPr/>
          <p:nvPr/>
        </p:nvGrpSpPr>
        <p:grpSpPr>
          <a:xfrm>
            <a:off x="5363428" y="4472508"/>
            <a:ext cx="216024" cy="216023"/>
            <a:chOff x="9209112" y="7464897"/>
            <a:chExt cx="432048" cy="216023"/>
          </a:xfrm>
        </p:grpSpPr>
        <p:sp>
          <p:nvSpPr>
            <p:cNvPr id="231" name="Flowchart: Delay 230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2" name="Flowchart: Delay 23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33" name="Isosceles Triangle 232"/>
          <p:cNvSpPr/>
          <p:nvPr/>
        </p:nvSpPr>
        <p:spPr bwMode="auto">
          <a:xfrm flipV="1">
            <a:off x="5363428" y="476054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4" name="Isosceles Triangle 233"/>
          <p:cNvSpPr/>
          <p:nvPr/>
        </p:nvSpPr>
        <p:spPr bwMode="auto">
          <a:xfrm>
            <a:off x="4434639" y="418447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4" name="Group 273"/>
          <p:cNvGrpSpPr/>
          <p:nvPr/>
        </p:nvGrpSpPr>
        <p:grpSpPr>
          <a:xfrm>
            <a:off x="4434639" y="4472508"/>
            <a:ext cx="216024" cy="216023"/>
            <a:chOff x="9209112" y="7464897"/>
            <a:chExt cx="432048" cy="216023"/>
          </a:xfrm>
        </p:grpSpPr>
        <p:sp>
          <p:nvSpPr>
            <p:cNvPr id="236" name="Flowchart: Delay 23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7" name="Flowchart: Delay 23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38" name="Isosceles Triangle 237"/>
          <p:cNvSpPr/>
          <p:nvPr/>
        </p:nvSpPr>
        <p:spPr bwMode="auto">
          <a:xfrm flipV="1">
            <a:off x="4434639" y="476054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9" name="Rectangle 238"/>
          <p:cNvSpPr/>
          <p:nvPr/>
        </p:nvSpPr>
        <p:spPr bwMode="auto">
          <a:xfrm flipH="1">
            <a:off x="10035826" y="7352828"/>
            <a:ext cx="1008112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0" name="Rectangle 239"/>
          <p:cNvSpPr/>
          <p:nvPr/>
        </p:nvSpPr>
        <p:spPr bwMode="auto">
          <a:xfrm flipH="1">
            <a:off x="10035826" y="8288932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1" name="Rectangle 240"/>
          <p:cNvSpPr/>
          <p:nvPr/>
        </p:nvSpPr>
        <p:spPr bwMode="auto">
          <a:xfrm flipH="1">
            <a:off x="10035826" y="8504956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2" name="Rectangle 241"/>
          <p:cNvSpPr/>
          <p:nvPr/>
        </p:nvSpPr>
        <p:spPr bwMode="auto">
          <a:xfrm flipH="1">
            <a:off x="10035826" y="8720980"/>
            <a:ext cx="100811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3" name="Rectangle 242"/>
          <p:cNvSpPr/>
          <p:nvPr/>
        </p:nvSpPr>
        <p:spPr bwMode="auto">
          <a:xfrm flipH="1">
            <a:off x="10035826" y="9081020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4" name="Rectangle 243"/>
          <p:cNvSpPr/>
          <p:nvPr/>
        </p:nvSpPr>
        <p:spPr bwMode="auto">
          <a:xfrm flipH="1">
            <a:off x="10035826" y="9297044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5" name="Isosceles Triangle 244"/>
          <p:cNvSpPr/>
          <p:nvPr/>
        </p:nvSpPr>
        <p:spPr bwMode="auto">
          <a:xfrm flipH="1" flipV="1">
            <a:off x="10331770" y="879298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6" name="Rectangle 245"/>
          <p:cNvSpPr/>
          <p:nvPr/>
        </p:nvSpPr>
        <p:spPr bwMode="auto">
          <a:xfrm flipH="1">
            <a:off x="7299522" y="4112468"/>
            <a:ext cx="3816424" cy="9441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7" name="Rectangle 246"/>
          <p:cNvSpPr/>
          <p:nvPr/>
        </p:nvSpPr>
        <p:spPr bwMode="auto">
          <a:xfrm flipH="1">
            <a:off x="7299523" y="5696644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8" name="Rectangle 247"/>
          <p:cNvSpPr/>
          <p:nvPr/>
        </p:nvSpPr>
        <p:spPr bwMode="auto">
          <a:xfrm flipH="1">
            <a:off x="7299523" y="5480620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49" name="Straight Connector 248"/>
          <p:cNvCxnSpPr/>
          <p:nvPr/>
        </p:nvCxnSpPr>
        <p:spPr bwMode="auto">
          <a:xfrm flipH="1">
            <a:off x="9171730" y="5912668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0" name="Rectangle 249"/>
          <p:cNvSpPr/>
          <p:nvPr/>
        </p:nvSpPr>
        <p:spPr bwMode="auto">
          <a:xfrm flipH="1">
            <a:off x="7299523" y="6128692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1" name="Rectangle 250"/>
          <p:cNvSpPr/>
          <p:nvPr/>
        </p:nvSpPr>
        <p:spPr bwMode="auto">
          <a:xfrm flipH="1">
            <a:off x="7299523" y="6344716"/>
            <a:ext cx="381642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 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2" name="Rectangle 251"/>
          <p:cNvSpPr/>
          <p:nvPr/>
        </p:nvSpPr>
        <p:spPr bwMode="auto">
          <a:xfrm flipH="1">
            <a:off x="7299523" y="6560740"/>
            <a:ext cx="3816422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3" name="Rectangle 252"/>
          <p:cNvSpPr/>
          <p:nvPr/>
        </p:nvSpPr>
        <p:spPr bwMode="auto">
          <a:xfrm flipH="1">
            <a:off x="10827913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4" name="Rectangle 253"/>
          <p:cNvSpPr/>
          <p:nvPr/>
        </p:nvSpPr>
        <p:spPr bwMode="auto">
          <a:xfrm flipH="1">
            <a:off x="10827913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5" name="Rectangle 254"/>
          <p:cNvSpPr/>
          <p:nvPr/>
        </p:nvSpPr>
        <p:spPr bwMode="auto">
          <a:xfrm flipH="1">
            <a:off x="10539881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6" name="Rectangle 255"/>
          <p:cNvSpPr/>
          <p:nvPr/>
        </p:nvSpPr>
        <p:spPr bwMode="auto">
          <a:xfrm flipH="1">
            <a:off x="10539881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7" name="Rectangle 256"/>
          <p:cNvSpPr/>
          <p:nvPr/>
        </p:nvSpPr>
        <p:spPr bwMode="auto">
          <a:xfrm flipH="1">
            <a:off x="10179842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8" name="Rectangle 257"/>
          <p:cNvSpPr/>
          <p:nvPr/>
        </p:nvSpPr>
        <p:spPr bwMode="auto">
          <a:xfrm flipH="1">
            <a:off x="10179842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9" name="Rectangle 258"/>
          <p:cNvSpPr/>
          <p:nvPr/>
        </p:nvSpPr>
        <p:spPr bwMode="auto">
          <a:xfrm flipH="1">
            <a:off x="9891229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0" name="Rectangle 259"/>
          <p:cNvSpPr/>
          <p:nvPr/>
        </p:nvSpPr>
        <p:spPr bwMode="auto">
          <a:xfrm flipH="1">
            <a:off x="9891809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1" name="Rectangle 260"/>
          <p:cNvSpPr/>
          <p:nvPr/>
        </p:nvSpPr>
        <p:spPr bwMode="auto">
          <a:xfrm flipH="1">
            <a:off x="9243737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2" name="Rectangle 261"/>
          <p:cNvSpPr/>
          <p:nvPr/>
        </p:nvSpPr>
        <p:spPr bwMode="auto">
          <a:xfrm flipH="1">
            <a:off x="9243737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3" name="Rectangle 262"/>
          <p:cNvSpPr/>
          <p:nvPr/>
        </p:nvSpPr>
        <p:spPr bwMode="auto">
          <a:xfrm flipH="1">
            <a:off x="8955704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4" name="Rectangle 263"/>
          <p:cNvSpPr/>
          <p:nvPr/>
        </p:nvSpPr>
        <p:spPr bwMode="auto">
          <a:xfrm flipH="1">
            <a:off x="8955705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5" name="Rectangle 264"/>
          <p:cNvSpPr/>
          <p:nvPr/>
        </p:nvSpPr>
        <p:spPr bwMode="auto">
          <a:xfrm flipH="1">
            <a:off x="8811690" y="7352828"/>
            <a:ext cx="1008112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6" name="Rectangle 265"/>
          <p:cNvSpPr/>
          <p:nvPr/>
        </p:nvSpPr>
        <p:spPr bwMode="auto">
          <a:xfrm flipH="1">
            <a:off x="8811690" y="8288932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7" name="Rectangle 266"/>
          <p:cNvSpPr/>
          <p:nvPr/>
        </p:nvSpPr>
        <p:spPr bwMode="auto">
          <a:xfrm flipH="1">
            <a:off x="8811690" y="8504956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8" name="Rectangle 267"/>
          <p:cNvSpPr/>
          <p:nvPr/>
        </p:nvSpPr>
        <p:spPr bwMode="auto">
          <a:xfrm flipH="1">
            <a:off x="8811690" y="8720980"/>
            <a:ext cx="100811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9" name="Rectangle 268"/>
          <p:cNvSpPr/>
          <p:nvPr/>
        </p:nvSpPr>
        <p:spPr bwMode="auto">
          <a:xfrm flipH="1">
            <a:off x="8811690" y="9081020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0" name="Rectangle 269"/>
          <p:cNvSpPr/>
          <p:nvPr/>
        </p:nvSpPr>
        <p:spPr bwMode="auto">
          <a:xfrm flipH="1">
            <a:off x="8811690" y="9297044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1" name="Isosceles Triangle 270"/>
          <p:cNvSpPr/>
          <p:nvPr/>
        </p:nvSpPr>
        <p:spPr bwMode="auto">
          <a:xfrm flipH="1" flipV="1">
            <a:off x="9107634" y="879298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2" name="Rectangle 271"/>
          <p:cNvSpPr/>
          <p:nvPr/>
        </p:nvSpPr>
        <p:spPr bwMode="auto">
          <a:xfrm flipH="1">
            <a:off x="7659562" y="7352828"/>
            <a:ext cx="1008112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3" name="Rectangle 272"/>
          <p:cNvSpPr/>
          <p:nvPr/>
        </p:nvSpPr>
        <p:spPr bwMode="auto">
          <a:xfrm flipH="1">
            <a:off x="7659562" y="8288932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4" name="Rectangle 273"/>
          <p:cNvSpPr/>
          <p:nvPr/>
        </p:nvSpPr>
        <p:spPr bwMode="auto">
          <a:xfrm flipH="1">
            <a:off x="7659562" y="8504956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5" name="Rectangle 274"/>
          <p:cNvSpPr/>
          <p:nvPr/>
        </p:nvSpPr>
        <p:spPr bwMode="auto">
          <a:xfrm flipH="1">
            <a:off x="7659562" y="8720980"/>
            <a:ext cx="100811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6" name="Rectangle 275"/>
          <p:cNvSpPr/>
          <p:nvPr/>
        </p:nvSpPr>
        <p:spPr bwMode="auto">
          <a:xfrm flipH="1">
            <a:off x="7659562" y="9081020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7" name="Rectangle 276"/>
          <p:cNvSpPr/>
          <p:nvPr/>
        </p:nvSpPr>
        <p:spPr bwMode="auto">
          <a:xfrm flipH="1">
            <a:off x="7659562" y="9297044"/>
            <a:ext cx="100811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8" name="Isosceles Triangle 277"/>
          <p:cNvSpPr/>
          <p:nvPr/>
        </p:nvSpPr>
        <p:spPr bwMode="auto">
          <a:xfrm flipH="1" flipV="1">
            <a:off x="7955506" y="8792988"/>
            <a:ext cx="424136" cy="216024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9" name="Isosceles Triangle 278"/>
          <p:cNvSpPr/>
          <p:nvPr/>
        </p:nvSpPr>
        <p:spPr bwMode="auto">
          <a:xfrm flipH="1">
            <a:off x="7803578" y="7424836"/>
            <a:ext cx="216024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Arial" charset="0"/>
            </a:endParaRPr>
          </a:p>
        </p:txBody>
      </p:sp>
      <p:grpSp>
        <p:nvGrpSpPr>
          <p:cNvPr id="5" name="Group 273"/>
          <p:cNvGrpSpPr/>
          <p:nvPr/>
        </p:nvGrpSpPr>
        <p:grpSpPr>
          <a:xfrm flipH="1">
            <a:off x="7803578" y="7712868"/>
            <a:ext cx="216024" cy="216023"/>
            <a:chOff x="9209112" y="7464897"/>
            <a:chExt cx="432048" cy="216023"/>
          </a:xfrm>
          <a:solidFill>
            <a:srgbClr val="99FF66"/>
          </a:solidFill>
        </p:grpSpPr>
        <p:sp>
          <p:nvSpPr>
            <p:cNvPr id="281" name="Flowchart: Delay 280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  <p:sp>
          <p:nvSpPr>
            <p:cNvPr id="282" name="Flowchart: Delay 28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66FF33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mtClean="0">
                <a:latin typeface="Arial" charset="0"/>
              </a:endParaRPr>
            </a:p>
          </p:txBody>
        </p:sp>
      </p:grpSp>
      <p:sp>
        <p:nvSpPr>
          <p:cNvPr id="283" name="Isosceles Triangle 282"/>
          <p:cNvSpPr/>
          <p:nvPr/>
        </p:nvSpPr>
        <p:spPr bwMode="auto">
          <a:xfrm flipH="1" flipV="1">
            <a:off x="7803578" y="8000900"/>
            <a:ext cx="216024" cy="216024"/>
          </a:xfrm>
          <a:prstGeom prst="triangle">
            <a:avLst/>
          </a:prstGeom>
          <a:solidFill>
            <a:srgbClr val="66FF33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284" name="Rectangle 283"/>
          <p:cNvSpPr/>
          <p:nvPr/>
        </p:nvSpPr>
        <p:spPr bwMode="auto">
          <a:xfrm flipH="1">
            <a:off x="6832848" y="6920780"/>
            <a:ext cx="4571130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8.6.3</a:t>
            </a:r>
            <a:r>
              <a:rPr kumimoji="0" lang="en-US" sz="11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MAC Relay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5" name="Rectangle 284"/>
          <p:cNvSpPr/>
          <p:nvPr/>
        </p:nvSpPr>
        <p:spPr bwMode="auto">
          <a:xfrm flipH="1">
            <a:off x="6832848" y="3144416"/>
            <a:ext cx="5112568" cy="968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8.6.3</a:t>
            </a:r>
            <a:r>
              <a:rPr kumimoji="0" lang="en-US" sz="11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S-VLAN Relay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6" name="Rectangle 285"/>
          <p:cNvSpPr/>
          <p:nvPr/>
        </p:nvSpPr>
        <p:spPr bwMode="auto">
          <a:xfrm flipH="1">
            <a:off x="8235628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7" name="Rectangle 286"/>
          <p:cNvSpPr/>
          <p:nvPr/>
        </p:nvSpPr>
        <p:spPr bwMode="auto">
          <a:xfrm flipH="1">
            <a:off x="8235628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8" name="Rectangle 287"/>
          <p:cNvSpPr/>
          <p:nvPr/>
        </p:nvSpPr>
        <p:spPr bwMode="auto">
          <a:xfrm flipH="1">
            <a:off x="7947015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9" name="Rectangle 288"/>
          <p:cNvSpPr/>
          <p:nvPr/>
        </p:nvSpPr>
        <p:spPr bwMode="auto">
          <a:xfrm flipH="1">
            <a:off x="7947595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0" name="Rectangle 289"/>
          <p:cNvSpPr/>
          <p:nvPr/>
        </p:nvSpPr>
        <p:spPr bwMode="auto">
          <a:xfrm flipH="1">
            <a:off x="7587555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1" name="Rectangle 290"/>
          <p:cNvSpPr/>
          <p:nvPr/>
        </p:nvSpPr>
        <p:spPr bwMode="auto">
          <a:xfrm flipH="1">
            <a:off x="7587555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2" name="Rectangle 291"/>
          <p:cNvSpPr/>
          <p:nvPr/>
        </p:nvSpPr>
        <p:spPr bwMode="auto">
          <a:xfrm flipH="1">
            <a:off x="7299522" y="5048572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3" name="Rectangle 292"/>
          <p:cNvSpPr/>
          <p:nvPr/>
        </p:nvSpPr>
        <p:spPr bwMode="auto">
          <a:xfrm flipH="1">
            <a:off x="7299523" y="5264596"/>
            <a:ext cx="288033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4" name="Isosceles Triangle 293"/>
          <p:cNvSpPr/>
          <p:nvPr/>
        </p:nvSpPr>
        <p:spPr bwMode="auto">
          <a:xfrm flipH="1">
            <a:off x="7328782" y="418447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6" name="Group 257"/>
          <p:cNvGrpSpPr/>
          <p:nvPr/>
        </p:nvGrpSpPr>
        <p:grpSpPr>
          <a:xfrm flipH="1">
            <a:off x="7328782" y="4472508"/>
            <a:ext cx="216024" cy="216023"/>
            <a:chOff x="9209112" y="7464897"/>
            <a:chExt cx="432048" cy="216023"/>
          </a:xfrm>
        </p:grpSpPr>
        <p:sp>
          <p:nvSpPr>
            <p:cNvPr id="296" name="Flowchart: Delay 29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97" name="Flowchart: Delay 29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298" name="Isosceles Triangle 297"/>
          <p:cNvSpPr/>
          <p:nvPr/>
        </p:nvSpPr>
        <p:spPr bwMode="auto">
          <a:xfrm flipH="1" flipV="1">
            <a:off x="7328782" y="476054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9" name="Isosceles Triangle 298"/>
          <p:cNvSpPr/>
          <p:nvPr/>
        </p:nvSpPr>
        <p:spPr bwMode="auto">
          <a:xfrm flipH="1">
            <a:off x="8257571" y="4184476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" name="Group 273"/>
          <p:cNvGrpSpPr/>
          <p:nvPr/>
        </p:nvGrpSpPr>
        <p:grpSpPr>
          <a:xfrm flipH="1">
            <a:off x="8257571" y="4472508"/>
            <a:ext cx="216024" cy="216023"/>
            <a:chOff x="9209112" y="7464897"/>
            <a:chExt cx="432048" cy="216023"/>
          </a:xfrm>
        </p:grpSpPr>
        <p:sp>
          <p:nvSpPr>
            <p:cNvPr id="301" name="Flowchart: Delay 300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02" name="Flowchart: Delay 30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303" name="Isosceles Triangle 302"/>
          <p:cNvSpPr/>
          <p:nvPr/>
        </p:nvSpPr>
        <p:spPr bwMode="auto">
          <a:xfrm flipH="1" flipV="1">
            <a:off x="8257571" y="4760540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68" name="Straight Connector 367"/>
          <p:cNvCxnSpPr/>
          <p:nvPr/>
        </p:nvCxnSpPr>
        <p:spPr bwMode="auto">
          <a:xfrm>
            <a:off x="3736504" y="5912668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8" name="TextBox 577"/>
          <p:cNvSpPr txBox="1"/>
          <p:nvPr/>
        </p:nvSpPr>
        <p:spPr>
          <a:xfrm rot="16200000">
            <a:off x="1346907" y="5876889"/>
            <a:ext cx="44884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b="0" dirty="0" smtClean="0"/>
              <a:t>ISID</a:t>
            </a:r>
            <a:endParaRPr lang="en-US" sz="1800" b="0" dirty="0" smtClean="0"/>
          </a:p>
        </p:txBody>
      </p:sp>
      <p:sp>
        <p:nvSpPr>
          <p:cNvPr id="579" name="TextBox 578"/>
          <p:cNvSpPr txBox="1"/>
          <p:nvPr/>
        </p:nvSpPr>
        <p:spPr>
          <a:xfrm rot="16200000">
            <a:off x="1301443" y="4436729"/>
            <a:ext cx="538609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b="0" dirty="0" smtClean="0"/>
              <a:t>SVID</a:t>
            </a:r>
            <a:endParaRPr lang="en-US" sz="1800" b="0" dirty="0" smtClean="0"/>
          </a:p>
        </p:txBody>
      </p:sp>
      <p:sp>
        <p:nvSpPr>
          <p:cNvPr id="580" name="TextBox 579"/>
          <p:cNvSpPr txBox="1"/>
          <p:nvPr/>
        </p:nvSpPr>
        <p:spPr>
          <a:xfrm rot="16200000">
            <a:off x="1252519" y="7588282"/>
            <a:ext cx="769441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800" b="0" dirty="0" smtClean="0"/>
              <a:t>BVID</a:t>
            </a:r>
          </a:p>
          <a:p>
            <a:pPr algn="ctr"/>
            <a:r>
              <a:rPr lang="en-GB" sz="1800" b="0" dirty="0" smtClean="0"/>
              <a:t>ESP-ID</a:t>
            </a:r>
            <a:endParaRPr lang="en-US" sz="1800" b="0" dirty="0" smtClean="0"/>
          </a:p>
        </p:txBody>
      </p:sp>
      <p:grpSp>
        <p:nvGrpSpPr>
          <p:cNvPr id="8" name="Group 594"/>
          <p:cNvGrpSpPr/>
          <p:nvPr/>
        </p:nvGrpSpPr>
        <p:grpSpPr>
          <a:xfrm>
            <a:off x="3153952" y="3793770"/>
            <a:ext cx="6150409" cy="6308132"/>
            <a:chOff x="3153952" y="3793770"/>
            <a:chExt cx="6150409" cy="6308132"/>
          </a:xfrm>
        </p:grpSpPr>
        <p:grpSp>
          <p:nvGrpSpPr>
            <p:cNvPr id="9" name="Group 303"/>
            <p:cNvGrpSpPr/>
            <p:nvPr/>
          </p:nvGrpSpPr>
          <p:grpSpPr>
            <a:xfrm>
              <a:off x="3615532" y="3815028"/>
              <a:ext cx="5688829" cy="6286874"/>
              <a:chOff x="2262287" y="1470812"/>
              <a:chExt cx="5688829" cy="6286874"/>
            </a:xfrm>
          </p:grpSpPr>
          <p:sp>
            <p:nvSpPr>
              <p:cNvPr id="305" name="Isosceles Triangle 304"/>
              <p:cNvSpPr/>
              <p:nvPr/>
            </p:nvSpPr>
            <p:spPr bwMode="auto">
              <a:xfrm>
                <a:off x="2383259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06" name="Isosceles Triangle 305"/>
              <p:cNvSpPr/>
              <p:nvPr/>
            </p:nvSpPr>
            <p:spPr bwMode="auto">
              <a:xfrm flipV="1">
                <a:off x="2383259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07" name="Isosceles Triangle 306"/>
              <p:cNvSpPr/>
              <p:nvPr/>
            </p:nvSpPr>
            <p:spPr bwMode="auto">
              <a:xfrm>
                <a:off x="3247355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08" name="Isosceles Triangle 307"/>
              <p:cNvSpPr/>
              <p:nvPr/>
            </p:nvSpPr>
            <p:spPr bwMode="auto">
              <a:xfrm flipV="1">
                <a:off x="3247355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09" name="Isosceles Triangle 308"/>
              <p:cNvSpPr/>
              <p:nvPr/>
            </p:nvSpPr>
            <p:spPr bwMode="auto">
              <a:xfrm>
                <a:off x="3373760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0" name="Isosceles Triangle 309"/>
              <p:cNvSpPr/>
              <p:nvPr/>
            </p:nvSpPr>
            <p:spPr bwMode="auto">
              <a:xfrm>
                <a:off x="3722151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1" name="Isosceles Triangle 310"/>
              <p:cNvSpPr/>
              <p:nvPr/>
            </p:nvSpPr>
            <p:spPr bwMode="auto">
              <a:xfrm flipV="1">
                <a:off x="3831803" y="4288532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2" name="Isosceles Triangle 311"/>
              <p:cNvSpPr/>
              <p:nvPr/>
            </p:nvSpPr>
            <p:spPr bwMode="auto">
              <a:xfrm flipV="1">
                <a:off x="3183731" y="4288532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3" name="Freeform 312"/>
              <p:cNvSpPr/>
              <p:nvPr/>
            </p:nvSpPr>
            <p:spPr bwMode="auto">
              <a:xfrm>
                <a:off x="3350362" y="4506163"/>
                <a:ext cx="629107" cy="1441095"/>
              </a:xfrm>
              <a:custGeom>
                <a:avLst/>
                <a:gdLst>
                  <a:gd name="connsiteX0" fmla="*/ 629107 w 643737"/>
                  <a:gd name="connsiteY0" fmla="*/ 0 h 1441095"/>
                  <a:gd name="connsiteX1" fmla="*/ 643737 w 643737"/>
                  <a:gd name="connsiteY1" fmla="*/ 73152 h 1441095"/>
                  <a:gd name="connsiteX2" fmla="*/ 7315 w 643737"/>
                  <a:gd name="connsiteY2" fmla="*/ 497434 h 1441095"/>
                  <a:gd name="connsiteX3" fmla="*/ 0 w 643737"/>
                  <a:gd name="connsiteY3" fmla="*/ 1441095 h 1441095"/>
                  <a:gd name="connsiteX0" fmla="*/ 629107 w 629107"/>
                  <a:gd name="connsiteY0" fmla="*/ 0 h 1441095"/>
                  <a:gd name="connsiteX1" fmla="*/ 626403 w 629107"/>
                  <a:gd name="connsiteY1" fmla="*/ 73152 h 1441095"/>
                  <a:gd name="connsiteX2" fmla="*/ 7315 w 629107"/>
                  <a:gd name="connsiteY2" fmla="*/ 497434 h 1441095"/>
                  <a:gd name="connsiteX3" fmla="*/ 0 w 629107"/>
                  <a:gd name="connsiteY3" fmla="*/ 1441095 h 14410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9107" h="1441095">
                    <a:moveTo>
                      <a:pt x="629107" y="0"/>
                    </a:moveTo>
                    <a:cubicBezTo>
                      <a:pt x="628206" y="24384"/>
                      <a:pt x="627304" y="48768"/>
                      <a:pt x="626403" y="73152"/>
                    </a:cubicBezTo>
                    <a:lnTo>
                      <a:pt x="7315" y="497434"/>
                    </a:lnTo>
                    <a:cubicBezTo>
                      <a:pt x="4877" y="811988"/>
                      <a:pt x="2438" y="1126541"/>
                      <a:pt x="0" y="1441095"/>
                    </a:cubicBez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10" name="Group 270"/>
              <p:cNvGrpSpPr/>
              <p:nvPr/>
            </p:nvGrpSpPr>
            <p:grpSpPr>
              <a:xfrm>
                <a:off x="3247355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366" name="Flowchart: Delay 365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367" name="Flowchart: Delay 366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315" name="Freeform 314"/>
              <p:cNvSpPr/>
              <p:nvPr/>
            </p:nvSpPr>
            <p:spPr bwMode="auto">
              <a:xfrm>
                <a:off x="2479853" y="4513478"/>
                <a:ext cx="841248" cy="1433780"/>
              </a:xfrm>
              <a:custGeom>
                <a:avLst/>
                <a:gdLst>
                  <a:gd name="connsiteX0" fmla="*/ 841248 w 848563"/>
                  <a:gd name="connsiteY0" fmla="*/ 0 h 1433780"/>
                  <a:gd name="connsiteX1" fmla="*/ 848563 w 848563"/>
                  <a:gd name="connsiteY1" fmla="*/ 65837 h 1433780"/>
                  <a:gd name="connsiteX2" fmla="*/ 14630 w 848563"/>
                  <a:gd name="connsiteY2" fmla="*/ 504749 h 1433780"/>
                  <a:gd name="connsiteX3" fmla="*/ 0 w 848563"/>
                  <a:gd name="connsiteY3" fmla="*/ 1433780 h 1433780"/>
                  <a:gd name="connsiteX0" fmla="*/ 841248 w 841248"/>
                  <a:gd name="connsiteY0" fmla="*/ 0 h 1433780"/>
                  <a:gd name="connsiteX1" fmla="*/ 839896 w 841248"/>
                  <a:gd name="connsiteY1" fmla="*/ 70171 h 1433780"/>
                  <a:gd name="connsiteX2" fmla="*/ 14630 w 841248"/>
                  <a:gd name="connsiteY2" fmla="*/ 504749 h 1433780"/>
                  <a:gd name="connsiteX3" fmla="*/ 0 w 841248"/>
                  <a:gd name="connsiteY3" fmla="*/ 1433780 h 14337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41248" h="1433780">
                    <a:moveTo>
                      <a:pt x="841248" y="0"/>
                    </a:moveTo>
                    <a:cubicBezTo>
                      <a:pt x="840797" y="23390"/>
                      <a:pt x="840347" y="46781"/>
                      <a:pt x="839896" y="70171"/>
                    </a:cubicBezTo>
                    <a:lnTo>
                      <a:pt x="14630" y="504749"/>
                    </a:lnTo>
                    <a:lnTo>
                      <a:pt x="0" y="1433780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6" name="Rectangle 315"/>
              <p:cNvSpPr/>
              <p:nvPr/>
            </p:nvSpPr>
            <p:spPr bwMode="auto">
              <a:xfrm>
                <a:off x="3341107" y="1552834"/>
                <a:ext cx="621103" cy="21566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7" name="Freeform 316"/>
              <p:cNvSpPr/>
              <p:nvPr/>
            </p:nvSpPr>
            <p:spPr bwMode="auto">
              <a:xfrm>
                <a:off x="3490417" y="1470812"/>
                <a:ext cx="163830" cy="278130"/>
              </a:xfrm>
              <a:custGeom>
                <a:avLst/>
                <a:gdLst>
                  <a:gd name="connsiteX0" fmla="*/ 163830 w 163830"/>
                  <a:gd name="connsiteY0" fmla="*/ 0 h 278130"/>
                  <a:gd name="connsiteX1" fmla="*/ 163830 w 163830"/>
                  <a:gd name="connsiteY1" fmla="*/ 87630 h 278130"/>
                  <a:gd name="connsiteX2" fmla="*/ 0 w 163830"/>
                  <a:gd name="connsiteY2" fmla="*/ 278130 h 2781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3830" h="278130">
                    <a:moveTo>
                      <a:pt x="163830" y="0"/>
                    </a:moveTo>
                    <a:lnTo>
                      <a:pt x="163830" y="87630"/>
                    </a:lnTo>
                    <a:lnTo>
                      <a:pt x="0" y="278130"/>
                    </a:lnTo>
                  </a:path>
                </a:pathLst>
              </a:custGeom>
              <a:noFill/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8" name="Freeform 317"/>
              <p:cNvSpPr/>
              <p:nvPr/>
            </p:nvSpPr>
            <p:spPr bwMode="auto">
              <a:xfrm flipH="1">
                <a:off x="3369929" y="1674879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19" name="Freeform 318"/>
              <p:cNvSpPr/>
              <p:nvPr/>
            </p:nvSpPr>
            <p:spPr bwMode="auto">
              <a:xfrm>
                <a:off x="3822195" y="1676452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11" name="Group 251"/>
              <p:cNvGrpSpPr/>
              <p:nvPr/>
            </p:nvGrpSpPr>
            <p:grpSpPr>
              <a:xfrm>
                <a:off x="3378094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364" name="Flowchart: Delay 363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365" name="Flowchart: Delay 364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321" name="Isosceles Triangle 320"/>
              <p:cNvSpPr/>
              <p:nvPr/>
            </p:nvSpPr>
            <p:spPr bwMode="auto">
              <a:xfrm flipV="1">
                <a:off x="3382428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12" name="Group 254"/>
              <p:cNvGrpSpPr/>
              <p:nvPr/>
            </p:nvGrpSpPr>
            <p:grpSpPr>
              <a:xfrm>
                <a:off x="3722151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362" name="Flowchart: Delay 361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363" name="Flowchart: Delay 362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323" name="Isosceles Triangle 322"/>
              <p:cNvSpPr/>
              <p:nvPr/>
            </p:nvSpPr>
            <p:spPr bwMode="auto">
              <a:xfrm flipV="1">
                <a:off x="3726485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24" name="Isosceles Triangle 323"/>
              <p:cNvSpPr/>
              <p:nvPr/>
            </p:nvSpPr>
            <p:spPr bwMode="auto">
              <a:xfrm flipH="1">
                <a:off x="7602461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25" name="Isosceles Triangle 324"/>
              <p:cNvSpPr/>
              <p:nvPr/>
            </p:nvSpPr>
            <p:spPr bwMode="auto">
              <a:xfrm flipH="1" flipV="1">
                <a:off x="7602461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26" name="Isosceles Triangle 325"/>
              <p:cNvSpPr/>
              <p:nvPr/>
            </p:nvSpPr>
            <p:spPr bwMode="auto">
              <a:xfrm flipH="1">
                <a:off x="6738365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27" name="Isosceles Triangle 326"/>
              <p:cNvSpPr/>
              <p:nvPr/>
            </p:nvSpPr>
            <p:spPr bwMode="auto">
              <a:xfrm flipH="1" flipV="1">
                <a:off x="6738365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328" name="Isosceles Triangle 327"/>
              <p:cNvSpPr/>
              <p:nvPr/>
            </p:nvSpPr>
            <p:spPr bwMode="auto">
              <a:xfrm flipH="1">
                <a:off x="6611960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29" name="Isosceles Triangle 328"/>
              <p:cNvSpPr/>
              <p:nvPr/>
            </p:nvSpPr>
            <p:spPr bwMode="auto">
              <a:xfrm flipH="1">
                <a:off x="6263569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30" name="Isosceles Triangle 329"/>
              <p:cNvSpPr/>
              <p:nvPr/>
            </p:nvSpPr>
            <p:spPr bwMode="auto">
              <a:xfrm flipH="1" flipV="1">
                <a:off x="6090293" y="4288532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31" name="Isosceles Triangle 330"/>
              <p:cNvSpPr/>
              <p:nvPr/>
            </p:nvSpPr>
            <p:spPr bwMode="auto">
              <a:xfrm flipH="1" flipV="1">
                <a:off x="6738365" y="4288532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32" name="Freeform 331"/>
              <p:cNvSpPr/>
              <p:nvPr/>
            </p:nvSpPr>
            <p:spPr bwMode="auto">
              <a:xfrm flipH="1">
                <a:off x="6222275" y="4506163"/>
                <a:ext cx="629107" cy="1441095"/>
              </a:xfrm>
              <a:custGeom>
                <a:avLst/>
                <a:gdLst>
                  <a:gd name="connsiteX0" fmla="*/ 629107 w 643737"/>
                  <a:gd name="connsiteY0" fmla="*/ 0 h 1441095"/>
                  <a:gd name="connsiteX1" fmla="*/ 643737 w 643737"/>
                  <a:gd name="connsiteY1" fmla="*/ 73152 h 1441095"/>
                  <a:gd name="connsiteX2" fmla="*/ 7315 w 643737"/>
                  <a:gd name="connsiteY2" fmla="*/ 497434 h 1441095"/>
                  <a:gd name="connsiteX3" fmla="*/ 0 w 643737"/>
                  <a:gd name="connsiteY3" fmla="*/ 1441095 h 1441095"/>
                  <a:gd name="connsiteX0" fmla="*/ 629107 w 629107"/>
                  <a:gd name="connsiteY0" fmla="*/ 0 h 1441095"/>
                  <a:gd name="connsiteX1" fmla="*/ 626403 w 629107"/>
                  <a:gd name="connsiteY1" fmla="*/ 73152 h 1441095"/>
                  <a:gd name="connsiteX2" fmla="*/ 7315 w 629107"/>
                  <a:gd name="connsiteY2" fmla="*/ 497434 h 1441095"/>
                  <a:gd name="connsiteX3" fmla="*/ 0 w 629107"/>
                  <a:gd name="connsiteY3" fmla="*/ 1441095 h 14410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9107" h="1441095">
                    <a:moveTo>
                      <a:pt x="629107" y="0"/>
                    </a:moveTo>
                    <a:cubicBezTo>
                      <a:pt x="628206" y="24384"/>
                      <a:pt x="627304" y="48768"/>
                      <a:pt x="626403" y="73152"/>
                    </a:cubicBezTo>
                    <a:lnTo>
                      <a:pt x="7315" y="497434"/>
                    </a:lnTo>
                    <a:cubicBezTo>
                      <a:pt x="4877" y="811988"/>
                      <a:pt x="2438" y="1126541"/>
                      <a:pt x="0" y="1441095"/>
                    </a:cubicBez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13" name="Group 270"/>
              <p:cNvGrpSpPr/>
              <p:nvPr/>
            </p:nvGrpSpPr>
            <p:grpSpPr>
              <a:xfrm flipH="1">
                <a:off x="6738365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360" name="Flowchart: Delay 359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361" name="Flowchart: Delay 360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334" name="Freeform 333"/>
              <p:cNvSpPr/>
              <p:nvPr/>
            </p:nvSpPr>
            <p:spPr bwMode="auto">
              <a:xfrm flipH="1">
                <a:off x="6880643" y="4513478"/>
                <a:ext cx="841248" cy="1433780"/>
              </a:xfrm>
              <a:custGeom>
                <a:avLst/>
                <a:gdLst>
                  <a:gd name="connsiteX0" fmla="*/ 841248 w 848563"/>
                  <a:gd name="connsiteY0" fmla="*/ 0 h 1433780"/>
                  <a:gd name="connsiteX1" fmla="*/ 848563 w 848563"/>
                  <a:gd name="connsiteY1" fmla="*/ 65837 h 1433780"/>
                  <a:gd name="connsiteX2" fmla="*/ 14630 w 848563"/>
                  <a:gd name="connsiteY2" fmla="*/ 504749 h 1433780"/>
                  <a:gd name="connsiteX3" fmla="*/ 0 w 848563"/>
                  <a:gd name="connsiteY3" fmla="*/ 1433780 h 1433780"/>
                  <a:gd name="connsiteX0" fmla="*/ 841248 w 841248"/>
                  <a:gd name="connsiteY0" fmla="*/ 0 h 1433780"/>
                  <a:gd name="connsiteX1" fmla="*/ 839896 w 841248"/>
                  <a:gd name="connsiteY1" fmla="*/ 70171 h 1433780"/>
                  <a:gd name="connsiteX2" fmla="*/ 14630 w 841248"/>
                  <a:gd name="connsiteY2" fmla="*/ 504749 h 1433780"/>
                  <a:gd name="connsiteX3" fmla="*/ 0 w 841248"/>
                  <a:gd name="connsiteY3" fmla="*/ 1433780 h 14337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41248" h="1433780">
                    <a:moveTo>
                      <a:pt x="841248" y="0"/>
                    </a:moveTo>
                    <a:cubicBezTo>
                      <a:pt x="840797" y="23390"/>
                      <a:pt x="840347" y="46781"/>
                      <a:pt x="839896" y="70171"/>
                    </a:cubicBezTo>
                    <a:lnTo>
                      <a:pt x="14630" y="504749"/>
                    </a:lnTo>
                    <a:lnTo>
                      <a:pt x="0" y="1433780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35" name="Rectangle 334"/>
              <p:cNvSpPr/>
              <p:nvPr/>
            </p:nvSpPr>
            <p:spPr bwMode="auto">
              <a:xfrm flipH="1">
                <a:off x="6239534" y="1552834"/>
                <a:ext cx="621103" cy="21566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36" name="Freeform 335"/>
              <p:cNvSpPr/>
              <p:nvPr/>
            </p:nvSpPr>
            <p:spPr bwMode="auto">
              <a:xfrm flipH="1">
                <a:off x="6547497" y="1470812"/>
                <a:ext cx="0" cy="87630"/>
              </a:xfrm>
              <a:custGeom>
                <a:avLst/>
                <a:gdLst>
                  <a:gd name="connsiteX0" fmla="*/ 163830 w 163830"/>
                  <a:gd name="connsiteY0" fmla="*/ 0 h 278130"/>
                  <a:gd name="connsiteX1" fmla="*/ 163830 w 163830"/>
                  <a:gd name="connsiteY1" fmla="*/ 87630 h 278130"/>
                  <a:gd name="connsiteX2" fmla="*/ 0 w 163830"/>
                  <a:gd name="connsiteY2" fmla="*/ 278130 h 278130"/>
                  <a:gd name="connsiteX0" fmla="*/ 84234 w 84234"/>
                  <a:gd name="connsiteY0" fmla="*/ 0 h 153424"/>
                  <a:gd name="connsiteX1" fmla="*/ 84234 w 84234"/>
                  <a:gd name="connsiteY1" fmla="*/ 87630 h 153424"/>
                  <a:gd name="connsiteX2" fmla="*/ 0 w 84234"/>
                  <a:gd name="connsiteY2" fmla="*/ 153424 h 153424"/>
                  <a:gd name="connsiteX0" fmla="*/ 12226 w 12226"/>
                  <a:gd name="connsiteY0" fmla="*/ 0 h 153424"/>
                  <a:gd name="connsiteX1" fmla="*/ 12226 w 12226"/>
                  <a:gd name="connsiteY1" fmla="*/ 87630 h 153424"/>
                  <a:gd name="connsiteX2" fmla="*/ 0 w 12226"/>
                  <a:gd name="connsiteY2" fmla="*/ 153424 h 153424"/>
                  <a:gd name="connsiteX0" fmla="*/ 0 w 0"/>
                  <a:gd name="connsiteY0" fmla="*/ 0 h 87630"/>
                  <a:gd name="connsiteX1" fmla="*/ 0 w 0"/>
                  <a:gd name="connsiteY1" fmla="*/ 87630 h 876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87630">
                    <a:moveTo>
                      <a:pt x="0" y="0"/>
                    </a:moveTo>
                    <a:lnTo>
                      <a:pt x="0" y="87630"/>
                    </a:lnTo>
                  </a:path>
                </a:pathLst>
              </a:cu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37" name="Freeform 336"/>
              <p:cNvSpPr/>
              <p:nvPr/>
            </p:nvSpPr>
            <p:spPr bwMode="auto">
              <a:xfrm>
                <a:off x="6704594" y="1674879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38" name="Freeform 337"/>
              <p:cNvSpPr/>
              <p:nvPr/>
            </p:nvSpPr>
            <p:spPr bwMode="auto">
              <a:xfrm flipH="1">
                <a:off x="6252328" y="1676452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14" name="Group 251"/>
              <p:cNvGrpSpPr/>
              <p:nvPr/>
            </p:nvGrpSpPr>
            <p:grpSpPr>
              <a:xfrm flipH="1">
                <a:off x="6607626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358" name="Flowchart: Delay 357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359" name="Flowchart: Delay 358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grpSp>
            <p:nvGrpSpPr>
              <p:cNvPr id="15" name="Group 254"/>
              <p:cNvGrpSpPr/>
              <p:nvPr/>
            </p:nvGrpSpPr>
            <p:grpSpPr>
              <a:xfrm flipH="1">
                <a:off x="6263569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356" name="Flowchart: Delay 355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357" name="Flowchart: Delay 356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cxnSp>
            <p:nvCxnSpPr>
              <p:cNvPr id="341" name="Straight Connector 340"/>
              <p:cNvCxnSpPr>
                <a:stCxn id="338" idx="2"/>
                <a:endCxn id="337" idx="2"/>
              </p:cNvCxnSpPr>
              <p:nvPr/>
            </p:nvCxnSpPr>
            <p:spPr bwMode="auto">
              <a:xfrm flipV="1">
                <a:off x="6363647" y="1674879"/>
                <a:ext cx="356849" cy="1573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42" name="Freeform 341"/>
              <p:cNvSpPr/>
              <p:nvPr/>
            </p:nvSpPr>
            <p:spPr bwMode="auto">
              <a:xfrm>
                <a:off x="3347499" y="5939624"/>
                <a:ext cx="3522428" cy="174929"/>
              </a:xfrm>
              <a:custGeom>
                <a:avLst/>
                <a:gdLst>
                  <a:gd name="connsiteX0" fmla="*/ 0 w 3522428"/>
                  <a:gd name="connsiteY0" fmla="*/ 0 h 174929"/>
                  <a:gd name="connsiteX1" fmla="*/ 0 w 3522428"/>
                  <a:gd name="connsiteY1" fmla="*/ 174929 h 174929"/>
                  <a:gd name="connsiteX2" fmla="*/ 3522428 w 3522428"/>
                  <a:gd name="connsiteY2" fmla="*/ 174929 h 174929"/>
                  <a:gd name="connsiteX3" fmla="*/ 3514477 w 3522428"/>
                  <a:gd name="connsiteY3" fmla="*/ 15903 h 1749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22428" h="174929">
                    <a:moveTo>
                      <a:pt x="0" y="0"/>
                    </a:moveTo>
                    <a:lnTo>
                      <a:pt x="0" y="174929"/>
                    </a:lnTo>
                    <a:lnTo>
                      <a:pt x="3522428" y="174929"/>
                    </a:lnTo>
                    <a:lnTo>
                      <a:pt x="3514477" y="15903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43" name="TextBox 342"/>
              <p:cNvSpPr txBox="1"/>
              <p:nvPr/>
            </p:nvSpPr>
            <p:spPr>
              <a:xfrm>
                <a:off x="4579947" y="5995279"/>
                <a:ext cx="124386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BVLAN or TESI</a:t>
                </a:r>
                <a:endParaRPr lang="en-US" sz="1400" b="0" dirty="0" smtClean="0"/>
              </a:p>
            </p:txBody>
          </p:sp>
          <p:grpSp>
            <p:nvGrpSpPr>
              <p:cNvPr id="16" name="Group 273"/>
              <p:cNvGrpSpPr/>
              <p:nvPr/>
            </p:nvGrpSpPr>
            <p:grpSpPr>
              <a:xfrm>
                <a:off x="2383259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354" name="Flowchart: Delay 353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355" name="Flowchart: Delay 354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grpSp>
            <p:nvGrpSpPr>
              <p:cNvPr id="17" name="Group 273"/>
              <p:cNvGrpSpPr/>
              <p:nvPr/>
            </p:nvGrpSpPr>
            <p:grpSpPr>
              <a:xfrm flipH="1">
                <a:off x="7602461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352" name="Flowchart: Delay 351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353" name="Flowchart: Delay 352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cxnSp>
            <p:nvCxnSpPr>
              <p:cNvPr id="346" name="Straight Connector 345"/>
              <p:cNvCxnSpPr/>
              <p:nvPr/>
            </p:nvCxnSpPr>
            <p:spPr bwMode="auto">
              <a:xfrm>
                <a:off x="2474317" y="5944716"/>
                <a:ext cx="0" cy="1521693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47" name="TextBox 346"/>
              <p:cNvSpPr txBox="1"/>
              <p:nvPr/>
            </p:nvSpPr>
            <p:spPr>
              <a:xfrm rot="16200000">
                <a:off x="2175597" y="7240108"/>
                <a:ext cx="60426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BVLAN</a:t>
                </a:r>
              </a:p>
              <a:p>
                <a:r>
                  <a:rPr lang="en-GB" sz="1400" b="0" dirty="0" smtClean="0"/>
                  <a:t>or TESI</a:t>
                </a:r>
                <a:endParaRPr lang="en-US" sz="1400" b="0" dirty="0" smtClean="0"/>
              </a:p>
            </p:txBody>
          </p:sp>
          <p:sp>
            <p:nvSpPr>
              <p:cNvPr id="348" name="TextBox 347"/>
              <p:cNvSpPr txBox="1"/>
              <p:nvPr/>
            </p:nvSpPr>
            <p:spPr>
              <a:xfrm rot="5400000" flipH="1">
                <a:off x="7433539" y="7230584"/>
                <a:ext cx="60426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BVLAN</a:t>
                </a:r>
              </a:p>
              <a:p>
                <a:r>
                  <a:rPr lang="en-GB" sz="1400" b="0" dirty="0" smtClean="0"/>
                  <a:t>or TESI</a:t>
                </a:r>
                <a:endParaRPr lang="en-US" sz="1400" b="0" dirty="0" smtClean="0"/>
              </a:p>
            </p:txBody>
          </p:sp>
          <p:cxnSp>
            <p:nvCxnSpPr>
              <p:cNvPr id="349" name="Straight Connector 348"/>
              <p:cNvCxnSpPr/>
              <p:nvPr/>
            </p:nvCxnSpPr>
            <p:spPr bwMode="auto">
              <a:xfrm>
                <a:off x="7730901" y="5935191"/>
                <a:ext cx="0" cy="1521693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50" name="Isosceles Triangle 349"/>
              <p:cNvSpPr/>
              <p:nvPr/>
            </p:nvSpPr>
            <p:spPr bwMode="auto">
              <a:xfrm flipH="1" flipV="1">
                <a:off x="6603292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351" name="Isosceles Triangle 350"/>
              <p:cNvSpPr/>
              <p:nvPr/>
            </p:nvSpPr>
            <p:spPr bwMode="auto">
              <a:xfrm flipH="1" flipV="1">
                <a:off x="6259235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</p:grpSp>
        <p:cxnSp>
          <p:nvCxnSpPr>
            <p:cNvPr id="586" name="Straight Connector 585"/>
            <p:cNvCxnSpPr>
              <a:stCxn id="676" idx="6"/>
              <a:endCxn id="317" idx="0"/>
            </p:cNvCxnSpPr>
            <p:nvPr/>
          </p:nvCxnSpPr>
          <p:spPr bwMode="auto">
            <a:xfrm>
              <a:off x="3153952" y="3793770"/>
              <a:ext cx="1853540" cy="2125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82" name="Rectangle 581"/>
          <p:cNvSpPr/>
          <p:nvPr/>
        </p:nvSpPr>
        <p:spPr bwMode="auto">
          <a:xfrm flipV="1">
            <a:off x="8921080" y="2539352"/>
            <a:ext cx="348392" cy="60506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7" name="Rectangle 586"/>
          <p:cNvSpPr/>
          <p:nvPr/>
        </p:nvSpPr>
        <p:spPr bwMode="auto">
          <a:xfrm flipV="1">
            <a:off x="9318254" y="2539348"/>
            <a:ext cx="2206637" cy="60506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8" name="Rectangle 587"/>
          <p:cNvSpPr/>
          <p:nvPr/>
        </p:nvSpPr>
        <p:spPr bwMode="auto">
          <a:xfrm flipV="1">
            <a:off x="8206295" y="1892335"/>
            <a:ext cx="647013" cy="125630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9" name="Rectangle 588"/>
          <p:cNvSpPr/>
          <p:nvPr/>
        </p:nvSpPr>
        <p:spPr bwMode="auto">
          <a:xfrm flipV="1">
            <a:off x="8206295" y="1743024"/>
            <a:ext cx="647013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0" name="Rectangle 589"/>
          <p:cNvSpPr/>
          <p:nvPr/>
        </p:nvSpPr>
        <p:spPr bwMode="auto">
          <a:xfrm flipV="1">
            <a:off x="8005762" y="1065710"/>
            <a:ext cx="847545" cy="5311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Server Layer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1" name="Rounded Rectangle 590"/>
          <p:cNvSpPr/>
          <p:nvPr/>
        </p:nvSpPr>
        <p:spPr bwMode="auto">
          <a:xfrm flipV="1">
            <a:off x="8970850" y="2560544"/>
            <a:ext cx="248851" cy="555298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Aggregation</a:t>
            </a:r>
          </a:p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Control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592" name="Rounded Rectangle 591"/>
          <p:cNvSpPr/>
          <p:nvPr/>
        </p:nvSpPr>
        <p:spPr bwMode="auto">
          <a:xfrm flipV="1">
            <a:off x="9367754" y="2638889"/>
            <a:ext cx="1008112" cy="44793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Frame Collection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593" name="Rectangle 592"/>
          <p:cNvSpPr/>
          <p:nvPr/>
        </p:nvSpPr>
        <p:spPr bwMode="auto">
          <a:xfrm flipV="1">
            <a:off x="9465176" y="2688659"/>
            <a:ext cx="348392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Marker </a:t>
            </a:r>
            <a:r>
              <a:rPr lang="en-GB" sz="700" b="0" dirty="0" err="1" smtClean="0">
                <a:latin typeface="Arial" charset="0"/>
              </a:rPr>
              <a:t>Respndr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594" name="Rectangle 593"/>
          <p:cNvSpPr/>
          <p:nvPr/>
        </p:nvSpPr>
        <p:spPr bwMode="auto">
          <a:xfrm flipV="1">
            <a:off x="9885576" y="2688657"/>
            <a:ext cx="440520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Frame Collector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595" name="Rounded Rectangle 594"/>
          <p:cNvSpPr/>
          <p:nvPr/>
        </p:nvSpPr>
        <p:spPr bwMode="auto">
          <a:xfrm flipV="1">
            <a:off x="10447875" y="2638889"/>
            <a:ext cx="1025257" cy="44793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Frame Distribution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596" name="Rectangle 595"/>
          <p:cNvSpPr/>
          <p:nvPr/>
        </p:nvSpPr>
        <p:spPr bwMode="auto">
          <a:xfrm flipV="1">
            <a:off x="10519881" y="2688658"/>
            <a:ext cx="499821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Frame Distributor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597" name="Rectangle 596"/>
          <p:cNvSpPr/>
          <p:nvPr/>
        </p:nvSpPr>
        <p:spPr bwMode="auto">
          <a:xfrm flipV="1">
            <a:off x="11091379" y="2688659"/>
            <a:ext cx="348392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Marker Gen/</a:t>
            </a:r>
            <a:r>
              <a:rPr lang="en-GB" sz="700" b="0" dirty="0" err="1" smtClean="0">
                <a:latin typeface="Arial" charset="0"/>
              </a:rPr>
              <a:t>Rec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598" name="Rounded Rectangle 597"/>
          <p:cNvSpPr/>
          <p:nvPr/>
        </p:nvSpPr>
        <p:spPr bwMode="auto">
          <a:xfrm>
            <a:off x="8250932" y="3236132"/>
            <a:ext cx="2902396" cy="34839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DAS Frame Switching</a:t>
            </a:r>
            <a:endParaRPr lang="en-US" sz="700" b="0" dirty="0" smtClean="0">
              <a:latin typeface="Arial" charset="0"/>
            </a:endParaRPr>
          </a:p>
        </p:txBody>
      </p:sp>
      <p:grpSp>
        <p:nvGrpSpPr>
          <p:cNvPr id="18" name="Group 267"/>
          <p:cNvGrpSpPr/>
          <p:nvPr/>
        </p:nvGrpSpPr>
        <p:grpSpPr>
          <a:xfrm flipV="1">
            <a:off x="8256065" y="2141187"/>
            <a:ext cx="149311" cy="149310"/>
            <a:chOff x="9209112" y="7464897"/>
            <a:chExt cx="432048" cy="216023"/>
          </a:xfrm>
        </p:grpSpPr>
        <p:sp>
          <p:nvSpPr>
            <p:cNvPr id="753" name="Flowchart: Delay 752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54" name="Flowchart: Delay 753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19" name="Group 270"/>
          <p:cNvGrpSpPr/>
          <p:nvPr/>
        </p:nvGrpSpPr>
        <p:grpSpPr>
          <a:xfrm flipV="1">
            <a:off x="8455146" y="2141187"/>
            <a:ext cx="149311" cy="149310"/>
            <a:chOff x="9209112" y="7464897"/>
            <a:chExt cx="432048" cy="216023"/>
          </a:xfrm>
        </p:grpSpPr>
        <p:sp>
          <p:nvSpPr>
            <p:cNvPr id="751" name="Flowchart: Delay 750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52" name="Flowchart: Delay 75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20" name="Group 273"/>
          <p:cNvGrpSpPr/>
          <p:nvPr/>
        </p:nvGrpSpPr>
        <p:grpSpPr>
          <a:xfrm flipV="1">
            <a:off x="8654227" y="2141187"/>
            <a:ext cx="149311" cy="149310"/>
            <a:chOff x="9209112" y="7464897"/>
            <a:chExt cx="432048" cy="216023"/>
          </a:xfrm>
        </p:grpSpPr>
        <p:sp>
          <p:nvSpPr>
            <p:cNvPr id="749" name="Flowchart: Delay 748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50" name="Flowchart: Delay 749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21" name="Group 395"/>
          <p:cNvGrpSpPr/>
          <p:nvPr/>
        </p:nvGrpSpPr>
        <p:grpSpPr>
          <a:xfrm flipH="1" flipV="1">
            <a:off x="8007214" y="1593714"/>
            <a:ext cx="846094" cy="945635"/>
            <a:chOff x="1951211" y="1912268"/>
            <a:chExt cx="1224136" cy="1368152"/>
          </a:xfrm>
        </p:grpSpPr>
        <p:sp>
          <p:nvSpPr>
            <p:cNvPr id="746" name="Rectangle 745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>
                  <a:latin typeface="Arial" charset="0"/>
                </a:rPr>
                <a:t>8.5</a:t>
              </a: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47" name="Rectangle 746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48" name="Straight Connector 747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03" name="TextBox 602"/>
          <p:cNvSpPr txBox="1"/>
          <p:nvPr/>
        </p:nvSpPr>
        <p:spPr>
          <a:xfrm flipV="1">
            <a:off x="10318020" y="3072408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sp>
        <p:nvSpPr>
          <p:cNvPr id="607" name="Rectangle 606"/>
          <p:cNvSpPr/>
          <p:nvPr/>
        </p:nvSpPr>
        <p:spPr bwMode="auto">
          <a:xfrm flipV="1">
            <a:off x="10866355" y="1892336"/>
            <a:ext cx="647013" cy="64701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08" name="Rectangle 607"/>
          <p:cNvSpPr/>
          <p:nvPr/>
        </p:nvSpPr>
        <p:spPr bwMode="auto">
          <a:xfrm flipV="1">
            <a:off x="10866355" y="1743024"/>
            <a:ext cx="647013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09" name="Rectangle 608"/>
          <p:cNvSpPr/>
          <p:nvPr/>
        </p:nvSpPr>
        <p:spPr bwMode="auto">
          <a:xfrm flipV="1">
            <a:off x="10269112" y="648080"/>
            <a:ext cx="1244256" cy="24885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0" name="Rectangle 609"/>
          <p:cNvSpPr/>
          <p:nvPr/>
        </p:nvSpPr>
        <p:spPr bwMode="auto">
          <a:xfrm flipV="1">
            <a:off x="10269112" y="498768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1" name="Rectangle 610"/>
          <p:cNvSpPr/>
          <p:nvPr/>
        </p:nvSpPr>
        <p:spPr bwMode="auto">
          <a:xfrm flipV="1">
            <a:off x="10269112" y="349458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2" name="Isosceles Triangle 611"/>
          <p:cNvSpPr/>
          <p:nvPr/>
        </p:nvSpPr>
        <p:spPr bwMode="auto">
          <a:xfrm>
            <a:off x="10722513" y="697849"/>
            <a:ext cx="293153" cy="149311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3" name="Isosceles Triangle 612"/>
          <p:cNvSpPr/>
          <p:nvPr/>
        </p:nvSpPr>
        <p:spPr bwMode="auto">
          <a:xfrm flipV="1">
            <a:off x="10916125" y="2340267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2" name="Group 267"/>
          <p:cNvGrpSpPr/>
          <p:nvPr/>
        </p:nvGrpSpPr>
        <p:grpSpPr>
          <a:xfrm flipV="1">
            <a:off x="10916125" y="2141187"/>
            <a:ext cx="149311" cy="149310"/>
            <a:chOff x="9209112" y="7464897"/>
            <a:chExt cx="432048" cy="216023"/>
          </a:xfrm>
        </p:grpSpPr>
        <p:sp>
          <p:nvSpPr>
            <p:cNvPr id="736" name="Flowchart: Delay 73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37" name="Flowchart: Delay 73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15" name="Isosceles Triangle 614"/>
          <p:cNvSpPr/>
          <p:nvPr/>
        </p:nvSpPr>
        <p:spPr bwMode="auto">
          <a:xfrm>
            <a:off x="10916125" y="1942105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6" name="Isosceles Triangle 615"/>
          <p:cNvSpPr/>
          <p:nvPr/>
        </p:nvSpPr>
        <p:spPr bwMode="auto">
          <a:xfrm flipV="1">
            <a:off x="11314287" y="2340267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3" name="Group 273"/>
          <p:cNvGrpSpPr/>
          <p:nvPr/>
        </p:nvGrpSpPr>
        <p:grpSpPr>
          <a:xfrm flipV="1">
            <a:off x="11314287" y="2141187"/>
            <a:ext cx="149311" cy="149310"/>
            <a:chOff x="9209112" y="7464897"/>
            <a:chExt cx="432048" cy="216023"/>
          </a:xfrm>
        </p:grpSpPr>
        <p:sp>
          <p:nvSpPr>
            <p:cNvPr id="734" name="Flowchart: Delay 733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35" name="Flowchart: Delay 734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18" name="Isosceles Triangle 617"/>
          <p:cNvSpPr/>
          <p:nvPr/>
        </p:nvSpPr>
        <p:spPr bwMode="auto">
          <a:xfrm>
            <a:off x="11314287" y="1942105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4" name="Group 395"/>
          <p:cNvGrpSpPr/>
          <p:nvPr/>
        </p:nvGrpSpPr>
        <p:grpSpPr>
          <a:xfrm flipH="1" flipV="1">
            <a:off x="10667274" y="1593714"/>
            <a:ext cx="846094" cy="945635"/>
            <a:chOff x="1951211" y="1912268"/>
            <a:chExt cx="1224136" cy="1368152"/>
          </a:xfrm>
        </p:grpSpPr>
        <p:sp>
          <p:nvSpPr>
            <p:cNvPr id="731" name="Rectangle 730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>
                  <a:latin typeface="Arial" charset="0"/>
                </a:rPr>
                <a:t>8.5</a:t>
              </a: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32" name="Rectangle 731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33" name="Straight Connector 732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5" name="Group 482"/>
          <p:cNvGrpSpPr/>
          <p:nvPr/>
        </p:nvGrpSpPr>
        <p:grpSpPr>
          <a:xfrm flipV="1">
            <a:off x="10269112" y="896931"/>
            <a:ext cx="1244256" cy="1642418"/>
            <a:chOff x="4759523" y="3928492"/>
            <a:chExt cx="1800200" cy="2376264"/>
          </a:xfrm>
          <a:solidFill>
            <a:schemeClr val="bg1">
              <a:lumMod val="85000"/>
            </a:schemeClr>
          </a:solidFill>
        </p:grpSpPr>
        <p:sp>
          <p:nvSpPr>
            <p:cNvPr id="727" name="Rectangle 726"/>
            <p:cNvSpPr/>
            <p:nvPr/>
          </p:nvSpPr>
          <p:spPr bwMode="auto">
            <a:xfrm flipH="1">
              <a:off x="4759523" y="5800700"/>
              <a:ext cx="1800200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28" name="Rectangle 727"/>
            <p:cNvSpPr/>
            <p:nvPr/>
          </p:nvSpPr>
          <p:spPr bwMode="auto">
            <a:xfrm flipH="1">
              <a:off x="4759523" y="3928492"/>
              <a:ext cx="216024" cy="1872208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LACPDU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29" name="Straight Connector 728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30" name="Rectangle 729"/>
            <p:cNvSpPr/>
            <p:nvPr/>
          </p:nvSpPr>
          <p:spPr bwMode="auto">
            <a:xfrm>
              <a:off x="5479603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smtClean="0">
                  <a:latin typeface="Arial" charset="0"/>
                </a:rPr>
                <a:t>Control </a:t>
              </a:r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grpSp>
        <p:nvGrpSpPr>
          <p:cNvPr id="26" name="Group 482"/>
          <p:cNvGrpSpPr/>
          <p:nvPr/>
        </p:nvGrpSpPr>
        <p:grpSpPr>
          <a:xfrm flipV="1">
            <a:off x="10468193" y="1245323"/>
            <a:ext cx="1045175" cy="1294026"/>
            <a:chOff x="4759523" y="4432548"/>
            <a:chExt cx="1512168" cy="1872208"/>
          </a:xfrm>
          <a:solidFill>
            <a:schemeClr val="bg1">
              <a:lumMod val="85000"/>
            </a:schemeClr>
          </a:solidFill>
        </p:grpSpPr>
        <p:sp>
          <p:nvSpPr>
            <p:cNvPr id="723" name="Rectangle 722"/>
            <p:cNvSpPr/>
            <p:nvPr/>
          </p:nvSpPr>
          <p:spPr bwMode="auto">
            <a:xfrm flipH="1">
              <a:off x="4759523" y="5800700"/>
              <a:ext cx="1512168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24" name="Rectangle 723"/>
            <p:cNvSpPr/>
            <p:nvPr/>
          </p:nvSpPr>
          <p:spPr bwMode="auto">
            <a:xfrm flipH="1">
              <a:off x="4759523" y="4432548"/>
              <a:ext cx="216024" cy="136815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Marker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25" name="Straight Connector 724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26" name="Rectangle 725"/>
            <p:cNvSpPr/>
            <p:nvPr/>
          </p:nvSpPr>
          <p:spPr bwMode="auto">
            <a:xfrm>
              <a:off x="5191571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err="1" smtClean="0">
                  <a:latin typeface="Arial" charset="0"/>
                </a:rPr>
                <a:t>Aggr</a:t>
              </a:r>
              <a:endParaRPr lang="en-GB" sz="700" b="0" dirty="0" smtClean="0">
                <a:latin typeface="Arial" charset="0"/>
              </a:endParaRPr>
            </a:p>
            <a:p>
              <a:pPr algn="ctr"/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cxnSp>
        <p:nvCxnSpPr>
          <p:cNvPr id="622" name="Straight Arrow Connector 621"/>
          <p:cNvCxnSpPr>
            <a:stCxn id="594" idx="0"/>
          </p:cNvCxnSpPr>
          <p:nvPr/>
        </p:nvCxnSpPr>
        <p:spPr bwMode="auto">
          <a:xfrm>
            <a:off x="10105836" y="2937508"/>
            <a:ext cx="2810" cy="29623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23" name="Straight Arrow Connector 622"/>
          <p:cNvCxnSpPr>
            <a:stCxn id="596" idx="0"/>
          </p:cNvCxnSpPr>
          <p:nvPr/>
        </p:nvCxnSpPr>
        <p:spPr bwMode="auto">
          <a:xfrm>
            <a:off x="10769792" y="2937509"/>
            <a:ext cx="13960" cy="29739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24" name="TextBox 623"/>
          <p:cNvSpPr txBox="1"/>
          <p:nvPr/>
        </p:nvSpPr>
        <p:spPr>
          <a:xfrm flipV="1">
            <a:off x="11051854" y="2482076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sp>
        <p:nvSpPr>
          <p:cNvPr id="625" name="TextBox 624"/>
          <p:cNvSpPr txBox="1"/>
          <p:nvPr/>
        </p:nvSpPr>
        <p:spPr>
          <a:xfrm flipV="1">
            <a:off x="8398697" y="3077451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sp>
        <p:nvSpPr>
          <p:cNvPr id="628" name="Rectangle 627"/>
          <p:cNvSpPr/>
          <p:nvPr/>
        </p:nvSpPr>
        <p:spPr bwMode="auto">
          <a:xfrm flipV="1">
            <a:off x="3017483" y="2500110"/>
            <a:ext cx="647013" cy="64701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9" name="Rectangle 628"/>
          <p:cNvSpPr/>
          <p:nvPr/>
        </p:nvSpPr>
        <p:spPr bwMode="auto">
          <a:xfrm flipV="1">
            <a:off x="3017483" y="2350798"/>
            <a:ext cx="647013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0" name="Rectangle 629"/>
          <p:cNvSpPr/>
          <p:nvPr/>
        </p:nvSpPr>
        <p:spPr bwMode="auto">
          <a:xfrm flipV="1">
            <a:off x="1936304" y="641136"/>
            <a:ext cx="1244256" cy="24885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1" name="Rectangle 630"/>
          <p:cNvSpPr/>
          <p:nvPr/>
        </p:nvSpPr>
        <p:spPr bwMode="auto">
          <a:xfrm flipV="1">
            <a:off x="1936304" y="491824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2" name="Rectangle 631"/>
          <p:cNvSpPr/>
          <p:nvPr/>
        </p:nvSpPr>
        <p:spPr bwMode="auto">
          <a:xfrm flipV="1">
            <a:off x="1936304" y="342514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3" name="Isosceles Triangle 632"/>
          <p:cNvSpPr/>
          <p:nvPr/>
        </p:nvSpPr>
        <p:spPr bwMode="auto">
          <a:xfrm>
            <a:off x="2389705" y="690905"/>
            <a:ext cx="293153" cy="149311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7" name="Rectangle 626"/>
          <p:cNvSpPr/>
          <p:nvPr/>
        </p:nvSpPr>
        <p:spPr bwMode="auto">
          <a:xfrm flipV="1">
            <a:off x="1937983" y="887104"/>
            <a:ext cx="2590886" cy="13119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4" name="Rounded Rectangle 633"/>
          <p:cNvSpPr/>
          <p:nvPr/>
        </p:nvSpPr>
        <p:spPr bwMode="auto">
          <a:xfrm flipV="1">
            <a:off x="1986074" y="1620277"/>
            <a:ext cx="248851" cy="56224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Aggregation</a:t>
            </a:r>
          </a:p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Control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35" name="Rounded Rectangle 634"/>
          <p:cNvSpPr/>
          <p:nvPr/>
        </p:nvSpPr>
        <p:spPr bwMode="auto">
          <a:xfrm flipV="1">
            <a:off x="2375928" y="1693901"/>
            <a:ext cx="995938" cy="44793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Frame Collection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36" name="Rectangle 635"/>
          <p:cNvSpPr/>
          <p:nvPr/>
        </p:nvSpPr>
        <p:spPr bwMode="auto">
          <a:xfrm flipV="1">
            <a:off x="2425698" y="1743671"/>
            <a:ext cx="348392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Marker </a:t>
            </a:r>
            <a:r>
              <a:rPr lang="en-GB" sz="700" b="0" dirty="0" err="1" smtClean="0">
                <a:latin typeface="Arial" charset="0"/>
              </a:rPr>
              <a:t>Respndr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37" name="Rectangle 636"/>
          <p:cNvSpPr/>
          <p:nvPr/>
        </p:nvSpPr>
        <p:spPr bwMode="auto">
          <a:xfrm flipV="1">
            <a:off x="2861481" y="1743669"/>
            <a:ext cx="448465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Frame Collector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38" name="Rounded Rectangle 637"/>
          <p:cNvSpPr/>
          <p:nvPr/>
        </p:nvSpPr>
        <p:spPr bwMode="auto">
          <a:xfrm flipV="1">
            <a:off x="3459048" y="1693901"/>
            <a:ext cx="1043011" cy="44793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Frame Distribution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39" name="Rectangle 638"/>
          <p:cNvSpPr/>
          <p:nvPr/>
        </p:nvSpPr>
        <p:spPr bwMode="auto">
          <a:xfrm flipV="1">
            <a:off x="3511442" y="1743670"/>
            <a:ext cx="505064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Frame Distributor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40" name="Rectangle 639"/>
          <p:cNvSpPr/>
          <p:nvPr/>
        </p:nvSpPr>
        <p:spPr bwMode="auto">
          <a:xfrm flipV="1">
            <a:off x="4080751" y="1743670"/>
            <a:ext cx="371538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Marker Gen/</a:t>
            </a:r>
            <a:r>
              <a:rPr lang="en-GB" sz="700" b="0" dirty="0" err="1" smtClean="0">
                <a:latin typeface="Arial" charset="0"/>
              </a:rPr>
              <a:t>Rec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41" name="Rounded Rectangle 640"/>
          <p:cNvSpPr/>
          <p:nvPr/>
        </p:nvSpPr>
        <p:spPr bwMode="auto">
          <a:xfrm>
            <a:off x="2488758" y="3229188"/>
            <a:ext cx="3244131" cy="34839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GB" sz="700" b="0" dirty="0" smtClean="0">
                <a:latin typeface="Arial" charset="0"/>
              </a:rPr>
              <a:t>DAS Frame Switching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42" name="Isosceles Triangle 641"/>
          <p:cNvSpPr/>
          <p:nvPr/>
        </p:nvSpPr>
        <p:spPr bwMode="auto">
          <a:xfrm flipV="1">
            <a:off x="3266334" y="2948041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7" name="Group 270"/>
          <p:cNvGrpSpPr/>
          <p:nvPr/>
        </p:nvGrpSpPr>
        <p:grpSpPr>
          <a:xfrm flipV="1">
            <a:off x="3266334" y="2748961"/>
            <a:ext cx="149311" cy="149310"/>
            <a:chOff x="9209112" y="7464897"/>
            <a:chExt cx="432048" cy="216023"/>
          </a:xfrm>
        </p:grpSpPr>
        <p:sp>
          <p:nvSpPr>
            <p:cNvPr id="721" name="Flowchart: Delay 720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22" name="Flowchart: Delay 721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44" name="Isosceles Triangle 643"/>
          <p:cNvSpPr/>
          <p:nvPr/>
        </p:nvSpPr>
        <p:spPr bwMode="auto">
          <a:xfrm>
            <a:off x="3266334" y="2549879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8" name="Group 395"/>
          <p:cNvGrpSpPr/>
          <p:nvPr/>
        </p:nvGrpSpPr>
        <p:grpSpPr>
          <a:xfrm flipH="1" flipV="1">
            <a:off x="2818402" y="2201488"/>
            <a:ext cx="846094" cy="945635"/>
            <a:chOff x="1951211" y="1912268"/>
            <a:chExt cx="1224136" cy="1368152"/>
          </a:xfrm>
        </p:grpSpPr>
        <p:sp>
          <p:nvSpPr>
            <p:cNvPr id="716" name="Rectangle 715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>
                  <a:latin typeface="Arial" charset="0"/>
                </a:rPr>
                <a:t>8.5</a:t>
              </a: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17" name="Rectangle 716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18" name="Straight Connector 717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15" name="Rectangle 714"/>
          <p:cNvSpPr/>
          <p:nvPr/>
        </p:nvSpPr>
        <p:spPr bwMode="auto">
          <a:xfrm flipV="1">
            <a:off x="2434006" y="939757"/>
            <a:ext cx="398162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Control </a:t>
            </a:r>
            <a:r>
              <a:rPr lang="en-GB" sz="700" b="0" dirty="0" err="1" smtClean="0">
                <a:latin typeface="Arial" charset="0"/>
              </a:rPr>
              <a:t>prsr/mux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711" name="Rectangle 710"/>
          <p:cNvSpPr/>
          <p:nvPr/>
        </p:nvSpPr>
        <p:spPr bwMode="auto">
          <a:xfrm flipV="1">
            <a:off x="2434006" y="1288149"/>
            <a:ext cx="398162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err="1" smtClean="0">
                <a:latin typeface="Arial" charset="0"/>
              </a:rPr>
              <a:t>Aggr</a:t>
            </a:r>
            <a:endParaRPr lang="en-GB" sz="700" b="0" dirty="0" smtClean="0">
              <a:latin typeface="Arial" charset="0"/>
            </a:endParaRPr>
          </a:p>
          <a:p>
            <a:pPr algn="ctr"/>
            <a:r>
              <a:rPr lang="en-GB" sz="700" b="0" dirty="0" err="1" smtClean="0">
                <a:latin typeface="Arial" charset="0"/>
              </a:rPr>
              <a:t>prsr/mux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652" name="Rectangle 651"/>
          <p:cNvSpPr/>
          <p:nvPr/>
        </p:nvSpPr>
        <p:spPr bwMode="auto">
          <a:xfrm flipV="1">
            <a:off x="5121599" y="1885391"/>
            <a:ext cx="647013" cy="1259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53" name="Rectangle 652"/>
          <p:cNvSpPr/>
          <p:nvPr/>
        </p:nvSpPr>
        <p:spPr bwMode="auto">
          <a:xfrm flipV="1">
            <a:off x="5121599" y="1736080"/>
            <a:ext cx="647013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54" name="Rectangle 653"/>
          <p:cNvSpPr/>
          <p:nvPr/>
        </p:nvSpPr>
        <p:spPr bwMode="auto">
          <a:xfrm flipV="1">
            <a:off x="4921856" y="1064135"/>
            <a:ext cx="846755" cy="524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Server Layer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9" name="Group 267"/>
          <p:cNvGrpSpPr/>
          <p:nvPr/>
        </p:nvGrpSpPr>
        <p:grpSpPr>
          <a:xfrm flipV="1">
            <a:off x="5171369" y="2134243"/>
            <a:ext cx="149311" cy="149310"/>
            <a:chOff x="9209112" y="7464897"/>
            <a:chExt cx="432048" cy="216023"/>
          </a:xfrm>
        </p:grpSpPr>
        <p:sp>
          <p:nvSpPr>
            <p:cNvPr id="706" name="Flowchart: Delay 705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07" name="Flowchart: Delay 706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30" name="Group 270"/>
          <p:cNvGrpSpPr/>
          <p:nvPr/>
        </p:nvGrpSpPr>
        <p:grpSpPr>
          <a:xfrm flipV="1">
            <a:off x="5370450" y="2134243"/>
            <a:ext cx="149311" cy="149310"/>
            <a:chOff x="9209112" y="7464897"/>
            <a:chExt cx="432048" cy="216023"/>
          </a:xfrm>
        </p:grpSpPr>
        <p:sp>
          <p:nvSpPr>
            <p:cNvPr id="704" name="Flowchart: Delay 703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05" name="Flowchart: Delay 704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31" name="Group 273"/>
          <p:cNvGrpSpPr/>
          <p:nvPr/>
        </p:nvGrpSpPr>
        <p:grpSpPr>
          <a:xfrm flipV="1">
            <a:off x="5569531" y="2134243"/>
            <a:ext cx="149311" cy="149310"/>
            <a:chOff x="9209112" y="7464897"/>
            <a:chExt cx="432048" cy="216023"/>
          </a:xfrm>
        </p:grpSpPr>
        <p:sp>
          <p:nvSpPr>
            <p:cNvPr id="702" name="Flowchart: Delay 701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03" name="Flowchart: Delay 702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738" name="Group 395"/>
          <p:cNvGrpSpPr/>
          <p:nvPr/>
        </p:nvGrpSpPr>
        <p:grpSpPr>
          <a:xfrm flipH="1" flipV="1">
            <a:off x="4922518" y="1586770"/>
            <a:ext cx="846094" cy="945635"/>
            <a:chOff x="1951211" y="1912268"/>
            <a:chExt cx="1224136" cy="1368152"/>
          </a:xfrm>
        </p:grpSpPr>
        <p:sp>
          <p:nvSpPr>
            <p:cNvPr id="699" name="Rectangle 698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>
                  <a:latin typeface="Arial" charset="0"/>
                </a:rPr>
                <a:t>8.5</a:t>
              </a: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00" name="Rectangle 699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01" name="Straight Connector 700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661" name="Straight Arrow Connector 660"/>
          <p:cNvCxnSpPr>
            <a:stCxn id="637" idx="0"/>
          </p:cNvCxnSpPr>
          <p:nvPr/>
        </p:nvCxnSpPr>
        <p:spPr bwMode="auto">
          <a:xfrm>
            <a:off x="3085714" y="1992520"/>
            <a:ext cx="2718" cy="21579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62" name="Straight Arrow Connector 661"/>
          <p:cNvCxnSpPr>
            <a:stCxn id="639" idx="0"/>
          </p:cNvCxnSpPr>
          <p:nvPr/>
        </p:nvCxnSpPr>
        <p:spPr bwMode="auto">
          <a:xfrm flipH="1">
            <a:off x="3376464" y="1992521"/>
            <a:ext cx="387510" cy="2157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63" name="TextBox 662"/>
          <p:cNvSpPr txBox="1"/>
          <p:nvPr/>
        </p:nvSpPr>
        <p:spPr>
          <a:xfrm flipV="1">
            <a:off x="5307098" y="3108702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sp>
        <p:nvSpPr>
          <p:cNvPr id="664" name="TextBox 663"/>
          <p:cNvSpPr txBox="1"/>
          <p:nvPr/>
        </p:nvSpPr>
        <p:spPr>
          <a:xfrm flipV="1">
            <a:off x="3252752" y="3089850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sp>
        <p:nvSpPr>
          <p:cNvPr id="665" name="Freeform 664"/>
          <p:cNvSpPr/>
          <p:nvPr/>
        </p:nvSpPr>
        <p:spPr bwMode="auto">
          <a:xfrm flipV="1">
            <a:off x="5384629" y="785394"/>
            <a:ext cx="3053442" cy="288032"/>
          </a:xfrm>
          <a:custGeom>
            <a:avLst/>
            <a:gdLst>
              <a:gd name="connsiteX0" fmla="*/ 0 w 3053442"/>
              <a:gd name="connsiteY0" fmla="*/ 0 h 457200"/>
              <a:gd name="connsiteX1" fmla="*/ 0 w 3053442"/>
              <a:gd name="connsiteY1" fmla="*/ 457200 h 457200"/>
              <a:gd name="connsiteX2" fmla="*/ 3053442 w 3053442"/>
              <a:gd name="connsiteY2" fmla="*/ 457200 h 457200"/>
              <a:gd name="connsiteX3" fmla="*/ 3053442 w 3053442"/>
              <a:gd name="connsiteY3" fmla="*/ 16328 h 457200"/>
              <a:gd name="connsiteX0" fmla="*/ 0 w 3053442"/>
              <a:gd name="connsiteY0" fmla="*/ 27282 h 484482"/>
              <a:gd name="connsiteX1" fmla="*/ 0 w 3053442"/>
              <a:gd name="connsiteY1" fmla="*/ 484482 h 484482"/>
              <a:gd name="connsiteX2" fmla="*/ 3053442 w 3053442"/>
              <a:gd name="connsiteY2" fmla="*/ 484482 h 484482"/>
              <a:gd name="connsiteX3" fmla="*/ 3046950 w 3053442"/>
              <a:gd name="connsiteY3" fmla="*/ 0 h 484482"/>
              <a:gd name="connsiteX0" fmla="*/ 0 w 3053442"/>
              <a:gd name="connsiteY0" fmla="*/ 27282 h 484482"/>
              <a:gd name="connsiteX1" fmla="*/ 0 w 3053442"/>
              <a:gd name="connsiteY1" fmla="*/ 484482 h 484482"/>
              <a:gd name="connsiteX2" fmla="*/ 3053442 w 3053442"/>
              <a:gd name="connsiteY2" fmla="*/ 484482 h 484482"/>
              <a:gd name="connsiteX3" fmla="*/ 3046950 w 3053442"/>
              <a:gd name="connsiteY3" fmla="*/ 0 h 484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53442" h="484482">
                <a:moveTo>
                  <a:pt x="0" y="27282"/>
                </a:moveTo>
                <a:lnTo>
                  <a:pt x="0" y="484482"/>
                </a:lnTo>
                <a:lnTo>
                  <a:pt x="3053442" y="484482"/>
                </a:lnTo>
                <a:lnTo>
                  <a:pt x="3046950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66" name="TextBox 665"/>
          <p:cNvSpPr txBox="1"/>
          <p:nvPr/>
        </p:nvSpPr>
        <p:spPr>
          <a:xfrm flipV="1">
            <a:off x="6092352" y="785974"/>
            <a:ext cx="1811394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b="0" dirty="0" smtClean="0"/>
              <a:t>Intra-DAS (virtual) Link</a:t>
            </a:r>
            <a:endParaRPr lang="en-US" sz="1400" b="0" dirty="0" smtClean="0"/>
          </a:p>
        </p:txBody>
      </p:sp>
      <p:cxnSp>
        <p:nvCxnSpPr>
          <p:cNvPr id="667" name="Straight Connector 666"/>
          <p:cNvCxnSpPr/>
          <p:nvPr/>
        </p:nvCxnSpPr>
        <p:spPr bwMode="auto">
          <a:xfrm flipV="1">
            <a:off x="2512368" y="0"/>
            <a:ext cx="0" cy="3657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8" name="Straight Connector 667"/>
          <p:cNvCxnSpPr/>
          <p:nvPr/>
        </p:nvCxnSpPr>
        <p:spPr bwMode="auto">
          <a:xfrm flipV="1">
            <a:off x="10865296" y="0"/>
            <a:ext cx="0" cy="3657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69" name="TextBox 668"/>
          <p:cNvSpPr txBox="1"/>
          <p:nvPr/>
        </p:nvSpPr>
        <p:spPr>
          <a:xfrm flipV="1">
            <a:off x="2559441" y="48652"/>
            <a:ext cx="52899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b="0" dirty="0" smtClean="0"/>
              <a:t>ENNI1</a:t>
            </a:r>
            <a:endParaRPr lang="en-US" sz="1400" b="0" dirty="0" smtClean="0"/>
          </a:p>
        </p:txBody>
      </p:sp>
      <p:sp>
        <p:nvSpPr>
          <p:cNvPr id="670" name="TextBox 669"/>
          <p:cNvSpPr txBox="1"/>
          <p:nvPr/>
        </p:nvSpPr>
        <p:spPr>
          <a:xfrm flipV="1">
            <a:off x="10937304" y="48652"/>
            <a:ext cx="52899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b="0" dirty="0" smtClean="0"/>
              <a:t>ENNI2</a:t>
            </a:r>
            <a:endParaRPr lang="en-US" sz="1400" b="0" dirty="0" smtClean="0"/>
          </a:p>
        </p:txBody>
      </p:sp>
      <p:sp>
        <p:nvSpPr>
          <p:cNvPr id="672" name="Freeform 671"/>
          <p:cNvSpPr/>
          <p:nvPr/>
        </p:nvSpPr>
        <p:spPr bwMode="auto">
          <a:xfrm flipH="1" flipV="1">
            <a:off x="10705381" y="1906806"/>
            <a:ext cx="482103" cy="1927225"/>
          </a:xfrm>
          <a:custGeom>
            <a:avLst/>
            <a:gdLst>
              <a:gd name="connsiteX0" fmla="*/ 0 w 819150"/>
              <a:gd name="connsiteY0" fmla="*/ 1781175 h 1781175"/>
              <a:gd name="connsiteX1" fmla="*/ 0 w 819150"/>
              <a:gd name="connsiteY1" fmla="*/ 1781175 h 1781175"/>
              <a:gd name="connsiteX2" fmla="*/ 0 w 819150"/>
              <a:gd name="connsiteY2" fmla="*/ 1143000 h 1781175"/>
              <a:gd name="connsiteX3" fmla="*/ 819150 w 819150"/>
              <a:gd name="connsiteY3" fmla="*/ 990600 h 1781175"/>
              <a:gd name="connsiteX4" fmla="*/ 809625 w 819150"/>
              <a:gd name="connsiteY4" fmla="*/ 0 h 1781175"/>
              <a:gd name="connsiteX0" fmla="*/ 0 w 819150"/>
              <a:gd name="connsiteY0" fmla="*/ 1927225 h 1927225"/>
              <a:gd name="connsiteX1" fmla="*/ 0 w 819150"/>
              <a:gd name="connsiteY1" fmla="*/ 1927225 h 1927225"/>
              <a:gd name="connsiteX2" fmla="*/ 0 w 819150"/>
              <a:gd name="connsiteY2" fmla="*/ 1289050 h 1927225"/>
              <a:gd name="connsiteX3" fmla="*/ 819150 w 819150"/>
              <a:gd name="connsiteY3" fmla="*/ 1136650 h 1927225"/>
              <a:gd name="connsiteX4" fmla="*/ 809625 w 819150"/>
              <a:gd name="connsiteY4" fmla="*/ 0 h 1927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9150" h="1927225">
                <a:moveTo>
                  <a:pt x="0" y="1927225"/>
                </a:moveTo>
                <a:lnTo>
                  <a:pt x="0" y="1927225"/>
                </a:lnTo>
                <a:lnTo>
                  <a:pt x="0" y="1289050"/>
                </a:lnTo>
                <a:lnTo>
                  <a:pt x="819150" y="1136650"/>
                </a:lnTo>
                <a:lnTo>
                  <a:pt x="809625" y="0"/>
                </a:lnTo>
              </a:path>
            </a:pathLst>
          </a:cu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3" name="Freeform 672"/>
          <p:cNvSpPr/>
          <p:nvPr/>
        </p:nvSpPr>
        <p:spPr bwMode="auto">
          <a:xfrm flipH="1" flipV="1">
            <a:off x="10196422" y="1899490"/>
            <a:ext cx="991061" cy="1909345"/>
          </a:xfrm>
          <a:custGeom>
            <a:avLst/>
            <a:gdLst>
              <a:gd name="connsiteX0" fmla="*/ 0 w 819150"/>
              <a:gd name="connsiteY0" fmla="*/ 1781175 h 1781175"/>
              <a:gd name="connsiteX1" fmla="*/ 0 w 819150"/>
              <a:gd name="connsiteY1" fmla="*/ 1781175 h 1781175"/>
              <a:gd name="connsiteX2" fmla="*/ 0 w 819150"/>
              <a:gd name="connsiteY2" fmla="*/ 1143000 h 1781175"/>
              <a:gd name="connsiteX3" fmla="*/ 819150 w 819150"/>
              <a:gd name="connsiteY3" fmla="*/ 990600 h 1781175"/>
              <a:gd name="connsiteX4" fmla="*/ 809625 w 819150"/>
              <a:gd name="connsiteY4" fmla="*/ 0 h 1781175"/>
              <a:gd name="connsiteX0" fmla="*/ 0 w 819150"/>
              <a:gd name="connsiteY0" fmla="*/ 1777518 h 1777518"/>
              <a:gd name="connsiteX1" fmla="*/ 0 w 819150"/>
              <a:gd name="connsiteY1" fmla="*/ 1777518 h 1777518"/>
              <a:gd name="connsiteX2" fmla="*/ 0 w 819150"/>
              <a:gd name="connsiteY2" fmla="*/ 1139343 h 1777518"/>
              <a:gd name="connsiteX3" fmla="*/ 819150 w 819150"/>
              <a:gd name="connsiteY3" fmla="*/ 986943 h 1777518"/>
              <a:gd name="connsiteX4" fmla="*/ 367738 w 819150"/>
              <a:gd name="connsiteY4" fmla="*/ 0 h 1777518"/>
              <a:gd name="connsiteX0" fmla="*/ 0 w 819150"/>
              <a:gd name="connsiteY0" fmla="*/ 1777518 h 1777518"/>
              <a:gd name="connsiteX1" fmla="*/ 0 w 819150"/>
              <a:gd name="connsiteY1" fmla="*/ 1777518 h 1777518"/>
              <a:gd name="connsiteX2" fmla="*/ 0 w 819150"/>
              <a:gd name="connsiteY2" fmla="*/ 1139343 h 1777518"/>
              <a:gd name="connsiteX3" fmla="*/ 819150 w 819150"/>
              <a:gd name="connsiteY3" fmla="*/ 986943 h 1777518"/>
              <a:gd name="connsiteX4" fmla="*/ 643654 w 819150"/>
              <a:gd name="connsiteY4" fmla="*/ 594782 h 1777518"/>
              <a:gd name="connsiteX5" fmla="*/ 367738 w 819150"/>
              <a:gd name="connsiteY5" fmla="*/ 0 h 1777518"/>
              <a:gd name="connsiteX0" fmla="*/ 0 w 820409"/>
              <a:gd name="connsiteY0" fmla="*/ 1777518 h 1777518"/>
              <a:gd name="connsiteX1" fmla="*/ 0 w 820409"/>
              <a:gd name="connsiteY1" fmla="*/ 1777518 h 1777518"/>
              <a:gd name="connsiteX2" fmla="*/ 0 w 820409"/>
              <a:gd name="connsiteY2" fmla="*/ 1139343 h 1777518"/>
              <a:gd name="connsiteX3" fmla="*/ 819150 w 820409"/>
              <a:gd name="connsiteY3" fmla="*/ 986943 h 1777518"/>
              <a:gd name="connsiteX4" fmla="*/ 820409 w 820409"/>
              <a:gd name="connsiteY4" fmla="*/ 444820 h 1777518"/>
              <a:gd name="connsiteX5" fmla="*/ 367738 w 820409"/>
              <a:gd name="connsiteY5" fmla="*/ 0 h 1777518"/>
              <a:gd name="connsiteX0" fmla="*/ 0 w 820409"/>
              <a:gd name="connsiteY0" fmla="*/ 1777518 h 1777518"/>
              <a:gd name="connsiteX1" fmla="*/ 0 w 820409"/>
              <a:gd name="connsiteY1" fmla="*/ 1777518 h 1777518"/>
              <a:gd name="connsiteX2" fmla="*/ 0 w 820409"/>
              <a:gd name="connsiteY2" fmla="*/ 1139343 h 1777518"/>
              <a:gd name="connsiteX3" fmla="*/ 819150 w 820409"/>
              <a:gd name="connsiteY3" fmla="*/ 986943 h 1777518"/>
              <a:gd name="connsiteX4" fmla="*/ 820409 w 820409"/>
              <a:gd name="connsiteY4" fmla="*/ 444820 h 1777518"/>
              <a:gd name="connsiteX5" fmla="*/ 541936 w 820409"/>
              <a:gd name="connsiteY5" fmla="*/ 174158 h 1777518"/>
              <a:gd name="connsiteX6" fmla="*/ 367738 w 820409"/>
              <a:gd name="connsiteY6" fmla="*/ 0 h 1777518"/>
              <a:gd name="connsiteX0" fmla="*/ 0 w 820409"/>
              <a:gd name="connsiteY0" fmla="*/ 1777518 h 1777518"/>
              <a:gd name="connsiteX1" fmla="*/ 0 w 820409"/>
              <a:gd name="connsiteY1" fmla="*/ 1777518 h 1777518"/>
              <a:gd name="connsiteX2" fmla="*/ 0 w 820409"/>
              <a:gd name="connsiteY2" fmla="*/ 1139343 h 1777518"/>
              <a:gd name="connsiteX3" fmla="*/ 819150 w 820409"/>
              <a:gd name="connsiteY3" fmla="*/ 986943 h 1777518"/>
              <a:gd name="connsiteX4" fmla="*/ 820409 w 820409"/>
              <a:gd name="connsiteY4" fmla="*/ 444820 h 1777518"/>
              <a:gd name="connsiteX5" fmla="*/ 366849 w 820409"/>
              <a:gd name="connsiteY5" fmla="*/ 86375 h 1777518"/>
              <a:gd name="connsiteX6" fmla="*/ 367738 w 820409"/>
              <a:gd name="connsiteY6" fmla="*/ 0 h 1777518"/>
              <a:gd name="connsiteX0" fmla="*/ 0 w 820409"/>
              <a:gd name="connsiteY0" fmla="*/ 1923568 h 1923568"/>
              <a:gd name="connsiteX1" fmla="*/ 0 w 820409"/>
              <a:gd name="connsiteY1" fmla="*/ 1923568 h 1923568"/>
              <a:gd name="connsiteX2" fmla="*/ 0 w 820409"/>
              <a:gd name="connsiteY2" fmla="*/ 1285393 h 1923568"/>
              <a:gd name="connsiteX3" fmla="*/ 819150 w 820409"/>
              <a:gd name="connsiteY3" fmla="*/ 1132993 h 1923568"/>
              <a:gd name="connsiteX4" fmla="*/ 820409 w 820409"/>
              <a:gd name="connsiteY4" fmla="*/ 590870 h 1923568"/>
              <a:gd name="connsiteX5" fmla="*/ 366849 w 820409"/>
              <a:gd name="connsiteY5" fmla="*/ 232425 h 1923568"/>
              <a:gd name="connsiteX6" fmla="*/ 370633 w 820409"/>
              <a:gd name="connsiteY6" fmla="*/ 0 h 1923568"/>
              <a:gd name="connsiteX0" fmla="*/ 0 w 819570"/>
              <a:gd name="connsiteY0" fmla="*/ 1923568 h 1923568"/>
              <a:gd name="connsiteX1" fmla="*/ 0 w 819570"/>
              <a:gd name="connsiteY1" fmla="*/ 1923568 h 1923568"/>
              <a:gd name="connsiteX2" fmla="*/ 0 w 819570"/>
              <a:gd name="connsiteY2" fmla="*/ 1285393 h 1923568"/>
              <a:gd name="connsiteX3" fmla="*/ 819150 w 819570"/>
              <a:gd name="connsiteY3" fmla="*/ 1132993 h 1923568"/>
              <a:gd name="connsiteX4" fmla="*/ 555520 w 819570"/>
              <a:gd name="connsiteY4" fmla="*/ 590870 h 1923568"/>
              <a:gd name="connsiteX5" fmla="*/ 366849 w 819570"/>
              <a:gd name="connsiteY5" fmla="*/ 232425 h 1923568"/>
              <a:gd name="connsiteX6" fmla="*/ 370633 w 819570"/>
              <a:gd name="connsiteY6" fmla="*/ 0 h 1923568"/>
              <a:gd name="connsiteX0" fmla="*/ 0 w 561195"/>
              <a:gd name="connsiteY0" fmla="*/ 1923568 h 1923568"/>
              <a:gd name="connsiteX1" fmla="*/ 0 w 561195"/>
              <a:gd name="connsiteY1" fmla="*/ 1923568 h 1923568"/>
              <a:gd name="connsiteX2" fmla="*/ 0 w 561195"/>
              <a:gd name="connsiteY2" fmla="*/ 1285393 h 1923568"/>
              <a:gd name="connsiteX3" fmla="*/ 560775 w 561195"/>
              <a:gd name="connsiteY3" fmla="*/ 1152043 h 1923568"/>
              <a:gd name="connsiteX4" fmla="*/ 555520 w 561195"/>
              <a:gd name="connsiteY4" fmla="*/ 590870 h 1923568"/>
              <a:gd name="connsiteX5" fmla="*/ 366849 w 561195"/>
              <a:gd name="connsiteY5" fmla="*/ 232425 h 1923568"/>
              <a:gd name="connsiteX6" fmla="*/ 370633 w 561195"/>
              <a:gd name="connsiteY6" fmla="*/ 0 h 1923568"/>
              <a:gd name="connsiteX0" fmla="*/ 0 w 555520"/>
              <a:gd name="connsiteY0" fmla="*/ 1923568 h 1923568"/>
              <a:gd name="connsiteX1" fmla="*/ 0 w 555520"/>
              <a:gd name="connsiteY1" fmla="*/ 1923568 h 1923568"/>
              <a:gd name="connsiteX2" fmla="*/ 0 w 555520"/>
              <a:gd name="connsiteY2" fmla="*/ 1285393 h 1923568"/>
              <a:gd name="connsiteX3" fmla="*/ 554262 w 555520"/>
              <a:gd name="connsiteY3" fmla="*/ 1128231 h 1923568"/>
              <a:gd name="connsiteX4" fmla="*/ 555520 w 555520"/>
              <a:gd name="connsiteY4" fmla="*/ 590870 h 1923568"/>
              <a:gd name="connsiteX5" fmla="*/ 366849 w 555520"/>
              <a:gd name="connsiteY5" fmla="*/ 232425 h 1923568"/>
              <a:gd name="connsiteX6" fmla="*/ 370633 w 555520"/>
              <a:gd name="connsiteY6" fmla="*/ 0 h 1923568"/>
              <a:gd name="connsiteX0" fmla="*/ 0 w 555520"/>
              <a:gd name="connsiteY0" fmla="*/ 1923568 h 1923568"/>
              <a:gd name="connsiteX1" fmla="*/ 0 w 555520"/>
              <a:gd name="connsiteY1" fmla="*/ 1923568 h 1923568"/>
              <a:gd name="connsiteX2" fmla="*/ 0 w 555520"/>
              <a:gd name="connsiteY2" fmla="*/ 1285393 h 1923568"/>
              <a:gd name="connsiteX3" fmla="*/ 554262 w 555520"/>
              <a:gd name="connsiteY3" fmla="*/ 1128231 h 1923568"/>
              <a:gd name="connsiteX4" fmla="*/ 555520 w 555520"/>
              <a:gd name="connsiteY4" fmla="*/ 590870 h 1923568"/>
              <a:gd name="connsiteX5" fmla="*/ 239274 w 555520"/>
              <a:gd name="connsiteY5" fmla="*/ 246596 h 1923568"/>
              <a:gd name="connsiteX6" fmla="*/ 370633 w 555520"/>
              <a:gd name="connsiteY6" fmla="*/ 0 h 1923568"/>
              <a:gd name="connsiteX0" fmla="*/ 0 w 555520"/>
              <a:gd name="connsiteY0" fmla="*/ 1965004 h 1965004"/>
              <a:gd name="connsiteX1" fmla="*/ 0 w 555520"/>
              <a:gd name="connsiteY1" fmla="*/ 1965004 h 1965004"/>
              <a:gd name="connsiteX2" fmla="*/ 0 w 555520"/>
              <a:gd name="connsiteY2" fmla="*/ 1326829 h 1965004"/>
              <a:gd name="connsiteX3" fmla="*/ 554262 w 555520"/>
              <a:gd name="connsiteY3" fmla="*/ 1169667 h 1965004"/>
              <a:gd name="connsiteX4" fmla="*/ 555520 w 555520"/>
              <a:gd name="connsiteY4" fmla="*/ 632306 h 1965004"/>
              <a:gd name="connsiteX5" fmla="*/ 239274 w 555520"/>
              <a:gd name="connsiteY5" fmla="*/ 288032 h 1965004"/>
              <a:gd name="connsiteX6" fmla="*/ 239274 w 555520"/>
              <a:gd name="connsiteY6" fmla="*/ 0 h 1965004"/>
              <a:gd name="connsiteX0" fmla="*/ 0 w 555520"/>
              <a:gd name="connsiteY0" fmla="*/ 1965004 h 1965004"/>
              <a:gd name="connsiteX1" fmla="*/ 0 w 555520"/>
              <a:gd name="connsiteY1" fmla="*/ 1965004 h 1965004"/>
              <a:gd name="connsiteX2" fmla="*/ 0 w 555520"/>
              <a:gd name="connsiteY2" fmla="*/ 1326829 h 1965004"/>
              <a:gd name="connsiteX3" fmla="*/ 554262 w 555520"/>
              <a:gd name="connsiteY3" fmla="*/ 1169667 h 1965004"/>
              <a:gd name="connsiteX4" fmla="*/ 555520 w 555520"/>
              <a:gd name="connsiteY4" fmla="*/ 632306 h 1965004"/>
              <a:gd name="connsiteX5" fmla="*/ 255312 w 555520"/>
              <a:gd name="connsiteY5" fmla="*/ 288032 h 1965004"/>
              <a:gd name="connsiteX6" fmla="*/ 239274 w 555520"/>
              <a:gd name="connsiteY6" fmla="*/ 0 h 1965004"/>
              <a:gd name="connsiteX0" fmla="*/ 0 w 555520"/>
              <a:gd name="connsiteY0" fmla="*/ 1909345 h 1909345"/>
              <a:gd name="connsiteX1" fmla="*/ 0 w 555520"/>
              <a:gd name="connsiteY1" fmla="*/ 1909345 h 1909345"/>
              <a:gd name="connsiteX2" fmla="*/ 0 w 555520"/>
              <a:gd name="connsiteY2" fmla="*/ 1271170 h 1909345"/>
              <a:gd name="connsiteX3" fmla="*/ 554262 w 555520"/>
              <a:gd name="connsiteY3" fmla="*/ 1114008 h 1909345"/>
              <a:gd name="connsiteX4" fmla="*/ 555520 w 555520"/>
              <a:gd name="connsiteY4" fmla="*/ 576647 h 1909345"/>
              <a:gd name="connsiteX5" fmla="*/ 255312 w 555520"/>
              <a:gd name="connsiteY5" fmla="*/ 232373 h 1909345"/>
              <a:gd name="connsiteX6" fmla="*/ 266004 w 555520"/>
              <a:gd name="connsiteY6" fmla="*/ 0 h 1909345"/>
              <a:gd name="connsiteX0" fmla="*/ 0 w 555520"/>
              <a:gd name="connsiteY0" fmla="*/ 1909345 h 1909345"/>
              <a:gd name="connsiteX1" fmla="*/ 0 w 555520"/>
              <a:gd name="connsiteY1" fmla="*/ 1909345 h 1909345"/>
              <a:gd name="connsiteX2" fmla="*/ 0 w 555520"/>
              <a:gd name="connsiteY2" fmla="*/ 1271170 h 1909345"/>
              <a:gd name="connsiteX3" fmla="*/ 554262 w 555520"/>
              <a:gd name="connsiteY3" fmla="*/ 1114008 h 1909345"/>
              <a:gd name="connsiteX4" fmla="*/ 555520 w 555520"/>
              <a:gd name="connsiteY4" fmla="*/ 576647 h 1909345"/>
              <a:gd name="connsiteX5" fmla="*/ 268824 w 555520"/>
              <a:gd name="connsiteY5" fmla="*/ 232373 h 1909345"/>
              <a:gd name="connsiteX6" fmla="*/ 266004 w 555520"/>
              <a:gd name="connsiteY6" fmla="*/ 0 h 1909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55520" h="1909345">
                <a:moveTo>
                  <a:pt x="0" y="1909345"/>
                </a:moveTo>
                <a:lnTo>
                  <a:pt x="0" y="1909345"/>
                </a:lnTo>
                <a:lnTo>
                  <a:pt x="0" y="1271170"/>
                </a:lnTo>
                <a:lnTo>
                  <a:pt x="554262" y="1114008"/>
                </a:lnTo>
                <a:cubicBezTo>
                  <a:pt x="554682" y="933300"/>
                  <a:pt x="555100" y="757355"/>
                  <a:pt x="555520" y="576647"/>
                </a:cubicBezTo>
                <a:lnTo>
                  <a:pt x="268824" y="232373"/>
                </a:lnTo>
                <a:cubicBezTo>
                  <a:pt x="269120" y="203581"/>
                  <a:pt x="265708" y="28792"/>
                  <a:pt x="266004" y="0"/>
                </a:cubicBezTo>
              </a:path>
            </a:pathLst>
          </a:cu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39" name="Group 306"/>
          <p:cNvGrpSpPr/>
          <p:nvPr/>
        </p:nvGrpSpPr>
        <p:grpSpPr>
          <a:xfrm flipV="1">
            <a:off x="11115206" y="1942105"/>
            <a:ext cx="149311" cy="547473"/>
            <a:chOff x="9761961" y="2812813"/>
            <a:chExt cx="149311" cy="547473"/>
          </a:xfrm>
        </p:grpSpPr>
        <p:sp>
          <p:nvSpPr>
            <p:cNvPr id="689" name="Isosceles Triangle 688"/>
            <p:cNvSpPr/>
            <p:nvPr/>
          </p:nvSpPr>
          <p:spPr bwMode="auto">
            <a:xfrm>
              <a:off x="9761961" y="2812813"/>
              <a:ext cx="149311" cy="149311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90" name="Isosceles Triangle 689"/>
            <p:cNvSpPr/>
            <p:nvPr/>
          </p:nvSpPr>
          <p:spPr bwMode="auto">
            <a:xfrm flipV="1">
              <a:off x="9761961" y="3210975"/>
              <a:ext cx="149311" cy="149311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740" name="Group 270"/>
          <p:cNvGrpSpPr/>
          <p:nvPr/>
        </p:nvGrpSpPr>
        <p:grpSpPr>
          <a:xfrm flipV="1">
            <a:off x="11115206" y="2141187"/>
            <a:ext cx="149311" cy="149310"/>
            <a:chOff x="9209112" y="7464897"/>
            <a:chExt cx="432048" cy="216023"/>
          </a:xfrm>
        </p:grpSpPr>
        <p:sp>
          <p:nvSpPr>
            <p:cNvPr id="687" name="Flowchart: Delay 686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88" name="Flowchart: Delay 687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81" name="TextBox 680"/>
          <p:cNvSpPr txBox="1"/>
          <p:nvPr/>
        </p:nvSpPr>
        <p:spPr>
          <a:xfrm flipV="1">
            <a:off x="11686636" y="2712368"/>
            <a:ext cx="80150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dirty="0" smtClean="0">
                <a:solidFill>
                  <a:srgbClr val="00B050"/>
                </a:solidFill>
              </a:rPr>
              <a:t>SVID=6</a:t>
            </a:r>
            <a:endParaRPr lang="en-US" sz="1800" dirty="0" smtClean="0">
              <a:solidFill>
                <a:srgbClr val="00B050"/>
              </a:solidFill>
            </a:endParaRPr>
          </a:p>
        </p:txBody>
      </p:sp>
      <p:sp>
        <p:nvSpPr>
          <p:cNvPr id="682" name="TextBox 681"/>
          <p:cNvSpPr txBox="1"/>
          <p:nvPr/>
        </p:nvSpPr>
        <p:spPr>
          <a:xfrm flipV="1">
            <a:off x="1941036" y="2928972"/>
            <a:ext cx="708527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b="0" dirty="0" smtClean="0"/>
              <a:t>NO MEP</a:t>
            </a:r>
            <a:endParaRPr lang="en-US" sz="1400" b="0" dirty="0" smtClean="0"/>
          </a:p>
        </p:txBody>
      </p:sp>
      <p:sp>
        <p:nvSpPr>
          <p:cNvPr id="683" name="TextBox 682"/>
          <p:cNvSpPr txBox="1"/>
          <p:nvPr/>
        </p:nvSpPr>
        <p:spPr>
          <a:xfrm flipV="1">
            <a:off x="2013044" y="2712368"/>
            <a:ext cx="60587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b="0" dirty="0" smtClean="0"/>
              <a:t>SP MIP</a:t>
            </a:r>
            <a:endParaRPr lang="en-US" sz="1400" b="0" dirty="0" smtClean="0"/>
          </a:p>
        </p:txBody>
      </p:sp>
      <p:sp>
        <p:nvSpPr>
          <p:cNvPr id="684" name="TextBox 683"/>
          <p:cNvSpPr txBox="1"/>
          <p:nvPr/>
        </p:nvSpPr>
        <p:spPr>
          <a:xfrm flipV="1">
            <a:off x="1864296" y="2496924"/>
            <a:ext cx="868828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b="0" dirty="0" smtClean="0"/>
              <a:t>ENNI MEP</a:t>
            </a:r>
            <a:endParaRPr lang="en-US" sz="1400" b="0" dirty="0" smtClean="0"/>
          </a:p>
        </p:txBody>
      </p:sp>
      <p:sp>
        <p:nvSpPr>
          <p:cNvPr id="796" name="Rectangle 795"/>
          <p:cNvSpPr/>
          <p:nvPr/>
        </p:nvSpPr>
        <p:spPr bwMode="auto">
          <a:xfrm flipV="1">
            <a:off x="3283277" y="641053"/>
            <a:ext cx="1244256" cy="24885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97" name="Rectangle 796"/>
          <p:cNvSpPr/>
          <p:nvPr/>
        </p:nvSpPr>
        <p:spPr bwMode="auto">
          <a:xfrm flipV="1">
            <a:off x="3283277" y="491741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98" name="Rectangle 797"/>
          <p:cNvSpPr/>
          <p:nvPr/>
        </p:nvSpPr>
        <p:spPr bwMode="auto">
          <a:xfrm flipV="1">
            <a:off x="3283277" y="342431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99" name="Isosceles Triangle 798"/>
          <p:cNvSpPr/>
          <p:nvPr/>
        </p:nvSpPr>
        <p:spPr bwMode="auto">
          <a:xfrm>
            <a:off x="3736678" y="690822"/>
            <a:ext cx="293153" cy="149311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18" name="Rectangle 817"/>
          <p:cNvSpPr/>
          <p:nvPr/>
        </p:nvSpPr>
        <p:spPr bwMode="auto">
          <a:xfrm flipV="1">
            <a:off x="3780979" y="939674"/>
            <a:ext cx="398162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smtClean="0">
                <a:latin typeface="Arial" charset="0"/>
              </a:rPr>
              <a:t>Control </a:t>
            </a:r>
            <a:r>
              <a:rPr lang="en-GB" sz="700" b="0" dirty="0" err="1" smtClean="0">
                <a:latin typeface="Arial" charset="0"/>
              </a:rPr>
              <a:t>prsr/mux</a:t>
            </a:r>
            <a:endParaRPr lang="en-US" sz="700" b="0" dirty="0" smtClean="0">
              <a:latin typeface="Arial" charset="0"/>
            </a:endParaRPr>
          </a:p>
        </p:txBody>
      </p:sp>
      <p:sp>
        <p:nvSpPr>
          <p:cNvPr id="823" name="Rectangle 822"/>
          <p:cNvSpPr/>
          <p:nvPr/>
        </p:nvSpPr>
        <p:spPr bwMode="auto">
          <a:xfrm flipV="1">
            <a:off x="3780979" y="1288066"/>
            <a:ext cx="398162" cy="2488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700" b="0" dirty="0" err="1" smtClean="0">
                <a:latin typeface="Arial" charset="0"/>
              </a:rPr>
              <a:t>Aggr</a:t>
            </a:r>
            <a:endParaRPr lang="en-GB" sz="700" b="0" dirty="0" smtClean="0">
              <a:latin typeface="Arial" charset="0"/>
            </a:endParaRPr>
          </a:p>
          <a:p>
            <a:pPr algn="ctr"/>
            <a:r>
              <a:rPr lang="en-GB" sz="700" b="0" dirty="0" err="1" smtClean="0">
                <a:latin typeface="Arial" charset="0"/>
              </a:rPr>
              <a:t>prsr/mux</a:t>
            </a:r>
            <a:endParaRPr lang="en-US" sz="700" b="0" dirty="0" smtClean="0">
              <a:latin typeface="Arial" charset="0"/>
            </a:endParaRPr>
          </a:p>
        </p:txBody>
      </p:sp>
      <p:cxnSp>
        <p:nvCxnSpPr>
          <p:cNvPr id="824" name="Straight Connector 823"/>
          <p:cNvCxnSpPr/>
          <p:nvPr/>
        </p:nvCxnSpPr>
        <p:spPr bwMode="auto">
          <a:xfrm flipV="1">
            <a:off x="3859341" y="-83"/>
            <a:ext cx="0" cy="3657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25" name="TextBox 824"/>
          <p:cNvSpPr txBox="1"/>
          <p:nvPr/>
        </p:nvSpPr>
        <p:spPr>
          <a:xfrm flipV="1">
            <a:off x="3906414" y="48569"/>
            <a:ext cx="52899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b="0" dirty="0" smtClean="0"/>
              <a:t>ENNI3</a:t>
            </a:r>
            <a:endParaRPr lang="en-US" sz="1400" b="0" dirty="0" smtClean="0"/>
          </a:p>
        </p:txBody>
      </p:sp>
      <p:sp>
        <p:nvSpPr>
          <p:cNvPr id="832" name="Rectangle 831"/>
          <p:cNvSpPr/>
          <p:nvPr/>
        </p:nvSpPr>
        <p:spPr bwMode="auto">
          <a:xfrm flipV="1">
            <a:off x="9518323" y="1891390"/>
            <a:ext cx="647013" cy="64701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33" name="Rectangle 832"/>
          <p:cNvSpPr/>
          <p:nvPr/>
        </p:nvSpPr>
        <p:spPr bwMode="auto">
          <a:xfrm flipV="1">
            <a:off x="9518323" y="1742078"/>
            <a:ext cx="647013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6.9, 9.5b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34" name="Rectangle 833"/>
          <p:cNvSpPr/>
          <p:nvPr/>
        </p:nvSpPr>
        <p:spPr bwMode="auto">
          <a:xfrm flipV="1">
            <a:off x="8921080" y="647134"/>
            <a:ext cx="1244256" cy="24885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35" name="Rectangle 834"/>
          <p:cNvSpPr/>
          <p:nvPr/>
        </p:nvSpPr>
        <p:spPr bwMode="auto">
          <a:xfrm flipV="1">
            <a:off x="8921080" y="497822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36" name="Rectangle 835"/>
          <p:cNvSpPr/>
          <p:nvPr/>
        </p:nvSpPr>
        <p:spPr bwMode="auto">
          <a:xfrm flipV="1">
            <a:off x="8921080" y="348512"/>
            <a:ext cx="1244256" cy="1493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802.3</a:t>
            </a:r>
            <a:endParaRPr kumimoji="0" lang="en-GB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37" name="Isosceles Triangle 836"/>
          <p:cNvSpPr/>
          <p:nvPr/>
        </p:nvSpPr>
        <p:spPr bwMode="auto">
          <a:xfrm>
            <a:off x="9374481" y="696903"/>
            <a:ext cx="293153" cy="149311"/>
          </a:xfrm>
          <a:prstGeom prst="triangle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38" name="Isosceles Triangle 837"/>
          <p:cNvSpPr/>
          <p:nvPr/>
        </p:nvSpPr>
        <p:spPr bwMode="auto">
          <a:xfrm flipV="1">
            <a:off x="9568093" y="2339321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41" name="Group 267"/>
          <p:cNvGrpSpPr/>
          <p:nvPr/>
        </p:nvGrpSpPr>
        <p:grpSpPr>
          <a:xfrm flipV="1">
            <a:off x="9568093" y="2140241"/>
            <a:ext cx="149311" cy="149310"/>
            <a:chOff x="9209112" y="7464897"/>
            <a:chExt cx="432048" cy="216023"/>
          </a:xfrm>
        </p:grpSpPr>
        <p:sp>
          <p:nvSpPr>
            <p:cNvPr id="840" name="Flowchart: Delay 839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41" name="Flowchart: Delay 840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842" name="Isosceles Triangle 841"/>
          <p:cNvSpPr/>
          <p:nvPr/>
        </p:nvSpPr>
        <p:spPr bwMode="auto">
          <a:xfrm>
            <a:off x="9568093" y="1941159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43" name="Isosceles Triangle 842"/>
          <p:cNvSpPr/>
          <p:nvPr/>
        </p:nvSpPr>
        <p:spPr bwMode="auto">
          <a:xfrm flipV="1">
            <a:off x="9966255" y="2339321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42" name="Group 273"/>
          <p:cNvGrpSpPr/>
          <p:nvPr/>
        </p:nvGrpSpPr>
        <p:grpSpPr>
          <a:xfrm flipV="1">
            <a:off x="9966255" y="2140241"/>
            <a:ext cx="149311" cy="149310"/>
            <a:chOff x="9209112" y="7464897"/>
            <a:chExt cx="432048" cy="216023"/>
          </a:xfrm>
        </p:grpSpPr>
        <p:sp>
          <p:nvSpPr>
            <p:cNvPr id="845" name="Flowchart: Delay 844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46" name="Flowchart: Delay 845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847" name="Isosceles Triangle 846"/>
          <p:cNvSpPr/>
          <p:nvPr/>
        </p:nvSpPr>
        <p:spPr bwMode="auto">
          <a:xfrm>
            <a:off x="9966255" y="1941159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43" name="Group 395"/>
          <p:cNvGrpSpPr/>
          <p:nvPr/>
        </p:nvGrpSpPr>
        <p:grpSpPr>
          <a:xfrm flipH="1" flipV="1">
            <a:off x="9319242" y="1592768"/>
            <a:ext cx="846094" cy="945635"/>
            <a:chOff x="1951211" y="1912268"/>
            <a:chExt cx="1224136" cy="1368152"/>
          </a:xfrm>
        </p:grpSpPr>
        <p:sp>
          <p:nvSpPr>
            <p:cNvPr id="849" name="Rectangle 848"/>
            <p:cNvSpPr/>
            <p:nvPr/>
          </p:nvSpPr>
          <p:spPr bwMode="auto">
            <a:xfrm>
              <a:off x="1951211" y="3064396"/>
              <a:ext cx="1224136" cy="21602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>
                  <a:latin typeface="Arial" charset="0"/>
                </a:rPr>
                <a:t>8.5</a:t>
              </a: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50" name="Rectangle 849"/>
            <p:cNvSpPr/>
            <p:nvPr/>
          </p:nvSpPr>
          <p:spPr bwMode="auto">
            <a:xfrm>
              <a:off x="2959323" y="1912268"/>
              <a:ext cx="216024" cy="115212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851" name="Straight Connector 850"/>
            <p:cNvCxnSpPr/>
            <p:nvPr/>
          </p:nvCxnSpPr>
          <p:spPr bwMode="auto">
            <a:xfrm>
              <a:off x="2959323" y="3064396"/>
              <a:ext cx="21602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44" name="Group 482"/>
          <p:cNvGrpSpPr/>
          <p:nvPr/>
        </p:nvGrpSpPr>
        <p:grpSpPr>
          <a:xfrm flipV="1">
            <a:off x="8921080" y="895985"/>
            <a:ext cx="1244256" cy="1642418"/>
            <a:chOff x="4759523" y="3928492"/>
            <a:chExt cx="1800200" cy="2376264"/>
          </a:xfrm>
          <a:solidFill>
            <a:schemeClr val="bg1">
              <a:lumMod val="85000"/>
            </a:schemeClr>
          </a:solidFill>
        </p:grpSpPr>
        <p:sp>
          <p:nvSpPr>
            <p:cNvPr id="853" name="Rectangle 852"/>
            <p:cNvSpPr/>
            <p:nvPr/>
          </p:nvSpPr>
          <p:spPr bwMode="auto">
            <a:xfrm flipH="1">
              <a:off x="4759523" y="5800700"/>
              <a:ext cx="1800200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54" name="Rectangle 853"/>
            <p:cNvSpPr/>
            <p:nvPr/>
          </p:nvSpPr>
          <p:spPr bwMode="auto">
            <a:xfrm flipH="1">
              <a:off x="4759523" y="3928492"/>
              <a:ext cx="216024" cy="1872208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LACPDU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855" name="Straight Connector 854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56" name="Rectangle 855"/>
            <p:cNvSpPr/>
            <p:nvPr/>
          </p:nvSpPr>
          <p:spPr bwMode="auto">
            <a:xfrm>
              <a:off x="5479603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smtClean="0">
                  <a:latin typeface="Arial" charset="0"/>
                </a:rPr>
                <a:t>Control </a:t>
              </a:r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grpSp>
        <p:nvGrpSpPr>
          <p:cNvPr id="745" name="Group 482"/>
          <p:cNvGrpSpPr/>
          <p:nvPr/>
        </p:nvGrpSpPr>
        <p:grpSpPr>
          <a:xfrm flipV="1">
            <a:off x="9120161" y="1244377"/>
            <a:ext cx="1045175" cy="1294026"/>
            <a:chOff x="4759523" y="4432548"/>
            <a:chExt cx="1512168" cy="1872208"/>
          </a:xfrm>
          <a:solidFill>
            <a:schemeClr val="bg1">
              <a:lumMod val="85000"/>
            </a:schemeClr>
          </a:solidFill>
        </p:grpSpPr>
        <p:sp>
          <p:nvSpPr>
            <p:cNvPr id="858" name="Rectangle 857"/>
            <p:cNvSpPr/>
            <p:nvPr/>
          </p:nvSpPr>
          <p:spPr bwMode="auto">
            <a:xfrm flipH="1">
              <a:off x="4759523" y="5800700"/>
              <a:ext cx="1512168" cy="504056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59" name="Rectangle 858"/>
            <p:cNvSpPr/>
            <p:nvPr/>
          </p:nvSpPr>
          <p:spPr bwMode="auto">
            <a:xfrm flipH="1">
              <a:off x="4759523" y="4432548"/>
              <a:ext cx="216024" cy="1368152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Marker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860" name="Straight Connector 859"/>
            <p:cNvCxnSpPr/>
            <p:nvPr/>
          </p:nvCxnSpPr>
          <p:spPr bwMode="auto">
            <a:xfrm flipH="1">
              <a:off x="4759523" y="5800700"/>
              <a:ext cx="216024" cy="0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61" name="Rectangle 860"/>
            <p:cNvSpPr/>
            <p:nvPr/>
          </p:nvSpPr>
          <p:spPr bwMode="auto">
            <a:xfrm>
              <a:off x="5191571" y="5872708"/>
              <a:ext cx="576064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700" b="0" dirty="0" err="1" smtClean="0">
                  <a:latin typeface="Arial" charset="0"/>
                </a:rPr>
                <a:t>Aggr</a:t>
              </a:r>
              <a:endParaRPr lang="en-GB" sz="700" b="0" dirty="0" smtClean="0">
                <a:latin typeface="Arial" charset="0"/>
              </a:endParaRPr>
            </a:p>
            <a:p>
              <a:pPr algn="ctr"/>
              <a:r>
                <a:rPr lang="en-GB" sz="700" b="0" dirty="0" err="1" smtClean="0">
                  <a:latin typeface="Arial" charset="0"/>
                </a:rPr>
                <a:t>prsr/mux</a:t>
              </a:r>
              <a:endParaRPr lang="en-US" sz="700" b="0" dirty="0" smtClean="0">
                <a:latin typeface="Arial" charset="0"/>
              </a:endParaRPr>
            </a:p>
          </p:txBody>
        </p:sp>
      </p:grpSp>
      <p:sp>
        <p:nvSpPr>
          <p:cNvPr id="862" name="TextBox 861"/>
          <p:cNvSpPr txBox="1"/>
          <p:nvPr/>
        </p:nvSpPr>
        <p:spPr>
          <a:xfrm flipV="1">
            <a:off x="9703822" y="2481130"/>
            <a:ext cx="264496" cy="10772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700" b="0" dirty="0" smtClean="0"/>
              <a:t>(EISS)</a:t>
            </a:r>
            <a:endParaRPr lang="en-US" sz="700" b="0" dirty="0" smtClean="0"/>
          </a:p>
        </p:txBody>
      </p:sp>
      <p:cxnSp>
        <p:nvCxnSpPr>
          <p:cNvPr id="863" name="Straight Connector 862"/>
          <p:cNvCxnSpPr/>
          <p:nvPr/>
        </p:nvCxnSpPr>
        <p:spPr bwMode="auto">
          <a:xfrm flipV="1">
            <a:off x="9517264" y="-946"/>
            <a:ext cx="0" cy="3657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64" name="TextBox 863"/>
          <p:cNvSpPr txBox="1"/>
          <p:nvPr/>
        </p:nvSpPr>
        <p:spPr>
          <a:xfrm flipV="1">
            <a:off x="9589272" y="47706"/>
            <a:ext cx="52899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b="0" dirty="0" smtClean="0"/>
              <a:t>ENNI4</a:t>
            </a:r>
            <a:endParaRPr lang="en-US" sz="1400" b="0" dirty="0" smtClean="0"/>
          </a:p>
        </p:txBody>
      </p:sp>
      <p:grpSp>
        <p:nvGrpSpPr>
          <p:cNvPr id="755" name="Group 306"/>
          <p:cNvGrpSpPr/>
          <p:nvPr/>
        </p:nvGrpSpPr>
        <p:grpSpPr>
          <a:xfrm flipV="1">
            <a:off x="9767174" y="1941159"/>
            <a:ext cx="149311" cy="547473"/>
            <a:chOff x="9761961" y="2812813"/>
            <a:chExt cx="149311" cy="547473"/>
          </a:xfrm>
        </p:grpSpPr>
        <p:sp>
          <p:nvSpPr>
            <p:cNvPr id="866" name="Isosceles Triangle 865"/>
            <p:cNvSpPr/>
            <p:nvPr/>
          </p:nvSpPr>
          <p:spPr bwMode="auto">
            <a:xfrm>
              <a:off x="9761961" y="2812813"/>
              <a:ext cx="149311" cy="149311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67" name="Isosceles Triangle 866"/>
            <p:cNvSpPr/>
            <p:nvPr/>
          </p:nvSpPr>
          <p:spPr bwMode="auto">
            <a:xfrm flipV="1">
              <a:off x="9761961" y="3210975"/>
              <a:ext cx="149311" cy="149311"/>
            </a:xfrm>
            <a:prstGeom prst="triangle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grpSp>
        <p:nvGrpSpPr>
          <p:cNvPr id="756" name="Group 270"/>
          <p:cNvGrpSpPr/>
          <p:nvPr/>
        </p:nvGrpSpPr>
        <p:grpSpPr>
          <a:xfrm flipV="1">
            <a:off x="9767174" y="2140241"/>
            <a:ext cx="149311" cy="149310"/>
            <a:chOff x="9209112" y="7464897"/>
            <a:chExt cx="432048" cy="216023"/>
          </a:xfrm>
        </p:grpSpPr>
        <p:sp>
          <p:nvSpPr>
            <p:cNvPr id="869" name="Flowchart: Delay 868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870" name="Flowchart: Delay 869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643" name="TextBox 642"/>
          <p:cNvSpPr txBox="1"/>
          <p:nvPr/>
        </p:nvSpPr>
        <p:spPr>
          <a:xfrm rot="16200000">
            <a:off x="-4459495" y="4523601"/>
            <a:ext cx="96012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STEP 2b: ENN1 link failure </a:t>
            </a:r>
            <a:r>
              <a:rPr lang="en-GB" dirty="0" smtClean="0">
                <a:sym typeface="Wingdings" pitchFamily="2" charset="2"/>
              </a:rPr>
              <a:t>switch to ENNI3</a:t>
            </a:r>
            <a:endParaRPr lang="en-US" dirty="0"/>
          </a:p>
        </p:txBody>
      </p:sp>
      <p:sp>
        <p:nvSpPr>
          <p:cNvPr id="651" name="TextBox 650"/>
          <p:cNvSpPr txBox="1"/>
          <p:nvPr/>
        </p:nvSpPr>
        <p:spPr>
          <a:xfrm rot="5400000">
            <a:off x="3621318" y="2468675"/>
            <a:ext cx="663580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dirty="0" err="1" smtClean="0"/>
              <a:t>Virtuali</a:t>
            </a:r>
            <a:r>
              <a:rPr lang="en-GB" sz="1400" dirty="0" smtClean="0"/>
              <a:t>-</a:t>
            </a:r>
          </a:p>
          <a:p>
            <a:pPr algn="ctr"/>
            <a:r>
              <a:rPr lang="en-GB" sz="1400" dirty="0" err="1" smtClean="0"/>
              <a:t>zation</a:t>
            </a:r>
            <a:endParaRPr lang="en-US" sz="1400" dirty="0"/>
          </a:p>
        </p:txBody>
      </p:sp>
      <p:sp>
        <p:nvSpPr>
          <p:cNvPr id="655" name="Left-Right Arrow 654"/>
          <p:cNvSpPr/>
          <p:nvPr/>
        </p:nvSpPr>
        <p:spPr bwMode="auto">
          <a:xfrm>
            <a:off x="4600600" y="912168"/>
            <a:ext cx="4248472" cy="936104"/>
          </a:xfrm>
          <a:prstGeom prst="left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Logical</a:t>
            </a:r>
            <a:r>
              <a:rPr kumimoji="0" lang="en-GB" sz="1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model                 data plane model</a:t>
            </a:r>
            <a:endParaRPr kumimoji="0" lang="en-US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57" name="Group 912"/>
          <p:cNvGrpSpPr/>
          <p:nvPr/>
        </p:nvGrpSpPr>
        <p:grpSpPr>
          <a:xfrm>
            <a:off x="1576264" y="3670300"/>
            <a:ext cx="9577064" cy="6558845"/>
            <a:chOff x="1576264" y="3670300"/>
            <a:chExt cx="9577064" cy="6558845"/>
          </a:xfrm>
        </p:grpSpPr>
        <p:grpSp>
          <p:nvGrpSpPr>
            <p:cNvPr id="758" name="Group 368"/>
            <p:cNvGrpSpPr/>
            <p:nvPr/>
          </p:nvGrpSpPr>
          <p:grpSpPr>
            <a:xfrm>
              <a:off x="1576264" y="4006038"/>
              <a:ext cx="9577064" cy="6223107"/>
              <a:chOff x="223019" y="1661822"/>
              <a:chExt cx="9577064" cy="6223107"/>
            </a:xfrm>
          </p:grpSpPr>
          <p:cxnSp>
            <p:nvCxnSpPr>
              <p:cNvPr id="917" name="Straight Connector 916"/>
              <p:cNvCxnSpPr/>
              <p:nvPr/>
            </p:nvCxnSpPr>
            <p:spPr bwMode="auto">
              <a:xfrm flipH="1">
                <a:off x="9491240" y="5954241"/>
                <a:ext cx="1" cy="1862683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918" name="Isosceles Triangle 917"/>
              <p:cNvSpPr/>
              <p:nvPr/>
            </p:nvSpPr>
            <p:spPr bwMode="auto">
              <a:xfrm>
                <a:off x="472292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19" name="Isosceles Triangle 918"/>
              <p:cNvSpPr/>
              <p:nvPr/>
            </p:nvSpPr>
            <p:spPr bwMode="auto">
              <a:xfrm flipV="1">
                <a:off x="464341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20" name="Isosceles Triangle 919"/>
              <p:cNvSpPr/>
              <p:nvPr/>
            </p:nvSpPr>
            <p:spPr bwMode="auto">
              <a:xfrm>
                <a:off x="784177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21" name="Isosceles Triangle 920"/>
              <p:cNvSpPr/>
              <p:nvPr/>
            </p:nvSpPr>
            <p:spPr bwMode="auto">
              <a:xfrm flipV="1">
                <a:off x="784177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22" name="Isosceles Triangle 921"/>
              <p:cNvSpPr/>
              <p:nvPr/>
            </p:nvSpPr>
            <p:spPr bwMode="auto">
              <a:xfrm flipH="1">
                <a:off x="9513428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23" name="Isosceles Triangle 922"/>
              <p:cNvSpPr/>
              <p:nvPr/>
            </p:nvSpPr>
            <p:spPr bwMode="auto">
              <a:xfrm flipH="1" flipV="1">
                <a:off x="9521379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24" name="Isosceles Triangle 923"/>
              <p:cNvSpPr/>
              <p:nvPr/>
            </p:nvSpPr>
            <p:spPr bwMode="auto">
              <a:xfrm flipH="1">
                <a:off x="9201543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25" name="Isosceles Triangle 924"/>
              <p:cNvSpPr/>
              <p:nvPr/>
            </p:nvSpPr>
            <p:spPr bwMode="auto">
              <a:xfrm flipH="1" flipV="1">
                <a:off x="9201543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26" name="Isosceles Triangle 925"/>
              <p:cNvSpPr/>
              <p:nvPr/>
            </p:nvSpPr>
            <p:spPr bwMode="auto">
              <a:xfrm>
                <a:off x="614863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927" name="Isosceles Triangle 926"/>
              <p:cNvSpPr/>
              <p:nvPr/>
            </p:nvSpPr>
            <p:spPr bwMode="auto">
              <a:xfrm flipV="1">
                <a:off x="614863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928" name="Isosceles Triangle 927"/>
              <p:cNvSpPr/>
              <p:nvPr/>
            </p:nvSpPr>
            <p:spPr bwMode="auto">
              <a:xfrm>
                <a:off x="1807195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929" name="Isosceles Triangle 928"/>
              <p:cNvSpPr/>
              <p:nvPr/>
            </p:nvSpPr>
            <p:spPr bwMode="auto">
              <a:xfrm flipV="1">
                <a:off x="1807195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930" name="Isosceles Triangle 929"/>
              <p:cNvSpPr/>
              <p:nvPr/>
            </p:nvSpPr>
            <p:spPr bwMode="auto">
              <a:xfrm flipH="1">
                <a:off x="9370857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931" name="Isosceles Triangle 930"/>
              <p:cNvSpPr/>
              <p:nvPr/>
            </p:nvSpPr>
            <p:spPr bwMode="auto">
              <a:xfrm flipH="1" flipV="1">
                <a:off x="9370857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932" name="Isosceles Triangle 931"/>
              <p:cNvSpPr/>
              <p:nvPr/>
            </p:nvSpPr>
            <p:spPr bwMode="auto">
              <a:xfrm flipH="1">
                <a:off x="8178525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933" name="Isosceles Triangle 932"/>
              <p:cNvSpPr/>
              <p:nvPr/>
            </p:nvSpPr>
            <p:spPr bwMode="auto">
              <a:xfrm flipH="1" flipV="1">
                <a:off x="8178525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934" name="Isosceles Triangle 933"/>
              <p:cNvSpPr/>
              <p:nvPr/>
            </p:nvSpPr>
            <p:spPr bwMode="auto">
              <a:xfrm flipV="1">
                <a:off x="591038" y="4280520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cxnSp>
            <p:nvCxnSpPr>
              <p:cNvPr id="935" name="Straight Connector 934"/>
              <p:cNvCxnSpPr>
                <a:endCxn id="934" idx="0"/>
              </p:cNvCxnSpPr>
              <p:nvPr/>
            </p:nvCxnSpPr>
            <p:spPr bwMode="auto">
              <a:xfrm flipV="1">
                <a:off x="711762" y="4496544"/>
                <a:ext cx="19100" cy="1448172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759" name="Group 267"/>
              <p:cNvGrpSpPr/>
              <p:nvPr/>
            </p:nvGrpSpPr>
            <p:grpSpPr>
              <a:xfrm>
                <a:off x="614863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979" name="Flowchart: Delay 978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980" name="Flowchart: Delay 979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937" name="Freeform 936"/>
              <p:cNvSpPr/>
              <p:nvPr/>
            </p:nvSpPr>
            <p:spPr bwMode="auto">
              <a:xfrm>
                <a:off x="572494" y="1661822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760" name="Group 267"/>
              <p:cNvGrpSpPr/>
              <p:nvPr/>
            </p:nvGrpSpPr>
            <p:grpSpPr>
              <a:xfrm>
                <a:off x="472292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977" name="Flowchart: Delay 976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978" name="Flowchart: Delay 977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939" name="Freeform 938"/>
              <p:cNvSpPr/>
              <p:nvPr/>
            </p:nvSpPr>
            <p:spPr bwMode="auto">
              <a:xfrm flipH="1">
                <a:off x="771280" y="1669773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761" name="Group 270"/>
              <p:cNvGrpSpPr/>
              <p:nvPr/>
            </p:nvGrpSpPr>
            <p:grpSpPr>
              <a:xfrm>
                <a:off x="784177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975" name="Flowchart: Delay 974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976" name="Flowchart: Delay 975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941" name="Freeform 940"/>
              <p:cNvSpPr/>
              <p:nvPr/>
            </p:nvSpPr>
            <p:spPr bwMode="auto">
              <a:xfrm>
                <a:off x="733425" y="4581525"/>
                <a:ext cx="1181100" cy="1371600"/>
              </a:xfrm>
              <a:custGeom>
                <a:avLst/>
                <a:gdLst>
                  <a:gd name="connsiteX0" fmla="*/ 1171575 w 1181100"/>
                  <a:gd name="connsiteY0" fmla="*/ 1371600 h 1371600"/>
                  <a:gd name="connsiteX1" fmla="*/ 1181100 w 1181100"/>
                  <a:gd name="connsiteY1" fmla="*/ 419100 h 1371600"/>
                  <a:gd name="connsiteX2" fmla="*/ 0 w 1181100"/>
                  <a:gd name="connsiteY2" fmla="*/ 0 h 1371600"/>
                  <a:gd name="connsiteX0" fmla="*/ 1171575 w 1181100"/>
                  <a:gd name="connsiteY0" fmla="*/ 1371600 h 1371600"/>
                  <a:gd name="connsiteX1" fmla="*/ 1181100 w 1181100"/>
                  <a:gd name="connsiteY1" fmla="*/ 419100 h 1371600"/>
                  <a:gd name="connsiteX2" fmla="*/ 249214 w 1181100"/>
                  <a:gd name="connsiteY2" fmla="*/ 86009 h 1371600"/>
                  <a:gd name="connsiteX3" fmla="*/ 0 w 1181100"/>
                  <a:gd name="connsiteY3" fmla="*/ 0 h 1371600"/>
                  <a:gd name="connsiteX0" fmla="*/ 1171575 w 1181100"/>
                  <a:gd name="connsiteY0" fmla="*/ 1371600 h 1371600"/>
                  <a:gd name="connsiteX1" fmla="*/ 1181100 w 1181100"/>
                  <a:gd name="connsiteY1" fmla="*/ 419100 h 1371600"/>
                  <a:gd name="connsiteX2" fmla="*/ 167327 w 1181100"/>
                  <a:gd name="connsiteY2" fmla="*/ 263430 h 1371600"/>
                  <a:gd name="connsiteX3" fmla="*/ 0 w 1181100"/>
                  <a:gd name="connsiteY3" fmla="*/ 0 h 1371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81100" h="1371600">
                    <a:moveTo>
                      <a:pt x="1171575" y="1371600"/>
                    </a:moveTo>
                    <a:lnTo>
                      <a:pt x="1181100" y="419100"/>
                    </a:lnTo>
                    <a:lnTo>
                      <a:pt x="167327" y="263430"/>
                    </a:lnTo>
                    <a:lnTo>
                      <a:pt x="0" y="0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762" name="Group 267"/>
              <p:cNvGrpSpPr/>
              <p:nvPr/>
            </p:nvGrpSpPr>
            <p:grpSpPr>
              <a:xfrm>
                <a:off x="1807195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973" name="Flowchart: Delay 972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974" name="Flowchart: Delay 973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943" name="Isosceles Triangle 942"/>
              <p:cNvSpPr/>
              <p:nvPr/>
            </p:nvSpPr>
            <p:spPr bwMode="auto">
              <a:xfrm flipH="1" flipV="1">
                <a:off x="9331058" y="4280520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cxnSp>
            <p:nvCxnSpPr>
              <p:cNvPr id="944" name="Straight Connector 943"/>
              <p:cNvCxnSpPr>
                <a:endCxn id="943" idx="0"/>
              </p:cNvCxnSpPr>
              <p:nvPr/>
            </p:nvCxnSpPr>
            <p:spPr bwMode="auto">
              <a:xfrm flipH="1" flipV="1">
                <a:off x="9470882" y="4496544"/>
                <a:ext cx="19100" cy="1448172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763" name="Group 267"/>
              <p:cNvGrpSpPr/>
              <p:nvPr/>
            </p:nvGrpSpPr>
            <p:grpSpPr>
              <a:xfrm flipH="1">
                <a:off x="9370857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971" name="Flowchart: Delay 970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972" name="Flowchart: Delay 971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946" name="Freeform 945"/>
              <p:cNvSpPr/>
              <p:nvPr/>
            </p:nvSpPr>
            <p:spPr bwMode="auto">
              <a:xfrm flipH="1">
                <a:off x="9502029" y="1661822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764" name="Group 267"/>
              <p:cNvGrpSpPr/>
              <p:nvPr/>
            </p:nvGrpSpPr>
            <p:grpSpPr>
              <a:xfrm flipH="1">
                <a:off x="9513428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969" name="Flowchart: Delay 968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970" name="Flowchart: Delay 969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948" name="Freeform 947"/>
              <p:cNvSpPr/>
              <p:nvPr/>
            </p:nvSpPr>
            <p:spPr bwMode="auto">
              <a:xfrm>
                <a:off x="9303243" y="1669773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765" name="Group 270"/>
              <p:cNvGrpSpPr/>
              <p:nvPr/>
            </p:nvGrpSpPr>
            <p:grpSpPr>
              <a:xfrm flipH="1">
                <a:off x="9201543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967" name="Flowchart: Delay 966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968" name="Flowchart: Delay 967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950" name="Freeform 949"/>
              <p:cNvSpPr/>
              <p:nvPr/>
            </p:nvSpPr>
            <p:spPr bwMode="auto">
              <a:xfrm flipH="1">
                <a:off x="8287219" y="4581525"/>
                <a:ext cx="1181100" cy="1371600"/>
              </a:xfrm>
              <a:custGeom>
                <a:avLst/>
                <a:gdLst>
                  <a:gd name="connsiteX0" fmla="*/ 1171575 w 1181100"/>
                  <a:gd name="connsiteY0" fmla="*/ 1371600 h 1371600"/>
                  <a:gd name="connsiteX1" fmla="*/ 1181100 w 1181100"/>
                  <a:gd name="connsiteY1" fmla="*/ 419100 h 1371600"/>
                  <a:gd name="connsiteX2" fmla="*/ 0 w 1181100"/>
                  <a:gd name="connsiteY2" fmla="*/ 0 h 1371600"/>
                  <a:gd name="connsiteX0" fmla="*/ 1171575 w 1181100"/>
                  <a:gd name="connsiteY0" fmla="*/ 1371600 h 1371600"/>
                  <a:gd name="connsiteX1" fmla="*/ 1181100 w 1181100"/>
                  <a:gd name="connsiteY1" fmla="*/ 419100 h 1371600"/>
                  <a:gd name="connsiteX2" fmla="*/ 249214 w 1181100"/>
                  <a:gd name="connsiteY2" fmla="*/ 86009 h 1371600"/>
                  <a:gd name="connsiteX3" fmla="*/ 0 w 1181100"/>
                  <a:gd name="connsiteY3" fmla="*/ 0 h 1371600"/>
                  <a:gd name="connsiteX0" fmla="*/ 1171575 w 1181100"/>
                  <a:gd name="connsiteY0" fmla="*/ 1371600 h 1371600"/>
                  <a:gd name="connsiteX1" fmla="*/ 1181100 w 1181100"/>
                  <a:gd name="connsiteY1" fmla="*/ 419100 h 1371600"/>
                  <a:gd name="connsiteX2" fmla="*/ 167327 w 1181100"/>
                  <a:gd name="connsiteY2" fmla="*/ 263430 h 1371600"/>
                  <a:gd name="connsiteX3" fmla="*/ 0 w 1181100"/>
                  <a:gd name="connsiteY3" fmla="*/ 0 h 1371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81100" h="1371600">
                    <a:moveTo>
                      <a:pt x="1171575" y="1371600"/>
                    </a:moveTo>
                    <a:lnTo>
                      <a:pt x="1181100" y="419100"/>
                    </a:lnTo>
                    <a:lnTo>
                      <a:pt x="167327" y="263430"/>
                    </a:lnTo>
                    <a:lnTo>
                      <a:pt x="0" y="0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766" name="Group 267"/>
              <p:cNvGrpSpPr/>
              <p:nvPr/>
            </p:nvGrpSpPr>
            <p:grpSpPr>
              <a:xfrm flipH="1">
                <a:off x="8178525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965" name="Flowchart: Delay 964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966" name="Flowchart: Delay 965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cxnSp>
            <p:nvCxnSpPr>
              <p:cNvPr id="952" name="Straight Connector 951"/>
              <p:cNvCxnSpPr/>
              <p:nvPr/>
            </p:nvCxnSpPr>
            <p:spPr bwMode="auto">
              <a:xfrm flipH="1">
                <a:off x="717550" y="5944716"/>
                <a:ext cx="1" cy="1872208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53" name="Straight Connector 952"/>
              <p:cNvCxnSpPr/>
              <p:nvPr/>
            </p:nvCxnSpPr>
            <p:spPr bwMode="auto">
              <a:xfrm flipH="1">
                <a:off x="1908175" y="5944716"/>
                <a:ext cx="1" cy="1872208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54" name="Straight Connector 953"/>
              <p:cNvCxnSpPr/>
              <p:nvPr/>
            </p:nvCxnSpPr>
            <p:spPr bwMode="auto">
              <a:xfrm>
                <a:off x="223019" y="7794451"/>
                <a:ext cx="9577064" cy="0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955" name="TextBox 954"/>
              <p:cNvSpPr txBox="1"/>
              <p:nvPr/>
            </p:nvSpPr>
            <p:spPr>
              <a:xfrm>
                <a:off x="4961706" y="7669485"/>
                <a:ext cx="58990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BVLAN</a:t>
                </a:r>
                <a:endParaRPr lang="en-US" sz="1400" b="0" dirty="0" smtClean="0"/>
              </a:p>
            </p:txBody>
          </p:sp>
          <p:cxnSp>
            <p:nvCxnSpPr>
              <p:cNvPr id="956" name="Straight Connector 955"/>
              <p:cNvCxnSpPr/>
              <p:nvPr/>
            </p:nvCxnSpPr>
            <p:spPr bwMode="auto">
              <a:xfrm flipH="1">
                <a:off x="8300615" y="5944716"/>
                <a:ext cx="1" cy="1872208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957" name="TextBox 956"/>
              <p:cNvSpPr txBox="1"/>
              <p:nvPr/>
            </p:nvSpPr>
            <p:spPr>
              <a:xfrm rot="16200000">
                <a:off x="385314" y="7384876"/>
                <a:ext cx="46807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active</a:t>
                </a:r>
                <a:endParaRPr lang="en-US" sz="1400" b="0" dirty="0" smtClean="0"/>
              </a:p>
            </p:txBody>
          </p:sp>
          <p:sp>
            <p:nvSpPr>
              <p:cNvPr id="958" name="TextBox 957"/>
              <p:cNvSpPr txBox="1"/>
              <p:nvPr/>
            </p:nvSpPr>
            <p:spPr>
              <a:xfrm rot="16200000">
                <a:off x="1462323" y="7297701"/>
                <a:ext cx="61715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blocked</a:t>
                </a:r>
                <a:endParaRPr lang="en-US" sz="1400" b="0" dirty="0" smtClean="0"/>
              </a:p>
            </p:txBody>
          </p:sp>
          <p:sp>
            <p:nvSpPr>
              <p:cNvPr id="959" name="TextBox 958"/>
              <p:cNvSpPr txBox="1"/>
              <p:nvPr/>
            </p:nvSpPr>
            <p:spPr>
              <a:xfrm rot="5400000" flipH="1">
                <a:off x="8087638" y="7297701"/>
                <a:ext cx="61715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blocked</a:t>
                </a:r>
                <a:endParaRPr lang="en-US" sz="1400" b="0" dirty="0" smtClean="0"/>
              </a:p>
            </p:txBody>
          </p:sp>
          <p:sp>
            <p:nvSpPr>
              <p:cNvPr id="960" name="TextBox 959"/>
              <p:cNvSpPr txBox="1"/>
              <p:nvPr/>
            </p:nvSpPr>
            <p:spPr>
              <a:xfrm rot="5400000" flipH="1">
                <a:off x="9311194" y="7297700"/>
                <a:ext cx="61715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blocked</a:t>
                </a:r>
                <a:endParaRPr lang="en-US" sz="1400" b="0" dirty="0" smtClean="0"/>
              </a:p>
            </p:txBody>
          </p:sp>
          <p:cxnSp>
            <p:nvCxnSpPr>
              <p:cNvPr id="961" name="Straight Connector 960"/>
              <p:cNvCxnSpPr/>
              <p:nvPr/>
            </p:nvCxnSpPr>
            <p:spPr bwMode="auto">
              <a:xfrm>
                <a:off x="4391025" y="7472363"/>
                <a:ext cx="4764" cy="333375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62" name="Straight Connector 961"/>
              <p:cNvCxnSpPr/>
              <p:nvPr/>
            </p:nvCxnSpPr>
            <p:spPr bwMode="auto">
              <a:xfrm>
                <a:off x="4710113" y="7472363"/>
                <a:ext cx="1" cy="304800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63" name="Straight Connector 962"/>
              <p:cNvCxnSpPr/>
              <p:nvPr/>
            </p:nvCxnSpPr>
            <p:spPr bwMode="auto">
              <a:xfrm flipH="1">
                <a:off x="5848351" y="7467600"/>
                <a:ext cx="4762" cy="338138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64" name="Straight Connector 963"/>
              <p:cNvCxnSpPr/>
              <p:nvPr/>
            </p:nvCxnSpPr>
            <p:spPr bwMode="auto">
              <a:xfrm>
                <a:off x="6086475" y="7472363"/>
                <a:ext cx="1" cy="323850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915" name="Straight Connector 914"/>
            <p:cNvCxnSpPr/>
            <p:nvPr/>
          </p:nvCxnSpPr>
          <p:spPr bwMode="auto">
            <a:xfrm flipH="1">
              <a:off x="1936306" y="3787913"/>
              <a:ext cx="1223622" cy="220599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16" name="Straight Connector 915"/>
            <p:cNvCxnSpPr>
              <a:stCxn id="939" idx="2"/>
            </p:cNvCxnSpPr>
            <p:nvPr/>
          </p:nvCxnSpPr>
          <p:spPr bwMode="auto">
            <a:xfrm flipV="1">
              <a:off x="2235844" y="3670300"/>
              <a:ext cx="1701156" cy="343689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67" name="Group 980"/>
          <p:cNvGrpSpPr/>
          <p:nvPr/>
        </p:nvGrpSpPr>
        <p:grpSpPr>
          <a:xfrm>
            <a:off x="2224336" y="3670300"/>
            <a:ext cx="8462456" cy="6385932"/>
            <a:chOff x="2224336" y="3670300"/>
            <a:chExt cx="8462456" cy="6385932"/>
          </a:xfrm>
        </p:grpSpPr>
        <p:grpSp>
          <p:nvGrpSpPr>
            <p:cNvPr id="768" name="Group 433"/>
            <p:cNvGrpSpPr/>
            <p:nvPr/>
          </p:nvGrpSpPr>
          <p:grpSpPr>
            <a:xfrm>
              <a:off x="2224336" y="4004464"/>
              <a:ext cx="8462456" cy="6051768"/>
              <a:chOff x="871091" y="1660248"/>
              <a:chExt cx="8462456" cy="6051768"/>
            </a:xfrm>
          </p:grpSpPr>
          <p:sp>
            <p:nvSpPr>
              <p:cNvPr id="985" name="Isosceles Triangle 984"/>
              <p:cNvSpPr/>
              <p:nvPr/>
            </p:nvSpPr>
            <p:spPr bwMode="auto">
              <a:xfrm>
                <a:off x="1418581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86" name="Isosceles Triangle 985"/>
              <p:cNvSpPr/>
              <p:nvPr/>
            </p:nvSpPr>
            <p:spPr bwMode="auto">
              <a:xfrm flipV="1">
                <a:off x="1418581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87" name="Isosceles Triangle 986"/>
              <p:cNvSpPr/>
              <p:nvPr/>
            </p:nvSpPr>
            <p:spPr bwMode="auto">
              <a:xfrm>
                <a:off x="1121023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88" name="Isosceles Triangle 987"/>
              <p:cNvSpPr/>
              <p:nvPr/>
            </p:nvSpPr>
            <p:spPr bwMode="auto">
              <a:xfrm flipV="1">
                <a:off x="1121023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89" name="Isosceles Triangle 988"/>
              <p:cNvSpPr/>
              <p:nvPr/>
            </p:nvSpPr>
            <p:spPr bwMode="auto">
              <a:xfrm flipH="1">
                <a:off x="8567139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90" name="Isosceles Triangle 989"/>
              <p:cNvSpPr/>
              <p:nvPr/>
            </p:nvSpPr>
            <p:spPr bwMode="auto">
              <a:xfrm flipH="1" flipV="1">
                <a:off x="8567139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91" name="Isosceles Triangle 990"/>
              <p:cNvSpPr/>
              <p:nvPr/>
            </p:nvSpPr>
            <p:spPr bwMode="auto">
              <a:xfrm flipH="1">
                <a:off x="8864697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92" name="Isosceles Triangle 991"/>
              <p:cNvSpPr/>
              <p:nvPr/>
            </p:nvSpPr>
            <p:spPr bwMode="auto">
              <a:xfrm flipH="1" flipV="1">
                <a:off x="8864697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93" name="Isosceles Triangle 992"/>
              <p:cNvSpPr/>
              <p:nvPr/>
            </p:nvSpPr>
            <p:spPr bwMode="auto">
              <a:xfrm>
                <a:off x="871091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994" name="Isosceles Triangle 993"/>
              <p:cNvSpPr/>
              <p:nvPr/>
            </p:nvSpPr>
            <p:spPr bwMode="auto">
              <a:xfrm>
                <a:off x="2095227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995" name="Isosceles Triangle 994"/>
              <p:cNvSpPr/>
              <p:nvPr/>
            </p:nvSpPr>
            <p:spPr bwMode="auto">
              <a:xfrm flipH="1">
                <a:off x="9114629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996" name="Isosceles Triangle 995"/>
              <p:cNvSpPr/>
              <p:nvPr/>
            </p:nvSpPr>
            <p:spPr bwMode="auto">
              <a:xfrm flipH="1">
                <a:off x="7890493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997" name="Freeform 996"/>
              <p:cNvSpPr/>
              <p:nvPr/>
            </p:nvSpPr>
            <p:spPr bwMode="auto">
              <a:xfrm flipH="1">
                <a:off x="8822524" y="4491990"/>
                <a:ext cx="0" cy="87630"/>
              </a:xfrm>
              <a:custGeom>
                <a:avLst/>
                <a:gdLst>
                  <a:gd name="connsiteX0" fmla="*/ 163830 w 163830"/>
                  <a:gd name="connsiteY0" fmla="*/ 0 h 278130"/>
                  <a:gd name="connsiteX1" fmla="*/ 163830 w 163830"/>
                  <a:gd name="connsiteY1" fmla="*/ 87630 h 278130"/>
                  <a:gd name="connsiteX2" fmla="*/ 0 w 163830"/>
                  <a:gd name="connsiteY2" fmla="*/ 278130 h 278130"/>
                  <a:gd name="connsiteX0" fmla="*/ 0 w 0"/>
                  <a:gd name="connsiteY0" fmla="*/ 0 h 87630"/>
                  <a:gd name="connsiteX1" fmla="*/ 0 w 0"/>
                  <a:gd name="connsiteY1" fmla="*/ 87630 h 876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87630">
                    <a:moveTo>
                      <a:pt x="0" y="0"/>
                    </a:moveTo>
                    <a:lnTo>
                      <a:pt x="0" y="87630"/>
                    </a:lnTo>
                  </a:path>
                </a:pathLst>
              </a:custGeom>
              <a:noFill/>
              <a:ln w="28575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98" name="Rectangle 997"/>
              <p:cNvSpPr/>
              <p:nvPr/>
            </p:nvSpPr>
            <p:spPr bwMode="auto">
              <a:xfrm>
                <a:off x="1066080" y="4574012"/>
                <a:ext cx="621103" cy="21566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999" name="Isosceles Triangle 998"/>
              <p:cNvSpPr/>
              <p:nvPr/>
            </p:nvSpPr>
            <p:spPr bwMode="auto">
              <a:xfrm flipV="1">
                <a:off x="1239516" y="4280520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00" name="Freeform 999"/>
              <p:cNvSpPr/>
              <p:nvPr/>
            </p:nvSpPr>
            <p:spPr bwMode="auto">
              <a:xfrm>
                <a:off x="1210669" y="1661822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01" name="Freeform 1000"/>
              <p:cNvSpPr/>
              <p:nvPr/>
            </p:nvSpPr>
            <p:spPr bwMode="auto">
              <a:xfrm flipH="1">
                <a:off x="1409455" y="1660248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769" name="Group 251"/>
              <p:cNvGrpSpPr/>
              <p:nvPr/>
            </p:nvGrpSpPr>
            <p:grpSpPr>
              <a:xfrm>
                <a:off x="1418581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1044" name="Flowchart: Delay 1043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1045" name="Flowchart: Delay 1044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1003" name="Freeform 1002"/>
              <p:cNvSpPr/>
              <p:nvPr/>
            </p:nvSpPr>
            <p:spPr bwMode="auto">
              <a:xfrm>
                <a:off x="981076" y="4680495"/>
                <a:ext cx="243506" cy="1272630"/>
              </a:xfrm>
              <a:custGeom>
                <a:avLst/>
                <a:gdLst>
                  <a:gd name="connsiteX0" fmla="*/ 390525 w 390525"/>
                  <a:gd name="connsiteY0" fmla="*/ 0 h 1447800"/>
                  <a:gd name="connsiteX1" fmla="*/ 390525 w 390525"/>
                  <a:gd name="connsiteY1" fmla="*/ 95250 h 1447800"/>
                  <a:gd name="connsiteX2" fmla="*/ 0 w 390525"/>
                  <a:gd name="connsiteY2" fmla="*/ 514350 h 1447800"/>
                  <a:gd name="connsiteX3" fmla="*/ 0 w 390525"/>
                  <a:gd name="connsiteY3" fmla="*/ 1447800 h 1447800"/>
                  <a:gd name="connsiteX0" fmla="*/ 390525 w 390525"/>
                  <a:gd name="connsiteY0" fmla="*/ 0 h 1447800"/>
                  <a:gd name="connsiteX1" fmla="*/ 230505 w 390525"/>
                  <a:gd name="connsiteY1" fmla="*/ 270510 h 1447800"/>
                  <a:gd name="connsiteX2" fmla="*/ 0 w 390525"/>
                  <a:gd name="connsiteY2" fmla="*/ 514350 h 1447800"/>
                  <a:gd name="connsiteX3" fmla="*/ 0 w 390525"/>
                  <a:gd name="connsiteY3" fmla="*/ 1447800 h 1447800"/>
                  <a:gd name="connsiteX0" fmla="*/ 230505 w 230505"/>
                  <a:gd name="connsiteY0" fmla="*/ 0 h 1177290"/>
                  <a:gd name="connsiteX1" fmla="*/ 0 w 230505"/>
                  <a:gd name="connsiteY1" fmla="*/ 243840 h 1177290"/>
                  <a:gd name="connsiteX2" fmla="*/ 0 w 230505"/>
                  <a:gd name="connsiteY2" fmla="*/ 1177290 h 1177290"/>
                  <a:gd name="connsiteX0" fmla="*/ 243506 w 243506"/>
                  <a:gd name="connsiteY0" fmla="*/ 0 h 1272630"/>
                  <a:gd name="connsiteX1" fmla="*/ 0 w 243506"/>
                  <a:gd name="connsiteY1" fmla="*/ 339180 h 1272630"/>
                  <a:gd name="connsiteX2" fmla="*/ 0 w 243506"/>
                  <a:gd name="connsiteY2" fmla="*/ 1272630 h 1272630"/>
                  <a:gd name="connsiteX0" fmla="*/ 243506 w 243506"/>
                  <a:gd name="connsiteY0" fmla="*/ 0 h 1272630"/>
                  <a:gd name="connsiteX1" fmla="*/ 128338 w 243506"/>
                  <a:gd name="connsiteY1" fmla="*/ 177526 h 1272630"/>
                  <a:gd name="connsiteX2" fmla="*/ 0 w 243506"/>
                  <a:gd name="connsiteY2" fmla="*/ 339180 h 1272630"/>
                  <a:gd name="connsiteX3" fmla="*/ 0 w 243506"/>
                  <a:gd name="connsiteY3" fmla="*/ 1272630 h 1272630"/>
                  <a:gd name="connsiteX0" fmla="*/ 243506 w 243506"/>
                  <a:gd name="connsiteY0" fmla="*/ 0 h 1272630"/>
                  <a:gd name="connsiteX1" fmla="*/ 228012 w 243506"/>
                  <a:gd name="connsiteY1" fmla="*/ 108187 h 1272630"/>
                  <a:gd name="connsiteX2" fmla="*/ 0 w 243506"/>
                  <a:gd name="connsiteY2" fmla="*/ 339180 h 1272630"/>
                  <a:gd name="connsiteX3" fmla="*/ 0 w 243506"/>
                  <a:gd name="connsiteY3" fmla="*/ 1272630 h 1272630"/>
                  <a:gd name="connsiteX0" fmla="*/ 243506 w 243506"/>
                  <a:gd name="connsiteY0" fmla="*/ 0 h 1272630"/>
                  <a:gd name="connsiteX1" fmla="*/ 241013 w 243506"/>
                  <a:gd name="connsiteY1" fmla="*/ 108187 h 1272630"/>
                  <a:gd name="connsiteX2" fmla="*/ 0 w 243506"/>
                  <a:gd name="connsiteY2" fmla="*/ 339180 h 1272630"/>
                  <a:gd name="connsiteX3" fmla="*/ 0 w 243506"/>
                  <a:gd name="connsiteY3" fmla="*/ 1272630 h 12726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43506" h="1272630">
                    <a:moveTo>
                      <a:pt x="243506" y="0"/>
                    </a:moveTo>
                    <a:lnTo>
                      <a:pt x="241013" y="108187"/>
                    </a:lnTo>
                    <a:lnTo>
                      <a:pt x="0" y="339180"/>
                    </a:lnTo>
                    <a:lnTo>
                      <a:pt x="0" y="1272630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770" name="Group 270"/>
              <p:cNvGrpSpPr/>
              <p:nvPr/>
            </p:nvGrpSpPr>
            <p:grpSpPr>
              <a:xfrm>
                <a:off x="871091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1042" name="Flowchart: Delay 1041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1043" name="Flowchart: Delay 1042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1005" name="Freeform 1004"/>
              <p:cNvSpPr/>
              <p:nvPr/>
            </p:nvSpPr>
            <p:spPr bwMode="auto">
              <a:xfrm>
                <a:off x="1517751" y="4686734"/>
                <a:ext cx="701573" cy="1256866"/>
              </a:xfrm>
              <a:custGeom>
                <a:avLst/>
                <a:gdLst>
                  <a:gd name="connsiteX0" fmla="*/ 0 w 847725"/>
                  <a:gd name="connsiteY0" fmla="*/ 0 h 1371600"/>
                  <a:gd name="connsiteX1" fmla="*/ 847725 w 847725"/>
                  <a:gd name="connsiteY1" fmla="*/ 457200 h 1371600"/>
                  <a:gd name="connsiteX2" fmla="*/ 838200 w 847725"/>
                  <a:gd name="connsiteY2" fmla="*/ 1371600 h 1371600"/>
                  <a:gd name="connsiteX0" fmla="*/ 0 w 645795"/>
                  <a:gd name="connsiteY0" fmla="*/ 0 h 1150620"/>
                  <a:gd name="connsiteX1" fmla="*/ 645795 w 645795"/>
                  <a:gd name="connsiteY1" fmla="*/ 236220 h 1150620"/>
                  <a:gd name="connsiteX2" fmla="*/ 636270 w 645795"/>
                  <a:gd name="connsiteY2" fmla="*/ 1150620 h 1150620"/>
                  <a:gd name="connsiteX0" fmla="*/ 0 w 653415"/>
                  <a:gd name="connsiteY0" fmla="*/ 0 h 1165860"/>
                  <a:gd name="connsiteX1" fmla="*/ 653415 w 653415"/>
                  <a:gd name="connsiteY1" fmla="*/ 251460 h 1165860"/>
                  <a:gd name="connsiteX2" fmla="*/ 643890 w 653415"/>
                  <a:gd name="connsiteY2" fmla="*/ 1165860 h 1165860"/>
                  <a:gd name="connsiteX0" fmla="*/ 0 w 696751"/>
                  <a:gd name="connsiteY0" fmla="*/ 0 h 1239532"/>
                  <a:gd name="connsiteX1" fmla="*/ 696751 w 696751"/>
                  <a:gd name="connsiteY1" fmla="*/ 325132 h 1239532"/>
                  <a:gd name="connsiteX2" fmla="*/ 687226 w 696751"/>
                  <a:gd name="connsiteY2" fmla="*/ 1239532 h 1239532"/>
                  <a:gd name="connsiteX0" fmla="*/ 0 w 696751"/>
                  <a:gd name="connsiteY0" fmla="*/ 0 h 1239532"/>
                  <a:gd name="connsiteX1" fmla="*/ 332228 w 696751"/>
                  <a:gd name="connsiteY1" fmla="*/ 149619 h 1239532"/>
                  <a:gd name="connsiteX2" fmla="*/ 696751 w 696751"/>
                  <a:gd name="connsiteY2" fmla="*/ 325132 h 1239532"/>
                  <a:gd name="connsiteX3" fmla="*/ 687226 w 696751"/>
                  <a:gd name="connsiteY3" fmla="*/ 1239532 h 1239532"/>
                  <a:gd name="connsiteX0" fmla="*/ 1463 w 698214"/>
                  <a:gd name="connsiteY0" fmla="*/ 0 h 1239532"/>
                  <a:gd name="connsiteX1" fmla="*/ 0 w 698214"/>
                  <a:gd name="connsiteY1" fmla="*/ 75947 h 1239532"/>
                  <a:gd name="connsiteX2" fmla="*/ 698214 w 698214"/>
                  <a:gd name="connsiteY2" fmla="*/ 325132 h 1239532"/>
                  <a:gd name="connsiteX3" fmla="*/ 688689 w 698214"/>
                  <a:gd name="connsiteY3" fmla="*/ 1239532 h 1239532"/>
                  <a:gd name="connsiteX0" fmla="*/ 488 w 701573"/>
                  <a:gd name="connsiteY0" fmla="*/ 0 h 1256866"/>
                  <a:gd name="connsiteX1" fmla="*/ 3359 w 701573"/>
                  <a:gd name="connsiteY1" fmla="*/ 93281 h 1256866"/>
                  <a:gd name="connsiteX2" fmla="*/ 701573 w 701573"/>
                  <a:gd name="connsiteY2" fmla="*/ 342466 h 1256866"/>
                  <a:gd name="connsiteX3" fmla="*/ 692048 w 701573"/>
                  <a:gd name="connsiteY3" fmla="*/ 1256866 h 1256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01573" h="1256866">
                    <a:moveTo>
                      <a:pt x="488" y="0"/>
                    </a:moveTo>
                    <a:cubicBezTo>
                      <a:pt x="0" y="25316"/>
                      <a:pt x="3847" y="67965"/>
                      <a:pt x="3359" y="93281"/>
                    </a:cubicBezTo>
                    <a:lnTo>
                      <a:pt x="701573" y="342466"/>
                    </a:lnTo>
                    <a:lnTo>
                      <a:pt x="692048" y="1256866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06" name="Isosceles Triangle 1005"/>
              <p:cNvSpPr/>
              <p:nvPr/>
            </p:nvSpPr>
            <p:spPr bwMode="auto">
              <a:xfrm flipV="1">
                <a:off x="2095227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grpSp>
            <p:nvGrpSpPr>
              <p:cNvPr id="771" name="Group 270"/>
              <p:cNvGrpSpPr/>
              <p:nvPr/>
            </p:nvGrpSpPr>
            <p:grpSpPr>
              <a:xfrm>
                <a:off x="2095227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1040" name="Flowchart: Delay 1039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1041" name="Flowchart: Delay 1040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1008" name="Freeform 1007"/>
              <p:cNvSpPr/>
              <p:nvPr/>
            </p:nvSpPr>
            <p:spPr bwMode="auto">
              <a:xfrm>
                <a:off x="1215390" y="4491990"/>
                <a:ext cx="163830" cy="278130"/>
              </a:xfrm>
              <a:custGeom>
                <a:avLst/>
                <a:gdLst>
                  <a:gd name="connsiteX0" fmla="*/ 163830 w 163830"/>
                  <a:gd name="connsiteY0" fmla="*/ 0 h 278130"/>
                  <a:gd name="connsiteX1" fmla="*/ 163830 w 163830"/>
                  <a:gd name="connsiteY1" fmla="*/ 87630 h 278130"/>
                  <a:gd name="connsiteX2" fmla="*/ 0 w 163830"/>
                  <a:gd name="connsiteY2" fmla="*/ 278130 h 2781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3830" h="278130">
                    <a:moveTo>
                      <a:pt x="163830" y="0"/>
                    </a:moveTo>
                    <a:lnTo>
                      <a:pt x="163830" y="87630"/>
                    </a:lnTo>
                    <a:lnTo>
                      <a:pt x="0" y="278130"/>
                    </a:lnTo>
                  </a:path>
                </a:pathLst>
              </a:custGeom>
              <a:noFill/>
              <a:ln w="28575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09" name="Isosceles Triangle 1008"/>
              <p:cNvSpPr/>
              <p:nvPr/>
            </p:nvSpPr>
            <p:spPr bwMode="auto">
              <a:xfrm flipH="1" flipV="1">
                <a:off x="8682580" y="4280520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10" name="Freeform 1009"/>
              <p:cNvSpPr/>
              <p:nvPr/>
            </p:nvSpPr>
            <p:spPr bwMode="auto">
              <a:xfrm flipH="1">
                <a:off x="8863854" y="1661822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11" name="Freeform 1010"/>
              <p:cNvSpPr/>
              <p:nvPr/>
            </p:nvSpPr>
            <p:spPr bwMode="auto">
              <a:xfrm>
                <a:off x="8665068" y="1660248"/>
                <a:ext cx="127221" cy="2615980"/>
              </a:xfrm>
              <a:custGeom>
                <a:avLst/>
                <a:gdLst>
                  <a:gd name="connsiteX0" fmla="*/ 127221 w 127221"/>
                  <a:gd name="connsiteY0" fmla="*/ 2600077 h 2600077"/>
                  <a:gd name="connsiteX1" fmla="*/ 0 w 127221"/>
                  <a:gd name="connsiteY1" fmla="*/ 2456953 h 2600077"/>
                  <a:gd name="connsiteX2" fmla="*/ 39756 w 127221"/>
                  <a:gd name="connsiteY2" fmla="*/ 0 h 2600077"/>
                  <a:gd name="connsiteX0" fmla="*/ 127221 w 127221"/>
                  <a:gd name="connsiteY0" fmla="*/ 2615980 h 2615980"/>
                  <a:gd name="connsiteX1" fmla="*/ 0 w 127221"/>
                  <a:gd name="connsiteY1" fmla="*/ 2472856 h 2615980"/>
                  <a:gd name="connsiteX2" fmla="*/ 15902 w 127221"/>
                  <a:gd name="connsiteY2" fmla="*/ 0 h 261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7221" h="2615980">
                    <a:moveTo>
                      <a:pt x="127221" y="2615980"/>
                    </a:moveTo>
                    <a:lnTo>
                      <a:pt x="0" y="2472856"/>
                    </a:lnTo>
                    <a:lnTo>
                      <a:pt x="15902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772" name="Group 251"/>
              <p:cNvGrpSpPr/>
              <p:nvPr/>
            </p:nvGrpSpPr>
            <p:grpSpPr>
              <a:xfrm flipH="1">
                <a:off x="8567139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1038" name="Flowchart: Delay 1037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1039" name="Flowchart: Delay 1038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1013" name="Rectangle 1012"/>
              <p:cNvSpPr/>
              <p:nvPr/>
            </p:nvSpPr>
            <p:spPr bwMode="auto">
              <a:xfrm flipH="1">
                <a:off x="8514561" y="4574012"/>
                <a:ext cx="621103" cy="21566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14" name="Freeform 1013"/>
              <p:cNvSpPr/>
              <p:nvPr/>
            </p:nvSpPr>
            <p:spPr bwMode="auto">
              <a:xfrm flipH="1">
                <a:off x="8977162" y="4680495"/>
                <a:ext cx="243506" cy="1272630"/>
              </a:xfrm>
              <a:custGeom>
                <a:avLst/>
                <a:gdLst>
                  <a:gd name="connsiteX0" fmla="*/ 390525 w 390525"/>
                  <a:gd name="connsiteY0" fmla="*/ 0 h 1447800"/>
                  <a:gd name="connsiteX1" fmla="*/ 390525 w 390525"/>
                  <a:gd name="connsiteY1" fmla="*/ 95250 h 1447800"/>
                  <a:gd name="connsiteX2" fmla="*/ 0 w 390525"/>
                  <a:gd name="connsiteY2" fmla="*/ 514350 h 1447800"/>
                  <a:gd name="connsiteX3" fmla="*/ 0 w 390525"/>
                  <a:gd name="connsiteY3" fmla="*/ 1447800 h 1447800"/>
                  <a:gd name="connsiteX0" fmla="*/ 390525 w 390525"/>
                  <a:gd name="connsiteY0" fmla="*/ 0 h 1447800"/>
                  <a:gd name="connsiteX1" fmla="*/ 230505 w 390525"/>
                  <a:gd name="connsiteY1" fmla="*/ 270510 h 1447800"/>
                  <a:gd name="connsiteX2" fmla="*/ 0 w 390525"/>
                  <a:gd name="connsiteY2" fmla="*/ 514350 h 1447800"/>
                  <a:gd name="connsiteX3" fmla="*/ 0 w 390525"/>
                  <a:gd name="connsiteY3" fmla="*/ 1447800 h 1447800"/>
                  <a:gd name="connsiteX0" fmla="*/ 230505 w 230505"/>
                  <a:gd name="connsiteY0" fmla="*/ 0 h 1177290"/>
                  <a:gd name="connsiteX1" fmla="*/ 0 w 230505"/>
                  <a:gd name="connsiteY1" fmla="*/ 243840 h 1177290"/>
                  <a:gd name="connsiteX2" fmla="*/ 0 w 230505"/>
                  <a:gd name="connsiteY2" fmla="*/ 1177290 h 1177290"/>
                  <a:gd name="connsiteX0" fmla="*/ 243506 w 243506"/>
                  <a:gd name="connsiteY0" fmla="*/ 0 h 1272630"/>
                  <a:gd name="connsiteX1" fmla="*/ 0 w 243506"/>
                  <a:gd name="connsiteY1" fmla="*/ 339180 h 1272630"/>
                  <a:gd name="connsiteX2" fmla="*/ 0 w 243506"/>
                  <a:gd name="connsiteY2" fmla="*/ 1272630 h 1272630"/>
                  <a:gd name="connsiteX0" fmla="*/ 243506 w 243506"/>
                  <a:gd name="connsiteY0" fmla="*/ 0 h 1272630"/>
                  <a:gd name="connsiteX1" fmla="*/ 128338 w 243506"/>
                  <a:gd name="connsiteY1" fmla="*/ 177526 h 1272630"/>
                  <a:gd name="connsiteX2" fmla="*/ 0 w 243506"/>
                  <a:gd name="connsiteY2" fmla="*/ 339180 h 1272630"/>
                  <a:gd name="connsiteX3" fmla="*/ 0 w 243506"/>
                  <a:gd name="connsiteY3" fmla="*/ 1272630 h 1272630"/>
                  <a:gd name="connsiteX0" fmla="*/ 243506 w 243506"/>
                  <a:gd name="connsiteY0" fmla="*/ 0 h 1272630"/>
                  <a:gd name="connsiteX1" fmla="*/ 228012 w 243506"/>
                  <a:gd name="connsiteY1" fmla="*/ 108187 h 1272630"/>
                  <a:gd name="connsiteX2" fmla="*/ 0 w 243506"/>
                  <a:gd name="connsiteY2" fmla="*/ 339180 h 1272630"/>
                  <a:gd name="connsiteX3" fmla="*/ 0 w 243506"/>
                  <a:gd name="connsiteY3" fmla="*/ 1272630 h 1272630"/>
                  <a:gd name="connsiteX0" fmla="*/ 243506 w 243506"/>
                  <a:gd name="connsiteY0" fmla="*/ 0 h 1272630"/>
                  <a:gd name="connsiteX1" fmla="*/ 241013 w 243506"/>
                  <a:gd name="connsiteY1" fmla="*/ 108187 h 1272630"/>
                  <a:gd name="connsiteX2" fmla="*/ 0 w 243506"/>
                  <a:gd name="connsiteY2" fmla="*/ 339180 h 1272630"/>
                  <a:gd name="connsiteX3" fmla="*/ 0 w 243506"/>
                  <a:gd name="connsiteY3" fmla="*/ 1272630 h 12726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43506" h="1272630">
                    <a:moveTo>
                      <a:pt x="243506" y="0"/>
                    </a:moveTo>
                    <a:lnTo>
                      <a:pt x="241013" y="108187"/>
                    </a:lnTo>
                    <a:lnTo>
                      <a:pt x="0" y="339180"/>
                    </a:lnTo>
                    <a:lnTo>
                      <a:pt x="0" y="1272630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15" name="Isosceles Triangle 1014"/>
              <p:cNvSpPr/>
              <p:nvPr/>
            </p:nvSpPr>
            <p:spPr bwMode="auto">
              <a:xfrm flipH="1" flipV="1">
                <a:off x="9114629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grpSp>
            <p:nvGrpSpPr>
              <p:cNvPr id="773" name="Group 270"/>
              <p:cNvGrpSpPr/>
              <p:nvPr/>
            </p:nvGrpSpPr>
            <p:grpSpPr>
              <a:xfrm flipH="1">
                <a:off x="9114629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1036" name="Flowchart: Delay 1035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1037" name="Flowchart: Delay 1036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1017" name="Freeform 1016"/>
              <p:cNvSpPr/>
              <p:nvPr/>
            </p:nvSpPr>
            <p:spPr bwMode="auto">
              <a:xfrm flipH="1">
                <a:off x="7982420" y="4686734"/>
                <a:ext cx="701573" cy="1256866"/>
              </a:xfrm>
              <a:custGeom>
                <a:avLst/>
                <a:gdLst>
                  <a:gd name="connsiteX0" fmla="*/ 0 w 847725"/>
                  <a:gd name="connsiteY0" fmla="*/ 0 h 1371600"/>
                  <a:gd name="connsiteX1" fmla="*/ 847725 w 847725"/>
                  <a:gd name="connsiteY1" fmla="*/ 457200 h 1371600"/>
                  <a:gd name="connsiteX2" fmla="*/ 838200 w 847725"/>
                  <a:gd name="connsiteY2" fmla="*/ 1371600 h 1371600"/>
                  <a:gd name="connsiteX0" fmla="*/ 0 w 645795"/>
                  <a:gd name="connsiteY0" fmla="*/ 0 h 1150620"/>
                  <a:gd name="connsiteX1" fmla="*/ 645795 w 645795"/>
                  <a:gd name="connsiteY1" fmla="*/ 236220 h 1150620"/>
                  <a:gd name="connsiteX2" fmla="*/ 636270 w 645795"/>
                  <a:gd name="connsiteY2" fmla="*/ 1150620 h 1150620"/>
                  <a:gd name="connsiteX0" fmla="*/ 0 w 653415"/>
                  <a:gd name="connsiteY0" fmla="*/ 0 h 1165860"/>
                  <a:gd name="connsiteX1" fmla="*/ 653415 w 653415"/>
                  <a:gd name="connsiteY1" fmla="*/ 251460 h 1165860"/>
                  <a:gd name="connsiteX2" fmla="*/ 643890 w 653415"/>
                  <a:gd name="connsiteY2" fmla="*/ 1165860 h 1165860"/>
                  <a:gd name="connsiteX0" fmla="*/ 0 w 696751"/>
                  <a:gd name="connsiteY0" fmla="*/ 0 h 1239532"/>
                  <a:gd name="connsiteX1" fmla="*/ 696751 w 696751"/>
                  <a:gd name="connsiteY1" fmla="*/ 325132 h 1239532"/>
                  <a:gd name="connsiteX2" fmla="*/ 687226 w 696751"/>
                  <a:gd name="connsiteY2" fmla="*/ 1239532 h 1239532"/>
                  <a:gd name="connsiteX0" fmla="*/ 0 w 696751"/>
                  <a:gd name="connsiteY0" fmla="*/ 0 h 1239532"/>
                  <a:gd name="connsiteX1" fmla="*/ 332228 w 696751"/>
                  <a:gd name="connsiteY1" fmla="*/ 149619 h 1239532"/>
                  <a:gd name="connsiteX2" fmla="*/ 696751 w 696751"/>
                  <a:gd name="connsiteY2" fmla="*/ 325132 h 1239532"/>
                  <a:gd name="connsiteX3" fmla="*/ 687226 w 696751"/>
                  <a:gd name="connsiteY3" fmla="*/ 1239532 h 1239532"/>
                  <a:gd name="connsiteX0" fmla="*/ 1463 w 698214"/>
                  <a:gd name="connsiteY0" fmla="*/ 0 h 1239532"/>
                  <a:gd name="connsiteX1" fmla="*/ 0 w 698214"/>
                  <a:gd name="connsiteY1" fmla="*/ 75947 h 1239532"/>
                  <a:gd name="connsiteX2" fmla="*/ 698214 w 698214"/>
                  <a:gd name="connsiteY2" fmla="*/ 325132 h 1239532"/>
                  <a:gd name="connsiteX3" fmla="*/ 688689 w 698214"/>
                  <a:gd name="connsiteY3" fmla="*/ 1239532 h 1239532"/>
                  <a:gd name="connsiteX0" fmla="*/ 488 w 701573"/>
                  <a:gd name="connsiteY0" fmla="*/ 0 h 1256866"/>
                  <a:gd name="connsiteX1" fmla="*/ 3359 w 701573"/>
                  <a:gd name="connsiteY1" fmla="*/ 93281 h 1256866"/>
                  <a:gd name="connsiteX2" fmla="*/ 701573 w 701573"/>
                  <a:gd name="connsiteY2" fmla="*/ 342466 h 1256866"/>
                  <a:gd name="connsiteX3" fmla="*/ 692048 w 701573"/>
                  <a:gd name="connsiteY3" fmla="*/ 1256866 h 1256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01573" h="1256866">
                    <a:moveTo>
                      <a:pt x="488" y="0"/>
                    </a:moveTo>
                    <a:cubicBezTo>
                      <a:pt x="0" y="25316"/>
                      <a:pt x="3847" y="67965"/>
                      <a:pt x="3359" y="93281"/>
                    </a:cubicBezTo>
                    <a:lnTo>
                      <a:pt x="701573" y="342466"/>
                    </a:lnTo>
                    <a:lnTo>
                      <a:pt x="692048" y="1256866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18" name="Isosceles Triangle 1017"/>
              <p:cNvSpPr/>
              <p:nvPr/>
            </p:nvSpPr>
            <p:spPr bwMode="auto">
              <a:xfrm flipH="1" flipV="1">
                <a:off x="7890493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grpSp>
            <p:nvGrpSpPr>
              <p:cNvPr id="774" name="Group 270"/>
              <p:cNvGrpSpPr/>
              <p:nvPr/>
            </p:nvGrpSpPr>
            <p:grpSpPr>
              <a:xfrm flipH="1">
                <a:off x="7890493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1034" name="Flowchart: Delay 1033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1035" name="Flowchart: Delay 1034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1020" name="Freeform 1019"/>
              <p:cNvSpPr/>
              <p:nvPr/>
            </p:nvSpPr>
            <p:spPr bwMode="auto">
              <a:xfrm>
                <a:off x="2207167" y="5902624"/>
                <a:ext cx="5795662" cy="574734"/>
              </a:xfrm>
              <a:custGeom>
                <a:avLst/>
                <a:gdLst>
                  <a:gd name="connsiteX0" fmla="*/ 0 w 3522428"/>
                  <a:gd name="connsiteY0" fmla="*/ 0 h 174929"/>
                  <a:gd name="connsiteX1" fmla="*/ 0 w 3522428"/>
                  <a:gd name="connsiteY1" fmla="*/ 174929 h 174929"/>
                  <a:gd name="connsiteX2" fmla="*/ 3522428 w 3522428"/>
                  <a:gd name="connsiteY2" fmla="*/ 174929 h 174929"/>
                  <a:gd name="connsiteX3" fmla="*/ 3514477 w 3522428"/>
                  <a:gd name="connsiteY3" fmla="*/ 15903 h 1749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22428" h="174929">
                    <a:moveTo>
                      <a:pt x="0" y="0"/>
                    </a:moveTo>
                    <a:lnTo>
                      <a:pt x="0" y="174929"/>
                    </a:lnTo>
                    <a:lnTo>
                      <a:pt x="3522428" y="174929"/>
                    </a:lnTo>
                    <a:lnTo>
                      <a:pt x="3514477" y="15903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cxnSp>
            <p:nvCxnSpPr>
              <p:cNvPr id="1021" name="Straight Connector 1020"/>
              <p:cNvCxnSpPr/>
              <p:nvPr/>
            </p:nvCxnSpPr>
            <p:spPr bwMode="auto">
              <a:xfrm>
                <a:off x="8658504" y="4685183"/>
                <a:ext cx="351463" cy="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022" name="TextBox 1021"/>
              <p:cNvSpPr txBox="1"/>
              <p:nvPr/>
            </p:nvSpPr>
            <p:spPr>
              <a:xfrm>
                <a:off x="4968910" y="6360415"/>
                <a:ext cx="3991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TESI</a:t>
                </a:r>
                <a:endParaRPr lang="en-US" sz="1400" b="0" dirty="0" smtClean="0"/>
              </a:p>
            </p:txBody>
          </p:sp>
          <p:cxnSp>
            <p:nvCxnSpPr>
              <p:cNvPr id="1023" name="Straight Connector 1022"/>
              <p:cNvCxnSpPr/>
              <p:nvPr/>
            </p:nvCxnSpPr>
            <p:spPr bwMode="auto">
              <a:xfrm>
                <a:off x="984251" y="5944716"/>
                <a:ext cx="0" cy="1512168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24" name="Straight Connector 1023"/>
              <p:cNvCxnSpPr/>
              <p:nvPr/>
            </p:nvCxnSpPr>
            <p:spPr bwMode="auto">
              <a:xfrm>
                <a:off x="9221737" y="5935191"/>
                <a:ext cx="0" cy="1521693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025" name="TextBox 1024"/>
              <p:cNvSpPr txBox="1"/>
              <p:nvPr/>
            </p:nvSpPr>
            <p:spPr>
              <a:xfrm rot="16200000">
                <a:off x="779239" y="7404720"/>
                <a:ext cx="3991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TESI</a:t>
                </a:r>
                <a:endParaRPr lang="en-US" sz="1400" b="0" dirty="0" smtClean="0"/>
              </a:p>
            </p:txBody>
          </p:sp>
          <p:sp>
            <p:nvSpPr>
              <p:cNvPr id="1026" name="TextBox 1025"/>
              <p:cNvSpPr txBox="1"/>
              <p:nvPr/>
            </p:nvSpPr>
            <p:spPr>
              <a:xfrm rot="5400000">
                <a:off x="9026251" y="7365612"/>
                <a:ext cx="3991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TESI</a:t>
                </a:r>
                <a:endParaRPr lang="en-US" sz="1400" b="0" dirty="0" smtClean="0"/>
              </a:p>
            </p:txBody>
          </p:sp>
          <p:grpSp>
            <p:nvGrpSpPr>
              <p:cNvPr id="775" name="Group 273"/>
              <p:cNvGrpSpPr/>
              <p:nvPr/>
            </p:nvGrpSpPr>
            <p:grpSpPr>
              <a:xfrm>
                <a:off x="1121023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1032" name="Flowchart: Delay 1031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1033" name="Flowchart: Delay 1032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grpSp>
            <p:nvGrpSpPr>
              <p:cNvPr id="776" name="Group 273"/>
              <p:cNvGrpSpPr/>
              <p:nvPr/>
            </p:nvGrpSpPr>
            <p:grpSpPr>
              <a:xfrm flipH="1">
                <a:off x="8864697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1030" name="Flowchart: Delay 1029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1031" name="Flowchart: Delay 1030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1029" name="Isosceles Triangle 1028"/>
              <p:cNvSpPr/>
              <p:nvPr/>
            </p:nvSpPr>
            <p:spPr bwMode="auto">
              <a:xfrm flipV="1">
                <a:off x="871091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</p:grpSp>
        <p:cxnSp>
          <p:nvCxnSpPr>
            <p:cNvPr id="983" name="Straight Connector 982"/>
            <p:cNvCxnSpPr/>
            <p:nvPr/>
          </p:nvCxnSpPr>
          <p:spPr bwMode="auto">
            <a:xfrm flipH="1">
              <a:off x="2584378" y="3787913"/>
              <a:ext cx="575550" cy="22290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84" name="Straight Connector 983"/>
            <p:cNvCxnSpPr>
              <a:stCxn id="1001" idx="2"/>
            </p:cNvCxnSpPr>
            <p:nvPr/>
          </p:nvCxnSpPr>
          <p:spPr bwMode="auto">
            <a:xfrm flipV="1">
              <a:off x="2874019" y="3670300"/>
              <a:ext cx="1062981" cy="33416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77" name="Group 1045"/>
          <p:cNvGrpSpPr/>
          <p:nvPr/>
        </p:nvGrpSpPr>
        <p:grpSpPr>
          <a:xfrm>
            <a:off x="2512368" y="3670300"/>
            <a:ext cx="7883498" cy="6385932"/>
            <a:chOff x="2512368" y="3670300"/>
            <a:chExt cx="7883498" cy="6385932"/>
          </a:xfrm>
        </p:grpSpPr>
        <p:grpSp>
          <p:nvGrpSpPr>
            <p:cNvPr id="778" name="Group 495"/>
            <p:cNvGrpSpPr/>
            <p:nvPr/>
          </p:nvGrpSpPr>
          <p:grpSpPr>
            <a:xfrm>
              <a:off x="2512368" y="3982516"/>
              <a:ext cx="7883498" cy="6073716"/>
              <a:chOff x="1159123" y="1638300"/>
              <a:chExt cx="7883498" cy="6073716"/>
            </a:xfrm>
          </p:grpSpPr>
          <p:sp>
            <p:nvSpPr>
              <p:cNvPr id="1050" name="Isosceles Triangle 1049"/>
              <p:cNvSpPr/>
              <p:nvPr/>
            </p:nvSpPr>
            <p:spPr bwMode="auto">
              <a:xfrm>
                <a:off x="2095227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51" name="Isosceles Triangle 1050"/>
              <p:cNvSpPr/>
              <p:nvPr/>
            </p:nvSpPr>
            <p:spPr bwMode="auto">
              <a:xfrm flipV="1">
                <a:off x="2095227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52" name="Isosceles Triangle 1051"/>
              <p:cNvSpPr/>
              <p:nvPr/>
            </p:nvSpPr>
            <p:spPr bwMode="auto">
              <a:xfrm>
                <a:off x="2412599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53" name="Isosceles Triangle 1052"/>
              <p:cNvSpPr/>
              <p:nvPr/>
            </p:nvSpPr>
            <p:spPr bwMode="auto">
              <a:xfrm flipV="1">
                <a:off x="2412599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54" name="Isosceles Triangle 1053"/>
              <p:cNvSpPr/>
              <p:nvPr/>
            </p:nvSpPr>
            <p:spPr bwMode="auto">
              <a:xfrm flipV="1">
                <a:off x="2023219" y="4288532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55" name="Isosceles Triangle 1054"/>
              <p:cNvSpPr/>
              <p:nvPr/>
            </p:nvSpPr>
            <p:spPr bwMode="auto">
              <a:xfrm>
                <a:off x="1176375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1056" name="Isosceles Triangle 1055"/>
              <p:cNvSpPr/>
              <p:nvPr/>
            </p:nvSpPr>
            <p:spPr bwMode="auto">
              <a:xfrm flipV="1">
                <a:off x="1176375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1057" name="Isosceles Triangle 1056"/>
              <p:cNvSpPr/>
              <p:nvPr/>
            </p:nvSpPr>
            <p:spPr bwMode="auto">
              <a:xfrm>
                <a:off x="2959323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1058" name="Isosceles Triangle 1057"/>
              <p:cNvSpPr/>
              <p:nvPr/>
            </p:nvSpPr>
            <p:spPr bwMode="auto">
              <a:xfrm flipV="1">
                <a:off x="2959323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1059" name="Isosceles Triangle 304"/>
              <p:cNvSpPr/>
              <p:nvPr/>
            </p:nvSpPr>
            <p:spPr bwMode="auto">
              <a:xfrm flipV="1">
                <a:off x="2383259" y="4288532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60" name="Rectangle 1059"/>
              <p:cNvSpPr/>
              <p:nvPr/>
            </p:nvSpPr>
            <p:spPr bwMode="auto">
              <a:xfrm>
                <a:off x="2018580" y="4574012"/>
                <a:ext cx="621103" cy="21566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61" name="Freeform 1060"/>
              <p:cNvSpPr/>
              <p:nvPr/>
            </p:nvSpPr>
            <p:spPr bwMode="auto">
              <a:xfrm>
                <a:off x="1265209" y="4807481"/>
                <a:ext cx="891396" cy="1144746"/>
              </a:xfrm>
              <a:custGeom>
                <a:avLst/>
                <a:gdLst>
                  <a:gd name="connsiteX0" fmla="*/ 897147 w 897147"/>
                  <a:gd name="connsiteY0" fmla="*/ 0 h 1449237"/>
                  <a:gd name="connsiteX1" fmla="*/ 897147 w 897147"/>
                  <a:gd name="connsiteY1" fmla="*/ 94890 h 1449237"/>
                  <a:gd name="connsiteX2" fmla="*/ 0 w 897147"/>
                  <a:gd name="connsiteY2" fmla="*/ 526211 h 1449237"/>
                  <a:gd name="connsiteX3" fmla="*/ 8626 w 897147"/>
                  <a:gd name="connsiteY3" fmla="*/ 1449237 h 1449237"/>
                  <a:gd name="connsiteX0" fmla="*/ 891396 w 891396"/>
                  <a:gd name="connsiteY0" fmla="*/ 0 h 1449237"/>
                  <a:gd name="connsiteX1" fmla="*/ 891396 w 891396"/>
                  <a:gd name="connsiteY1" fmla="*/ 94890 h 1449237"/>
                  <a:gd name="connsiteX2" fmla="*/ 2875 w 891396"/>
                  <a:gd name="connsiteY2" fmla="*/ 352711 h 1449237"/>
                  <a:gd name="connsiteX3" fmla="*/ 2875 w 891396"/>
                  <a:gd name="connsiteY3" fmla="*/ 1449237 h 1449237"/>
                  <a:gd name="connsiteX0" fmla="*/ 891396 w 891396"/>
                  <a:gd name="connsiteY0" fmla="*/ 0 h 1354347"/>
                  <a:gd name="connsiteX1" fmla="*/ 2875 w 891396"/>
                  <a:gd name="connsiteY1" fmla="*/ 257821 h 1354347"/>
                  <a:gd name="connsiteX2" fmla="*/ 2875 w 891396"/>
                  <a:gd name="connsiteY2" fmla="*/ 1354347 h 13543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91396" h="1354347">
                    <a:moveTo>
                      <a:pt x="891396" y="0"/>
                    </a:moveTo>
                    <a:lnTo>
                      <a:pt x="2875" y="257821"/>
                    </a:lnTo>
                    <a:cubicBezTo>
                      <a:pt x="5750" y="565496"/>
                      <a:pt x="0" y="1046672"/>
                      <a:pt x="2875" y="1354347"/>
                    </a:cubicBez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779" name="Group 273"/>
              <p:cNvGrpSpPr/>
              <p:nvPr/>
            </p:nvGrpSpPr>
            <p:grpSpPr>
              <a:xfrm>
                <a:off x="1159123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1129" name="Flowchart: Delay 1128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1130" name="Flowchart: Delay 1129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1063" name="Freeform 1062"/>
              <p:cNvSpPr/>
              <p:nvPr/>
            </p:nvSpPr>
            <p:spPr bwMode="auto">
              <a:xfrm flipH="1">
                <a:off x="2510286" y="4800600"/>
                <a:ext cx="552056" cy="1160252"/>
              </a:xfrm>
              <a:custGeom>
                <a:avLst/>
                <a:gdLst>
                  <a:gd name="connsiteX0" fmla="*/ 897147 w 897147"/>
                  <a:gd name="connsiteY0" fmla="*/ 0 h 1449237"/>
                  <a:gd name="connsiteX1" fmla="*/ 897147 w 897147"/>
                  <a:gd name="connsiteY1" fmla="*/ 94890 h 1449237"/>
                  <a:gd name="connsiteX2" fmla="*/ 0 w 897147"/>
                  <a:gd name="connsiteY2" fmla="*/ 526211 h 1449237"/>
                  <a:gd name="connsiteX3" fmla="*/ 8626 w 897147"/>
                  <a:gd name="connsiteY3" fmla="*/ 1449237 h 1449237"/>
                  <a:gd name="connsiteX0" fmla="*/ 897147 w 897147"/>
                  <a:gd name="connsiteY0" fmla="*/ 0 h 1449237"/>
                  <a:gd name="connsiteX1" fmla="*/ 897147 w 897147"/>
                  <a:gd name="connsiteY1" fmla="*/ 94890 h 1449237"/>
                  <a:gd name="connsiteX2" fmla="*/ 0 w 897147"/>
                  <a:gd name="connsiteY2" fmla="*/ 374192 h 1449237"/>
                  <a:gd name="connsiteX3" fmla="*/ 8626 w 897147"/>
                  <a:gd name="connsiteY3" fmla="*/ 1449237 h 1449237"/>
                  <a:gd name="connsiteX0" fmla="*/ 897147 w 897147"/>
                  <a:gd name="connsiteY0" fmla="*/ 1 h 1354348"/>
                  <a:gd name="connsiteX1" fmla="*/ 0 w 897147"/>
                  <a:gd name="connsiteY1" fmla="*/ 279303 h 1354348"/>
                  <a:gd name="connsiteX2" fmla="*/ 8626 w 897147"/>
                  <a:gd name="connsiteY2" fmla="*/ 1354348 h 1354348"/>
                  <a:gd name="connsiteX0" fmla="*/ 897147 w 897147"/>
                  <a:gd name="connsiteY0" fmla="*/ 8746 h 1363093"/>
                  <a:gd name="connsiteX1" fmla="*/ 865370 w 897147"/>
                  <a:gd name="connsiteY1" fmla="*/ 0 h 1363093"/>
                  <a:gd name="connsiteX2" fmla="*/ 0 w 897147"/>
                  <a:gd name="connsiteY2" fmla="*/ 288048 h 1363093"/>
                  <a:gd name="connsiteX3" fmla="*/ 8626 w 897147"/>
                  <a:gd name="connsiteY3" fmla="*/ 1363093 h 13630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97147" h="1363093">
                    <a:moveTo>
                      <a:pt x="897147" y="8746"/>
                    </a:moveTo>
                    <a:lnTo>
                      <a:pt x="865370" y="0"/>
                    </a:lnTo>
                    <a:lnTo>
                      <a:pt x="0" y="288048"/>
                    </a:lnTo>
                    <a:cubicBezTo>
                      <a:pt x="2875" y="595723"/>
                      <a:pt x="5751" y="1055418"/>
                      <a:pt x="8626" y="1363093"/>
                    </a:cubicBez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780" name="Group 267"/>
              <p:cNvGrpSpPr/>
              <p:nvPr/>
            </p:nvGrpSpPr>
            <p:grpSpPr>
              <a:xfrm>
                <a:off x="2959323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1127" name="Flowchart: Delay 1126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1128" name="Flowchart: Delay 1127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cxnSp>
            <p:nvCxnSpPr>
              <p:cNvPr id="1065" name="Straight Connector 1064"/>
              <p:cNvCxnSpPr>
                <a:stCxn id="1054" idx="0"/>
              </p:cNvCxnSpPr>
              <p:nvPr/>
            </p:nvCxnSpPr>
            <p:spPr bwMode="auto">
              <a:xfrm flipH="1">
                <a:off x="2160270" y="4504556"/>
                <a:ext cx="2773" cy="307474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66" name="Straight Connector 1065"/>
              <p:cNvCxnSpPr>
                <a:endCxn id="1063" idx="1"/>
              </p:cNvCxnSpPr>
              <p:nvPr/>
            </p:nvCxnSpPr>
            <p:spPr bwMode="auto">
              <a:xfrm>
                <a:off x="2523083" y="4504556"/>
                <a:ext cx="6757" cy="296044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067" name="Isosceles Triangle 1066"/>
              <p:cNvSpPr/>
              <p:nvPr/>
            </p:nvSpPr>
            <p:spPr bwMode="auto">
              <a:xfrm flipH="1" flipV="1">
                <a:off x="7898877" y="4288532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68" name="Isosceles Triangle 1067"/>
              <p:cNvSpPr/>
              <p:nvPr/>
            </p:nvSpPr>
            <p:spPr bwMode="auto">
              <a:xfrm flipH="1">
                <a:off x="7901065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69" name="Isosceles Triangle 1068"/>
              <p:cNvSpPr/>
              <p:nvPr/>
            </p:nvSpPr>
            <p:spPr bwMode="auto">
              <a:xfrm flipH="1" flipV="1">
                <a:off x="7901065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70" name="Isosceles Triangle 1069"/>
              <p:cNvSpPr/>
              <p:nvPr/>
            </p:nvSpPr>
            <p:spPr bwMode="auto">
              <a:xfrm flipH="1">
                <a:off x="7602461" y="1840260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71" name="Isosceles Triangle 1070"/>
              <p:cNvSpPr/>
              <p:nvPr/>
            </p:nvSpPr>
            <p:spPr bwMode="auto">
              <a:xfrm flipH="1" flipV="1">
                <a:off x="7602461" y="2416324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72" name="Isosceles Triangle 1071"/>
              <p:cNvSpPr/>
              <p:nvPr/>
            </p:nvSpPr>
            <p:spPr bwMode="auto">
              <a:xfrm flipH="1">
                <a:off x="8809345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1073" name="Isosceles Triangle 1072"/>
              <p:cNvSpPr/>
              <p:nvPr/>
            </p:nvSpPr>
            <p:spPr bwMode="auto">
              <a:xfrm flipH="1" flipV="1">
                <a:off x="8809345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1074" name="Isosceles Triangle 1073"/>
              <p:cNvSpPr/>
              <p:nvPr/>
            </p:nvSpPr>
            <p:spPr bwMode="auto">
              <a:xfrm flipH="1">
                <a:off x="7026397" y="5080620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1075" name="Isosceles Triangle 1074"/>
              <p:cNvSpPr/>
              <p:nvPr/>
            </p:nvSpPr>
            <p:spPr bwMode="auto">
              <a:xfrm flipH="1" flipV="1">
                <a:off x="7026397" y="5656684"/>
                <a:ext cx="216024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 smtClean="0">
                  <a:latin typeface="Arial" charset="0"/>
                </a:endParaRPr>
              </a:p>
            </p:txBody>
          </p:sp>
          <p:sp>
            <p:nvSpPr>
              <p:cNvPr id="1076" name="Isosceles Triangle 1075"/>
              <p:cNvSpPr/>
              <p:nvPr/>
            </p:nvSpPr>
            <p:spPr bwMode="auto">
              <a:xfrm flipH="1" flipV="1">
                <a:off x="7538837" y="4288532"/>
                <a:ext cx="279648" cy="216024"/>
              </a:xfrm>
              <a:prstGeom prst="triangle">
                <a:avLst/>
              </a:prstGeom>
              <a:solidFill>
                <a:srgbClr val="66FF33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77" name="Rectangle 1076"/>
              <p:cNvSpPr/>
              <p:nvPr/>
            </p:nvSpPr>
            <p:spPr bwMode="auto">
              <a:xfrm flipH="1">
                <a:off x="7562061" y="4574012"/>
                <a:ext cx="621103" cy="21566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78" name="Freeform 1077"/>
              <p:cNvSpPr/>
              <p:nvPr/>
            </p:nvSpPr>
            <p:spPr bwMode="auto">
              <a:xfrm flipH="1">
                <a:off x="8038919" y="4729475"/>
                <a:ext cx="897616" cy="1222751"/>
              </a:xfrm>
              <a:custGeom>
                <a:avLst/>
                <a:gdLst>
                  <a:gd name="connsiteX0" fmla="*/ 897147 w 897147"/>
                  <a:gd name="connsiteY0" fmla="*/ 0 h 1449237"/>
                  <a:gd name="connsiteX1" fmla="*/ 897147 w 897147"/>
                  <a:gd name="connsiteY1" fmla="*/ 94890 h 1449237"/>
                  <a:gd name="connsiteX2" fmla="*/ 0 w 897147"/>
                  <a:gd name="connsiteY2" fmla="*/ 526211 h 1449237"/>
                  <a:gd name="connsiteX3" fmla="*/ 8626 w 897147"/>
                  <a:gd name="connsiteY3" fmla="*/ 1449237 h 1449237"/>
                  <a:gd name="connsiteX0" fmla="*/ 891396 w 891396"/>
                  <a:gd name="connsiteY0" fmla="*/ 0 h 1449237"/>
                  <a:gd name="connsiteX1" fmla="*/ 891396 w 891396"/>
                  <a:gd name="connsiteY1" fmla="*/ 94890 h 1449237"/>
                  <a:gd name="connsiteX2" fmla="*/ 2875 w 891396"/>
                  <a:gd name="connsiteY2" fmla="*/ 352711 h 1449237"/>
                  <a:gd name="connsiteX3" fmla="*/ 2875 w 891396"/>
                  <a:gd name="connsiteY3" fmla="*/ 1449237 h 1449237"/>
                  <a:gd name="connsiteX0" fmla="*/ 891396 w 891396"/>
                  <a:gd name="connsiteY0" fmla="*/ 0 h 1354347"/>
                  <a:gd name="connsiteX1" fmla="*/ 2875 w 891396"/>
                  <a:gd name="connsiteY1" fmla="*/ 257821 h 1354347"/>
                  <a:gd name="connsiteX2" fmla="*/ 2875 w 891396"/>
                  <a:gd name="connsiteY2" fmla="*/ 1354347 h 1354347"/>
                  <a:gd name="connsiteX0" fmla="*/ 895730 w 895730"/>
                  <a:gd name="connsiteY0" fmla="*/ 0 h 1446635"/>
                  <a:gd name="connsiteX1" fmla="*/ 2875 w 895730"/>
                  <a:gd name="connsiteY1" fmla="*/ 350109 h 1446635"/>
                  <a:gd name="connsiteX2" fmla="*/ 2875 w 895730"/>
                  <a:gd name="connsiteY2" fmla="*/ 1446635 h 1446635"/>
                  <a:gd name="connsiteX0" fmla="*/ 895730 w 895730"/>
                  <a:gd name="connsiteY0" fmla="*/ 0 h 1446635"/>
                  <a:gd name="connsiteX1" fmla="*/ 494586 w 895730"/>
                  <a:gd name="connsiteY1" fmla="*/ 157210 h 1446635"/>
                  <a:gd name="connsiteX2" fmla="*/ 2875 w 895730"/>
                  <a:gd name="connsiteY2" fmla="*/ 350109 h 1446635"/>
                  <a:gd name="connsiteX3" fmla="*/ 2875 w 895730"/>
                  <a:gd name="connsiteY3" fmla="*/ 1446635 h 1446635"/>
                  <a:gd name="connsiteX0" fmla="*/ 895730 w 897616"/>
                  <a:gd name="connsiteY0" fmla="*/ 0 h 1446635"/>
                  <a:gd name="connsiteX1" fmla="*/ 897616 w 897616"/>
                  <a:gd name="connsiteY1" fmla="*/ 70049 h 1446635"/>
                  <a:gd name="connsiteX2" fmla="*/ 2875 w 897616"/>
                  <a:gd name="connsiteY2" fmla="*/ 350109 h 1446635"/>
                  <a:gd name="connsiteX3" fmla="*/ 2875 w 897616"/>
                  <a:gd name="connsiteY3" fmla="*/ 1446635 h 14466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97616" h="1446635">
                    <a:moveTo>
                      <a:pt x="895730" y="0"/>
                    </a:moveTo>
                    <a:cubicBezTo>
                      <a:pt x="896359" y="23350"/>
                      <a:pt x="896987" y="46699"/>
                      <a:pt x="897616" y="70049"/>
                    </a:cubicBezTo>
                    <a:lnTo>
                      <a:pt x="2875" y="350109"/>
                    </a:lnTo>
                    <a:cubicBezTo>
                      <a:pt x="5750" y="657784"/>
                      <a:pt x="0" y="1138960"/>
                      <a:pt x="2875" y="1446635"/>
                    </a:cubicBez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781" name="Group 273"/>
              <p:cNvGrpSpPr/>
              <p:nvPr/>
            </p:nvGrpSpPr>
            <p:grpSpPr>
              <a:xfrm flipH="1">
                <a:off x="8826597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1125" name="Flowchart: Delay 1124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1126" name="Flowchart: Delay 1125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sp>
            <p:nvSpPr>
              <p:cNvPr id="1080" name="Freeform 1079"/>
              <p:cNvSpPr/>
              <p:nvPr/>
            </p:nvSpPr>
            <p:spPr bwMode="auto">
              <a:xfrm>
                <a:off x="7139402" y="4708370"/>
                <a:ext cx="556390" cy="1252481"/>
              </a:xfrm>
              <a:custGeom>
                <a:avLst/>
                <a:gdLst>
                  <a:gd name="connsiteX0" fmla="*/ 897147 w 897147"/>
                  <a:gd name="connsiteY0" fmla="*/ 0 h 1449237"/>
                  <a:gd name="connsiteX1" fmla="*/ 897147 w 897147"/>
                  <a:gd name="connsiteY1" fmla="*/ 94890 h 1449237"/>
                  <a:gd name="connsiteX2" fmla="*/ 0 w 897147"/>
                  <a:gd name="connsiteY2" fmla="*/ 526211 h 1449237"/>
                  <a:gd name="connsiteX3" fmla="*/ 8626 w 897147"/>
                  <a:gd name="connsiteY3" fmla="*/ 1449237 h 1449237"/>
                  <a:gd name="connsiteX0" fmla="*/ 897147 w 897147"/>
                  <a:gd name="connsiteY0" fmla="*/ 0 h 1449237"/>
                  <a:gd name="connsiteX1" fmla="*/ 897147 w 897147"/>
                  <a:gd name="connsiteY1" fmla="*/ 94890 h 1449237"/>
                  <a:gd name="connsiteX2" fmla="*/ 0 w 897147"/>
                  <a:gd name="connsiteY2" fmla="*/ 374192 h 1449237"/>
                  <a:gd name="connsiteX3" fmla="*/ 8626 w 897147"/>
                  <a:gd name="connsiteY3" fmla="*/ 1449237 h 1449237"/>
                  <a:gd name="connsiteX0" fmla="*/ 897147 w 897147"/>
                  <a:gd name="connsiteY0" fmla="*/ 1 h 1354348"/>
                  <a:gd name="connsiteX1" fmla="*/ 0 w 897147"/>
                  <a:gd name="connsiteY1" fmla="*/ 279303 h 1354348"/>
                  <a:gd name="connsiteX2" fmla="*/ 8626 w 897147"/>
                  <a:gd name="connsiteY2" fmla="*/ 1354348 h 1354348"/>
                  <a:gd name="connsiteX0" fmla="*/ 897147 w 897147"/>
                  <a:gd name="connsiteY0" fmla="*/ 8746 h 1363093"/>
                  <a:gd name="connsiteX1" fmla="*/ 865370 w 897147"/>
                  <a:gd name="connsiteY1" fmla="*/ 0 h 1363093"/>
                  <a:gd name="connsiteX2" fmla="*/ 0 w 897147"/>
                  <a:gd name="connsiteY2" fmla="*/ 288048 h 1363093"/>
                  <a:gd name="connsiteX3" fmla="*/ 8626 w 897147"/>
                  <a:gd name="connsiteY3" fmla="*/ 1363093 h 1363093"/>
                  <a:gd name="connsiteX0" fmla="*/ 897147 w 900582"/>
                  <a:gd name="connsiteY0" fmla="*/ 110572 h 1464919"/>
                  <a:gd name="connsiteX1" fmla="*/ 900582 w 900582"/>
                  <a:gd name="connsiteY1" fmla="*/ 0 h 1464919"/>
                  <a:gd name="connsiteX2" fmla="*/ 0 w 900582"/>
                  <a:gd name="connsiteY2" fmla="*/ 389874 h 1464919"/>
                  <a:gd name="connsiteX3" fmla="*/ 8626 w 900582"/>
                  <a:gd name="connsiteY3" fmla="*/ 1464919 h 1464919"/>
                  <a:gd name="connsiteX0" fmla="*/ 1045042 w 1045042"/>
                  <a:gd name="connsiteY0" fmla="*/ 39294 h 1464919"/>
                  <a:gd name="connsiteX1" fmla="*/ 900582 w 1045042"/>
                  <a:gd name="connsiteY1" fmla="*/ 0 h 1464919"/>
                  <a:gd name="connsiteX2" fmla="*/ 0 w 1045042"/>
                  <a:gd name="connsiteY2" fmla="*/ 389874 h 1464919"/>
                  <a:gd name="connsiteX3" fmla="*/ 8626 w 1045042"/>
                  <a:gd name="connsiteY3" fmla="*/ 1464919 h 1464919"/>
                  <a:gd name="connsiteX0" fmla="*/ 1045042 w 1045042"/>
                  <a:gd name="connsiteY0" fmla="*/ 0 h 1425625"/>
                  <a:gd name="connsiteX1" fmla="*/ 893539 w 1045042"/>
                  <a:gd name="connsiteY1" fmla="*/ 31984 h 1425625"/>
                  <a:gd name="connsiteX2" fmla="*/ 0 w 1045042"/>
                  <a:gd name="connsiteY2" fmla="*/ 350580 h 1425625"/>
                  <a:gd name="connsiteX3" fmla="*/ 8626 w 1045042"/>
                  <a:gd name="connsiteY3" fmla="*/ 1425625 h 1425625"/>
                  <a:gd name="connsiteX0" fmla="*/ 904190 w 904190"/>
                  <a:gd name="connsiteY0" fmla="*/ 0 h 1471447"/>
                  <a:gd name="connsiteX1" fmla="*/ 893539 w 904190"/>
                  <a:gd name="connsiteY1" fmla="*/ 77806 h 1471447"/>
                  <a:gd name="connsiteX2" fmla="*/ 0 w 904190"/>
                  <a:gd name="connsiteY2" fmla="*/ 396402 h 1471447"/>
                  <a:gd name="connsiteX3" fmla="*/ 8626 w 904190"/>
                  <a:gd name="connsiteY3" fmla="*/ 1471447 h 14714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04190" h="1471447">
                    <a:moveTo>
                      <a:pt x="904190" y="0"/>
                    </a:moveTo>
                    <a:lnTo>
                      <a:pt x="893539" y="77806"/>
                    </a:lnTo>
                    <a:lnTo>
                      <a:pt x="0" y="396402"/>
                    </a:lnTo>
                    <a:cubicBezTo>
                      <a:pt x="2875" y="704077"/>
                      <a:pt x="5751" y="1163772"/>
                      <a:pt x="8626" y="1471447"/>
                    </a:cubicBez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grpSp>
            <p:nvGrpSpPr>
              <p:cNvPr id="782" name="Group 267"/>
              <p:cNvGrpSpPr/>
              <p:nvPr/>
            </p:nvGrpSpPr>
            <p:grpSpPr>
              <a:xfrm flipH="1">
                <a:off x="7026397" y="5368652"/>
                <a:ext cx="216024" cy="216023"/>
                <a:chOff x="9209112" y="7464897"/>
                <a:chExt cx="432048" cy="216023"/>
              </a:xfrm>
              <a:solidFill>
                <a:srgbClr val="99FF66"/>
              </a:solidFill>
            </p:grpSpPr>
            <p:sp>
              <p:nvSpPr>
                <p:cNvPr id="1123" name="Flowchart: Delay 1122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  <p:sp>
              <p:nvSpPr>
                <p:cNvPr id="1124" name="Flowchart: Delay 1123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66FF33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mtClean="0">
                    <a:latin typeface="Arial" charset="0"/>
                  </a:endParaRPr>
                </a:p>
              </p:txBody>
            </p:sp>
          </p:grpSp>
          <p:cxnSp>
            <p:nvCxnSpPr>
              <p:cNvPr id="1082" name="Straight Connector 1081"/>
              <p:cNvCxnSpPr>
                <a:stCxn id="1067" idx="0"/>
              </p:cNvCxnSpPr>
              <p:nvPr/>
            </p:nvCxnSpPr>
            <p:spPr bwMode="auto">
              <a:xfrm>
                <a:off x="8038701" y="4504556"/>
                <a:ext cx="0" cy="72008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83" name="Straight Connector 1082"/>
              <p:cNvCxnSpPr>
                <a:stCxn id="1076" idx="0"/>
              </p:cNvCxnSpPr>
              <p:nvPr/>
            </p:nvCxnSpPr>
            <p:spPr bwMode="auto">
              <a:xfrm>
                <a:off x="7678661" y="4504556"/>
                <a:ext cx="0" cy="72008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084" name="Freeform 1083"/>
              <p:cNvSpPr/>
              <p:nvPr/>
            </p:nvSpPr>
            <p:spPr bwMode="auto">
              <a:xfrm>
                <a:off x="3065069" y="5896052"/>
                <a:ext cx="4089197" cy="394066"/>
              </a:xfrm>
              <a:custGeom>
                <a:avLst/>
                <a:gdLst>
                  <a:gd name="connsiteX0" fmla="*/ 0 w 3522428"/>
                  <a:gd name="connsiteY0" fmla="*/ 0 h 174929"/>
                  <a:gd name="connsiteX1" fmla="*/ 0 w 3522428"/>
                  <a:gd name="connsiteY1" fmla="*/ 174929 h 174929"/>
                  <a:gd name="connsiteX2" fmla="*/ 3522428 w 3522428"/>
                  <a:gd name="connsiteY2" fmla="*/ 174929 h 174929"/>
                  <a:gd name="connsiteX3" fmla="*/ 3514477 w 3522428"/>
                  <a:gd name="connsiteY3" fmla="*/ 15903 h 1749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22428" h="174929">
                    <a:moveTo>
                      <a:pt x="0" y="0"/>
                    </a:moveTo>
                    <a:lnTo>
                      <a:pt x="0" y="174929"/>
                    </a:lnTo>
                    <a:lnTo>
                      <a:pt x="3522428" y="174929"/>
                    </a:lnTo>
                    <a:lnTo>
                      <a:pt x="3514477" y="15903"/>
                    </a:lnTo>
                  </a:path>
                </a:pathLst>
              </a:custGeom>
              <a:noFill/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85" name="TextBox 1084"/>
              <p:cNvSpPr txBox="1"/>
              <p:nvPr/>
            </p:nvSpPr>
            <p:spPr>
              <a:xfrm>
                <a:off x="4961595" y="6170219"/>
                <a:ext cx="3991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TESI</a:t>
                </a:r>
                <a:endParaRPr lang="en-US" sz="1400" b="0" dirty="0" smtClean="0"/>
              </a:p>
            </p:txBody>
          </p:sp>
          <p:cxnSp>
            <p:nvCxnSpPr>
              <p:cNvPr id="1086" name="Straight Connector 1085"/>
              <p:cNvCxnSpPr/>
              <p:nvPr/>
            </p:nvCxnSpPr>
            <p:spPr bwMode="auto">
              <a:xfrm>
                <a:off x="1270001" y="5935191"/>
                <a:ext cx="0" cy="1521693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87" name="Straight Connector 1086"/>
              <p:cNvCxnSpPr/>
              <p:nvPr/>
            </p:nvCxnSpPr>
            <p:spPr bwMode="auto">
              <a:xfrm>
                <a:off x="8935987" y="5944716"/>
                <a:ext cx="0" cy="1512168"/>
              </a:xfrm>
              <a:prstGeom prst="line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088" name="TextBox 1087"/>
              <p:cNvSpPr txBox="1"/>
              <p:nvPr/>
            </p:nvSpPr>
            <p:spPr>
              <a:xfrm rot="16200000">
                <a:off x="1067851" y="7404720"/>
                <a:ext cx="3991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TESI</a:t>
                </a:r>
                <a:endParaRPr lang="en-US" sz="1400" b="0" dirty="0" smtClean="0"/>
              </a:p>
            </p:txBody>
          </p:sp>
          <p:sp>
            <p:nvSpPr>
              <p:cNvPr id="1089" name="TextBox 1088"/>
              <p:cNvSpPr txBox="1"/>
              <p:nvPr/>
            </p:nvSpPr>
            <p:spPr>
              <a:xfrm rot="5400000">
                <a:off x="8729274" y="7365612"/>
                <a:ext cx="3991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1400" b="0" dirty="0" smtClean="0"/>
                  <a:t>TESI</a:t>
                </a:r>
                <a:endParaRPr lang="en-US" sz="1400" b="0" dirty="0" smtClean="0"/>
              </a:p>
            </p:txBody>
          </p:sp>
          <p:sp>
            <p:nvSpPr>
              <p:cNvPr id="1090" name="Rectangle 1089"/>
              <p:cNvSpPr/>
              <p:nvPr/>
            </p:nvSpPr>
            <p:spPr bwMode="auto">
              <a:xfrm>
                <a:off x="2042753" y="4074567"/>
                <a:ext cx="621103" cy="13628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cxnSp>
            <p:nvCxnSpPr>
              <p:cNvPr id="1091" name="Straight Connector 1090"/>
              <p:cNvCxnSpPr/>
              <p:nvPr/>
            </p:nvCxnSpPr>
            <p:spPr bwMode="auto">
              <a:xfrm flipH="1">
                <a:off x="2190751" y="1638300"/>
                <a:ext cx="19049" cy="245745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92" name="Straight Connector 1091"/>
              <p:cNvCxnSpPr/>
              <p:nvPr/>
            </p:nvCxnSpPr>
            <p:spPr bwMode="auto">
              <a:xfrm flipH="1">
                <a:off x="2506096" y="1638300"/>
                <a:ext cx="19049" cy="245745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93" name="Straight Connector 1092"/>
              <p:cNvCxnSpPr/>
              <p:nvPr/>
            </p:nvCxnSpPr>
            <p:spPr bwMode="auto">
              <a:xfrm flipV="1">
                <a:off x="2084614" y="4180113"/>
                <a:ext cx="0" cy="10885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94" name="Straight Connector 1093"/>
              <p:cNvCxnSpPr/>
              <p:nvPr/>
            </p:nvCxnSpPr>
            <p:spPr bwMode="auto">
              <a:xfrm flipV="1">
                <a:off x="2103665" y="4091110"/>
                <a:ext cx="94519" cy="105333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783" name="Group 254"/>
              <p:cNvGrpSpPr/>
              <p:nvPr/>
            </p:nvGrpSpPr>
            <p:grpSpPr>
              <a:xfrm>
                <a:off x="2078898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1121" name="Flowchart: Delay 1120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1122" name="Flowchart: Delay 1121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cxnSp>
            <p:nvCxnSpPr>
              <p:cNvPr id="1096" name="Straight Connector 1095"/>
              <p:cNvCxnSpPr/>
              <p:nvPr/>
            </p:nvCxnSpPr>
            <p:spPr bwMode="auto">
              <a:xfrm flipV="1">
                <a:off x="2593522" y="4185556"/>
                <a:ext cx="0" cy="10885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097" name="Freeform 1096"/>
              <p:cNvSpPr/>
              <p:nvPr/>
            </p:nvSpPr>
            <p:spPr bwMode="auto">
              <a:xfrm>
                <a:off x="2212521" y="4177393"/>
                <a:ext cx="185945" cy="103414"/>
              </a:xfrm>
              <a:custGeom>
                <a:avLst/>
                <a:gdLst>
                  <a:gd name="connsiteX0" fmla="*/ 0 w 114300"/>
                  <a:gd name="connsiteY0" fmla="*/ 103414 h 103414"/>
                  <a:gd name="connsiteX1" fmla="*/ 111579 w 114300"/>
                  <a:gd name="connsiteY1" fmla="*/ 73479 h 103414"/>
                  <a:gd name="connsiteX2" fmla="*/ 114300 w 114300"/>
                  <a:gd name="connsiteY2" fmla="*/ 0 h 103414"/>
                  <a:gd name="connsiteX0" fmla="*/ 0 w 114300"/>
                  <a:gd name="connsiteY0" fmla="*/ 103414 h 103414"/>
                  <a:gd name="connsiteX1" fmla="*/ 111579 w 114300"/>
                  <a:gd name="connsiteY1" fmla="*/ 38100 h 103414"/>
                  <a:gd name="connsiteX2" fmla="*/ 114300 w 114300"/>
                  <a:gd name="connsiteY2" fmla="*/ 0 h 1034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4300" h="103414">
                    <a:moveTo>
                      <a:pt x="0" y="103414"/>
                    </a:moveTo>
                    <a:lnTo>
                      <a:pt x="111579" y="38100"/>
                    </a:lnTo>
                    <a:lnTo>
                      <a:pt x="114300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098" name="Freeform 1097"/>
              <p:cNvSpPr/>
              <p:nvPr/>
            </p:nvSpPr>
            <p:spPr bwMode="auto">
              <a:xfrm flipH="1">
                <a:off x="2280167" y="4174672"/>
                <a:ext cx="212662" cy="103414"/>
              </a:xfrm>
              <a:custGeom>
                <a:avLst/>
                <a:gdLst>
                  <a:gd name="connsiteX0" fmla="*/ 0 w 114300"/>
                  <a:gd name="connsiteY0" fmla="*/ 103414 h 103414"/>
                  <a:gd name="connsiteX1" fmla="*/ 111579 w 114300"/>
                  <a:gd name="connsiteY1" fmla="*/ 73479 h 103414"/>
                  <a:gd name="connsiteX2" fmla="*/ 114300 w 114300"/>
                  <a:gd name="connsiteY2" fmla="*/ 0 h 103414"/>
                  <a:gd name="connsiteX0" fmla="*/ 0 w 114510"/>
                  <a:gd name="connsiteY0" fmla="*/ 103414 h 103414"/>
                  <a:gd name="connsiteX1" fmla="*/ 114510 w 114510"/>
                  <a:gd name="connsiteY1" fmla="*/ 40822 h 103414"/>
                  <a:gd name="connsiteX2" fmla="*/ 114300 w 114510"/>
                  <a:gd name="connsiteY2" fmla="*/ 0 h 1034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4510" h="103414">
                    <a:moveTo>
                      <a:pt x="0" y="103414"/>
                    </a:moveTo>
                    <a:lnTo>
                      <a:pt x="114510" y="40822"/>
                    </a:lnTo>
                    <a:lnTo>
                      <a:pt x="114300" y="0"/>
                    </a:lnTo>
                  </a:path>
                </a:pathLst>
              </a:custGeom>
              <a:noFill/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cxnSp>
            <p:nvCxnSpPr>
              <p:cNvPr id="1099" name="Straight Connector 1098"/>
              <p:cNvCxnSpPr/>
              <p:nvPr/>
            </p:nvCxnSpPr>
            <p:spPr bwMode="auto">
              <a:xfrm flipV="1">
                <a:off x="2419059" y="4083775"/>
                <a:ext cx="94519" cy="105333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100" name="Rectangle 1099"/>
              <p:cNvSpPr/>
              <p:nvPr/>
            </p:nvSpPr>
            <p:spPr bwMode="auto">
              <a:xfrm>
                <a:off x="7571447" y="4079854"/>
                <a:ext cx="621103" cy="13628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cxnSp>
            <p:nvCxnSpPr>
              <p:cNvPr id="1101" name="Straight Connector 1100"/>
              <p:cNvCxnSpPr/>
              <p:nvPr/>
            </p:nvCxnSpPr>
            <p:spPr bwMode="auto">
              <a:xfrm flipV="1">
                <a:off x="7613308" y="4185400"/>
                <a:ext cx="0" cy="10885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02" name="Straight Connector 1101"/>
              <p:cNvCxnSpPr/>
              <p:nvPr/>
            </p:nvCxnSpPr>
            <p:spPr bwMode="auto">
              <a:xfrm flipV="1">
                <a:off x="7632359" y="4096397"/>
                <a:ext cx="94519" cy="105333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03" name="Straight Connector 1102"/>
              <p:cNvCxnSpPr/>
              <p:nvPr/>
            </p:nvCxnSpPr>
            <p:spPr bwMode="auto">
              <a:xfrm flipV="1">
                <a:off x="8122216" y="4190843"/>
                <a:ext cx="0" cy="10885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104" name="Freeform 1103"/>
              <p:cNvSpPr/>
              <p:nvPr/>
            </p:nvSpPr>
            <p:spPr bwMode="auto">
              <a:xfrm>
                <a:off x="7741215" y="4182680"/>
                <a:ext cx="185945" cy="103414"/>
              </a:xfrm>
              <a:custGeom>
                <a:avLst/>
                <a:gdLst>
                  <a:gd name="connsiteX0" fmla="*/ 0 w 114300"/>
                  <a:gd name="connsiteY0" fmla="*/ 103414 h 103414"/>
                  <a:gd name="connsiteX1" fmla="*/ 111579 w 114300"/>
                  <a:gd name="connsiteY1" fmla="*/ 73479 h 103414"/>
                  <a:gd name="connsiteX2" fmla="*/ 114300 w 114300"/>
                  <a:gd name="connsiteY2" fmla="*/ 0 h 103414"/>
                  <a:gd name="connsiteX0" fmla="*/ 0 w 114300"/>
                  <a:gd name="connsiteY0" fmla="*/ 103414 h 103414"/>
                  <a:gd name="connsiteX1" fmla="*/ 111579 w 114300"/>
                  <a:gd name="connsiteY1" fmla="*/ 38100 h 103414"/>
                  <a:gd name="connsiteX2" fmla="*/ 114300 w 114300"/>
                  <a:gd name="connsiteY2" fmla="*/ 0 h 1034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4300" h="103414">
                    <a:moveTo>
                      <a:pt x="0" y="103414"/>
                    </a:moveTo>
                    <a:lnTo>
                      <a:pt x="111579" y="38100"/>
                    </a:lnTo>
                    <a:lnTo>
                      <a:pt x="114300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1105" name="Freeform 1104"/>
              <p:cNvSpPr/>
              <p:nvPr/>
            </p:nvSpPr>
            <p:spPr bwMode="auto">
              <a:xfrm flipH="1">
                <a:off x="7808861" y="4179959"/>
                <a:ext cx="212662" cy="103414"/>
              </a:xfrm>
              <a:custGeom>
                <a:avLst/>
                <a:gdLst>
                  <a:gd name="connsiteX0" fmla="*/ 0 w 114300"/>
                  <a:gd name="connsiteY0" fmla="*/ 103414 h 103414"/>
                  <a:gd name="connsiteX1" fmla="*/ 111579 w 114300"/>
                  <a:gd name="connsiteY1" fmla="*/ 73479 h 103414"/>
                  <a:gd name="connsiteX2" fmla="*/ 114300 w 114300"/>
                  <a:gd name="connsiteY2" fmla="*/ 0 h 103414"/>
                  <a:gd name="connsiteX0" fmla="*/ 0 w 114510"/>
                  <a:gd name="connsiteY0" fmla="*/ 103414 h 103414"/>
                  <a:gd name="connsiteX1" fmla="*/ 114510 w 114510"/>
                  <a:gd name="connsiteY1" fmla="*/ 40822 h 103414"/>
                  <a:gd name="connsiteX2" fmla="*/ 114300 w 114510"/>
                  <a:gd name="connsiteY2" fmla="*/ 0 h 1034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4510" h="103414">
                    <a:moveTo>
                      <a:pt x="0" y="103414"/>
                    </a:moveTo>
                    <a:lnTo>
                      <a:pt x="114510" y="40822"/>
                    </a:lnTo>
                    <a:lnTo>
                      <a:pt x="114300" y="0"/>
                    </a:lnTo>
                  </a:path>
                </a:pathLst>
              </a:custGeom>
              <a:noFill/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endParaRPr>
              </a:p>
            </p:txBody>
          </p:sp>
          <p:cxnSp>
            <p:nvCxnSpPr>
              <p:cNvPr id="1106" name="Straight Connector 1105"/>
              <p:cNvCxnSpPr/>
              <p:nvPr/>
            </p:nvCxnSpPr>
            <p:spPr bwMode="auto">
              <a:xfrm flipV="1">
                <a:off x="7947753" y="4089062"/>
                <a:ext cx="94519" cy="105333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07" name="Straight Connector 1106"/>
              <p:cNvCxnSpPr/>
              <p:nvPr/>
            </p:nvCxnSpPr>
            <p:spPr bwMode="auto">
              <a:xfrm>
                <a:off x="8018374" y="1638300"/>
                <a:ext cx="19049" cy="245745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08" name="Straight Connector 1107"/>
              <p:cNvCxnSpPr/>
              <p:nvPr/>
            </p:nvCxnSpPr>
            <p:spPr bwMode="auto">
              <a:xfrm>
                <a:off x="7715719" y="1638300"/>
                <a:ext cx="19049" cy="245745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09" name="Straight Connector 1108"/>
              <p:cNvCxnSpPr/>
              <p:nvPr/>
            </p:nvCxnSpPr>
            <p:spPr bwMode="auto">
              <a:xfrm>
                <a:off x="7711851" y="4144516"/>
                <a:ext cx="288032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10" name="Straight Connector 1109"/>
              <p:cNvCxnSpPr/>
              <p:nvPr/>
            </p:nvCxnSpPr>
            <p:spPr bwMode="auto">
              <a:xfrm>
                <a:off x="2167235" y="4144516"/>
                <a:ext cx="288032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784" name="Group 257"/>
              <p:cNvGrpSpPr/>
              <p:nvPr/>
            </p:nvGrpSpPr>
            <p:grpSpPr>
              <a:xfrm flipH="1">
                <a:off x="7602461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1119" name="Flowchart: Delay 1118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1120" name="Flowchart: Delay 1119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grpSp>
            <p:nvGrpSpPr>
              <p:cNvPr id="785" name="Group 257"/>
              <p:cNvGrpSpPr/>
              <p:nvPr/>
            </p:nvGrpSpPr>
            <p:grpSpPr>
              <a:xfrm>
                <a:off x="2412599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1117" name="Flowchart: Delay 1116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1118" name="Flowchart: Delay 1117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grpSp>
            <p:nvGrpSpPr>
              <p:cNvPr id="786" name="Group 254"/>
              <p:cNvGrpSpPr/>
              <p:nvPr/>
            </p:nvGrpSpPr>
            <p:grpSpPr>
              <a:xfrm flipH="1">
                <a:off x="7917394" y="2128292"/>
                <a:ext cx="216024" cy="216023"/>
                <a:chOff x="9209112" y="7464897"/>
                <a:chExt cx="432048" cy="216023"/>
              </a:xfrm>
            </p:grpSpPr>
            <p:sp>
              <p:nvSpPr>
                <p:cNvPr id="1115" name="Flowchart: Delay 1114"/>
                <p:cNvSpPr/>
                <p:nvPr/>
              </p:nvSpPr>
              <p:spPr bwMode="auto">
                <a:xfrm rot="16200000">
                  <a:off x="9389132" y="7284877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  <p:sp>
              <p:nvSpPr>
                <p:cNvPr id="1116" name="Flowchart: Delay 1115"/>
                <p:cNvSpPr/>
                <p:nvPr/>
              </p:nvSpPr>
              <p:spPr bwMode="auto">
                <a:xfrm rot="5400000" flipV="1">
                  <a:off x="9389132" y="7428892"/>
                  <a:ext cx="72008" cy="432048"/>
                </a:xfrm>
                <a:prstGeom prst="flowChartDelay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5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cxnSp>
            <p:nvCxnSpPr>
              <p:cNvPr id="1114" name="Straight Connector 1113"/>
              <p:cNvCxnSpPr/>
              <p:nvPr/>
            </p:nvCxnSpPr>
            <p:spPr bwMode="auto">
              <a:xfrm>
                <a:off x="7679099" y="4719852"/>
                <a:ext cx="381489" cy="3826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1048" name="Straight Connector 1047"/>
            <p:cNvCxnSpPr/>
            <p:nvPr/>
          </p:nvCxnSpPr>
          <p:spPr bwMode="auto">
            <a:xfrm>
              <a:off x="3159928" y="3787913"/>
              <a:ext cx="397128" cy="205969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49" name="Straight Connector 1048"/>
            <p:cNvCxnSpPr/>
            <p:nvPr/>
          </p:nvCxnSpPr>
          <p:spPr bwMode="auto">
            <a:xfrm flipV="1">
              <a:off x="3880520" y="3670300"/>
              <a:ext cx="56480" cy="338212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131" name="Freeform 1130"/>
          <p:cNvSpPr/>
          <p:nvPr/>
        </p:nvSpPr>
        <p:spPr bwMode="auto">
          <a:xfrm>
            <a:off x="3542230" y="885686"/>
            <a:ext cx="401118" cy="2784613"/>
          </a:xfrm>
          <a:custGeom>
            <a:avLst/>
            <a:gdLst>
              <a:gd name="connsiteX0" fmla="*/ 95250 w 165100"/>
              <a:gd name="connsiteY0" fmla="*/ 1695450 h 1695450"/>
              <a:gd name="connsiteX1" fmla="*/ 95250 w 165100"/>
              <a:gd name="connsiteY1" fmla="*/ 1695450 h 1695450"/>
              <a:gd name="connsiteX2" fmla="*/ 6350 w 165100"/>
              <a:gd name="connsiteY2" fmla="*/ 1346200 h 1695450"/>
              <a:gd name="connsiteX3" fmla="*/ 0 w 165100"/>
              <a:gd name="connsiteY3" fmla="*/ 800100 h 1695450"/>
              <a:gd name="connsiteX4" fmla="*/ 165100 w 165100"/>
              <a:gd name="connsiteY4" fmla="*/ 590550 h 1695450"/>
              <a:gd name="connsiteX5" fmla="*/ 165100 w 165100"/>
              <a:gd name="connsiteY5" fmla="*/ 0 h 1695450"/>
              <a:gd name="connsiteX0" fmla="*/ 95250 w 536476"/>
              <a:gd name="connsiteY0" fmla="*/ 1695450 h 1695450"/>
              <a:gd name="connsiteX1" fmla="*/ 95250 w 536476"/>
              <a:gd name="connsiteY1" fmla="*/ 1695450 h 1695450"/>
              <a:gd name="connsiteX2" fmla="*/ 6350 w 536476"/>
              <a:gd name="connsiteY2" fmla="*/ 1346200 h 1695450"/>
              <a:gd name="connsiteX3" fmla="*/ 0 w 536476"/>
              <a:gd name="connsiteY3" fmla="*/ 800100 h 1695450"/>
              <a:gd name="connsiteX4" fmla="*/ 536476 w 536476"/>
              <a:gd name="connsiteY4" fmla="*/ 610394 h 1695450"/>
              <a:gd name="connsiteX5" fmla="*/ 165100 w 536476"/>
              <a:gd name="connsiteY5" fmla="*/ 0 h 1695450"/>
              <a:gd name="connsiteX0" fmla="*/ 95250 w 552450"/>
              <a:gd name="connsiteY0" fmla="*/ 1701800 h 1701800"/>
              <a:gd name="connsiteX1" fmla="*/ 95250 w 552450"/>
              <a:gd name="connsiteY1" fmla="*/ 1701800 h 1701800"/>
              <a:gd name="connsiteX2" fmla="*/ 6350 w 552450"/>
              <a:gd name="connsiteY2" fmla="*/ 1352550 h 1701800"/>
              <a:gd name="connsiteX3" fmla="*/ 0 w 552450"/>
              <a:gd name="connsiteY3" fmla="*/ 806450 h 1701800"/>
              <a:gd name="connsiteX4" fmla="*/ 536476 w 552450"/>
              <a:gd name="connsiteY4" fmla="*/ 616744 h 1701800"/>
              <a:gd name="connsiteX5" fmla="*/ 552450 w 552450"/>
              <a:gd name="connsiteY5" fmla="*/ 0 h 1701800"/>
              <a:gd name="connsiteX0" fmla="*/ 95250 w 555526"/>
              <a:gd name="connsiteY0" fmla="*/ 1701800 h 1701800"/>
              <a:gd name="connsiteX1" fmla="*/ 95250 w 555526"/>
              <a:gd name="connsiteY1" fmla="*/ 1701800 h 1701800"/>
              <a:gd name="connsiteX2" fmla="*/ 6350 w 555526"/>
              <a:gd name="connsiteY2" fmla="*/ 1352550 h 1701800"/>
              <a:gd name="connsiteX3" fmla="*/ 0 w 555526"/>
              <a:gd name="connsiteY3" fmla="*/ 806450 h 1701800"/>
              <a:gd name="connsiteX4" fmla="*/ 555526 w 555526"/>
              <a:gd name="connsiteY4" fmla="*/ 616744 h 1701800"/>
              <a:gd name="connsiteX5" fmla="*/ 552450 w 555526"/>
              <a:gd name="connsiteY5" fmla="*/ 0 h 1701800"/>
              <a:gd name="connsiteX0" fmla="*/ 95250 w 555526"/>
              <a:gd name="connsiteY0" fmla="*/ 1701800 h 1790700"/>
              <a:gd name="connsiteX1" fmla="*/ 88900 w 555526"/>
              <a:gd name="connsiteY1" fmla="*/ 1790700 h 1790700"/>
              <a:gd name="connsiteX2" fmla="*/ 6350 w 555526"/>
              <a:gd name="connsiteY2" fmla="*/ 1352550 h 1790700"/>
              <a:gd name="connsiteX3" fmla="*/ 0 w 555526"/>
              <a:gd name="connsiteY3" fmla="*/ 806450 h 1790700"/>
              <a:gd name="connsiteX4" fmla="*/ 555526 w 555526"/>
              <a:gd name="connsiteY4" fmla="*/ 616744 h 1790700"/>
              <a:gd name="connsiteX5" fmla="*/ 552450 w 555526"/>
              <a:gd name="connsiteY5" fmla="*/ 0 h 1790700"/>
              <a:gd name="connsiteX0" fmla="*/ 95250 w 555526"/>
              <a:gd name="connsiteY0" fmla="*/ 1701800 h 1790700"/>
              <a:gd name="connsiteX1" fmla="*/ 88900 w 555526"/>
              <a:gd name="connsiteY1" fmla="*/ 1790700 h 1790700"/>
              <a:gd name="connsiteX2" fmla="*/ 38100 w 555526"/>
              <a:gd name="connsiteY2" fmla="*/ 1454150 h 1790700"/>
              <a:gd name="connsiteX3" fmla="*/ 6350 w 555526"/>
              <a:gd name="connsiteY3" fmla="*/ 1352550 h 1790700"/>
              <a:gd name="connsiteX4" fmla="*/ 0 w 555526"/>
              <a:gd name="connsiteY4" fmla="*/ 806450 h 1790700"/>
              <a:gd name="connsiteX5" fmla="*/ 555526 w 555526"/>
              <a:gd name="connsiteY5" fmla="*/ 616744 h 1790700"/>
              <a:gd name="connsiteX6" fmla="*/ 552450 w 555526"/>
              <a:gd name="connsiteY6" fmla="*/ 0 h 1790700"/>
              <a:gd name="connsiteX0" fmla="*/ 95250 w 555526"/>
              <a:gd name="connsiteY0" fmla="*/ 1701800 h 1790700"/>
              <a:gd name="connsiteX1" fmla="*/ 88900 w 555526"/>
              <a:gd name="connsiteY1" fmla="*/ 1790700 h 1790700"/>
              <a:gd name="connsiteX2" fmla="*/ 95250 w 555526"/>
              <a:gd name="connsiteY2" fmla="*/ 1663700 h 1790700"/>
              <a:gd name="connsiteX3" fmla="*/ 6350 w 555526"/>
              <a:gd name="connsiteY3" fmla="*/ 1352550 h 1790700"/>
              <a:gd name="connsiteX4" fmla="*/ 0 w 555526"/>
              <a:gd name="connsiteY4" fmla="*/ 806450 h 1790700"/>
              <a:gd name="connsiteX5" fmla="*/ 555526 w 555526"/>
              <a:gd name="connsiteY5" fmla="*/ 616744 h 1790700"/>
              <a:gd name="connsiteX6" fmla="*/ 552450 w 555526"/>
              <a:gd name="connsiteY6" fmla="*/ 0 h 1790700"/>
              <a:gd name="connsiteX0" fmla="*/ 95250 w 555526"/>
              <a:gd name="connsiteY0" fmla="*/ 1701800 h 1790700"/>
              <a:gd name="connsiteX1" fmla="*/ 88900 w 555526"/>
              <a:gd name="connsiteY1" fmla="*/ 1790700 h 1790700"/>
              <a:gd name="connsiteX2" fmla="*/ 95250 w 555526"/>
              <a:gd name="connsiteY2" fmla="*/ 1704441 h 1790700"/>
              <a:gd name="connsiteX3" fmla="*/ 6350 w 555526"/>
              <a:gd name="connsiteY3" fmla="*/ 1352550 h 1790700"/>
              <a:gd name="connsiteX4" fmla="*/ 0 w 555526"/>
              <a:gd name="connsiteY4" fmla="*/ 806450 h 1790700"/>
              <a:gd name="connsiteX5" fmla="*/ 555526 w 555526"/>
              <a:gd name="connsiteY5" fmla="*/ 616744 h 1790700"/>
              <a:gd name="connsiteX6" fmla="*/ 552450 w 555526"/>
              <a:gd name="connsiteY6" fmla="*/ 0 h 1790700"/>
              <a:gd name="connsiteX0" fmla="*/ 95250 w 555526"/>
              <a:gd name="connsiteY0" fmla="*/ 1701800 h 1790700"/>
              <a:gd name="connsiteX1" fmla="*/ 88900 w 555526"/>
              <a:gd name="connsiteY1" fmla="*/ 1790700 h 1790700"/>
              <a:gd name="connsiteX2" fmla="*/ 90723 w 555526"/>
              <a:gd name="connsiteY2" fmla="*/ 1699914 h 1790700"/>
              <a:gd name="connsiteX3" fmla="*/ 6350 w 555526"/>
              <a:gd name="connsiteY3" fmla="*/ 1352550 h 1790700"/>
              <a:gd name="connsiteX4" fmla="*/ 0 w 555526"/>
              <a:gd name="connsiteY4" fmla="*/ 806450 h 1790700"/>
              <a:gd name="connsiteX5" fmla="*/ 555526 w 555526"/>
              <a:gd name="connsiteY5" fmla="*/ 616744 h 1790700"/>
              <a:gd name="connsiteX6" fmla="*/ 552450 w 555526"/>
              <a:gd name="connsiteY6" fmla="*/ 0 h 1790700"/>
              <a:gd name="connsiteX0" fmla="*/ 401118 w 861394"/>
              <a:gd name="connsiteY0" fmla="*/ 1701800 h 1790700"/>
              <a:gd name="connsiteX1" fmla="*/ 394768 w 861394"/>
              <a:gd name="connsiteY1" fmla="*/ 1790700 h 1790700"/>
              <a:gd name="connsiteX2" fmla="*/ 396591 w 861394"/>
              <a:gd name="connsiteY2" fmla="*/ 1699914 h 1790700"/>
              <a:gd name="connsiteX3" fmla="*/ 2117 w 861394"/>
              <a:gd name="connsiteY3" fmla="*/ 1344598 h 1790700"/>
              <a:gd name="connsiteX4" fmla="*/ 305868 w 861394"/>
              <a:gd name="connsiteY4" fmla="*/ 806450 h 1790700"/>
              <a:gd name="connsiteX5" fmla="*/ 861394 w 861394"/>
              <a:gd name="connsiteY5" fmla="*/ 616744 h 1790700"/>
              <a:gd name="connsiteX6" fmla="*/ 858318 w 861394"/>
              <a:gd name="connsiteY6" fmla="*/ 0 h 1790700"/>
              <a:gd name="connsiteX0" fmla="*/ 401118 w 861394"/>
              <a:gd name="connsiteY0" fmla="*/ 1701800 h 1790700"/>
              <a:gd name="connsiteX1" fmla="*/ 394768 w 861394"/>
              <a:gd name="connsiteY1" fmla="*/ 1790700 h 1790700"/>
              <a:gd name="connsiteX2" fmla="*/ 396591 w 861394"/>
              <a:gd name="connsiteY2" fmla="*/ 1699914 h 1790700"/>
              <a:gd name="connsiteX3" fmla="*/ 2117 w 861394"/>
              <a:gd name="connsiteY3" fmla="*/ 1344598 h 1790700"/>
              <a:gd name="connsiteX4" fmla="*/ 19621 w 861394"/>
              <a:gd name="connsiteY4" fmla="*/ 647424 h 1790700"/>
              <a:gd name="connsiteX5" fmla="*/ 861394 w 861394"/>
              <a:gd name="connsiteY5" fmla="*/ 616744 h 1790700"/>
              <a:gd name="connsiteX6" fmla="*/ 858318 w 861394"/>
              <a:gd name="connsiteY6" fmla="*/ 0 h 1790700"/>
              <a:gd name="connsiteX0" fmla="*/ 401118 w 859343"/>
              <a:gd name="connsiteY0" fmla="*/ 1791569 h 1880469"/>
              <a:gd name="connsiteX1" fmla="*/ 394768 w 859343"/>
              <a:gd name="connsiteY1" fmla="*/ 1880469 h 1880469"/>
              <a:gd name="connsiteX2" fmla="*/ 396591 w 859343"/>
              <a:gd name="connsiteY2" fmla="*/ 1789683 h 1880469"/>
              <a:gd name="connsiteX3" fmla="*/ 2117 w 859343"/>
              <a:gd name="connsiteY3" fmla="*/ 1434367 h 1880469"/>
              <a:gd name="connsiteX4" fmla="*/ 19621 w 859343"/>
              <a:gd name="connsiteY4" fmla="*/ 737193 h 1880469"/>
              <a:gd name="connsiteX5" fmla="*/ 376364 w 859343"/>
              <a:gd name="connsiteY5" fmla="*/ 205581 h 1880469"/>
              <a:gd name="connsiteX6" fmla="*/ 858318 w 859343"/>
              <a:gd name="connsiteY6" fmla="*/ 89769 h 1880469"/>
              <a:gd name="connsiteX0" fmla="*/ 401118 w 445876"/>
              <a:gd name="connsiteY0" fmla="*/ 2695713 h 2784613"/>
              <a:gd name="connsiteX1" fmla="*/ 394768 w 445876"/>
              <a:gd name="connsiteY1" fmla="*/ 2784613 h 2784613"/>
              <a:gd name="connsiteX2" fmla="*/ 396591 w 445876"/>
              <a:gd name="connsiteY2" fmla="*/ 2693827 h 2784613"/>
              <a:gd name="connsiteX3" fmla="*/ 2117 w 445876"/>
              <a:gd name="connsiteY3" fmla="*/ 2338511 h 2784613"/>
              <a:gd name="connsiteX4" fmla="*/ 19621 w 445876"/>
              <a:gd name="connsiteY4" fmla="*/ 1641337 h 2784613"/>
              <a:gd name="connsiteX5" fmla="*/ 376364 w 445876"/>
              <a:gd name="connsiteY5" fmla="*/ 1109725 h 2784613"/>
              <a:gd name="connsiteX6" fmla="*/ 444851 w 445876"/>
              <a:gd name="connsiteY6" fmla="*/ 0 h 2784613"/>
              <a:gd name="connsiteX0" fmla="*/ 401118 w 444851"/>
              <a:gd name="connsiteY0" fmla="*/ 2695713 h 2784613"/>
              <a:gd name="connsiteX1" fmla="*/ 394768 w 444851"/>
              <a:gd name="connsiteY1" fmla="*/ 2784613 h 2784613"/>
              <a:gd name="connsiteX2" fmla="*/ 396591 w 444851"/>
              <a:gd name="connsiteY2" fmla="*/ 2693827 h 2784613"/>
              <a:gd name="connsiteX3" fmla="*/ 2117 w 444851"/>
              <a:gd name="connsiteY3" fmla="*/ 2338511 h 2784613"/>
              <a:gd name="connsiteX4" fmla="*/ 19621 w 444851"/>
              <a:gd name="connsiteY4" fmla="*/ 1641337 h 2784613"/>
              <a:gd name="connsiteX5" fmla="*/ 376364 w 444851"/>
              <a:gd name="connsiteY5" fmla="*/ 1109725 h 2784613"/>
              <a:gd name="connsiteX6" fmla="*/ 409567 w 444851"/>
              <a:gd name="connsiteY6" fmla="*/ 760234 h 2784613"/>
              <a:gd name="connsiteX7" fmla="*/ 444851 w 444851"/>
              <a:gd name="connsiteY7" fmla="*/ 0 h 2784613"/>
              <a:gd name="connsiteX0" fmla="*/ 401118 w 444851"/>
              <a:gd name="connsiteY0" fmla="*/ 2695713 h 2784613"/>
              <a:gd name="connsiteX1" fmla="*/ 394768 w 444851"/>
              <a:gd name="connsiteY1" fmla="*/ 2784613 h 2784613"/>
              <a:gd name="connsiteX2" fmla="*/ 396591 w 444851"/>
              <a:gd name="connsiteY2" fmla="*/ 2693827 h 2784613"/>
              <a:gd name="connsiteX3" fmla="*/ 2117 w 444851"/>
              <a:gd name="connsiteY3" fmla="*/ 2338511 h 2784613"/>
              <a:gd name="connsiteX4" fmla="*/ 19621 w 444851"/>
              <a:gd name="connsiteY4" fmla="*/ 1641337 h 2784613"/>
              <a:gd name="connsiteX5" fmla="*/ 376364 w 444851"/>
              <a:gd name="connsiteY5" fmla="*/ 1109725 h 2784613"/>
              <a:gd name="connsiteX6" fmla="*/ 393664 w 444851"/>
              <a:gd name="connsiteY6" fmla="*/ 855650 h 2784613"/>
              <a:gd name="connsiteX7" fmla="*/ 444851 w 444851"/>
              <a:gd name="connsiteY7" fmla="*/ 0 h 2784613"/>
              <a:gd name="connsiteX0" fmla="*/ 401118 w 441355"/>
              <a:gd name="connsiteY0" fmla="*/ 2695713 h 2784613"/>
              <a:gd name="connsiteX1" fmla="*/ 394768 w 441355"/>
              <a:gd name="connsiteY1" fmla="*/ 2784613 h 2784613"/>
              <a:gd name="connsiteX2" fmla="*/ 396591 w 441355"/>
              <a:gd name="connsiteY2" fmla="*/ 2693827 h 2784613"/>
              <a:gd name="connsiteX3" fmla="*/ 2117 w 441355"/>
              <a:gd name="connsiteY3" fmla="*/ 2338511 h 2784613"/>
              <a:gd name="connsiteX4" fmla="*/ 19621 w 441355"/>
              <a:gd name="connsiteY4" fmla="*/ 1641337 h 2784613"/>
              <a:gd name="connsiteX5" fmla="*/ 376364 w 441355"/>
              <a:gd name="connsiteY5" fmla="*/ 1109725 h 2784613"/>
              <a:gd name="connsiteX6" fmla="*/ 393664 w 441355"/>
              <a:gd name="connsiteY6" fmla="*/ 855650 h 2784613"/>
              <a:gd name="connsiteX7" fmla="*/ 397144 w 441355"/>
              <a:gd name="connsiteY7" fmla="*/ 0 h 2784613"/>
              <a:gd name="connsiteX0" fmla="*/ 401118 w 401118"/>
              <a:gd name="connsiteY0" fmla="*/ 2695713 h 2784613"/>
              <a:gd name="connsiteX1" fmla="*/ 394768 w 401118"/>
              <a:gd name="connsiteY1" fmla="*/ 2784613 h 2784613"/>
              <a:gd name="connsiteX2" fmla="*/ 396591 w 401118"/>
              <a:gd name="connsiteY2" fmla="*/ 2693827 h 2784613"/>
              <a:gd name="connsiteX3" fmla="*/ 2117 w 401118"/>
              <a:gd name="connsiteY3" fmla="*/ 2338511 h 2784613"/>
              <a:gd name="connsiteX4" fmla="*/ 19621 w 401118"/>
              <a:gd name="connsiteY4" fmla="*/ 1641337 h 2784613"/>
              <a:gd name="connsiteX5" fmla="*/ 376364 w 401118"/>
              <a:gd name="connsiteY5" fmla="*/ 1109725 h 2784613"/>
              <a:gd name="connsiteX6" fmla="*/ 393664 w 401118"/>
              <a:gd name="connsiteY6" fmla="*/ 855650 h 2784613"/>
              <a:gd name="connsiteX7" fmla="*/ 397144 w 401118"/>
              <a:gd name="connsiteY7" fmla="*/ 0 h 2784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01118" h="2784613">
                <a:moveTo>
                  <a:pt x="401118" y="2695713"/>
                </a:moveTo>
                <a:lnTo>
                  <a:pt x="394768" y="2784613"/>
                </a:lnTo>
                <a:cubicBezTo>
                  <a:pt x="395376" y="2754351"/>
                  <a:pt x="395983" y="2724089"/>
                  <a:pt x="396591" y="2693827"/>
                </a:cubicBezTo>
                <a:lnTo>
                  <a:pt x="2117" y="2338511"/>
                </a:lnTo>
                <a:cubicBezTo>
                  <a:pt x="0" y="2156478"/>
                  <a:pt x="21738" y="1823370"/>
                  <a:pt x="19621" y="1641337"/>
                </a:cubicBezTo>
                <a:lnTo>
                  <a:pt x="376364" y="1109725"/>
                </a:lnTo>
                <a:cubicBezTo>
                  <a:pt x="369793" y="962874"/>
                  <a:pt x="390201" y="1040604"/>
                  <a:pt x="393664" y="855650"/>
                </a:cubicBezTo>
                <a:cubicBezTo>
                  <a:pt x="397127" y="670696"/>
                  <a:pt x="391263" y="126706"/>
                  <a:pt x="397144" y="0"/>
                </a:cubicBezTo>
              </a:path>
            </a:pathLst>
          </a:custGeom>
          <a:noFill/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32" name="Freeform 1131"/>
          <p:cNvSpPr/>
          <p:nvPr/>
        </p:nvSpPr>
        <p:spPr bwMode="auto">
          <a:xfrm>
            <a:off x="3235795" y="892036"/>
            <a:ext cx="707298" cy="1628527"/>
          </a:xfrm>
          <a:custGeom>
            <a:avLst/>
            <a:gdLst>
              <a:gd name="connsiteX0" fmla="*/ 977900 w 1054100"/>
              <a:gd name="connsiteY0" fmla="*/ 1701800 h 1701800"/>
              <a:gd name="connsiteX1" fmla="*/ 0 w 1054100"/>
              <a:gd name="connsiteY1" fmla="*/ 1339850 h 1701800"/>
              <a:gd name="connsiteX2" fmla="*/ 0 w 1054100"/>
              <a:gd name="connsiteY2" fmla="*/ 800100 h 1701800"/>
              <a:gd name="connsiteX3" fmla="*/ 1047750 w 1054100"/>
              <a:gd name="connsiteY3" fmla="*/ 603250 h 1701800"/>
              <a:gd name="connsiteX4" fmla="*/ 1054100 w 1054100"/>
              <a:gd name="connsiteY4" fmla="*/ 0 h 1701800"/>
              <a:gd name="connsiteX0" fmla="*/ 977900 w 1430867"/>
              <a:gd name="connsiteY0" fmla="*/ 1701800 h 1701800"/>
              <a:gd name="connsiteX1" fmla="*/ 0 w 1430867"/>
              <a:gd name="connsiteY1" fmla="*/ 1339850 h 1701800"/>
              <a:gd name="connsiteX2" fmla="*/ 0 w 1430867"/>
              <a:gd name="connsiteY2" fmla="*/ 800100 h 1701800"/>
              <a:gd name="connsiteX3" fmla="*/ 1428750 w 1430867"/>
              <a:gd name="connsiteY3" fmla="*/ 609600 h 1701800"/>
              <a:gd name="connsiteX4" fmla="*/ 1054100 w 1430867"/>
              <a:gd name="connsiteY4" fmla="*/ 0 h 1701800"/>
              <a:gd name="connsiteX0" fmla="*/ 977900 w 1435100"/>
              <a:gd name="connsiteY0" fmla="*/ 1701800 h 1701800"/>
              <a:gd name="connsiteX1" fmla="*/ 0 w 1435100"/>
              <a:gd name="connsiteY1" fmla="*/ 1339850 h 1701800"/>
              <a:gd name="connsiteX2" fmla="*/ 0 w 1435100"/>
              <a:gd name="connsiteY2" fmla="*/ 800100 h 1701800"/>
              <a:gd name="connsiteX3" fmla="*/ 1428750 w 1435100"/>
              <a:gd name="connsiteY3" fmla="*/ 609600 h 1701800"/>
              <a:gd name="connsiteX4" fmla="*/ 1435100 w 1435100"/>
              <a:gd name="connsiteY4" fmla="*/ 0 h 1701800"/>
              <a:gd name="connsiteX0" fmla="*/ 977900 w 1430867"/>
              <a:gd name="connsiteY0" fmla="*/ 2695713 h 2695713"/>
              <a:gd name="connsiteX1" fmla="*/ 0 w 1430867"/>
              <a:gd name="connsiteY1" fmla="*/ 2333763 h 2695713"/>
              <a:gd name="connsiteX2" fmla="*/ 0 w 1430867"/>
              <a:gd name="connsiteY2" fmla="*/ 1794013 h 2695713"/>
              <a:gd name="connsiteX3" fmla="*/ 1428750 w 1430867"/>
              <a:gd name="connsiteY3" fmla="*/ 1603513 h 2695713"/>
              <a:gd name="connsiteX4" fmla="*/ 958022 w 1430867"/>
              <a:gd name="connsiteY4" fmla="*/ 0 h 2695713"/>
              <a:gd name="connsiteX0" fmla="*/ 977900 w 977900"/>
              <a:gd name="connsiteY0" fmla="*/ 2695713 h 2695713"/>
              <a:gd name="connsiteX1" fmla="*/ 0 w 977900"/>
              <a:gd name="connsiteY1" fmla="*/ 2333763 h 2695713"/>
              <a:gd name="connsiteX2" fmla="*/ 0 w 977900"/>
              <a:gd name="connsiteY2" fmla="*/ 1794013 h 2695713"/>
              <a:gd name="connsiteX3" fmla="*/ 975526 w 977900"/>
              <a:gd name="connsiteY3" fmla="*/ 649356 h 2695713"/>
              <a:gd name="connsiteX4" fmla="*/ 958022 w 977900"/>
              <a:gd name="connsiteY4" fmla="*/ 0 h 2695713"/>
              <a:gd name="connsiteX0" fmla="*/ 977900 w 977900"/>
              <a:gd name="connsiteY0" fmla="*/ 2695713 h 2695713"/>
              <a:gd name="connsiteX1" fmla="*/ 0 w 977900"/>
              <a:gd name="connsiteY1" fmla="*/ 2333763 h 2695713"/>
              <a:gd name="connsiteX2" fmla="*/ 270345 w 977900"/>
              <a:gd name="connsiteY2" fmla="*/ 855759 h 2695713"/>
              <a:gd name="connsiteX3" fmla="*/ 975526 w 977900"/>
              <a:gd name="connsiteY3" fmla="*/ 649356 h 2695713"/>
              <a:gd name="connsiteX4" fmla="*/ 958022 w 977900"/>
              <a:gd name="connsiteY4" fmla="*/ 0 h 2695713"/>
              <a:gd name="connsiteX0" fmla="*/ 707555 w 707555"/>
              <a:gd name="connsiteY0" fmla="*/ 2695713 h 2695713"/>
              <a:gd name="connsiteX1" fmla="*/ 0 w 707555"/>
              <a:gd name="connsiteY1" fmla="*/ 1141068 h 2695713"/>
              <a:gd name="connsiteX2" fmla="*/ 0 w 707555"/>
              <a:gd name="connsiteY2" fmla="*/ 855759 h 2695713"/>
              <a:gd name="connsiteX3" fmla="*/ 705181 w 707555"/>
              <a:gd name="connsiteY3" fmla="*/ 649356 h 2695713"/>
              <a:gd name="connsiteX4" fmla="*/ 687677 w 707555"/>
              <a:gd name="connsiteY4" fmla="*/ 0 h 2695713"/>
              <a:gd name="connsiteX0" fmla="*/ 707555 w 707555"/>
              <a:gd name="connsiteY0" fmla="*/ 2695713 h 2695713"/>
              <a:gd name="connsiteX1" fmla="*/ 374097 w 707555"/>
              <a:gd name="connsiteY1" fmla="*/ 1962482 h 2695713"/>
              <a:gd name="connsiteX2" fmla="*/ 0 w 707555"/>
              <a:gd name="connsiteY2" fmla="*/ 1141068 h 2695713"/>
              <a:gd name="connsiteX3" fmla="*/ 0 w 707555"/>
              <a:gd name="connsiteY3" fmla="*/ 855759 h 2695713"/>
              <a:gd name="connsiteX4" fmla="*/ 705181 w 707555"/>
              <a:gd name="connsiteY4" fmla="*/ 649356 h 2695713"/>
              <a:gd name="connsiteX5" fmla="*/ 687677 w 707555"/>
              <a:gd name="connsiteY5" fmla="*/ 0 h 2695713"/>
              <a:gd name="connsiteX0" fmla="*/ 707555 w 707555"/>
              <a:gd name="connsiteY0" fmla="*/ 2695713 h 2695713"/>
              <a:gd name="connsiteX1" fmla="*/ 302535 w 707555"/>
              <a:gd name="connsiteY1" fmla="*/ 1604673 h 2695713"/>
              <a:gd name="connsiteX2" fmla="*/ 0 w 707555"/>
              <a:gd name="connsiteY2" fmla="*/ 1141068 h 2695713"/>
              <a:gd name="connsiteX3" fmla="*/ 0 w 707555"/>
              <a:gd name="connsiteY3" fmla="*/ 855759 h 2695713"/>
              <a:gd name="connsiteX4" fmla="*/ 705181 w 707555"/>
              <a:gd name="connsiteY4" fmla="*/ 649356 h 2695713"/>
              <a:gd name="connsiteX5" fmla="*/ 687677 w 707555"/>
              <a:gd name="connsiteY5" fmla="*/ 0 h 2695713"/>
              <a:gd name="connsiteX0" fmla="*/ 707555 w 843224"/>
              <a:gd name="connsiteY0" fmla="*/ 2695713 h 2695713"/>
              <a:gd name="connsiteX1" fmla="*/ 843224 w 843224"/>
              <a:gd name="connsiteY1" fmla="*/ 2177167 h 2695713"/>
              <a:gd name="connsiteX2" fmla="*/ 302535 w 843224"/>
              <a:gd name="connsiteY2" fmla="*/ 1604673 h 2695713"/>
              <a:gd name="connsiteX3" fmla="*/ 0 w 843224"/>
              <a:gd name="connsiteY3" fmla="*/ 1141068 h 2695713"/>
              <a:gd name="connsiteX4" fmla="*/ 0 w 843224"/>
              <a:gd name="connsiteY4" fmla="*/ 855759 h 2695713"/>
              <a:gd name="connsiteX5" fmla="*/ 705181 w 843224"/>
              <a:gd name="connsiteY5" fmla="*/ 649356 h 2695713"/>
              <a:gd name="connsiteX6" fmla="*/ 687677 w 843224"/>
              <a:gd name="connsiteY6" fmla="*/ 0 h 2695713"/>
              <a:gd name="connsiteX0" fmla="*/ 707555 w 707555"/>
              <a:gd name="connsiteY0" fmla="*/ 2695713 h 2695713"/>
              <a:gd name="connsiteX1" fmla="*/ 302535 w 707555"/>
              <a:gd name="connsiteY1" fmla="*/ 1604673 h 2695713"/>
              <a:gd name="connsiteX2" fmla="*/ 0 w 707555"/>
              <a:gd name="connsiteY2" fmla="*/ 1141068 h 2695713"/>
              <a:gd name="connsiteX3" fmla="*/ 0 w 707555"/>
              <a:gd name="connsiteY3" fmla="*/ 855759 h 2695713"/>
              <a:gd name="connsiteX4" fmla="*/ 705181 w 707555"/>
              <a:gd name="connsiteY4" fmla="*/ 649356 h 2695713"/>
              <a:gd name="connsiteX5" fmla="*/ 687677 w 707555"/>
              <a:gd name="connsiteY5" fmla="*/ 0 h 2695713"/>
              <a:gd name="connsiteX0" fmla="*/ 302535 w 707298"/>
              <a:gd name="connsiteY0" fmla="*/ 1604673 h 1604673"/>
              <a:gd name="connsiteX1" fmla="*/ 0 w 707298"/>
              <a:gd name="connsiteY1" fmla="*/ 1141068 h 1604673"/>
              <a:gd name="connsiteX2" fmla="*/ 0 w 707298"/>
              <a:gd name="connsiteY2" fmla="*/ 855759 h 1604673"/>
              <a:gd name="connsiteX3" fmla="*/ 705181 w 707298"/>
              <a:gd name="connsiteY3" fmla="*/ 649356 h 1604673"/>
              <a:gd name="connsiteX4" fmla="*/ 687677 w 707298"/>
              <a:gd name="connsiteY4" fmla="*/ 0 h 1604673"/>
              <a:gd name="connsiteX0" fmla="*/ 318438 w 707298"/>
              <a:gd name="connsiteY0" fmla="*/ 1628527 h 1628527"/>
              <a:gd name="connsiteX1" fmla="*/ 0 w 707298"/>
              <a:gd name="connsiteY1" fmla="*/ 1141068 h 1628527"/>
              <a:gd name="connsiteX2" fmla="*/ 0 w 707298"/>
              <a:gd name="connsiteY2" fmla="*/ 855759 h 1628527"/>
              <a:gd name="connsiteX3" fmla="*/ 705181 w 707298"/>
              <a:gd name="connsiteY3" fmla="*/ 649356 h 1628527"/>
              <a:gd name="connsiteX4" fmla="*/ 687677 w 707298"/>
              <a:gd name="connsiteY4" fmla="*/ 0 h 1628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7298" h="1628527">
                <a:moveTo>
                  <a:pt x="318438" y="1628527"/>
                </a:moveTo>
                <a:lnTo>
                  <a:pt x="0" y="1141068"/>
                </a:lnTo>
                <a:lnTo>
                  <a:pt x="0" y="855759"/>
                </a:lnTo>
                <a:lnTo>
                  <a:pt x="705181" y="649356"/>
                </a:lnTo>
                <a:cubicBezTo>
                  <a:pt x="707298" y="448273"/>
                  <a:pt x="685560" y="201083"/>
                  <a:pt x="687677" y="0"/>
                </a:cubicBezTo>
              </a:path>
            </a:pathLst>
          </a:custGeom>
          <a:noFill/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47" name="Isosceles Triangle 646"/>
          <p:cNvSpPr/>
          <p:nvPr/>
        </p:nvSpPr>
        <p:spPr bwMode="auto">
          <a:xfrm>
            <a:off x="3487855" y="2549879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45" name="Isosceles Triangle 644"/>
          <p:cNvSpPr/>
          <p:nvPr/>
        </p:nvSpPr>
        <p:spPr bwMode="auto">
          <a:xfrm flipV="1">
            <a:off x="3487855" y="2948041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87" name="Group 273"/>
          <p:cNvGrpSpPr/>
          <p:nvPr/>
        </p:nvGrpSpPr>
        <p:grpSpPr>
          <a:xfrm flipV="1">
            <a:off x="3487855" y="2748961"/>
            <a:ext cx="149311" cy="149310"/>
            <a:chOff x="9209112" y="7464897"/>
            <a:chExt cx="432048" cy="216023"/>
          </a:xfrm>
        </p:grpSpPr>
        <p:sp>
          <p:nvSpPr>
            <p:cNvPr id="719" name="Flowchart: Delay 718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20" name="Flowchart: Delay 719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1133" name="TextBox 1132"/>
          <p:cNvSpPr txBox="1"/>
          <p:nvPr/>
        </p:nvSpPr>
        <p:spPr>
          <a:xfrm flipV="1">
            <a:off x="1072208" y="2867417"/>
            <a:ext cx="80150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dirty="0" smtClean="0">
                <a:solidFill>
                  <a:srgbClr val="C00000"/>
                </a:solidFill>
              </a:rPr>
              <a:t>SVID=5</a:t>
            </a:r>
            <a:endParaRPr lang="en-US" sz="1800" dirty="0" smtClean="0">
              <a:solidFill>
                <a:srgbClr val="C00000"/>
              </a:solidFill>
            </a:endParaRPr>
          </a:p>
        </p:txBody>
      </p:sp>
      <p:sp>
        <p:nvSpPr>
          <p:cNvPr id="1134" name="TextBox 1133"/>
          <p:cNvSpPr txBox="1"/>
          <p:nvPr/>
        </p:nvSpPr>
        <p:spPr>
          <a:xfrm flipV="1">
            <a:off x="1072208" y="2579385"/>
            <a:ext cx="80150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800" dirty="0" smtClean="0">
                <a:solidFill>
                  <a:srgbClr val="0070C0"/>
                </a:solidFill>
              </a:rPr>
              <a:t>SVID=7</a:t>
            </a:r>
            <a:endParaRPr lang="en-US" sz="1800" dirty="0" smtClean="0">
              <a:solidFill>
                <a:srgbClr val="0070C0"/>
              </a:solidFill>
            </a:endParaRPr>
          </a:p>
        </p:txBody>
      </p:sp>
      <p:sp>
        <p:nvSpPr>
          <p:cNvPr id="1135" name="TextBox 1134"/>
          <p:cNvSpPr txBox="1"/>
          <p:nvPr/>
        </p:nvSpPr>
        <p:spPr>
          <a:xfrm>
            <a:off x="2338343" y="-114528"/>
            <a:ext cx="410369" cy="73866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4800" b="0" dirty="0" smtClean="0">
                <a:solidFill>
                  <a:srgbClr val="FF0000"/>
                </a:solidFill>
              </a:rPr>
              <a:t>X</a:t>
            </a:r>
            <a:endParaRPr lang="en-US" sz="4800" b="0" dirty="0" smtClean="0">
              <a:solidFill>
                <a:srgbClr val="FF0000"/>
              </a:solidFill>
            </a:endParaRPr>
          </a:p>
        </p:txBody>
      </p:sp>
      <p:sp>
        <p:nvSpPr>
          <p:cNvPr id="676" name="Freeform 675"/>
          <p:cNvSpPr/>
          <p:nvPr/>
        </p:nvSpPr>
        <p:spPr bwMode="auto">
          <a:xfrm flipV="1">
            <a:off x="3142420" y="903356"/>
            <a:ext cx="725988" cy="2890414"/>
          </a:xfrm>
          <a:custGeom>
            <a:avLst/>
            <a:gdLst>
              <a:gd name="connsiteX0" fmla="*/ 0 w 819150"/>
              <a:gd name="connsiteY0" fmla="*/ 1781175 h 1781175"/>
              <a:gd name="connsiteX1" fmla="*/ 0 w 819150"/>
              <a:gd name="connsiteY1" fmla="*/ 1781175 h 1781175"/>
              <a:gd name="connsiteX2" fmla="*/ 0 w 819150"/>
              <a:gd name="connsiteY2" fmla="*/ 1143000 h 1781175"/>
              <a:gd name="connsiteX3" fmla="*/ 819150 w 819150"/>
              <a:gd name="connsiteY3" fmla="*/ 990600 h 1781175"/>
              <a:gd name="connsiteX4" fmla="*/ 809625 w 819150"/>
              <a:gd name="connsiteY4" fmla="*/ 0 h 1781175"/>
              <a:gd name="connsiteX0" fmla="*/ 0 w 819150"/>
              <a:gd name="connsiteY0" fmla="*/ 1777426 h 1777426"/>
              <a:gd name="connsiteX1" fmla="*/ 0 w 819150"/>
              <a:gd name="connsiteY1" fmla="*/ 1777426 h 1777426"/>
              <a:gd name="connsiteX2" fmla="*/ 0 w 819150"/>
              <a:gd name="connsiteY2" fmla="*/ 1139251 h 1777426"/>
              <a:gd name="connsiteX3" fmla="*/ 819150 w 819150"/>
              <a:gd name="connsiteY3" fmla="*/ 986851 h 1777426"/>
              <a:gd name="connsiteX4" fmla="*/ 359552 w 819150"/>
              <a:gd name="connsiteY4" fmla="*/ 0 h 1777426"/>
              <a:gd name="connsiteX0" fmla="*/ 0 w 819150"/>
              <a:gd name="connsiteY0" fmla="*/ 1777426 h 1777426"/>
              <a:gd name="connsiteX1" fmla="*/ 0 w 819150"/>
              <a:gd name="connsiteY1" fmla="*/ 1777426 h 1777426"/>
              <a:gd name="connsiteX2" fmla="*/ 0 w 819150"/>
              <a:gd name="connsiteY2" fmla="*/ 1139251 h 1777426"/>
              <a:gd name="connsiteX3" fmla="*/ 819150 w 819150"/>
              <a:gd name="connsiteY3" fmla="*/ 986851 h 1777426"/>
              <a:gd name="connsiteX4" fmla="*/ 508744 w 819150"/>
              <a:gd name="connsiteY4" fmla="*/ 310633 h 1777426"/>
              <a:gd name="connsiteX5" fmla="*/ 359552 w 819150"/>
              <a:gd name="connsiteY5" fmla="*/ 0 h 1777426"/>
              <a:gd name="connsiteX0" fmla="*/ 0 w 819150"/>
              <a:gd name="connsiteY0" fmla="*/ 1777426 h 1777426"/>
              <a:gd name="connsiteX1" fmla="*/ 0 w 819150"/>
              <a:gd name="connsiteY1" fmla="*/ 1777426 h 1777426"/>
              <a:gd name="connsiteX2" fmla="*/ 0 w 819150"/>
              <a:gd name="connsiteY2" fmla="*/ 1139251 h 1777426"/>
              <a:gd name="connsiteX3" fmla="*/ 819150 w 819150"/>
              <a:gd name="connsiteY3" fmla="*/ 986851 h 1777426"/>
              <a:gd name="connsiteX4" fmla="*/ 819150 w 819150"/>
              <a:gd name="connsiteY4" fmla="*/ 432047 h 1777426"/>
              <a:gd name="connsiteX5" fmla="*/ 359552 w 819150"/>
              <a:gd name="connsiteY5" fmla="*/ 0 h 1777426"/>
              <a:gd name="connsiteX0" fmla="*/ 0 w 819150"/>
              <a:gd name="connsiteY0" fmla="*/ 1777426 h 1777426"/>
              <a:gd name="connsiteX1" fmla="*/ 0 w 819150"/>
              <a:gd name="connsiteY1" fmla="*/ 1777426 h 1777426"/>
              <a:gd name="connsiteX2" fmla="*/ 0 w 819150"/>
              <a:gd name="connsiteY2" fmla="*/ 1139251 h 1777426"/>
              <a:gd name="connsiteX3" fmla="*/ 819150 w 819150"/>
              <a:gd name="connsiteY3" fmla="*/ 986851 h 1777426"/>
              <a:gd name="connsiteX4" fmla="*/ 819150 w 819150"/>
              <a:gd name="connsiteY4" fmla="*/ 432047 h 1777426"/>
              <a:gd name="connsiteX5" fmla="*/ 483732 w 819150"/>
              <a:gd name="connsiteY5" fmla="*/ 116781 h 1777426"/>
              <a:gd name="connsiteX6" fmla="*/ 359552 w 819150"/>
              <a:gd name="connsiteY6" fmla="*/ 0 h 1777426"/>
              <a:gd name="connsiteX0" fmla="*/ 0 w 819150"/>
              <a:gd name="connsiteY0" fmla="*/ 1777426 h 1777426"/>
              <a:gd name="connsiteX1" fmla="*/ 0 w 819150"/>
              <a:gd name="connsiteY1" fmla="*/ 1777426 h 1777426"/>
              <a:gd name="connsiteX2" fmla="*/ 0 w 819150"/>
              <a:gd name="connsiteY2" fmla="*/ 1139251 h 1777426"/>
              <a:gd name="connsiteX3" fmla="*/ 819150 w 819150"/>
              <a:gd name="connsiteY3" fmla="*/ 986851 h 1777426"/>
              <a:gd name="connsiteX4" fmla="*/ 819150 w 819150"/>
              <a:gd name="connsiteY4" fmla="*/ 432047 h 1777426"/>
              <a:gd name="connsiteX5" fmla="*/ 359552 w 819150"/>
              <a:gd name="connsiteY5" fmla="*/ 72007 h 1777426"/>
              <a:gd name="connsiteX6" fmla="*/ 359552 w 819150"/>
              <a:gd name="connsiteY6" fmla="*/ 0 h 1777426"/>
              <a:gd name="connsiteX0" fmla="*/ 0 w 819150"/>
              <a:gd name="connsiteY0" fmla="*/ 1777426 h 1777426"/>
              <a:gd name="connsiteX1" fmla="*/ 0 w 819150"/>
              <a:gd name="connsiteY1" fmla="*/ 1777426 h 1777426"/>
              <a:gd name="connsiteX2" fmla="*/ 0 w 819150"/>
              <a:gd name="connsiteY2" fmla="*/ 1139251 h 1777426"/>
              <a:gd name="connsiteX3" fmla="*/ 819150 w 819150"/>
              <a:gd name="connsiteY3" fmla="*/ 986851 h 1777426"/>
              <a:gd name="connsiteX4" fmla="*/ 819150 w 819150"/>
              <a:gd name="connsiteY4" fmla="*/ 432047 h 1777426"/>
              <a:gd name="connsiteX5" fmla="*/ 369557 w 819150"/>
              <a:gd name="connsiteY5" fmla="*/ 93952 h 1777426"/>
              <a:gd name="connsiteX6" fmla="*/ 359552 w 819150"/>
              <a:gd name="connsiteY6" fmla="*/ 0 h 1777426"/>
              <a:gd name="connsiteX0" fmla="*/ 0 w 819150"/>
              <a:gd name="connsiteY0" fmla="*/ 1792056 h 1792056"/>
              <a:gd name="connsiteX1" fmla="*/ 0 w 819150"/>
              <a:gd name="connsiteY1" fmla="*/ 1792056 h 1792056"/>
              <a:gd name="connsiteX2" fmla="*/ 0 w 819150"/>
              <a:gd name="connsiteY2" fmla="*/ 1153881 h 1792056"/>
              <a:gd name="connsiteX3" fmla="*/ 819150 w 819150"/>
              <a:gd name="connsiteY3" fmla="*/ 1001481 h 1792056"/>
              <a:gd name="connsiteX4" fmla="*/ 819150 w 819150"/>
              <a:gd name="connsiteY4" fmla="*/ 446677 h 1792056"/>
              <a:gd name="connsiteX5" fmla="*/ 369557 w 819150"/>
              <a:gd name="connsiteY5" fmla="*/ 108582 h 1792056"/>
              <a:gd name="connsiteX6" fmla="*/ 366222 w 819150"/>
              <a:gd name="connsiteY6" fmla="*/ 0 h 1792056"/>
              <a:gd name="connsiteX0" fmla="*/ 0 w 819150"/>
              <a:gd name="connsiteY0" fmla="*/ 1855556 h 1855556"/>
              <a:gd name="connsiteX1" fmla="*/ 0 w 819150"/>
              <a:gd name="connsiteY1" fmla="*/ 1855556 h 1855556"/>
              <a:gd name="connsiteX2" fmla="*/ 0 w 819150"/>
              <a:gd name="connsiteY2" fmla="*/ 1217381 h 1855556"/>
              <a:gd name="connsiteX3" fmla="*/ 819150 w 819150"/>
              <a:gd name="connsiteY3" fmla="*/ 1064981 h 1855556"/>
              <a:gd name="connsiteX4" fmla="*/ 819150 w 819150"/>
              <a:gd name="connsiteY4" fmla="*/ 510177 h 1855556"/>
              <a:gd name="connsiteX5" fmla="*/ 369557 w 819150"/>
              <a:gd name="connsiteY5" fmla="*/ 172082 h 1855556"/>
              <a:gd name="connsiteX6" fmla="*/ 363327 w 819150"/>
              <a:gd name="connsiteY6" fmla="*/ 0 h 1855556"/>
              <a:gd name="connsiteX0" fmla="*/ 0 w 819150"/>
              <a:gd name="connsiteY0" fmla="*/ 1879410 h 1879410"/>
              <a:gd name="connsiteX1" fmla="*/ 0 w 819150"/>
              <a:gd name="connsiteY1" fmla="*/ 1879410 h 1879410"/>
              <a:gd name="connsiteX2" fmla="*/ 0 w 819150"/>
              <a:gd name="connsiteY2" fmla="*/ 1241235 h 1879410"/>
              <a:gd name="connsiteX3" fmla="*/ 819150 w 819150"/>
              <a:gd name="connsiteY3" fmla="*/ 1088835 h 1879410"/>
              <a:gd name="connsiteX4" fmla="*/ 819150 w 819150"/>
              <a:gd name="connsiteY4" fmla="*/ 534031 h 1879410"/>
              <a:gd name="connsiteX5" fmla="*/ 369557 w 819150"/>
              <a:gd name="connsiteY5" fmla="*/ 195936 h 1879410"/>
              <a:gd name="connsiteX6" fmla="*/ 366952 w 819150"/>
              <a:gd name="connsiteY6" fmla="*/ 0 h 1879410"/>
              <a:gd name="connsiteX0" fmla="*/ 0 w 819150"/>
              <a:gd name="connsiteY0" fmla="*/ 1879410 h 1879410"/>
              <a:gd name="connsiteX1" fmla="*/ 0 w 819150"/>
              <a:gd name="connsiteY1" fmla="*/ 1879410 h 1879410"/>
              <a:gd name="connsiteX2" fmla="*/ 0 w 819150"/>
              <a:gd name="connsiteY2" fmla="*/ 1241235 h 1879410"/>
              <a:gd name="connsiteX3" fmla="*/ 819150 w 819150"/>
              <a:gd name="connsiteY3" fmla="*/ 1088835 h 1879410"/>
              <a:gd name="connsiteX4" fmla="*/ 819150 w 819150"/>
              <a:gd name="connsiteY4" fmla="*/ 534031 h 1879410"/>
              <a:gd name="connsiteX5" fmla="*/ 419482 w 819150"/>
              <a:gd name="connsiteY5" fmla="*/ 195936 h 1879410"/>
              <a:gd name="connsiteX6" fmla="*/ 366952 w 819150"/>
              <a:gd name="connsiteY6" fmla="*/ 0 h 1879410"/>
              <a:gd name="connsiteX0" fmla="*/ 0 w 819150"/>
              <a:gd name="connsiteY0" fmla="*/ 1879410 h 1879410"/>
              <a:gd name="connsiteX1" fmla="*/ 0 w 819150"/>
              <a:gd name="connsiteY1" fmla="*/ 1879410 h 1879410"/>
              <a:gd name="connsiteX2" fmla="*/ 0 w 819150"/>
              <a:gd name="connsiteY2" fmla="*/ 1241235 h 1879410"/>
              <a:gd name="connsiteX3" fmla="*/ 819150 w 819150"/>
              <a:gd name="connsiteY3" fmla="*/ 1088835 h 1879410"/>
              <a:gd name="connsiteX4" fmla="*/ 819150 w 819150"/>
              <a:gd name="connsiteY4" fmla="*/ 534031 h 1879410"/>
              <a:gd name="connsiteX5" fmla="*/ 419482 w 819150"/>
              <a:gd name="connsiteY5" fmla="*/ 195936 h 1879410"/>
              <a:gd name="connsiteX6" fmla="*/ 416877 w 819150"/>
              <a:gd name="connsiteY6" fmla="*/ 0 h 1879410"/>
              <a:gd name="connsiteX0" fmla="*/ 0 w 819150"/>
              <a:gd name="connsiteY0" fmla="*/ 1879410 h 1879410"/>
              <a:gd name="connsiteX1" fmla="*/ 0 w 819150"/>
              <a:gd name="connsiteY1" fmla="*/ 1879410 h 1879410"/>
              <a:gd name="connsiteX2" fmla="*/ 0 w 819150"/>
              <a:gd name="connsiteY2" fmla="*/ 1289002 h 1879410"/>
              <a:gd name="connsiteX3" fmla="*/ 819150 w 819150"/>
              <a:gd name="connsiteY3" fmla="*/ 1088835 h 1879410"/>
              <a:gd name="connsiteX4" fmla="*/ 819150 w 819150"/>
              <a:gd name="connsiteY4" fmla="*/ 534031 h 1879410"/>
              <a:gd name="connsiteX5" fmla="*/ 419482 w 819150"/>
              <a:gd name="connsiteY5" fmla="*/ 195936 h 1879410"/>
              <a:gd name="connsiteX6" fmla="*/ 416877 w 819150"/>
              <a:gd name="connsiteY6" fmla="*/ 0 h 1879410"/>
              <a:gd name="connsiteX0" fmla="*/ 0 w 830354"/>
              <a:gd name="connsiteY0" fmla="*/ 1879410 h 1879410"/>
              <a:gd name="connsiteX1" fmla="*/ 0 w 830354"/>
              <a:gd name="connsiteY1" fmla="*/ 1879410 h 1879410"/>
              <a:gd name="connsiteX2" fmla="*/ 0 w 830354"/>
              <a:gd name="connsiteY2" fmla="*/ 1289002 h 1879410"/>
              <a:gd name="connsiteX3" fmla="*/ 819150 w 830354"/>
              <a:gd name="connsiteY3" fmla="*/ 1088835 h 1879410"/>
              <a:gd name="connsiteX4" fmla="*/ 830354 w 830354"/>
              <a:gd name="connsiteY4" fmla="*/ 718276 h 1879410"/>
              <a:gd name="connsiteX5" fmla="*/ 419482 w 830354"/>
              <a:gd name="connsiteY5" fmla="*/ 195936 h 1879410"/>
              <a:gd name="connsiteX6" fmla="*/ 416877 w 830354"/>
              <a:gd name="connsiteY6" fmla="*/ 0 h 1879410"/>
              <a:gd name="connsiteX0" fmla="*/ 0 w 830354"/>
              <a:gd name="connsiteY0" fmla="*/ 1879410 h 1879410"/>
              <a:gd name="connsiteX1" fmla="*/ 0 w 830354"/>
              <a:gd name="connsiteY1" fmla="*/ 1879410 h 1879410"/>
              <a:gd name="connsiteX2" fmla="*/ 0 w 830354"/>
              <a:gd name="connsiteY2" fmla="*/ 1289002 h 1879410"/>
              <a:gd name="connsiteX3" fmla="*/ 819150 w 830354"/>
              <a:gd name="connsiteY3" fmla="*/ 1088835 h 1879410"/>
              <a:gd name="connsiteX4" fmla="*/ 830354 w 830354"/>
              <a:gd name="connsiteY4" fmla="*/ 718276 h 1879410"/>
              <a:gd name="connsiteX5" fmla="*/ 397073 w 830354"/>
              <a:gd name="connsiteY5" fmla="*/ 332414 h 1879410"/>
              <a:gd name="connsiteX6" fmla="*/ 416877 w 830354"/>
              <a:gd name="connsiteY6" fmla="*/ 0 h 1879410"/>
              <a:gd name="connsiteX0" fmla="*/ 0 w 830354"/>
              <a:gd name="connsiteY0" fmla="*/ 2834754 h 2834754"/>
              <a:gd name="connsiteX1" fmla="*/ 0 w 830354"/>
              <a:gd name="connsiteY1" fmla="*/ 2834754 h 2834754"/>
              <a:gd name="connsiteX2" fmla="*/ 0 w 830354"/>
              <a:gd name="connsiteY2" fmla="*/ 2244346 h 2834754"/>
              <a:gd name="connsiteX3" fmla="*/ 819150 w 830354"/>
              <a:gd name="connsiteY3" fmla="*/ 2044179 h 2834754"/>
              <a:gd name="connsiteX4" fmla="*/ 830354 w 830354"/>
              <a:gd name="connsiteY4" fmla="*/ 1673620 h 2834754"/>
              <a:gd name="connsiteX5" fmla="*/ 397073 w 830354"/>
              <a:gd name="connsiteY5" fmla="*/ 1287758 h 2834754"/>
              <a:gd name="connsiteX6" fmla="*/ 405672 w 830354"/>
              <a:gd name="connsiteY6" fmla="*/ 0 h 2834754"/>
              <a:gd name="connsiteX0" fmla="*/ 0 w 985687"/>
              <a:gd name="connsiteY0" fmla="*/ 2834754 h 2834754"/>
              <a:gd name="connsiteX1" fmla="*/ 0 w 985687"/>
              <a:gd name="connsiteY1" fmla="*/ 2834754 h 2834754"/>
              <a:gd name="connsiteX2" fmla="*/ 985687 w 985687"/>
              <a:gd name="connsiteY2" fmla="*/ 2268200 h 2834754"/>
              <a:gd name="connsiteX3" fmla="*/ 819150 w 985687"/>
              <a:gd name="connsiteY3" fmla="*/ 2044179 h 2834754"/>
              <a:gd name="connsiteX4" fmla="*/ 830354 w 985687"/>
              <a:gd name="connsiteY4" fmla="*/ 1673620 h 2834754"/>
              <a:gd name="connsiteX5" fmla="*/ 397073 w 985687"/>
              <a:gd name="connsiteY5" fmla="*/ 1287758 h 2834754"/>
              <a:gd name="connsiteX6" fmla="*/ 405672 w 985687"/>
              <a:gd name="connsiteY6" fmla="*/ 0 h 2834754"/>
              <a:gd name="connsiteX0" fmla="*/ 0 w 992214"/>
              <a:gd name="connsiteY0" fmla="*/ 2834754 h 2898364"/>
              <a:gd name="connsiteX1" fmla="*/ 992214 w 992214"/>
              <a:gd name="connsiteY1" fmla="*/ 2898364 h 2898364"/>
              <a:gd name="connsiteX2" fmla="*/ 985687 w 992214"/>
              <a:gd name="connsiteY2" fmla="*/ 2268200 h 2898364"/>
              <a:gd name="connsiteX3" fmla="*/ 819150 w 992214"/>
              <a:gd name="connsiteY3" fmla="*/ 2044179 h 2898364"/>
              <a:gd name="connsiteX4" fmla="*/ 830354 w 992214"/>
              <a:gd name="connsiteY4" fmla="*/ 1673620 h 2898364"/>
              <a:gd name="connsiteX5" fmla="*/ 397073 w 992214"/>
              <a:gd name="connsiteY5" fmla="*/ 1287758 h 2898364"/>
              <a:gd name="connsiteX6" fmla="*/ 405672 w 992214"/>
              <a:gd name="connsiteY6" fmla="*/ 0 h 2898364"/>
              <a:gd name="connsiteX0" fmla="*/ 0 w 659300"/>
              <a:gd name="connsiteY0" fmla="*/ 2675728 h 2898364"/>
              <a:gd name="connsiteX1" fmla="*/ 659300 w 659300"/>
              <a:gd name="connsiteY1" fmla="*/ 2898364 h 2898364"/>
              <a:gd name="connsiteX2" fmla="*/ 652773 w 659300"/>
              <a:gd name="connsiteY2" fmla="*/ 2268200 h 2898364"/>
              <a:gd name="connsiteX3" fmla="*/ 486236 w 659300"/>
              <a:gd name="connsiteY3" fmla="*/ 2044179 h 2898364"/>
              <a:gd name="connsiteX4" fmla="*/ 497440 w 659300"/>
              <a:gd name="connsiteY4" fmla="*/ 1673620 h 2898364"/>
              <a:gd name="connsiteX5" fmla="*/ 64159 w 659300"/>
              <a:gd name="connsiteY5" fmla="*/ 1287758 h 2898364"/>
              <a:gd name="connsiteX6" fmla="*/ 72758 w 659300"/>
              <a:gd name="connsiteY6" fmla="*/ 0 h 2898364"/>
              <a:gd name="connsiteX0" fmla="*/ 0 w 672356"/>
              <a:gd name="connsiteY0" fmla="*/ 2675728 h 2675728"/>
              <a:gd name="connsiteX1" fmla="*/ 672356 w 672356"/>
              <a:gd name="connsiteY1" fmla="*/ 2588263 h 2675728"/>
              <a:gd name="connsiteX2" fmla="*/ 652773 w 672356"/>
              <a:gd name="connsiteY2" fmla="*/ 2268200 h 2675728"/>
              <a:gd name="connsiteX3" fmla="*/ 486236 w 672356"/>
              <a:gd name="connsiteY3" fmla="*/ 2044179 h 2675728"/>
              <a:gd name="connsiteX4" fmla="*/ 497440 w 672356"/>
              <a:gd name="connsiteY4" fmla="*/ 1673620 h 2675728"/>
              <a:gd name="connsiteX5" fmla="*/ 64159 w 672356"/>
              <a:gd name="connsiteY5" fmla="*/ 1287758 h 2675728"/>
              <a:gd name="connsiteX6" fmla="*/ 72758 w 672356"/>
              <a:gd name="connsiteY6" fmla="*/ 0 h 2675728"/>
              <a:gd name="connsiteX0" fmla="*/ 596010 w 609065"/>
              <a:gd name="connsiteY0" fmla="*/ 2890414 h 2890414"/>
              <a:gd name="connsiteX1" fmla="*/ 609065 w 609065"/>
              <a:gd name="connsiteY1" fmla="*/ 2588263 h 2890414"/>
              <a:gd name="connsiteX2" fmla="*/ 589482 w 609065"/>
              <a:gd name="connsiteY2" fmla="*/ 2268200 h 2890414"/>
              <a:gd name="connsiteX3" fmla="*/ 422945 w 609065"/>
              <a:gd name="connsiteY3" fmla="*/ 2044179 h 2890414"/>
              <a:gd name="connsiteX4" fmla="*/ 434149 w 609065"/>
              <a:gd name="connsiteY4" fmla="*/ 1673620 h 2890414"/>
              <a:gd name="connsiteX5" fmla="*/ 868 w 609065"/>
              <a:gd name="connsiteY5" fmla="*/ 1287758 h 2890414"/>
              <a:gd name="connsiteX6" fmla="*/ 9467 w 609065"/>
              <a:gd name="connsiteY6" fmla="*/ 0 h 2890414"/>
              <a:gd name="connsiteX0" fmla="*/ 596010 w 596010"/>
              <a:gd name="connsiteY0" fmla="*/ 2890414 h 2890414"/>
              <a:gd name="connsiteX1" fmla="*/ 589482 w 596010"/>
              <a:gd name="connsiteY1" fmla="*/ 2588263 h 2890414"/>
              <a:gd name="connsiteX2" fmla="*/ 589482 w 596010"/>
              <a:gd name="connsiteY2" fmla="*/ 2268200 h 2890414"/>
              <a:gd name="connsiteX3" fmla="*/ 422945 w 596010"/>
              <a:gd name="connsiteY3" fmla="*/ 2044179 h 2890414"/>
              <a:gd name="connsiteX4" fmla="*/ 434149 w 596010"/>
              <a:gd name="connsiteY4" fmla="*/ 1673620 h 2890414"/>
              <a:gd name="connsiteX5" fmla="*/ 868 w 596010"/>
              <a:gd name="connsiteY5" fmla="*/ 1287758 h 2890414"/>
              <a:gd name="connsiteX6" fmla="*/ 9467 w 596010"/>
              <a:gd name="connsiteY6" fmla="*/ 0 h 289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6010" h="2890414">
                <a:moveTo>
                  <a:pt x="596010" y="2890414"/>
                </a:moveTo>
                <a:lnTo>
                  <a:pt x="589482" y="2588263"/>
                </a:lnTo>
                <a:cubicBezTo>
                  <a:pt x="587306" y="2378208"/>
                  <a:pt x="591658" y="2478255"/>
                  <a:pt x="589482" y="2268200"/>
                </a:cubicBezTo>
                <a:lnTo>
                  <a:pt x="422945" y="2044179"/>
                </a:lnTo>
                <a:lnTo>
                  <a:pt x="434149" y="1673620"/>
                </a:lnTo>
                <a:lnTo>
                  <a:pt x="868" y="1287758"/>
                </a:lnTo>
                <a:cubicBezTo>
                  <a:pt x="0" y="1222446"/>
                  <a:pt x="10335" y="65312"/>
                  <a:pt x="9467" y="0"/>
                </a:cubicBezTo>
              </a:path>
            </a:pathLst>
          </a:cu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1" name="Freeform 670"/>
          <p:cNvSpPr/>
          <p:nvPr/>
        </p:nvSpPr>
        <p:spPr bwMode="auto">
          <a:xfrm flipV="1">
            <a:off x="2930006" y="913300"/>
            <a:ext cx="939381" cy="2881436"/>
          </a:xfrm>
          <a:custGeom>
            <a:avLst/>
            <a:gdLst>
              <a:gd name="connsiteX0" fmla="*/ 0 w 819150"/>
              <a:gd name="connsiteY0" fmla="*/ 1781175 h 1781175"/>
              <a:gd name="connsiteX1" fmla="*/ 0 w 819150"/>
              <a:gd name="connsiteY1" fmla="*/ 1781175 h 1781175"/>
              <a:gd name="connsiteX2" fmla="*/ 0 w 819150"/>
              <a:gd name="connsiteY2" fmla="*/ 1143000 h 1781175"/>
              <a:gd name="connsiteX3" fmla="*/ 819150 w 819150"/>
              <a:gd name="connsiteY3" fmla="*/ 990600 h 1781175"/>
              <a:gd name="connsiteX4" fmla="*/ 809625 w 819150"/>
              <a:gd name="connsiteY4" fmla="*/ 0 h 1781175"/>
              <a:gd name="connsiteX0" fmla="*/ 0 w 819150"/>
              <a:gd name="connsiteY0" fmla="*/ 1895475 h 1895475"/>
              <a:gd name="connsiteX1" fmla="*/ 0 w 819150"/>
              <a:gd name="connsiteY1" fmla="*/ 1895475 h 1895475"/>
              <a:gd name="connsiteX2" fmla="*/ 0 w 819150"/>
              <a:gd name="connsiteY2" fmla="*/ 1257300 h 1895475"/>
              <a:gd name="connsiteX3" fmla="*/ 819150 w 819150"/>
              <a:gd name="connsiteY3" fmla="*/ 1104900 h 1895475"/>
              <a:gd name="connsiteX4" fmla="*/ 809625 w 819150"/>
              <a:gd name="connsiteY4" fmla="*/ 0 h 1895475"/>
              <a:gd name="connsiteX0" fmla="*/ 0 w 809625"/>
              <a:gd name="connsiteY0" fmla="*/ 1895475 h 1895475"/>
              <a:gd name="connsiteX1" fmla="*/ 0 w 809625"/>
              <a:gd name="connsiteY1" fmla="*/ 1895475 h 1895475"/>
              <a:gd name="connsiteX2" fmla="*/ 0 w 809625"/>
              <a:gd name="connsiteY2" fmla="*/ 1257300 h 1895475"/>
              <a:gd name="connsiteX3" fmla="*/ 786464 w 809625"/>
              <a:gd name="connsiteY3" fmla="*/ 1289145 h 1895475"/>
              <a:gd name="connsiteX4" fmla="*/ 809625 w 809625"/>
              <a:gd name="connsiteY4" fmla="*/ 0 h 1895475"/>
              <a:gd name="connsiteX0" fmla="*/ 0 w 809625"/>
              <a:gd name="connsiteY0" fmla="*/ 1895475 h 1895475"/>
              <a:gd name="connsiteX1" fmla="*/ 0 w 809625"/>
              <a:gd name="connsiteY1" fmla="*/ 1895475 h 1895475"/>
              <a:gd name="connsiteX2" fmla="*/ 21790 w 809625"/>
              <a:gd name="connsiteY2" fmla="*/ 1646262 h 1895475"/>
              <a:gd name="connsiteX3" fmla="*/ 786464 w 809625"/>
              <a:gd name="connsiteY3" fmla="*/ 1289145 h 1895475"/>
              <a:gd name="connsiteX4" fmla="*/ 809625 w 809625"/>
              <a:gd name="connsiteY4" fmla="*/ 0 h 1895475"/>
              <a:gd name="connsiteX0" fmla="*/ 0 w 809625"/>
              <a:gd name="connsiteY0" fmla="*/ 1895475 h 2891762"/>
              <a:gd name="connsiteX1" fmla="*/ 10895 w 809625"/>
              <a:gd name="connsiteY1" fmla="*/ 2891762 h 2891762"/>
              <a:gd name="connsiteX2" fmla="*/ 21790 w 809625"/>
              <a:gd name="connsiteY2" fmla="*/ 1646262 h 2891762"/>
              <a:gd name="connsiteX3" fmla="*/ 786464 w 809625"/>
              <a:gd name="connsiteY3" fmla="*/ 1289145 h 2891762"/>
              <a:gd name="connsiteX4" fmla="*/ 809625 w 809625"/>
              <a:gd name="connsiteY4" fmla="*/ 0 h 2891762"/>
              <a:gd name="connsiteX0" fmla="*/ 0 w 809625"/>
              <a:gd name="connsiteY0" fmla="*/ 1895475 h 2891762"/>
              <a:gd name="connsiteX1" fmla="*/ 10895 w 809625"/>
              <a:gd name="connsiteY1" fmla="*/ 2891762 h 2891762"/>
              <a:gd name="connsiteX2" fmla="*/ 491509 w 809625"/>
              <a:gd name="connsiteY2" fmla="*/ 1654213 h 2891762"/>
              <a:gd name="connsiteX3" fmla="*/ 786464 w 809625"/>
              <a:gd name="connsiteY3" fmla="*/ 1289145 h 2891762"/>
              <a:gd name="connsiteX4" fmla="*/ 809625 w 809625"/>
              <a:gd name="connsiteY4" fmla="*/ 0 h 2891762"/>
              <a:gd name="connsiteX0" fmla="*/ 0 w 809625"/>
              <a:gd name="connsiteY0" fmla="*/ 1895475 h 2096632"/>
              <a:gd name="connsiteX1" fmla="*/ 442528 w 809625"/>
              <a:gd name="connsiteY1" fmla="*/ 2096632 h 2096632"/>
              <a:gd name="connsiteX2" fmla="*/ 491509 w 809625"/>
              <a:gd name="connsiteY2" fmla="*/ 1654213 h 2096632"/>
              <a:gd name="connsiteX3" fmla="*/ 786464 w 809625"/>
              <a:gd name="connsiteY3" fmla="*/ 1289145 h 2096632"/>
              <a:gd name="connsiteX4" fmla="*/ 809625 w 809625"/>
              <a:gd name="connsiteY4" fmla="*/ 0 h 2096632"/>
              <a:gd name="connsiteX0" fmla="*/ 0 w 809625"/>
              <a:gd name="connsiteY0" fmla="*/ 1895475 h 2260135"/>
              <a:gd name="connsiteX1" fmla="*/ 4629 w 809625"/>
              <a:gd name="connsiteY1" fmla="*/ 2260135 h 2260135"/>
              <a:gd name="connsiteX2" fmla="*/ 442528 w 809625"/>
              <a:gd name="connsiteY2" fmla="*/ 2096632 h 2260135"/>
              <a:gd name="connsiteX3" fmla="*/ 491509 w 809625"/>
              <a:gd name="connsiteY3" fmla="*/ 1654213 h 2260135"/>
              <a:gd name="connsiteX4" fmla="*/ 786464 w 809625"/>
              <a:gd name="connsiteY4" fmla="*/ 1289145 h 2260135"/>
              <a:gd name="connsiteX5" fmla="*/ 809625 w 809625"/>
              <a:gd name="connsiteY5" fmla="*/ 0 h 2260135"/>
              <a:gd name="connsiteX0" fmla="*/ 8066 w 804996"/>
              <a:gd name="connsiteY0" fmla="*/ 2881436 h 2881436"/>
              <a:gd name="connsiteX1" fmla="*/ 0 w 804996"/>
              <a:gd name="connsiteY1" fmla="*/ 2260135 h 2881436"/>
              <a:gd name="connsiteX2" fmla="*/ 437899 w 804996"/>
              <a:gd name="connsiteY2" fmla="*/ 2096632 h 2881436"/>
              <a:gd name="connsiteX3" fmla="*/ 486880 w 804996"/>
              <a:gd name="connsiteY3" fmla="*/ 1654213 h 2881436"/>
              <a:gd name="connsiteX4" fmla="*/ 781835 w 804996"/>
              <a:gd name="connsiteY4" fmla="*/ 1289145 h 2881436"/>
              <a:gd name="connsiteX5" fmla="*/ 804996 w 804996"/>
              <a:gd name="connsiteY5" fmla="*/ 0 h 2881436"/>
              <a:gd name="connsiteX0" fmla="*/ 8066 w 804996"/>
              <a:gd name="connsiteY0" fmla="*/ 2881436 h 2881436"/>
              <a:gd name="connsiteX1" fmla="*/ 0 w 804996"/>
              <a:gd name="connsiteY1" fmla="*/ 2260135 h 2881436"/>
              <a:gd name="connsiteX2" fmla="*/ 437899 w 804996"/>
              <a:gd name="connsiteY2" fmla="*/ 2096632 h 2881436"/>
              <a:gd name="connsiteX3" fmla="*/ 448795 w 804996"/>
              <a:gd name="connsiteY3" fmla="*/ 1662164 h 2881436"/>
              <a:gd name="connsiteX4" fmla="*/ 781835 w 804996"/>
              <a:gd name="connsiteY4" fmla="*/ 1289145 h 2881436"/>
              <a:gd name="connsiteX5" fmla="*/ 804996 w 804996"/>
              <a:gd name="connsiteY5" fmla="*/ 0 h 2881436"/>
              <a:gd name="connsiteX0" fmla="*/ 1937721 w 1937721"/>
              <a:gd name="connsiteY0" fmla="*/ 2881436 h 2881436"/>
              <a:gd name="connsiteX1" fmla="*/ 0 w 1937721"/>
              <a:gd name="connsiteY1" fmla="*/ 2260135 h 2881436"/>
              <a:gd name="connsiteX2" fmla="*/ 437899 w 1937721"/>
              <a:gd name="connsiteY2" fmla="*/ 2096632 h 2881436"/>
              <a:gd name="connsiteX3" fmla="*/ 448795 w 1937721"/>
              <a:gd name="connsiteY3" fmla="*/ 1662164 h 2881436"/>
              <a:gd name="connsiteX4" fmla="*/ 781835 w 1937721"/>
              <a:gd name="connsiteY4" fmla="*/ 1289145 h 2881436"/>
              <a:gd name="connsiteX5" fmla="*/ 804996 w 1937721"/>
              <a:gd name="connsiteY5" fmla="*/ 0 h 2881436"/>
              <a:gd name="connsiteX0" fmla="*/ 1499821 w 1499821"/>
              <a:gd name="connsiteY0" fmla="*/ 2881436 h 2881436"/>
              <a:gd name="connsiteX1" fmla="*/ 1491755 w 1499821"/>
              <a:gd name="connsiteY1" fmla="*/ 2268086 h 2881436"/>
              <a:gd name="connsiteX2" fmla="*/ -1 w 1499821"/>
              <a:gd name="connsiteY2" fmla="*/ 2096632 h 2881436"/>
              <a:gd name="connsiteX3" fmla="*/ 10895 w 1499821"/>
              <a:gd name="connsiteY3" fmla="*/ 1662164 h 2881436"/>
              <a:gd name="connsiteX4" fmla="*/ 343935 w 1499821"/>
              <a:gd name="connsiteY4" fmla="*/ 1289145 h 2881436"/>
              <a:gd name="connsiteX5" fmla="*/ 367096 w 1499821"/>
              <a:gd name="connsiteY5" fmla="*/ 0 h 2881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99821" h="2881436">
                <a:moveTo>
                  <a:pt x="1499821" y="2881436"/>
                </a:moveTo>
                <a:lnTo>
                  <a:pt x="1491755" y="2268086"/>
                </a:lnTo>
                <a:lnTo>
                  <a:pt x="-1" y="2096632"/>
                </a:lnTo>
                <a:cubicBezTo>
                  <a:pt x="3631" y="1681465"/>
                  <a:pt x="7263" y="2077331"/>
                  <a:pt x="10895" y="1662164"/>
                </a:cubicBezTo>
                <a:lnTo>
                  <a:pt x="343935" y="1289145"/>
                </a:lnTo>
                <a:lnTo>
                  <a:pt x="367096" y="0"/>
                </a:lnTo>
              </a:path>
            </a:pathLst>
          </a:cu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7" name="Isosceles Triangle 676"/>
          <p:cNvSpPr/>
          <p:nvPr/>
        </p:nvSpPr>
        <p:spPr bwMode="auto">
          <a:xfrm flipV="1">
            <a:off x="3067253" y="2948041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8" name="Isosceles Triangle 677"/>
          <p:cNvSpPr/>
          <p:nvPr/>
        </p:nvSpPr>
        <p:spPr bwMode="auto">
          <a:xfrm>
            <a:off x="3067253" y="2549879"/>
            <a:ext cx="149311" cy="149311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788" name="Group 267"/>
          <p:cNvGrpSpPr/>
          <p:nvPr/>
        </p:nvGrpSpPr>
        <p:grpSpPr>
          <a:xfrm flipV="1">
            <a:off x="3067253" y="2748961"/>
            <a:ext cx="149311" cy="149310"/>
            <a:chOff x="9209112" y="7464897"/>
            <a:chExt cx="432048" cy="216023"/>
          </a:xfrm>
        </p:grpSpPr>
        <p:sp>
          <p:nvSpPr>
            <p:cNvPr id="685" name="Flowchart: Delay 684"/>
            <p:cNvSpPr/>
            <p:nvPr/>
          </p:nvSpPr>
          <p:spPr bwMode="auto">
            <a:xfrm rot="16200000">
              <a:off x="9389132" y="7284877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86" name="Flowchart: Delay 685"/>
            <p:cNvSpPr/>
            <p:nvPr/>
          </p:nvSpPr>
          <p:spPr bwMode="auto">
            <a:xfrm rot="5400000" flipV="1">
              <a:off x="9389132" y="7428892"/>
              <a:ext cx="72008" cy="432048"/>
            </a:xfrm>
            <a:prstGeom prst="flowChartDelay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uawei-template-mv">
  <a:themeElements>
    <a:clrScheme name="huawei-template-m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huawei-template-mv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lnDef>
    <a:txDef>
      <a:spPr>
        <a:noFill/>
      </a:spPr>
      <a:bodyPr wrap="none" lIns="0" tIns="0" rIns="0" bIns="0" rtlCol="0">
        <a:spAutoFit/>
      </a:bodyPr>
      <a:lstStyle>
        <a:defPPr>
          <a:defRPr sz="1400" dirty="0" smtClean="0"/>
        </a:defPPr>
      </a:lstStyle>
    </a:txDef>
  </a:objectDefaults>
  <a:extraClrSchemeLst>
    <a:extraClrScheme>
      <a:clrScheme name="huawei-template-m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huawei-template-mv</Template>
  <TotalTime>20022</TotalTime>
  <Words>2477</Words>
  <Application>Microsoft Office PowerPoint</Application>
  <PresentationFormat>A3 Paper (297x420 mm)</PresentationFormat>
  <Paragraphs>1538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huawei-template-mv</vt:lpstr>
      <vt:lpstr>DRNI and Distributed Network Protection Model Evolution: Maarten  Norm  Steve     Maarten Vissers 2012-01-19 v1</vt:lpstr>
      <vt:lpstr>Slide 2</vt:lpstr>
      <vt:lpstr>STEP 1 Intra-DAS link port directly connected to S-Relay</vt:lpstr>
      <vt:lpstr>Slide 4</vt:lpstr>
      <vt:lpstr>Slide 5</vt:lpstr>
      <vt:lpstr>Slide 6</vt:lpstr>
      <vt:lpstr>STEP 2 Revert to original Link Aggregation model</vt:lpstr>
      <vt:lpstr>Slide 8</vt:lpstr>
      <vt:lpstr>Slide 9</vt:lpstr>
      <vt:lpstr>Slide 10</vt:lpstr>
      <vt:lpstr>STEP 3 Remove Intra-DAS link between S-Relays Keep only Intra-Network link between B-Relays</vt:lpstr>
      <vt:lpstr>Slide 12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DRNI and Distributed Network Protection Model Evolution: Maarten  Norm  Steve     Maarten Vissers 2012-01-19 v1</dc:title>
  <dc:creator>Vissers</dc:creator>
  <cp:lastModifiedBy>Maarten vissers</cp:lastModifiedBy>
  <cp:revision>1086</cp:revision>
  <dcterms:created xsi:type="dcterms:W3CDTF">2008-06-13T12:10:18Z</dcterms:created>
  <dcterms:modified xsi:type="dcterms:W3CDTF">2012-01-19T09:48:03Z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(3)N5VTXKl+Rz4gIvK5pGjgrVAaHSOlO1ykdTG75s1jaxmO1fao9vCFTnIhdhRGhN9PGctjWTLE
JDKQ6uPS+JMLhqcFpKQjThhW5leyW7l/k8paeQOqeXQgNiQUHQLtbxFJbnmfETsLM0M7bIos
N1su2rQSGEZvZkMWcQu9hewTyjPDPr3t41AwSPsMFfGy8OzPqMJJ34CSNY6eMmb7TyXgtQNV
wrSlF0Wwy31VccpmZIIau</vt:lpwstr>
  </property>
  <property fmtid="{D5CDD505-2E9C-101B-9397-08002B2CF9AE}" pid="3" name="_ms_pID_7253431">
    <vt:lpwstr>86dq7J1S+eACaVjctcfrHKiy7V5vlmyVfGpVYgeZXeFbdKiUjk8
KOzlOau4FeXYTAR5txQYTNfo2Q7+pAhqakmDRGR8JkhQHm9r6dhvUbtJFHKKFEGOpfqI1EVx
/eynpygQYMCY6MFibb6xFWTciMlYmLIAyxyPfy5Q1kAzl2zGg8AaqERSu6OtjWRD+/TBx30d
lOLADcdTiyhPagQ4NTCnGeAtX+NJBPXQMnYUoW7nRG</vt:lpwstr>
  </property>
  <property fmtid="{D5CDD505-2E9C-101B-9397-08002B2CF9AE}" pid="4" name="_ms_pID_7253432">
    <vt:lpwstr>l7DNhwMYyhPkcgkLZUoX1jxtOJzlrz
nC6Wb0LHcEBucLbh1yMTV1s7NqYp35gyR1S2huaz2XFohn4e1MOIMlNmJh4UlT9zPzfVevDy
Uqyx8ecK1u3Mp2tWJNPoYkuZAId+x3Xog5TwygdIHPdYVATTtdiZdZSqtuJabm3YN+FNErKe
r2FbvVrzZEethywlZHoCv+IuY7MbmqkB4W8=</vt:lpwstr>
  </property>
  <property fmtid="{D5CDD505-2E9C-101B-9397-08002B2CF9AE}" pid="5" name="sflag">
    <vt:lpwstr>1326962774</vt:lpwstr>
  </property>
</Properties>
</file>