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6" r:id="rId5"/>
    <p:sldMasterId id="2147483662" r:id="rId6"/>
    <p:sldMasterId id="2147483668" r:id="rId7"/>
  </p:sldMasterIdLst>
  <p:notesMasterIdLst>
    <p:notesMasterId r:id="rId15"/>
  </p:notesMasterIdLst>
  <p:handoutMasterIdLst>
    <p:handoutMasterId r:id="rId16"/>
  </p:handoutMasterIdLst>
  <p:sldIdLst>
    <p:sldId id="256" r:id="rId8"/>
    <p:sldId id="273" r:id="rId9"/>
    <p:sldId id="262" r:id="rId10"/>
    <p:sldId id="264" r:id="rId11"/>
    <p:sldId id="266" r:id="rId12"/>
    <p:sldId id="272" r:id="rId13"/>
    <p:sldId id="274" r:id="rId1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C7D00F-7E31-AC4A-AF58-0ECF14F86547}" v="12" dt="2022-11-15T11:36:02.5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6327"/>
  </p:normalViewPr>
  <p:slideViewPr>
    <p:cSldViewPr snapToGrid="0">
      <p:cViewPr varScale="1">
        <p:scale>
          <a:sx n="105" d="100"/>
          <a:sy n="105" d="100"/>
        </p:scale>
        <p:origin x="21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8" d="100"/>
          <a:sy n="118" d="100"/>
        </p:scale>
        <p:origin x="764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jørn Hugo Hansen" userId="991fa80f-e6e8-4f91-8095-0eb5aa5fdf39" providerId="ADAL" clId="{C8C7D00F-7E31-AC4A-AF58-0ECF14F86547}"/>
    <pc:docChg chg="custSel modSld">
      <pc:chgData name="Bjørn Hugo Hansen" userId="991fa80f-e6e8-4f91-8095-0eb5aa5fdf39" providerId="ADAL" clId="{C8C7D00F-7E31-AC4A-AF58-0ECF14F86547}" dt="2022-11-15T11:36:05.890" v="35" actId="14100"/>
      <pc:docMkLst>
        <pc:docMk/>
      </pc:docMkLst>
      <pc:sldChg chg="addSp delSp modSp mod">
        <pc:chgData name="Bjørn Hugo Hansen" userId="991fa80f-e6e8-4f91-8095-0eb5aa5fdf39" providerId="ADAL" clId="{C8C7D00F-7E31-AC4A-AF58-0ECF14F86547}" dt="2022-11-14T15:45:45.536" v="5" actId="14100"/>
        <pc:sldMkLst>
          <pc:docMk/>
          <pc:sldMk cId="756512220" sldId="262"/>
        </pc:sldMkLst>
        <pc:picChg chg="add mod">
          <ac:chgData name="Bjørn Hugo Hansen" userId="991fa80f-e6e8-4f91-8095-0eb5aa5fdf39" providerId="ADAL" clId="{C8C7D00F-7E31-AC4A-AF58-0ECF14F86547}" dt="2022-11-14T15:45:45.536" v="5" actId="14100"/>
          <ac:picMkLst>
            <pc:docMk/>
            <pc:sldMk cId="756512220" sldId="262"/>
            <ac:picMk id="3" creationId="{C61C3546-674F-1EC0-2334-AD43F62EA203}"/>
          </ac:picMkLst>
        </pc:picChg>
        <pc:picChg chg="del">
          <ac:chgData name="Bjørn Hugo Hansen" userId="991fa80f-e6e8-4f91-8095-0eb5aa5fdf39" providerId="ADAL" clId="{C8C7D00F-7E31-AC4A-AF58-0ECF14F86547}" dt="2022-11-14T15:45:37.700" v="3" actId="478"/>
          <ac:picMkLst>
            <pc:docMk/>
            <pc:sldMk cId="756512220" sldId="262"/>
            <ac:picMk id="9" creationId="{28AF3A81-D220-CDC3-B926-82D59CAA1B0F}"/>
          </ac:picMkLst>
        </pc:picChg>
      </pc:sldChg>
      <pc:sldChg chg="addSp delSp modSp mod">
        <pc:chgData name="Bjørn Hugo Hansen" userId="991fa80f-e6e8-4f91-8095-0eb5aa5fdf39" providerId="ADAL" clId="{C8C7D00F-7E31-AC4A-AF58-0ECF14F86547}" dt="2022-11-15T10:03:53.037" v="29" actId="14100"/>
        <pc:sldMkLst>
          <pc:docMk/>
          <pc:sldMk cId="1750580668" sldId="264"/>
        </pc:sldMkLst>
        <pc:picChg chg="add del mod">
          <ac:chgData name="Bjørn Hugo Hansen" userId="991fa80f-e6e8-4f91-8095-0eb5aa5fdf39" providerId="ADAL" clId="{C8C7D00F-7E31-AC4A-AF58-0ECF14F86547}" dt="2022-11-15T09:58:51.079" v="24" actId="478"/>
          <ac:picMkLst>
            <pc:docMk/>
            <pc:sldMk cId="1750580668" sldId="264"/>
            <ac:picMk id="3" creationId="{6F561082-31A0-1946-7711-F18177D12926}"/>
          </ac:picMkLst>
        </pc:picChg>
        <pc:picChg chg="add del mod">
          <ac:chgData name="Bjørn Hugo Hansen" userId="991fa80f-e6e8-4f91-8095-0eb5aa5fdf39" providerId="ADAL" clId="{C8C7D00F-7E31-AC4A-AF58-0ECF14F86547}" dt="2022-11-15T10:03:41.880" v="27" actId="478"/>
          <ac:picMkLst>
            <pc:docMk/>
            <pc:sldMk cId="1750580668" sldId="264"/>
            <ac:picMk id="4" creationId="{C6AD2211-C44C-2979-47C3-1948993B0E98}"/>
          </ac:picMkLst>
        </pc:picChg>
        <pc:picChg chg="add mod">
          <ac:chgData name="Bjørn Hugo Hansen" userId="991fa80f-e6e8-4f91-8095-0eb5aa5fdf39" providerId="ADAL" clId="{C8C7D00F-7E31-AC4A-AF58-0ECF14F86547}" dt="2022-11-15T10:03:53.037" v="29" actId="14100"/>
          <ac:picMkLst>
            <pc:docMk/>
            <pc:sldMk cId="1750580668" sldId="264"/>
            <ac:picMk id="6" creationId="{831D105A-5FD4-9979-17DB-0F69AA13DD41}"/>
          </ac:picMkLst>
        </pc:picChg>
        <pc:picChg chg="del">
          <ac:chgData name="Bjørn Hugo Hansen" userId="991fa80f-e6e8-4f91-8095-0eb5aa5fdf39" providerId="ADAL" clId="{C8C7D00F-7E31-AC4A-AF58-0ECF14F86547}" dt="2022-11-14T15:45:49.103" v="6" actId="478"/>
          <ac:picMkLst>
            <pc:docMk/>
            <pc:sldMk cId="1750580668" sldId="264"/>
            <ac:picMk id="6" creationId="{FFFF8310-6EB2-181D-00EE-69E034C02CBE}"/>
          </ac:picMkLst>
        </pc:picChg>
      </pc:sldChg>
      <pc:sldChg chg="addSp delSp modSp mod">
        <pc:chgData name="Bjørn Hugo Hansen" userId="991fa80f-e6e8-4f91-8095-0eb5aa5fdf39" providerId="ADAL" clId="{C8C7D00F-7E31-AC4A-AF58-0ECF14F86547}" dt="2022-11-14T15:46:06.756" v="11" actId="14100"/>
        <pc:sldMkLst>
          <pc:docMk/>
          <pc:sldMk cId="3790417668" sldId="266"/>
        </pc:sldMkLst>
        <pc:picChg chg="add mod">
          <ac:chgData name="Bjørn Hugo Hansen" userId="991fa80f-e6e8-4f91-8095-0eb5aa5fdf39" providerId="ADAL" clId="{C8C7D00F-7E31-AC4A-AF58-0ECF14F86547}" dt="2022-11-14T15:46:06.756" v="11" actId="14100"/>
          <ac:picMkLst>
            <pc:docMk/>
            <pc:sldMk cId="3790417668" sldId="266"/>
            <ac:picMk id="3" creationId="{4B80FDA3-B40F-788C-576B-314354F500EB}"/>
          </ac:picMkLst>
        </pc:picChg>
        <pc:picChg chg="del">
          <ac:chgData name="Bjørn Hugo Hansen" userId="991fa80f-e6e8-4f91-8095-0eb5aa5fdf39" providerId="ADAL" clId="{C8C7D00F-7E31-AC4A-AF58-0ECF14F86547}" dt="2022-11-14T15:46:00.581" v="9" actId="478"/>
          <ac:picMkLst>
            <pc:docMk/>
            <pc:sldMk cId="3790417668" sldId="266"/>
            <ac:picMk id="6" creationId="{4DAC512E-2FD3-A18B-635D-1533AFE0BE26}"/>
          </ac:picMkLst>
        </pc:picChg>
      </pc:sldChg>
      <pc:sldChg chg="addSp delSp modSp mod">
        <pc:chgData name="Bjørn Hugo Hansen" userId="991fa80f-e6e8-4f91-8095-0eb5aa5fdf39" providerId="ADAL" clId="{C8C7D00F-7E31-AC4A-AF58-0ECF14F86547}" dt="2022-11-15T11:35:47.586" v="32" actId="14100"/>
        <pc:sldMkLst>
          <pc:docMk/>
          <pc:sldMk cId="1777226624" sldId="272"/>
        </pc:sldMkLst>
        <pc:picChg chg="add del mod">
          <ac:chgData name="Bjørn Hugo Hansen" userId="991fa80f-e6e8-4f91-8095-0eb5aa5fdf39" providerId="ADAL" clId="{C8C7D00F-7E31-AC4A-AF58-0ECF14F86547}" dt="2022-11-15T09:57:38.470" v="21" actId="478"/>
          <ac:picMkLst>
            <pc:docMk/>
            <pc:sldMk cId="1777226624" sldId="272"/>
            <ac:picMk id="3" creationId="{283D24DF-DA6B-D82D-58C6-3F8D53311FE1}"/>
          </ac:picMkLst>
        </pc:picChg>
        <pc:picChg chg="add mod">
          <ac:chgData name="Bjørn Hugo Hansen" userId="991fa80f-e6e8-4f91-8095-0eb5aa5fdf39" providerId="ADAL" clId="{C8C7D00F-7E31-AC4A-AF58-0ECF14F86547}" dt="2022-11-15T11:35:47.586" v="32" actId="14100"/>
          <ac:picMkLst>
            <pc:docMk/>
            <pc:sldMk cId="1777226624" sldId="272"/>
            <ac:picMk id="3" creationId="{7FF692FC-7E14-F9B2-9A45-84F7667B84E7}"/>
          </ac:picMkLst>
        </pc:picChg>
        <pc:picChg chg="add del mod">
          <ac:chgData name="Bjørn Hugo Hansen" userId="991fa80f-e6e8-4f91-8095-0eb5aa5fdf39" providerId="ADAL" clId="{C8C7D00F-7E31-AC4A-AF58-0ECF14F86547}" dt="2022-11-15T11:35:31.666" v="30" actId="478"/>
          <ac:picMkLst>
            <pc:docMk/>
            <pc:sldMk cId="1777226624" sldId="272"/>
            <ac:picMk id="4" creationId="{92EFB493-711C-5B38-3D16-68F264919918}"/>
          </ac:picMkLst>
        </pc:picChg>
        <pc:picChg chg="del">
          <ac:chgData name="Bjørn Hugo Hansen" userId="991fa80f-e6e8-4f91-8095-0eb5aa5fdf39" providerId="ADAL" clId="{C8C7D00F-7E31-AC4A-AF58-0ECF14F86547}" dt="2022-11-14T15:46:11.330" v="12" actId="478"/>
          <ac:picMkLst>
            <pc:docMk/>
            <pc:sldMk cId="1777226624" sldId="272"/>
            <ac:picMk id="8" creationId="{93840D56-7A6E-0534-030D-B8B76B645B2E}"/>
          </ac:picMkLst>
        </pc:picChg>
      </pc:sldChg>
      <pc:sldChg chg="addSp delSp modSp mod">
        <pc:chgData name="Bjørn Hugo Hansen" userId="991fa80f-e6e8-4f91-8095-0eb5aa5fdf39" providerId="ADAL" clId="{C8C7D00F-7E31-AC4A-AF58-0ECF14F86547}" dt="2022-11-15T11:36:05.890" v="35" actId="14100"/>
        <pc:sldMkLst>
          <pc:docMk/>
          <pc:sldMk cId="704060878" sldId="273"/>
        </pc:sldMkLst>
        <pc:picChg chg="add mod">
          <ac:chgData name="Bjørn Hugo Hansen" userId="991fa80f-e6e8-4f91-8095-0eb5aa5fdf39" providerId="ADAL" clId="{C8C7D00F-7E31-AC4A-AF58-0ECF14F86547}" dt="2022-11-15T11:36:05.890" v="35" actId="14100"/>
          <ac:picMkLst>
            <pc:docMk/>
            <pc:sldMk cId="704060878" sldId="273"/>
            <ac:picMk id="3" creationId="{83242019-FE2F-70C6-D1C8-1D65554AFC66}"/>
          </ac:picMkLst>
        </pc:picChg>
        <pc:picChg chg="add del mod">
          <ac:chgData name="Bjørn Hugo Hansen" userId="991fa80f-e6e8-4f91-8095-0eb5aa5fdf39" providerId="ADAL" clId="{C8C7D00F-7E31-AC4A-AF58-0ECF14F86547}" dt="2022-11-15T09:57:14.543" v="19" actId="478"/>
          <ac:picMkLst>
            <pc:docMk/>
            <pc:sldMk cId="704060878" sldId="273"/>
            <ac:picMk id="3" creationId="{BF57B9C8-79C6-E9D9-BC3D-A7457FA626BD}"/>
          </ac:picMkLst>
        </pc:picChg>
        <pc:picChg chg="add del mod">
          <ac:chgData name="Bjørn Hugo Hansen" userId="991fa80f-e6e8-4f91-8095-0eb5aa5fdf39" providerId="ADAL" clId="{C8C7D00F-7E31-AC4A-AF58-0ECF14F86547}" dt="2022-11-15T11:35:59.830" v="33" actId="478"/>
          <ac:picMkLst>
            <pc:docMk/>
            <pc:sldMk cId="704060878" sldId="273"/>
            <ac:picMk id="4" creationId="{A83CD0F3-6240-A54F-F765-32A902299A70}"/>
          </ac:picMkLst>
        </pc:picChg>
        <pc:picChg chg="del">
          <ac:chgData name="Bjørn Hugo Hansen" userId="991fa80f-e6e8-4f91-8095-0eb5aa5fdf39" providerId="ADAL" clId="{C8C7D00F-7E31-AC4A-AF58-0ECF14F86547}" dt="2022-11-14T15:45:19.956" v="0" actId="478"/>
          <ac:picMkLst>
            <pc:docMk/>
            <pc:sldMk cId="704060878" sldId="273"/>
            <ac:picMk id="6" creationId="{5F9BF38A-735F-D4FB-FB50-0A07BAAE12BA}"/>
          </ac:picMkLst>
        </pc:picChg>
      </pc:sldChg>
      <pc:sldChg chg="addSp delSp modSp mod">
        <pc:chgData name="Bjørn Hugo Hansen" userId="991fa80f-e6e8-4f91-8095-0eb5aa5fdf39" providerId="ADAL" clId="{C8C7D00F-7E31-AC4A-AF58-0ECF14F86547}" dt="2022-11-14T15:46:43.849" v="17" actId="14100"/>
        <pc:sldMkLst>
          <pc:docMk/>
          <pc:sldMk cId="2774622021" sldId="274"/>
        </pc:sldMkLst>
        <pc:picChg chg="del">
          <ac:chgData name="Bjørn Hugo Hansen" userId="991fa80f-e6e8-4f91-8095-0eb5aa5fdf39" providerId="ADAL" clId="{C8C7D00F-7E31-AC4A-AF58-0ECF14F86547}" dt="2022-11-14T15:46:37.807" v="15" actId="478"/>
          <ac:picMkLst>
            <pc:docMk/>
            <pc:sldMk cId="2774622021" sldId="274"/>
            <ac:picMk id="3" creationId="{3FDCFDEA-F664-6419-CD2C-205BEA293EC7}"/>
          </ac:picMkLst>
        </pc:picChg>
        <pc:picChg chg="add mod">
          <ac:chgData name="Bjørn Hugo Hansen" userId="991fa80f-e6e8-4f91-8095-0eb5aa5fdf39" providerId="ADAL" clId="{C8C7D00F-7E31-AC4A-AF58-0ECF14F86547}" dt="2022-11-14T15:46:43.849" v="17" actId="14100"/>
          <ac:picMkLst>
            <pc:docMk/>
            <pc:sldMk cId="2774622021" sldId="274"/>
            <ac:picMk id="4" creationId="{D8C2B3BD-926B-FBE6-75FF-044DB6C3FF5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750899-3D14-4A38-B0C5-4D2CF77B5B8A}" type="datetimeFigureOut">
              <a:rPr lang="nb-NO" smtClean="0"/>
              <a:t>15.11.2022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E35F46-3402-4F9A-A575-76C8BB429A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4814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E5F16-47A3-BA46-8F1B-4CC81514F4EF}" type="datetimeFigureOut">
              <a:rPr lang="nb-NO" smtClean="0"/>
              <a:t>15.11.2022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3CA73-96CA-5441-BCBE-EBE713EE229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6033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116C1-3BA0-7E47-92B9-F1323CAE3FFF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1267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2" cy="68580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054464" y="1118585"/>
            <a:ext cx="6012000" cy="1811813"/>
          </a:xfrm>
        </p:spPr>
        <p:txBody>
          <a:bodyPr lIns="0" anchor="b"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Document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4464" y="2942591"/>
            <a:ext cx="6012000" cy="1126695"/>
          </a:xfrm>
        </p:spPr>
        <p:txBody>
          <a:bodyPr lIns="0">
            <a:noAutofit/>
          </a:bodyPr>
          <a:lstStyle>
            <a:lvl1pPr marL="0" indent="0">
              <a:buNone/>
              <a:defRPr sz="1800"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800" i="1">
                <a:solidFill>
                  <a:schemeClr val="bg1"/>
                </a:solidFill>
              </a:defRPr>
            </a:lvl3pPr>
            <a:lvl4pPr marL="1371600" indent="0">
              <a:buNone/>
              <a:defRPr sz="1800" i="1">
                <a:solidFill>
                  <a:schemeClr val="bg1"/>
                </a:solidFill>
              </a:defRPr>
            </a:lvl4pPr>
            <a:lvl5pPr marL="1828800" indent="0">
              <a:buNone/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54464" y="4208016"/>
            <a:ext cx="6012000" cy="1454784"/>
          </a:xfrm>
        </p:spPr>
        <p:txBody>
          <a:bodyPr lIns="0" anchor="b"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Author’s name and last name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54464" y="5674992"/>
            <a:ext cx="6012000" cy="746878"/>
          </a:xfrm>
        </p:spPr>
        <p:txBody>
          <a:bodyPr lIns="0" tIns="0">
            <a:noAutofit/>
          </a:bodyPr>
          <a:lstStyle>
            <a:lvl1pPr marL="0" indent="0">
              <a:buNone/>
              <a:defRPr sz="12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Address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7448550" y="0"/>
            <a:ext cx="4743450" cy="6858000"/>
          </a:xfrm>
          <a:custGeom>
            <a:avLst/>
            <a:gdLst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3557588 w 4743450"/>
              <a:gd name="connsiteY3" fmla="*/ 6858000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2825687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3450" h="6858000">
                <a:moveTo>
                  <a:pt x="0" y="6858000"/>
                </a:moveTo>
                <a:lnTo>
                  <a:pt x="2825687" y="0"/>
                </a:lnTo>
                <a:lnTo>
                  <a:pt x="4743450" y="0"/>
                </a:lnTo>
                <a:cubicBezTo>
                  <a:pt x="4742371" y="2283968"/>
                  <a:pt x="4741291" y="4567936"/>
                  <a:pt x="4740212" y="6851904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the icon below to add a picture</a:t>
            </a:r>
          </a:p>
        </p:txBody>
      </p:sp>
    </p:spTree>
    <p:extLst>
      <p:ext uri="{BB962C8B-B14F-4D97-AF65-F5344CB8AC3E}">
        <p14:creationId xmlns:p14="http://schemas.microsoft.com/office/powerpoint/2010/main" val="61589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905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2" cy="6858000"/>
          </a:xfrm>
          <a:prstGeom prst="rect">
            <a:avLst/>
          </a:prstGeom>
        </p:spPr>
      </p:pic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1054464" y="1118585"/>
            <a:ext cx="6012000" cy="1811813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Document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4464" y="2942591"/>
            <a:ext cx="6012000" cy="112669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800"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800" i="1">
                <a:solidFill>
                  <a:schemeClr val="bg1"/>
                </a:solidFill>
              </a:defRPr>
            </a:lvl3pPr>
            <a:lvl4pPr marL="1371600" indent="0">
              <a:buNone/>
              <a:defRPr sz="1800" i="1">
                <a:solidFill>
                  <a:schemeClr val="bg1"/>
                </a:solidFill>
              </a:defRPr>
            </a:lvl4pPr>
            <a:lvl5pPr marL="1828800" indent="0">
              <a:buNone/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54464" y="4208016"/>
            <a:ext cx="6012000" cy="1454784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Author’s name and last name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54464" y="5674992"/>
            <a:ext cx="6012000" cy="746878"/>
          </a:xfrm>
          <a:prstGeom prst="rect">
            <a:avLst/>
          </a:prstGeom>
        </p:spPr>
        <p:txBody>
          <a:bodyPr lIns="0" tIns="0">
            <a:noAutofit/>
          </a:bodyPr>
          <a:lstStyle>
            <a:lvl1pPr marL="0" indent="0">
              <a:buNone/>
              <a:defRPr sz="12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Address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7448550" y="0"/>
            <a:ext cx="4743450" cy="6858000"/>
          </a:xfrm>
          <a:custGeom>
            <a:avLst/>
            <a:gdLst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3557588 w 4743450"/>
              <a:gd name="connsiteY3" fmla="*/ 6858000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2825687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3450" h="6858000">
                <a:moveTo>
                  <a:pt x="0" y="6858000"/>
                </a:moveTo>
                <a:lnTo>
                  <a:pt x="2825687" y="0"/>
                </a:lnTo>
                <a:lnTo>
                  <a:pt x="4743450" y="0"/>
                </a:lnTo>
                <a:cubicBezTo>
                  <a:pt x="4742371" y="2283968"/>
                  <a:pt x="4741291" y="4567936"/>
                  <a:pt x="4740212" y="6851904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the icon below to add a picture</a:t>
            </a:r>
          </a:p>
        </p:txBody>
      </p:sp>
    </p:spTree>
    <p:extLst>
      <p:ext uri="{BB962C8B-B14F-4D97-AF65-F5344CB8AC3E}">
        <p14:creationId xmlns:p14="http://schemas.microsoft.com/office/powerpoint/2010/main" val="1334680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1405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9082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270224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6464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2" cy="6858000"/>
          </a:xfrm>
          <a:prstGeom prst="rect">
            <a:avLst/>
          </a:prstGeom>
        </p:spPr>
      </p:pic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1054464" y="1118585"/>
            <a:ext cx="6012000" cy="1811813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Document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54464" y="4208016"/>
            <a:ext cx="6012000" cy="1454784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Author’s name and last 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4464" y="2942591"/>
            <a:ext cx="6012000" cy="112669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800"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800" i="1">
                <a:solidFill>
                  <a:schemeClr val="bg1"/>
                </a:solidFill>
              </a:defRPr>
            </a:lvl3pPr>
            <a:lvl4pPr marL="1371600" indent="0">
              <a:buNone/>
              <a:defRPr sz="1800" i="1">
                <a:solidFill>
                  <a:schemeClr val="bg1"/>
                </a:solidFill>
              </a:defRPr>
            </a:lvl4pPr>
            <a:lvl5pPr marL="1828800" indent="0">
              <a:buNone/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54464" y="5674992"/>
            <a:ext cx="6012000" cy="746878"/>
          </a:xfrm>
          <a:prstGeom prst="rect">
            <a:avLst/>
          </a:prstGeom>
        </p:spPr>
        <p:txBody>
          <a:bodyPr lIns="0" tIns="0">
            <a:noAutofit/>
          </a:bodyPr>
          <a:lstStyle>
            <a:lvl1pPr marL="0" indent="0">
              <a:buNone/>
              <a:defRPr sz="12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Address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7448550" y="0"/>
            <a:ext cx="4743450" cy="6858000"/>
          </a:xfrm>
          <a:custGeom>
            <a:avLst/>
            <a:gdLst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3557588 w 4743450"/>
              <a:gd name="connsiteY3" fmla="*/ 6858000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2825687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3450" h="6858000">
                <a:moveTo>
                  <a:pt x="0" y="6858000"/>
                </a:moveTo>
                <a:lnTo>
                  <a:pt x="2825687" y="0"/>
                </a:lnTo>
                <a:lnTo>
                  <a:pt x="4743450" y="0"/>
                </a:lnTo>
                <a:cubicBezTo>
                  <a:pt x="4742371" y="2283968"/>
                  <a:pt x="4741291" y="4567936"/>
                  <a:pt x="4740212" y="6851904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the icon below to add a picture</a:t>
            </a:r>
          </a:p>
        </p:txBody>
      </p:sp>
    </p:spTree>
    <p:extLst>
      <p:ext uri="{BB962C8B-B14F-4D97-AF65-F5344CB8AC3E}">
        <p14:creationId xmlns:p14="http://schemas.microsoft.com/office/powerpoint/2010/main" val="2108539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55416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44161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573493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7770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5664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7876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187642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6345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2" cy="6858000"/>
          </a:xfrm>
          <a:prstGeom prst="rect">
            <a:avLst/>
          </a:prstGeom>
        </p:spPr>
      </p:pic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1054464" y="1118585"/>
            <a:ext cx="6012000" cy="1811813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Document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4464" y="2942591"/>
            <a:ext cx="6012000" cy="112669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800"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800" i="1">
                <a:solidFill>
                  <a:schemeClr val="bg1"/>
                </a:solidFill>
              </a:defRPr>
            </a:lvl3pPr>
            <a:lvl4pPr marL="1371600" indent="0">
              <a:buNone/>
              <a:defRPr sz="1800" i="1">
                <a:solidFill>
                  <a:schemeClr val="bg1"/>
                </a:solidFill>
              </a:defRPr>
            </a:lvl4pPr>
            <a:lvl5pPr marL="1828800" indent="0">
              <a:buNone/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54464" y="4208016"/>
            <a:ext cx="6012000" cy="1454784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Author’s name and last name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54464" y="5674992"/>
            <a:ext cx="6012000" cy="746878"/>
          </a:xfrm>
          <a:prstGeom prst="rect">
            <a:avLst/>
          </a:prstGeom>
        </p:spPr>
        <p:txBody>
          <a:bodyPr lIns="0" tIns="0">
            <a:noAutofit/>
          </a:bodyPr>
          <a:lstStyle>
            <a:lvl1pPr marL="0" indent="0">
              <a:buNone/>
              <a:defRPr sz="12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Address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7448550" y="0"/>
            <a:ext cx="4743450" cy="6858000"/>
          </a:xfrm>
          <a:custGeom>
            <a:avLst/>
            <a:gdLst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3557588 w 4743450"/>
              <a:gd name="connsiteY3" fmla="*/ 6858000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2825687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3450" h="6858000">
                <a:moveTo>
                  <a:pt x="0" y="6858000"/>
                </a:moveTo>
                <a:lnTo>
                  <a:pt x="2825687" y="0"/>
                </a:lnTo>
                <a:lnTo>
                  <a:pt x="4743450" y="0"/>
                </a:lnTo>
                <a:cubicBezTo>
                  <a:pt x="4742371" y="2283968"/>
                  <a:pt x="4741291" y="4567936"/>
                  <a:pt x="4740212" y="6851904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the icon below to add a picture</a:t>
            </a:r>
          </a:p>
        </p:txBody>
      </p:sp>
    </p:spTree>
    <p:extLst>
      <p:ext uri="{BB962C8B-B14F-4D97-AF65-F5344CB8AC3E}">
        <p14:creationId xmlns:p14="http://schemas.microsoft.com/office/powerpoint/2010/main" val="2267822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50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1819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075264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56DEE-ECD7-4857-92A6-90269DFA2DF5}" type="datetimeFigureOut">
              <a:rPr lang="en-US" noProof="0" smtClean="0"/>
              <a:t>11/15/22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02961-D91A-442E-803D-6BE684C4B44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094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Click to add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56DEE-ECD7-4857-92A6-90269DFA2DF5}" type="datetimeFigureOut">
              <a:rPr lang="en-US" noProof="0" smtClean="0"/>
              <a:t>11/15/22</a:t>
            </a:fld>
            <a:endParaRPr lang="en-US" noProof="0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02961-D91A-442E-803D-6BE684C4B44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97610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Click to add title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56DEE-ECD7-4857-92A6-90269DFA2DF5}" type="datetimeFigureOut">
              <a:rPr lang="en-US" noProof="0" smtClean="0"/>
              <a:t>11/15/22</a:t>
            </a:fld>
            <a:endParaRPr lang="en-US" noProof="0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02961-D91A-442E-803D-6BE684C4B44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88619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Click to add title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56DEE-ECD7-4857-92A6-90269DFA2DF5}" type="datetimeFigureOut">
              <a:rPr lang="en-US" noProof="0" smtClean="0"/>
              <a:t>11/15/22</a:t>
            </a:fld>
            <a:endParaRPr lang="en-US" noProof="0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02961-D91A-442E-803D-6BE684C4B44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8254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68082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83242019-FE2F-70C6-D1C8-1D65554AFC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60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C61C3546-674F-1EC0-2334-AD43F62EA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512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831D105A-5FD4-9979-17DB-0F69AA13DD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580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B80FDA3-B40F-788C-576B-314354F50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417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7FF692FC-7E14-F9B2-9A45-84F7667B84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226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D8C2B3BD-926B-FBE6-75FF-044DB6C3F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622021"/>
      </p:ext>
    </p:extLst>
  </p:cSld>
  <p:clrMapOvr>
    <a:masterClrMapping/>
  </p:clrMapOvr>
</p:sld>
</file>

<file path=ppt/theme/theme1.xml><?xml version="1.0" encoding="utf-8"?>
<a:theme xmlns:a="http://schemas.openxmlformats.org/drawingml/2006/main" name="Light with pattern">
  <a:themeElements>
    <a:clrScheme name="UiT Norges arktiske universitet">
      <a:dk1>
        <a:sysClr val="windowText" lastClr="000000"/>
      </a:dk1>
      <a:lt1>
        <a:sysClr val="window" lastClr="FFFFFF"/>
      </a:lt1>
      <a:dk2>
        <a:srgbClr val="00617F"/>
      </a:dk2>
      <a:lt2>
        <a:srgbClr val="A6BBC8"/>
      </a:lt2>
      <a:accent1>
        <a:srgbClr val="007396"/>
      </a:accent1>
      <a:accent2>
        <a:srgbClr val="CB333B"/>
      </a:accent2>
      <a:accent3>
        <a:srgbClr val="F2A900"/>
      </a:accent3>
      <a:accent4>
        <a:srgbClr val="009CB6"/>
      </a:accent4>
      <a:accent5>
        <a:srgbClr val="DE7C00"/>
      </a:accent5>
      <a:accent6>
        <a:srgbClr val="59BEC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3476813C-2232-4903-81D6-6333B17585BA}" vid="{BD29AF67-25FF-4C84-8E00-E8340315E585}"/>
    </a:ext>
  </a:extLst>
</a:theme>
</file>

<file path=ppt/theme/theme2.xml><?xml version="1.0" encoding="utf-8"?>
<a:theme xmlns:a="http://schemas.openxmlformats.org/drawingml/2006/main" name="Light without pattern">
  <a:themeElements>
    <a:clrScheme name="UiT Norges arktiske universitet">
      <a:dk1>
        <a:sysClr val="windowText" lastClr="000000"/>
      </a:dk1>
      <a:lt1>
        <a:sysClr val="window" lastClr="FFFFFF"/>
      </a:lt1>
      <a:dk2>
        <a:srgbClr val="00617F"/>
      </a:dk2>
      <a:lt2>
        <a:srgbClr val="A6BBC8"/>
      </a:lt2>
      <a:accent1>
        <a:srgbClr val="007396"/>
      </a:accent1>
      <a:accent2>
        <a:srgbClr val="CB333B"/>
      </a:accent2>
      <a:accent3>
        <a:srgbClr val="F2A900"/>
      </a:accent3>
      <a:accent4>
        <a:srgbClr val="009CB6"/>
      </a:accent4>
      <a:accent5>
        <a:srgbClr val="DE7C00"/>
      </a:accent5>
      <a:accent6>
        <a:srgbClr val="59BEC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3476813C-2232-4903-81D6-6333B17585BA}" vid="{54B5237B-68B7-4078-988E-6958ACB1CA7C}"/>
    </a:ext>
  </a:extLst>
</a:theme>
</file>

<file path=ppt/theme/theme3.xml><?xml version="1.0" encoding="utf-8"?>
<a:theme xmlns:a="http://schemas.openxmlformats.org/drawingml/2006/main" name="Dark with pattern">
  <a:themeElements>
    <a:clrScheme name="UiT Norges arktiske universitet">
      <a:dk1>
        <a:sysClr val="windowText" lastClr="000000"/>
      </a:dk1>
      <a:lt1>
        <a:sysClr val="window" lastClr="FFFFFF"/>
      </a:lt1>
      <a:dk2>
        <a:srgbClr val="00617F"/>
      </a:dk2>
      <a:lt2>
        <a:srgbClr val="A6BBC8"/>
      </a:lt2>
      <a:accent1>
        <a:srgbClr val="007396"/>
      </a:accent1>
      <a:accent2>
        <a:srgbClr val="CB333B"/>
      </a:accent2>
      <a:accent3>
        <a:srgbClr val="F2A900"/>
      </a:accent3>
      <a:accent4>
        <a:srgbClr val="009CB6"/>
      </a:accent4>
      <a:accent5>
        <a:srgbClr val="DE7C00"/>
      </a:accent5>
      <a:accent6>
        <a:srgbClr val="59BEC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3476813C-2232-4903-81D6-6333B17585BA}" vid="{43056ABE-377B-4831-BFD1-B7FD42981EE3}"/>
    </a:ext>
  </a:extLst>
</a:theme>
</file>

<file path=ppt/theme/theme4.xml><?xml version="1.0" encoding="utf-8"?>
<a:theme xmlns:a="http://schemas.openxmlformats.org/drawingml/2006/main" name="Dark without pattern">
  <a:themeElements>
    <a:clrScheme name="UiT Norges arktiske universitet">
      <a:dk1>
        <a:sysClr val="windowText" lastClr="000000"/>
      </a:dk1>
      <a:lt1>
        <a:sysClr val="window" lastClr="FFFFFF"/>
      </a:lt1>
      <a:dk2>
        <a:srgbClr val="00617F"/>
      </a:dk2>
      <a:lt2>
        <a:srgbClr val="A6BBC8"/>
      </a:lt2>
      <a:accent1>
        <a:srgbClr val="007396"/>
      </a:accent1>
      <a:accent2>
        <a:srgbClr val="CB333B"/>
      </a:accent2>
      <a:accent3>
        <a:srgbClr val="F2A900"/>
      </a:accent3>
      <a:accent4>
        <a:srgbClr val="009CB6"/>
      </a:accent4>
      <a:accent5>
        <a:srgbClr val="DE7C00"/>
      </a:accent5>
      <a:accent6>
        <a:srgbClr val="59BEC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3476813C-2232-4903-81D6-6333B17585BA}" vid="{87622ECD-DBFC-497A-9283-3D2FD7BBEC75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CF74B9924A90429AFF83904CD5AC51" ma:contentTypeVersion="10" ma:contentTypeDescription="Create a new document." ma:contentTypeScope="" ma:versionID="c219061678790ba91acd956595d5746d">
  <xsd:schema xmlns:xsd="http://www.w3.org/2001/XMLSchema" xmlns:xs="http://www.w3.org/2001/XMLSchema" xmlns:p="http://schemas.microsoft.com/office/2006/metadata/properties" xmlns:ns2="6c86f083-272a-4d16-a1ee-41e11cc1f196" xmlns:ns3="398a922c-8803-48c8-8c4d-45441d0c0e87" targetNamespace="http://schemas.microsoft.com/office/2006/metadata/properties" ma:root="true" ma:fieldsID="0367899129e833eb231d53942e145767" ns2:_="" ns3:_="">
    <xsd:import namespace="6c86f083-272a-4d16-a1ee-41e11cc1f196"/>
    <xsd:import namespace="398a922c-8803-48c8-8c4d-45441d0c0e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86f083-272a-4d16-a1ee-41e11cc1f1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8a922c-8803-48c8-8c4d-45441d0c0e8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BF166D-0E69-4C17-BDD8-F7B09B99A5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54450CF-6ABA-4838-9288-F877B8722107}">
  <ds:schemaRefs>
    <ds:schemaRef ds:uri="http://purl.org/dc/dcmitype/"/>
    <ds:schemaRef ds:uri="http://purl.org/dc/elements/1.1/"/>
    <ds:schemaRef ds:uri="http://purl.org/dc/terms/"/>
    <ds:schemaRef ds:uri="http://schemas.microsoft.com/office/2006/metadata/properties"/>
    <ds:schemaRef ds:uri="http://www.w3.org/XML/1998/namespace"/>
    <ds:schemaRef ds:uri="6c86f083-272a-4d16-a1ee-41e11cc1f196"/>
    <ds:schemaRef ds:uri="398a922c-8803-48c8-8c4d-45441d0c0e87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4FF97B2E-9823-411D-AC0A-61DE29B6E7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86f083-272a-4d16-a1ee-41e11cc1f196"/>
    <ds:schemaRef ds:uri="398a922c-8803-48c8-8c4d-45441d0c0e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Light with pattern</Template>
  <TotalTime>102</TotalTime>
  <Words>1</Words>
  <Application>Microsoft Macintosh PowerPoint</Application>
  <PresentationFormat>Widescreen</PresentationFormat>
  <Paragraphs>1</Paragraphs>
  <Slides>7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4</vt:i4>
      </vt:variant>
      <vt:variant>
        <vt:lpstr>Lysbildetitler</vt:lpstr>
      </vt:variant>
      <vt:variant>
        <vt:i4>7</vt:i4>
      </vt:variant>
    </vt:vector>
  </HeadingPairs>
  <TitlesOfParts>
    <vt:vector size="13" baseType="lpstr">
      <vt:lpstr>Arial</vt:lpstr>
      <vt:lpstr>Calibri</vt:lpstr>
      <vt:lpstr>Light with pattern</vt:lpstr>
      <vt:lpstr>Light without pattern</vt:lpstr>
      <vt:lpstr>Dark with pattern</vt:lpstr>
      <vt:lpstr>Dark without pattern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Bjørn Hugo Hansen</dc:creator>
  <cp:lastModifiedBy>Bjørn Hugo Hansen</cp:lastModifiedBy>
  <cp:revision>1</cp:revision>
  <dcterms:created xsi:type="dcterms:W3CDTF">2022-11-14T15:14:33Z</dcterms:created>
  <dcterms:modified xsi:type="dcterms:W3CDTF">2022-11-15T11:36:12Z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0x01010090CF74B9924A90429AFF83904CD5AC51</vt:lpwstr>
  </property>
</Properties>
</file>