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60" r:id="rId1"/>
  </p:sldMasterIdLst>
  <p:notesMasterIdLst>
    <p:notesMasterId r:id="rId27"/>
  </p:notesMasterIdLst>
  <p:handoutMasterIdLst>
    <p:handoutMasterId r:id="rId28"/>
  </p:handoutMasterIdLst>
  <p:sldIdLst>
    <p:sldId id="281" r:id="rId2"/>
    <p:sldId id="258" r:id="rId3"/>
    <p:sldId id="282"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9144000" cy="5143500" type="screen16x9"/>
  <p:notesSz cx="6858000" cy="9144000"/>
  <p:embeddedFontLst>
    <p:embeddedFont>
      <p:font typeface="Calibri" panose="020F0502020204030204" pitchFamily="34" charset="0"/>
      <p:regular r:id="rId29"/>
      <p:bold r:id="rId30"/>
      <p:italic r:id="rId31"/>
      <p:boldItalic r:id="rId32"/>
    </p:embeddedFont>
    <p:embeddedFont>
      <p:font typeface="Raleway" panose="020B0503030101060003" pitchFamily="34" charset="77"/>
      <p:regular r:id="rId33"/>
      <p:bold r:id="rId34"/>
      <p:italic r:id="rId35"/>
      <p:boldItalic r:id="rId36"/>
    </p:embeddedFont>
    <p:embeddedFont>
      <p:font typeface="Raleway SemiBold" panose="020B0503030101060003" pitchFamily="34" charset="77"/>
      <p:regular r:id="rId37"/>
      <p:bold r:id="rId38"/>
      <p:italic r:id="rId39"/>
      <p:boldItalic r:id="rId40"/>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072"/>
    <p:restoredTop sz="75918"/>
  </p:normalViewPr>
  <p:slideViewPr>
    <p:cSldViewPr snapToGrid="0" snapToObjects="1">
      <p:cViewPr varScale="1">
        <p:scale>
          <a:sx n="127" d="100"/>
          <a:sy n="127" d="100"/>
        </p:scale>
        <p:origin x="320" y="184"/>
      </p:cViewPr>
      <p:guideLst/>
    </p:cSldViewPr>
  </p:slideViewPr>
  <p:outlineViewPr>
    <p:cViewPr>
      <p:scale>
        <a:sx n="33" d="100"/>
        <a:sy n="33" d="100"/>
      </p:scale>
      <p:origin x="0" y="-24368"/>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97" d="100"/>
          <a:sy n="97" d="100"/>
        </p:scale>
        <p:origin x="4328" y="20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1.fntdata"/><Relationship Id="rId21" Type="http://schemas.openxmlformats.org/officeDocument/2006/relationships/slide" Target="slides/slide20.xml"/><Relationship Id="rId34" Type="http://schemas.openxmlformats.org/officeDocument/2006/relationships/font" Target="fonts/font6.fntdata"/><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font" Target="fonts/font12.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36"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5.fntdata"/><Relationship Id="rId38" Type="http://schemas.openxmlformats.org/officeDocument/2006/relationships/font" Target="fonts/font10.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764E42C4-ECFE-4248-9D2F-B10D1FD5759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umsplatzhalter 2">
            <a:extLst>
              <a:ext uri="{FF2B5EF4-FFF2-40B4-BE49-F238E27FC236}">
                <a16:creationId xmlns:a16="http://schemas.microsoft.com/office/drawing/2014/main" id="{C0E7F7A1-161A-3645-BC08-08232B5FCA8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907E65B-D7DB-4849-B4CD-6BBEB5C3DC52}" type="datetimeFigureOut">
              <a:rPr lang="en-GB" smtClean="0"/>
              <a:t>20/04/2020</a:t>
            </a:fld>
            <a:endParaRPr lang="en-GB"/>
          </a:p>
        </p:txBody>
      </p:sp>
      <p:sp>
        <p:nvSpPr>
          <p:cNvPr id="4" name="Fußzeilenplatzhalter 3">
            <a:extLst>
              <a:ext uri="{FF2B5EF4-FFF2-40B4-BE49-F238E27FC236}">
                <a16:creationId xmlns:a16="http://schemas.microsoft.com/office/drawing/2014/main" id="{001D3C49-B4C9-7947-9353-F459480880D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Foliennummernplatzhalter 4">
            <a:extLst>
              <a:ext uri="{FF2B5EF4-FFF2-40B4-BE49-F238E27FC236}">
                <a16:creationId xmlns:a16="http://schemas.microsoft.com/office/drawing/2014/main" id="{43436C1A-F006-0E4A-9A2A-F0C4C1834A9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C6BF711-A5C6-C34E-96A0-29E1B4C47720}" type="slidenum">
              <a:rPr lang="en-GB" smtClean="0"/>
              <a:t>‹#›</a:t>
            </a:fld>
            <a:endParaRPr lang="en-GB"/>
          </a:p>
        </p:txBody>
      </p:sp>
    </p:spTree>
    <p:extLst>
      <p:ext uri="{BB962C8B-B14F-4D97-AF65-F5344CB8AC3E}">
        <p14:creationId xmlns:p14="http://schemas.microsoft.com/office/powerpoint/2010/main" val="16755082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006783-1246-AB44-9755-00A5D442BA24}" type="datetimeFigureOut">
              <a:t>20.04.20</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6B4E19-F53D-2E4C-84C6-725535456450}" type="slidenum">
              <a:t>‹#›</a:t>
            </a:fld>
            <a:endParaRPr lang="de-DE"/>
          </a:p>
        </p:txBody>
      </p:sp>
    </p:spTree>
    <p:extLst>
      <p:ext uri="{BB962C8B-B14F-4D97-AF65-F5344CB8AC3E}">
        <p14:creationId xmlns:p14="http://schemas.microsoft.com/office/powerpoint/2010/main" val="5701448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t>FIRST Training materials are available for non-commercial use under a CC license. We would appreciate if you let us know that you use it: Send a mail to first-sec@firtst.org with your feedback.</a:t>
            </a:r>
          </a:p>
        </p:txBody>
      </p:sp>
      <p:sp>
        <p:nvSpPr>
          <p:cNvPr id="4" name="Foliennummernplatzhalter 3"/>
          <p:cNvSpPr>
            <a:spLocks noGrp="1"/>
          </p:cNvSpPr>
          <p:nvPr>
            <p:ph type="sldNum" sz="quarter" idx="5"/>
          </p:nvPr>
        </p:nvSpPr>
        <p:spPr/>
        <p:txBody>
          <a:bodyPr/>
          <a:lstStyle/>
          <a:p>
            <a:fld id="{EB6B4E19-F53D-2E4C-84C6-725535456450}" type="slidenum">
              <a:t>2</a:t>
            </a:fld>
            <a:endParaRPr lang="de-DE"/>
          </a:p>
        </p:txBody>
      </p:sp>
    </p:spTree>
    <p:extLst>
      <p:ext uri="{BB962C8B-B14F-4D97-AF65-F5344CB8AC3E}">
        <p14:creationId xmlns:p14="http://schemas.microsoft.com/office/powerpoint/2010/main" val="25146130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t>The technicians have been called and are inspecting the pumps. However they don’t find anything and report this back to the duty person. </a:t>
            </a:r>
          </a:p>
          <a:p>
            <a:endParaRPr lang="de-DE"/>
          </a:p>
          <a:p>
            <a:r>
              <a:rPr lang="de-DE"/>
              <a:t>A journalist has called in to learn more about the background of the mail sent out yesterday. </a:t>
            </a:r>
          </a:p>
        </p:txBody>
      </p:sp>
      <p:sp>
        <p:nvSpPr>
          <p:cNvPr id="4" name="Foliennummernplatzhalter 3"/>
          <p:cNvSpPr>
            <a:spLocks noGrp="1"/>
          </p:cNvSpPr>
          <p:nvPr>
            <p:ph type="sldNum" sz="quarter" idx="5"/>
          </p:nvPr>
        </p:nvSpPr>
        <p:spPr/>
        <p:txBody>
          <a:bodyPr/>
          <a:lstStyle/>
          <a:p>
            <a:fld id="{EB6B4E19-F53D-2E4C-84C6-725535456450}" type="slidenum">
              <a:t>13</a:t>
            </a:fld>
            <a:endParaRPr lang="de-DE"/>
          </a:p>
        </p:txBody>
      </p:sp>
    </p:spTree>
    <p:extLst>
      <p:ext uri="{BB962C8B-B14F-4D97-AF65-F5344CB8AC3E}">
        <p14:creationId xmlns:p14="http://schemas.microsoft.com/office/powerpoint/2010/main" val="19046480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t>It’s probably time to at least give the COO a call. </a:t>
            </a:r>
          </a:p>
        </p:txBody>
      </p:sp>
      <p:sp>
        <p:nvSpPr>
          <p:cNvPr id="4" name="Foliennummernplatzhalter 3"/>
          <p:cNvSpPr>
            <a:spLocks noGrp="1"/>
          </p:cNvSpPr>
          <p:nvPr>
            <p:ph type="sldNum" sz="quarter" idx="5"/>
          </p:nvPr>
        </p:nvSpPr>
        <p:spPr/>
        <p:txBody>
          <a:bodyPr/>
          <a:lstStyle/>
          <a:p>
            <a:fld id="{EB6B4E19-F53D-2E4C-84C6-725535456450}" type="slidenum">
              <a:t>14</a:t>
            </a:fld>
            <a:endParaRPr lang="de-DE"/>
          </a:p>
        </p:txBody>
      </p:sp>
    </p:spTree>
    <p:extLst>
      <p:ext uri="{BB962C8B-B14F-4D97-AF65-F5344CB8AC3E}">
        <p14:creationId xmlns:p14="http://schemas.microsoft.com/office/powerpoint/2010/main" val="26288789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a:t>Ask</a:t>
            </a:r>
            <a:r>
              <a:rPr lang="de-DE" dirty="0"/>
              <a:t> </a:t>
            </a:r>
            <a:r>
              <a:rPr lang="de-DE" dirty="0" err="1"/>
              <a:t>this</a:t>
            </a:r>
            <a:r>
              <a:rPr lang="de-DE" dirty="0"/>
              <a:t> </a:t>
            </a:r>
            <a:r>
              <a:rPr lang="de-DE" dirty="0" err="1"/>
              <a:t>to</a:t>
            </a:r>
            <a:r>
              <a:rPr lang="de-DE" dirty="0"/>
              <a:t> </a:t>
            </a:r>
            <a:r>
              <a:rPr lang="de-DE" dirty="0" err="1"/>
              <a:t>the</a:t>
            </a:r>
            <a:r>
              <a:rPr lang="de-DE" dirty="0"/>
              <a:t> </a:t>
            </a:r>
            <a:r>
              <a:rPr lang="de-DE" dirty="0" err="1"/>
              <a:t>duty</a:t>
            </a:r>
            <a:r>
              <a:rPr lang="de-DE" dirty="0"/>
              <a:t> </a:t>
            </a:r>
            <a:r>
              <a:rPr lang="de-DE" dirty="0" err="1"/>
              <a:t>guard</a:t>
            </a:r>
            <a:endParaRPr lang="de-DE" dirty="0"/>
          </a:p>
        </p:txBody>
      </p:sp>
      <p:sp>
        <p:nvSpPr>
          <p:cNvPr id="4" name="Foliennummernplatzhalter 3"/>
          <p:cNvSpPr>
            <a:spLocks noGrp="1"/>
          </p:cNvSpPr>
          <p:nvPr>
            <p:ph type="sldNum" sz="quarter" idx="5"/>
          </p:nvPr>
        </p:nvSpPr>
        <p:spPr/>
        <p:txBody>
          <a:bodyPr/>
          <a:lstStyle/>
          <a:p>
            <a:fld id="{EB6B4E19-F53D-2E4C-84C6-725535456450}" type="slidenum">
              <a:t>15</a:t>
            </a:fld>
            <a:endParaRPr lang="de-DE"/>
          </a:p>
        </p:txBody>
      </p:sp>
    </p:spTree>
    <p:extLst>
      <p:ext uri="{BB962C8B-B14F-4D97-AF65-F5344CB8AC3E}">
        <p14:creationId xmlns:p14="http://schemas.microsoft.com/office/powerpoint/2010/main" val="17954349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t>It’s probably time to at least give the COO a call. </a:t>
            </a:r>
          </a:p>
        </p:txBody>
      </p:sp>
      <p:sp>
        <p:nvSpPr>
          <p:cNvPr id="4" name="Foliennummernplatzhalter 3"/>
          <p:cNvSpPr>
            <a:spLocks noGrp="1"/>
          </p:cNvSpPr>
          <p:nvPr>
            <p:ph type="sldNum" sz="quarter" idx="5"/>
          </p:nvPr>
        </p:nvSpPr>
        <p:spPr/>
        <p:txBody>
          <a:bodyPr/>
          <a:lstStyle/>
          <a:p>
            <a:fld id="{EB6B4E19-F53D-2E4C-84C6-725535456450}" type="slidenum">
              <a:t>17</a:t>
            </a:fld>
            <a:endParaRPr lang="de-DE"/>
          </a:p>
        </p:txBody>
      </p:sp>
    </p:spTree>
    <p:extLst>
      <p:ext uri="{BB962C8B-B14F-4D97-AF65-F5344CB8AC3E}">
        <p14:creationId xmlns:p14="http://schemas.microsoft.com/office/powerpoint/2010/main" val="26318275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t>After the Alert the IT office IT people are in. They have a hell of a time cleaning the Office infrastructure, when the newby suggests to also check the infrastructure IT. He is told that there is more than enough work, and the infrastructure is really well sealed of anyway. Plus it obviously does not run windows. </a:t>
            </a:r>
          </a:p>
        </p:txBody>
      </p:sp>
      <p:sp>
        <p:nvSpPr>
          <p:cNvPr id="4" name="Foliennummernplatzhalter 3"/>
          <p:cNvSpPr>
            <a:spLocks noGrp="1"/>
          </p:cNvSpPr>
          <p:nvPr>
            <p:ph type="sldNum" sz="quarter" idx="5"/>
          </p:nvPr>
        </p:nvSpPr>
        <p:spPr/>
        <p:txBody>
          <a:bodyPr/>
          <a:lstStyle/>
          <a:p>
            <a:fld id="{EB6B4E19-F53D-2E4C-84C6-725535456450}" type="slidenum">
              <a:t>18</a:t>
            </a:fld>
            <a:endParaRPr lang="de-DE"/>
          </a:p>
        </p:txBody>
      </p:sp>
    </p:spTree>
    <p:extLst>
      <p:ext uri="{BB962C8B-B14F-4D97-AF65-F5344CB8AC3E}">
        <p14:creationId xmlns:p14="http://schemas.microsoft.com/office/powerpoint/2010/main" val="23674052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t>It’s probably time to at least give the COO a call. </a:t>
            </a:r>
          </a:p>
        </p:txBody>
      </p:sp>
      <p:sp>
        <p:nvSpPr>
          <p:cNvPr id="4" name="Foliennummernplatzhalter 3"/>
          <p:cNvSpPr>
            <a:spLocks noGrp="1"/>
          </p:cNvSpPr>
          <p:nvPr>
            <p:ph type="sldNum" sz="quarter" idx="5"/>
          </p:nvPr>
        </p:nvSpPr>
        <p:spPr/>
        <p:txBody>
          <a:bodyPr/>
          <a:lstStyle/>
          <a:p>
            <a:fld id="{EB6B4E19-F53D-2E4C-84C6-725535456450}" type="slidenum">
              <a:t>19</a:t>
            </a:fld>
            <a:endParaRPr lang="de-DE"/>
          </a:p>
        </p:txBody>
      </p:sp>
    </p:spTree>
    <p:extLst>
      <p:ext uri="{BB962C8B-B14F-4D97-AF65-F5344CB8AC3E}">
        <p14:creationId xmlns:p14="http://schemas.microsoft.com/office/powerpoint/2010/main" val="13696815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t>End the game and suggest a break and pause.</a:t>
            </a:r>
          </a:p>
        </p:txBody>
      </p:sp>
      <p:sp>
        <p:nvSpPr>
          <p:cNvPr id="4" name="Foliennummernplatzhalter 3"/>
          <p:cNvSpPr>
            <a:spLocks noGrp="1"/>
          </p:cNvSpPr>
          <p:nvPr>
            <p:ph type="sldNum" sz="quarter" idx="5"/>
          </p:nvPr>
        </p:nvSpPr>
        <p:spPr/>
        <p:txBody>
          <a:bodyPr/>
          <a:lstStyle/>
          <a:p>
            <a:fld id="{EB6B4E19-F53D-2E4C-84C6-725535456450}" type="slidenum">
              <a:t>20</a:t>
            </a:fld>
            <a:endParaRPr lang="de-DE"/>
          </a:p>
        </p:txBody>
      </p:sp>
    </p:spTree>
    <p:extLst>
      <p:ext uri="{BB962C8B-B14F-4D97-AF65-F5344CB8AC3E}">
        <p14:creationId xmlns:p14="http://schemas.microsoft.com/office/powerpoint/2010/main" val="22467168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t>This should be a discussion. A couple of questions to ask:</a:t>
            </a:r>
          </a:p>
          <a:p>
            <a:endParaRPr lang="de-DE"/>
          </a:p>
          <a:p>
            <a:r>
              <a:rPr lang="de-DE"/>
              <a:t>How could this have happened, if the engineering stuff is behind a firewall: Often a scan is enough to kill an ICS. </a:t>
            </a:r>
          </a:p>
          <a:p>
            <a:endParaRPr lang="de-DE"/>
          </a:p>
          <a:p>
            <a:r>
              <a:rPr lang="de-DE"/>
              <a:t>Look at how communication went.?</a:t>
            </a:r>
          </a:p>
          <a:p>
            <a:endParaRPr lang="de-DE"/>
          </a:p>
          <a:p>
            <a:r>
              <a:rPr lang="de-DE"/>
              <a:t>Attribution: Could this have been a targeted attack (e.g. by environmentalists) or was it collateral damage?</a:t>
            </a:r>
          </a:p>
          <a:p>
            <a:endParaRPr lang="de-DE"/>
          </a:p>
          <a:p>
            <a:r>
              <a:rPr lang="de-DE"/>
              <a:t>Would you organize the company different now?</a:t>
            </a:r>
          </a:p>
          <a:p>
            <a:endParaRPr lang="de-DE"/>
          </a:p>
          <a:p>
            <a:r>
              <a:rPr lang="de-DE"/>
              <a:t>Why would a retired engineer know the solution -&gt; Because we haven’t documented stuff, and these are often legacy systems. </a:t>
            </a:r>
          </a:p>
        </p:txBody>
      </p:sp>
      <p:sp>
        <p:nvSpPr>
          <p:cNvPr id="4" name="Foliennummernplatzhalter 3"/>
          <p:cNvSpPr>
            <a:spLocks noGrp="1"/>
          </p:cNvSpPr>
          <p:nvPr>
            <p:ph type="sldNum" sz="quarter" idx="5"/>
          </p:nvPr>
        </p:nvSpPr>
        <p:spPr/>
        <p:txBody>
          <a:bodyPr/>
          <a:lstStyle/>
          <a:p>
            <a:fld id="{EB6B4E19-F53D-2E4C-84C6-725535456450}" type="slidenum">
              <a:t>21</a:t>
            </a:fld>
            <a:endParaRPr lang="de-DE"/>
          </a:p>
        </p:txBody>
      </p:sp>
    </p:spTree>
    <p:extLst>
      <p:ext uri="{BB962C8B-B14F-4D97-AF65-F5344CB8AC3E}">
        <p14:creationId xmlns:p14="http://schemas.microsoft.com/office/powerpoint/2010/main" val="24022190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t>This should be a discussion. A couple of questions to ask:</a:t>
            </a:r>
          </a:p>
          <a:p>
            <a:endParaRPr lang="de-DE"/>
          </a:p>
          <a:p>
            <a:r>
              <a:rPr lang="de-DE"/>
              <a:t>How could this have happened, if the engineering stuff is behind a firewall: Often a scan is enough to kill an ICS. </a:t>
            </a:r>
          </a:p>
          <a:p>
            <a:endParaRPr lang="de-DE"/>
          </a:p>
          <a:p>
            <a:r>
              <a:rPr lang="de-DE"/>
              <a:t>Look at how communication went.?</a:t>
            </a:r>
          </a:p>
          <a:p>
            <a:endParaRPr lang="de-DE"/>
          </a:p>
          <a:p>
            <a:r>
              <a:rPr lang="de-DE"/>
              <a:t>Attribution: Could this have been a targeted attack (e.g. by environmentalists) or was it collateral damage?</a:t>
            </a:r>
          </a:p>
          <a:p>
            <a:endParaRPr lang="de-DE"/>
          </a:p>
          <a:p>
            <a:r>
              <a:rPr lang="de-DE"/>
              <a:t>Would you organize the company different now?</a:t>
            </a:r>
          </a:p>
          <a:p>
            <a:endParaRPr lang="de-DE"/>
          </a:p>
          <a:p>
            <a:r>
              <a:rPr lang="de-DE"/>
              <a:t>Why would a retired engineer know the solution -&gt; Because we haven’t documented stuff, and these are often legacy systems. </a:t>
            </a:r>
          </a:p>
          <a:p>
            <a:endParaRPr lang="de-DE"/>
          </a:p>
        </p:txBody>
      </p:sp>
      <p:sp>
        <p:nvSpPr>
          <p:cNvPr id="4" name="Foliennummernplatzhalter 3"/>
          <p:cNvSpPr>
            <a:spLocks noGrp="1"/>
          </p:cNvSpPr>
          <p:nvPr>
            <p:ph type="sldNum" sz="quarter" idx="5"/>
          </p:nvPr>
        </p:nvSpPr>
        <p:spPr/>
        <p:txBody>
          <a:bodyPr/>
          <a:lstStyle/>
          <a:p>
            <a:fld id="{EB6B4E19-F53D-2E4C-84C6-725535456450}" type="slidenum">
              <a:t>22</a:t>
            </a:fld>
            <a:endParaRPr lang="de-DE"/>
          </a:p>
        </p:txBody>
      </p:sp>
    </p:spTree>
    <p:extLst>
      <p:ext uri="{BB962C8B-B14F-4D97-AF65-F5344CB8AC3E}">
        <p14:creationId xmlns:p14="http://schemas.microsoft.com/office/powerpoint/2010/main" val="5770275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t>This should be a discussion. A couple of questions to ask:</a:t>
            </a:r>
          </a:p>
          <a:p>
            <a:endParaRPr lang="de-DE"/>
          </a:p>
          <a:p>
            <a:r>
              <a:rPr lang="de-DE"/>
              <a:t>How could this have happened, if the engineering stuff is behind a firewall: Often a scan is enough to kill an ICS. </a:t>
            </a:r>
          </a:p>
          <a:p>
            <a:endParaRPr lang="de-DE"/>
          </a:p>
          <a:p>
            <a:r>
              <a:rPr lang="de-DE"/>
              <a:t>Look at how communication went.?</a:t>
            </a:r>
          </a:p>
          <a:p>
            <a:endParaRPr lang="de-DE"/>
          </a:p>
          <a:p>
            <a:r>
              <a:rPr lang="de-DE"/>
              <a:t>Attribution: Could this have been a targeted attack (e.g. by environmentalists) or was it collateral damage?</a:t>
            </a:r>
          </a:p>
          <a:p>
            <a:endParaRPr lang="de-DE"/>
          </a:p>
          <a:p>
            <a:r>
              <a:rPr lang="de-DE"/>
              <a:t>Would you organize the company different now?</a:t>
            </a:r>
          </a:p>
          <a:p>
            <a:endParaRPr lang="de-DE"/>
          </a:p>
          <a:p>
            <a:r>
              <a:rPr lang="de-DE"/>
              <a:t>Why would a retired engineer know the solution -&gt; Because we haven’t documented stuff, and these are often legacy systems. </a:t>
            </a:r>
          </a:p>
          <a:p>
            <a:endParaRPr lang="de-DE"/>
          </a:p>
        </p:txBody>
      </p:sp>
      <p:sp>
        <p:nvSpPr>
          <p:cNvPr id="4" name="Foliennummernplatzhalter 3"/>
          <p:cNvSpPr>
            <a:spLocks noGrp="1"/>
          </p:cNvSpPr>
          <p:nvPr>
            <p:ph type="sldNum" sz="quarter" idx="5"/>
          </p:nvPr>
        </p:nvSpPr>
        <p:spPr/>
        <p:txBody>
          <a:bodyPr/>
          <a:lstStyle/>
          <a:p>
            <a:fld id="{EB6B4E19-F53D-2E4C-84C6-725535456450}" type="slidenum">
              <a:t>23</a:t>
            </a:fld>
            <a:endParaRPr lang="de-DE"/>
          </a:p>
        </p:txBody>
      </p:sp>
    </p:spTree>
    <p:extLst>
      <p:ext uri="{BB962C8B-B14F-4D97-AF65-F5344CB8AC3E}">
        <p14:creationId xmlns:p14="http://schemas.microsoft.com/office/powerpoint/2010/main" val="28573357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EB6B4E19-F53D-2E4C-84C6-725535456450}" type="slidenum">
              <a:t>4</a:t>
            </a:fld>
            <a:endParaRPr lang="de-DE"/>
          </a:p>
        </p:txBody>
      </p:sp>
    </p:spTree>
    <p:extLst>
      <p:ext uri="{BB962C8B-B14F-4D97-AF65-F5344CB8AC3E}">
        <p14:creationId xmlns:p14="http://schemas.microsoft.com/office/powerpoint/2010/main" val="93292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a:p>
        </p:txBody>
      </p:sp>
      <p:sp>
        <p:nvSpPr>
          <p:cNvPr id="4" name="Foliennummernplatzhalter 3"/>
          <p:cNvSpPr>
            <a:spLocks noGrp="1"/>
          </p:cNvSpPr>
          <p:nvPr>
            <p:ph type="sldNum" sz="quarter" idx="5"/>
          </p:nvPr>
        </p:nvSpPr>
        <p:spPr/>
        <p:txBody>
          <a:bodyPr/>
          <a:lstStyle/>
          <a:p>
            <a:fld id="{EB6B4E19-F53D-2E4C-84C6-725535456450}" type="slidenum">
              <a:rPr lang="de-CH" smtClean="0"/>
              <a:t>25</a:t>
            </a:fld>
            <a:endParaRPr lang="de-CH"/>
          </a:p>
        </p:txBody>
      </p:sp>
    </p:spTree>
    <p:extLst>
      <p:ext uri="{BB962C8B-B14F-4D97-AF65-F5344CB8AC3E}">
        <p14:creationId xmlns:p14="http://schemas.microsoft.com/office/powerpoint/2010/main" val="2454463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t>This setting pertains to what is commonly called critical infrastructure. Often CI is associated with power or communication. But other services, such as clean water today depend on IT too.  These infrastructures most of the time are have existed for a long time and have been equipped with ICS systems later for efficiency. ICS systems, in contrast to office IT is long living. Legacy systems have been upgraded to support IP, but where never designed to be connected to public networks. Their security is often abysmal and even a simple network scan can crash them. But even air gapped networks are not safe from malicious activity, as Stuxnet has shown. However this scenario is less sophisticated. </a:t>
            </a:r>
          </a:p>
          <a:p>
            <a:endParaRPr lang="de-DE"/>
          </a:p>
          <a:p>
            <a:r>
              <a:rPr lang="de-DE"/>
              <a:t>Let us see how the board of this southern municipality reacts as events unfold.</a:t>
            </a:r>
          </a:p>
          <a:p>
            <a:endParaRPr lang="de-DE"/>
          </a:p>
          <a:p>
            <a:r>
              <a:rPr lang="de-DE"/>
              <a:t>We are in a midsize town in an area where there is no other sources of potable water available but the one from the official city water service. This might be a dry region, or a tropical region, where water is not clean. But there is enough water available, it’s never been a concern. </a:t>
            </a:r>
          </a:p>
        </p:txBody>
      </p:sp>
      <p:sp>
        <p:nvSpPr>
          <p:cNvPr id="4" name="Foliennummernplatzhalter 3"/>
          <p:cNvSpPr>
            <a:spLocks noGrp="1"/>
          </p:cNvSpPr>
          <p:nvPr>
            <p:ph type="sldNum" sz="quarter" idx="5"/>
          </p:nvPr>
        </p:nvSpPr>
        <p:spPr/>
        <p:txBody>
          <a:bodyPr/>
          <a:lstStyle/>
          <a:p>
            <a:fld id="{EB6B4E19-F53D-2E4C-84C6-725535456450}" type="slidenum">
              <a:t>5</a:t>
            </a:fld>
            <a:endParaRPr lang="de-DE"/>
          </a:p>
        </p:txBody>
      </p:sp>
    </p:spTree>
    <p:extLst>
      <p:ext uri="{BB962C8B-B14F-4D97-AF65-F5344CB8AC3E}">
        <p14:creationId xmlns:p14="http://schemas.microsoft.com/office/powerpoint/2010/main" val="4054940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t>The city is build around a hill, the local attraction. There are two water reservoirs on that hill which guarantee enough water pressure and if full, have enough water for 1 – 2 days, depending on the consumption. All the sources are at the bottom and water must be pumped to higher regions. Today the pumps are remote controlled. This wasn’t always the case. In the old times pumps would be operated manually by employees living on site the reservoirs, communication by phone ensuring that all reservoirs were always sufficiently filled. The west of the city, is the drier area, but the east boarders a natural reserve that has a lot of water. The wells tap the groundwater, surface water is not potable. </a:t>
            </a:r>
          </a:p>
        </p:txBody>
      </p:sp>
      <p:sp>
        <p:nvSpPr>
          <p:cNvPr id="4" name="Foliennummernplatzhalter 3"/>
          <p:cNvSpPr>
            <a:spLocks noGrp="1"/>
          </p:cNvSpPr>
          <p:nvPr>
            <p:ph type="sldNum" sz="quarter" idx="5"/>
          </p:nvPr>
        </p:nvSpPr>
        <p:spPr/>
        <p:txBody>
          <a:bodyPr/>
          <a:lstStyle/>
          <a:p>
            <a:fld id="{EB6B4E19-F53D-2E4C-84C6-725535456450}" type="slidenum">
              <a:t>6</a:t>
            </a:fld>
            <a:endParaRPr lang="de-DE"/>
          </a:p>
        </p:txBody>
      </p:sp>
    </p:spTree>
    <p:extLst>
      <p:ext uri="{BB962C8B-B14F-4D97-AF65-F5344CB8AC3E}">
        <p14:creationId xmlns:p14="http://schemas.microsoft.com/office/powerpoint/2010/main" val="22695684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EB6B4E19-F53D-2E4C-84C6-725535456450}" type="slidenum">
              <a:t>7</a:t>
            </a:fld>
            <a:endParaRPr lang="de-DE"/>
          </a:p>
        </p:txBody>
      </p:sp>
    </p:spTree>
    <p:extLst>
      <p:ext uri="{BB962C8B-B14F-4D97-AF65-F5344CB8AC3E}">
        <p14:creationId xmlns:p14="http://schemas.microsoft.com/office/powerpoint/2010/main" val="29184580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noProof="0" dirty="0"/>
              <a:t>This is a midsized town, so the water supply </a:t>
            </a:r>
            <a:r>
              <a:rPr lang="en-US" noProof="0" dirty="0" err="1"/>
              <a:t>organisation</a:t>
            </a:r>
            <a:r>
              <a:rPr lang="en-US" noProof="0" dirty="0"/>
              <a:t>, part of the city council is not large. It’s board oversees the operation and never given raise to complaint. Water is affordable, clean and plentiful, despite the warm climate. IT has, as every where else, become important in the past decades. Historically there are two IT departments: The office it and the industrial part, managing the ICS systems. The later group still does not see itself as an it operation, bur prefers to be called engineering. </a:t>
            </a:r>
          </a:p>
          <a:p>
            <a:endParaRPr lang="en-US" noProof="0" dirty="0"/>
          </a:p>
        </p:txBody>
      </p:sp>
      <p:sp>
        <p:nvSpPr>
          <p:cNvPr id="4" name="Foliennummernplatzhalter 3"/>
          <p:cNvSpPr>
            <a:spLocks noGrp="1"/>
          </p:cNvSpPr>
          <p:nvPr>
            <p:ph type="sldNum" sz="quarter" idx="5"/>
          </p:nvPr>
        </p:nvSpPr>
        <p:spPr/>
        <p:txBody>
          <a:bodyPr/>
          <a:lstStyle/>
          <a:p>
            <a:fld id="{EB6B4E19-F53D-2E4C-84C6-725535456450}" type="slidenum">
              <a:t>8</a:t>
            </a:fld>
            <a:endParaRPr lang="de-DE"/>
          </a:p>
        </p:txBody>
      </p:sp>
    </p:spTree>
    <p:extLst>
      <p:ext uri="{BB962C8B-B14F-4D97-AF65-F5344CB8AC3E}">
        <p14:creationId xmlns:p14="http://schemas.microsoft.com/office/powerpoint/2010/main" val="31965949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t>There are a few jobs to distribute. </a:t>
            </a:r>
          </a:p>
          <a:p>
            <a:endParaRPr lang="de-DE"/>
          </a:p>
          <a:p>
            <a:r>
              <a:rPr lang="de-DE"/>
              <a:t>The CEO, CIO and COO, and their respective units. Ask participants to create four groups: C* and the duty officer and distribute the available, fictitious manpower. </a:t>
            </a:r>
          </a:p>
          <a:p>
            <a:endParaRPr lang="de-DE"/>
          </a:p>
          <a:p>
            <a:r>
              <a:rPr lang="de-DE"/>
              <a:t>Give participants some time. Make sure that they consider e.g. a PR or communications person. Also ask them who, they think talks to whom, know whom etc (e.g. who can phone whom?)</a:t>
            </a:r>
          </a:p>
          <a:p>
            <a:endParaRPr lang="de-DE"/>
          </a:p>
          <a:p>
            <a:r>
              <a:rPr lang="de-DE"/>
              <a:t>How does a typical day at the organisation look like?</a:t>
            </a:r>
          </a:p>
          <a:p>
            <a:endParaRPr lang="de-DE"/>
          </a:p>
          <a:p>
            <a:r>
              <a:rPr lang="de-DE"/>
              <a:t>This part sets up the constellation that we will work with. </a:t>
            </a:r>
          </a:p>
        </p:txBody>
      </p:sp>
      <p:sp>
        <p:nvSpPr>
          <p:cNvPr id="4" name="Foliennummernplatzhalter 3"/>
          <p:cNvSpPr>
            <a:spLocks noGrp="1"/>
          </p:cNvSpPr>
          <p:nvPr>
            <p:ph type="sldNum" sz="quarter" idx="5"/>
          </p:nvPr>
        </p:nvSpPr>
        <p:spPr/>
        <p:txBody>
          <a:bodyPr/>
          <a:lstStyle/>
          <a:p>
            <a:fld id="{EB6B4E19-F53D-2E4C-84C6-725535456450}" type="slidenum">
              <a:t>9</a:t>
            </a:fld>
            <a:endParaRPr lang="de-DE"/>
          </a:p>
        </p:txBody>
      </p:sp>
    </p:spTree>
    <p:extLst>
      <p:ext uri="{BB962C8B-B14F-4D97-AF65-F5344CB8AC3E}">
        <p14:creationId xmlns:p14="http://schemas.microsoft.com/office/powerpoint/2010/main" val="2729224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t>The pumps are fairly old, but generally in good shape. One pump P4 has made problems over the past few weeks, A spare part has been ordered and should arrive in the next week. But the problems would always go away after some time. Now two pumps indicate a problem. But there are no immediate consequences for the water supply, so the duty officer decides to wait till next morning.</a:t>
            </a:r>
          </a:p>
        </p:txBody>
      </p:sp>
      <p:sp>
        <p:nvSpPr>
          <p:cNvPr id="4" name="Foliennummernplatzhalter 3"/>
          <p:cNvSpPr>
            <a:spLocks noGrp="1"/>
          </p:cNvSpPr>
          <p:nvPr>
            <p:ph type="sldNum" sz="quarter" idx="5"/>
          </p:nvPr>
        </p:nvSpPr>
        <p:spPr/>
        <p:txBody>
          <a:bodyPr/>
          <a:lstStyle/>
          <a:p>
            <a:fld id="{EB6B4E19-F53D-2E4C-84C6-725535456450}" type="slidenum">
              <a:t>10</a:t>
            </a:fld>
            <a:endParaRPr lang="de-DE"/>
          </a:p>
        </p:txBody>
      </p:sp>
    </p:spTree>
    <p:extLst>
      <p:ext uri="{BB962C8B-B14F-4D97-AF65-F5344CB8AC3E}">
        <p14:creationId xmlns:p14="http://schemas.microsoft.com/office/powerpoint/2010/main" val="10345628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t>This mail is sent to people in the city. It seems to come from the official city hall e-mail address. </a:t>
            </a:r>
          </a:p>
        </p:txBody>
      </p:sp>
      <p:sp>
        <p:nvSpPr>
          <p:cNvPr id="4" name="Foliennummernplatzhalter 3"/>
          <p:cNvSpPr>
            <a:spLocks noGrp="1"/>
          </p:cNvSpPr>
          <p:nvPr>
            <p:ph type="sldNum" sz="quarter" idx="5"/>
          </p:nvPr>
        </p:nvSpPr>
        <p:spPr/>
        <p:txBody>
          <a:bodyPr/>
          <a:lstStyle/>
          <a:p>
            <a:fld id="{EB6B4E19-F53D-2E4C-84C6-725535456450}" type="slidenum">
              <a:t>12</a:t>
            </a:fld>
            <a:endParaRPr lang="de-DE"/>
          </a:p>
        </p:txBody>
      </p:sp>
    </p:spTree>
    <p:extLst>
      <p:ext uri="{BB962C8B-B14F-4D97-AF65-F5344CB8AC3E}">
        <p14:creationId xmlns:p14="http://schemas.microsoft.com/office/powerpoint/2010/main" val="49650071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pic>
        <p:nvPicPr>
          <p:cNvPr id="7" name="Grafik 7">
            <a:extLst>
              <a:ext uri="{FF2B5EF4-FFF2-40B4-BE49-F238E27FC236}">
                <a16:creationId xmlns:a16="http://schemas.microsoft.com/office/drawing/2014/main" id="{8FC9FCE4-EB20-684B-BBD2-188D2BB052C4}"/>
              </a:ext>
            </a:extLst>
          </p:cNvPr>
          <p:cNvPicPr>
            <a:picLocks noChangeAspect="1"/>
          </p:cNvPicPr>
          <p:nvPr userDrawn="1"/>
        </p:nvPicPr>
        <p:blipFill>
          <a:blip r:embed="rId2"/>
          <a:stretch>
            <a:fillRect/>
          </a:stretch>
        </p:blipFill>
        <p:spPr>
          <a:xfrm>
            <a:off x="26670" y="1612900"/>
            <a:ext cx="9144000" cy="3530600"/>
          </a:xfrm>
          <a:prstGeom prst="rect">
            <a:avLst/>
          </a:prstGeom>
        </p:spPr>
      </p:pic>
      <p:sp>
        <p:nvSpPr>
          <p:cNvPr id="2" name="Title 1"/>
          <p:cNvSpPr>
            <a:spLocks noGrp="1"/>
          </p:cNvSpPr>
          <p:nvPr>
            <p:ph type="ctrTitle" hasCustomPrompt="1"/>
          </p:nvPr>
        </p:nvSpPr>
        <p:spPr>
          <a:xfrm>
            <a:off x="5688000" y="2617199"/>
            <a:ext cx="3193353" cy="692929"/>
          </a:xfrm>
          <a:prstGeom prst="rect">
            <a:avLst/>
          </a:prstGeom>
        </p:spPr>
        <p:txBody>
          <a:bodyPr anchor="t" anchorCtr="0">
            <a:normAutofit/>
          </a:bodyPr>
          <a:lstStyle>
            <a:lvl1pPr algn="l">
              <a:defRPr sz="2000" b="1" i="0">
                <a:solidFill>
                  <a:schemeClr val="bg1"/>
                </a:solidFill>
                <a:latin typeface="Raleway" panose="020B0503030101060003" pitchFamily="34" charset="77"/>
              </a:defRPr>
            </a:lvl1pPr>
          </a:lstStyle>
          <a:p>
            <a:r>
              <a:rPr lang="en-GB" noProof="0" dirty="0"/>
              <a:t>Title</a:t>
            </a:r>
          </a:p>
        </p:txBody>
      </p:sp>
      <p:sp>
        <p:nvSpPr>
          <p:cNvPr id="3" name="Subtitle 2"/>
          <p:cNvSpPr>
            <a:spLocks noGrp="1"/>
          </p:cNvSpPr>
          <p:nvPr>
            <p:ph type="subTitle" idx="1" hasCustomPrompt="1"/>
          </p:nvPr>
        </p:nvSpPr>
        <p:spPr>
          <a:xfrm>
            <a:off x="5688000" y="3387600"/>
            <a:ext cx="3193353" cy="1241822"/>
          </a:xfrm>
        </p:spPr>
        <p:txBody>
          <a:bodyPr>
            <a:normAutofit/>
          </a:bodyPr>
          <a:lstStyle>
            <a:lvl1pPr marL="0" indent="0" algn="l">
              <a:buNone/>
              <a:defRPr sz="14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noProof="0" dirty="0"/>
              <a:t>Subtitle</a:t>
            </a:r>
          </a:p>
        </p:txBody>
      </p:sp>
    </p:spTree>
    <p:extLst>
      <p:ext uri="{BB962C8B-B14F-4D97-AF65-F5344CB8AC3E}">
        <p14:creationId xmlns:p14="http://schemas.microsoft.com/office/powerpoint/2010/main" val="6263916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F13FE1-367B-4746-B8AA-15EBE9CDB7D2}"/>
              </a:ext>
            </a:extLst>
          </p:cNvPr>
          <p:cNvSpPr>
            <a:spLocks noGrp="1"/>
          </p:cNvSpPr>
          <p:nvPr>
            <p:ph type="title"/>
          </p:nvPr>
        </p:nvSpPr>
        <p:spPr>
          <a:xfrm>
            <a:off x="324000" y="558000"/>
            <a:ext cx="8496000" cy="366906"/>
          </a:xfrm>
        </p:spPr>
        <p:txBody>
          <a:bodyPr/>
          <a:lstStyle/>
          <a:p>
            <a:r>
              <a:rPr lang="en-GB"/>
              <a:t>Click to edit Master title style</a:t>
            </a:r>
            <a:endParaRPr lang="en-US"/>
          </a:p>
        </p:txBody>
      </p:sp>
      <p:sp>
        <p:nvSpPr>
          <p:cNvPr id="3" name="Footer Placeholder 2">
            <a:extLst>
              <a:ext uri="{FF2B5EF4-FFF2-40B4-BE49-F238E27FC236}">
                <a16:creationId xmlns:a16="http://schemas.microsoft.com/office/drawing/2014/main" id="{59F4D4DF-7157-0448-BAB9-B16FED2AF57A}"/>
              </a:ext>
            </a:extLst>
          </p:cNvPr>
          <p:cNvSpPr>
            <a:spLocks noGrp="1"/>
          </p:cNvSpPr>
          <p:nvPr>
            <p:ph type="ftr" sz="quarter" idx="10"/>
          </p:nvPr>
        </p:nvSpPr>
        <p:spPr/>
        <p:txBody>
          <a:bodyPr/>
          <a:lstStyle/>
          <a:p>
            <a:r>
              <a:rPr lang="en-US" noProof="0"/>
              <a:t>Breach Workshop Waterplant, v1.1 © 2020, FIRST.Org</a:t>
            </a:r>
          </a:p>
        </p:txBody>
      </p:sp>
      <p:sp>
        <p:nvSpPr>
          <p:cNvPr id="5" name="Text Placeholder 4">
            <a:extLst>
              <a:ext uri="{FF2B5EF4-FFF2-40B4-BE49-F238E27FC236}">
                <a16:creationId xmlns:a16="http://schemas.microsoft.com/office/drawing/2014/main" id="{60DC79E9-E0F8-2E4A-955F-D350262D25EC}"/>
              </a:ext>
            </a:extLst>
          </p:cNvPr>
          <p:cNvSpPr>
            <a:spLocks noGrp="1"/>
          </p:cNvSpPr>
          <p:nvPr>
            <p:ph type="body" sz="quarter" idx="11"/>
          </p:nvPr>
        </p:nvSpPr>
        <p:spPr>
          <a:xfrm>
            <a:off x="323850" y="1080000"/>
            <a:ext cx="8496300" cy="3716337"/>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129168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F13FE1-367B-4746-B8AA-15EBE9CDB7D2}"/>
              </a:ext>
            </a:extLst>
          </p:cNvPr>
          <p:cNvSpPr>
            <a:spLocks noGrp="1"/>
          </p:cNvSpPr>
          <p:nvPr>
            <p:ph type="title"/>
          </p:nvPr>
        </p:nvSpPr>
        <p:spPr>
          <a:xfrm>
            <a:off x="3524400" y="557999"/>
            <a:ext cx="3992400" cy="734400"/>
          </a:xfrm>
        </p:spPr>
        <p:txBody>
          <a:bodyPr/>
          <a:lstStyle>
            <a:lvl1pPr algn="ctr">
              <a:defRPr/>
            </a:lvl1pPr>
          </a:lstStyle>
          <a:p>
            <a:r>
              <a:rPr lang="en-GB" dirty="0"/>
              <a:t>Click to edit Master title style</a:t>
            </a:r>
            <a:endParaRPr lang="en-US" dirty="0"/>
          </a:p>
        </p:txBody>
      </p:sp>
      <p:sp>
        <p:nvSpPr>
          <p:cNvPr id="3" name="Footer Placeholder 2">
            <a:extLst>
              <a:ext uri="{FF2B5EF4-FFF2-40B4-BE49-F238E27FC236}">
                <a16:creationId xmlns:a16="http://schemas.microsoft.com/office/drawing/2014/main" id="{59F4D4DF-7157-0448-BAB9-B16FED2AF57A}"/>
              </a:ext>
            </a:extLst>
          </p:cNvPr>
          <p:cNvSpPr>
            <a:spLocks noGrp="1"/>
          </p:cNvSpPr>
          <p:nvPr>
            <p:ph type="ftr" sz="quarter" idx="10"/>
          </p:nvPr>
        </p:nvSpPr>
        <p:spPr/>
        <p:txBody>
          <a:bodyPr/>
          <a:lstStyle/>
          <a:p>
            <a:r>
              <a:rPr lang="en-US" noProof="0"/>
              <a:t>Breach Workshop Waterplant, v1.1 © 2020, FIRST.Org</a:t>
            </a:r>
          </a:p>
        </p:txBody>
      </p:sp>
      <p:sp>
        <p:nvSpPr>
          <p:cNvPr id="5" name="Text Placeholder 4">
            <a:extLst>
              <a:ext uri="{FF2B5EF4-FFF2-40B4-BE49-F238E27FC236}">
                <a16:creationId xmlns:a16="http://schemas.microsoft.com/office/drawing/2014/main" id="{60DC79E9-E0F8-2E4A-955F-D350262D25EC}"/>
              </a:ext>
            </a:extLst>
          </p:cNvPr>
          <p:cNvSpPr>
            <a:spLocks noGrp="1"/>
          </p:cNvSpPr>
          <p:nvPr>
            <p:ph type="body" sz="quarter" idx="11"/>
          </p:nvPr>
        </p:nvSpPr>
        <p:spPr>
          <a:xfrm>
            <a:off x="3524400" y="1481328"/>
            <a:ext cx="5295750" cy="331500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6982559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9F4D4DF-7157-0448-BAB9-B16FED2AF57A}"/>
              </a:ext>
            </a:extLst>
          </p:cNvPr>
          <p:cNvSpPr>
            <a:spLocks noGrp="1"/>
          </p:cNvSpPr>
          <p:nvPr>
            <p:ph type="ftr" sz="quarter" idx="10"/>
          </p:nvPr>
        </p:nvSpPr>
        <p:spPr/>
        <p:txBody>
          <a:bodyPr/>
          <a:lstStyle/>
          <a:p>
            <a:r>
              <a:rPr lang="en-US" noProof="0"/>
              <a:t>Breach Workshop Waterplant, v1.1 © 2020, FIRST.Org</a:t>
            </a:r>
          </a:p>
        </p:txBody>
      </p:sp>
      <p:sp>
        <p:nvSpPr>
          <p:cNvPr id="5" name="Text Placeholder 4">
            <a:extLst>
              <a:ext uri="{FF2B5EF4-FFF2-40B4-BE49-F238E27FC236}">
                <a16:creationId xmlns:a16="http://schemas.microsoft.com/office/drawing/2014/main" id="{60DC79E9-E0F8-2E4A-955F-D350262D25EC}"/>
              </a:ext>
            </a:extLst>
          </p:cNvPr>
          <p:cNvSpPr>
            <a:spLocks noGrp="1"/>
          </p:cNvSpPr>
          <p:nvPr>
            <p:ph type="body" sz="quarter" idx="11"/>
          </p:nvPr>
        </p:nvSpPr>
        <p:spPr>
          <a:xfrm>
            <a:off x="324000" y="1224000"/>
            <a:ext cx="2124000" cy="3578400"/>
          </a:xfrm>
        </p:spPr>
        <p:txBody>
          <a:bodyPr/>
          <a:lstStyle>
            <a:lvl1pPr>
              <a:defRPr sz="1600"/>
            </a:lvl1pPr>
            <a:lvl2pPr>
              <a:defRPr sz="1200"/>
            </a:lvl2pPr>
            <a:lvl3pPr>
              <a:defRPr sz="1200"/>
            </a:lvl3pPr>
            <a:lvl4pPr>
              <a:defRPr sz="1200"/>
            </a:lvl4pPr>
            <a:lvl5pPr>
              <a:defRPr sz="11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4566338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9F4D4DF-7157-0448-BAB9-B16FED2AF57A}"/>
              </a:ext>
            </a:extLst>
          </p:cNvPr>
          <p:cNvSpPr>
            <a:spLocks noGrp="1"/>
          </p:cNvSpPr>
          <p:nvPr>
            <p:ph type="ftr" sz="quarter" idx="10"/>
          </p:nvPr>
        </p:nvSpPr>
        <p:spPr/>
        <p:txBody>
          <a:bodyPr/>
          <a:lstStyle/>
          <a:p>
            <a:r>
              <a:rPr lang="en-US" noProof="0"/>
              <a:t>Breach Workshop Waterplant, v1.1 © 2020, FIRST.Org</a:t>
            </a:r>
          </a:p>
        </p:txBody>
      </p:sp>
      <p:sp>
        <p:nvSpPr>
          <p:cNvPr id="5" name="Text Placeholder 4">
            <a:extLst>
              <a:ext uri="{FF2B5EF4-FFF2-40B4-BE49-F238E27FC236}">
                <a16:creationId xmlns:a16="http://schemas.microsoft.com/office/drawing/2014/main" id="{60DC79E9-E0F8-2E4A-955F-D350262D25EC}"/>
              </a:ext>
            </a:extLst>
          </p:cNvPr>
          <p:cNvSpPr>
            <a:spLocks noGrp="1"/>
          </p:cNvSpPr>
          <p:nvPr>
            <p:ph type="body" sz="quarter" idx="11"/>
          </p:nvPr>
        </p:nvSpPr>
        <p:spPr>
          <a:xfrm>
            <a:off x="2988000" y="1224000"/>
            <a:ext cx="5619600" cy="347601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0347748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9" name="Textplatzhalter 7">
            <a:extLst>
              <a:ext uri="{FF2B5EF4-FFF2-40B4-BE49-F238E27FC236}">
                <a16:creationId xmlns:a16="http://schemas.microsoft.com/office/drawing/2014/main" id="{908DDB1E-3E8E-0940-AC0C-C315842DD5DB}"/>
              </a:ext>
            </a:extLst>
          </p:cNvPr>
          <p:cNvSpPr>
            <a:spLocks noGrp="1"/>
          </p:cNvSpPr>
          <p:nvPr>
            <p:ph type="body" sz="quarter" idx="13"/>
          </p:nvPr>
        </p:nvSpPr>
        <p:spPr>
          <a:xfrm>
            <a:off x="324000" y="558000"/>
            <a:ext cx="8496000" cy="4219740"/>
          </a:xfrm>
        </p:spPr>
        <p:txBody>
          <a:bodyPr>
            <a:normAutofit/>
          </a:bodyPr>
          <a:lstStyle/>
          <a:p>
            <a:pPr lvl="0"/>
            <a:r>
              <a:rPr lang="en-GB" noProof="0" dirty="0" err="1"/>
              <a:t>Mastertextformat</a:t>
            </a:r>
            <a:r>
              <a:rPr lang="en-GB" noProof="0" dirty="0"/>
              <a:t> </a:t>
            </a:r>
            <a:r>
              <a:rPr lang="en-GB" noProof="0" dirty="0" err="1"/>
              <a:t>bearbeiten</a:t>
            </a:r>
            <a:endParaRPr lang="en-GB" noProof="0" dirty="0"/>
          </a:p>
          <a:p>
            <a:pPr lvl="1"/>
            <a:r>
              <a:rPr lang="en-GB" noProof="0" dirty="0" err="1"/>
              <a:t>Zweite</a:t>
            </a:r>
            <a:r>
              <a:rPr lang="en-GB" noProof="0" dirty="0"/>
              <a:t> </a:t>
            </a:r>
            <a:r>
              <a:rPr lang="en-GB" noProof="0" dirty="0" err="1"/>
              <a:t>Ebene</a:t>
            </a:r>
            <a:endParaRPr lang="en-GB" noProof="0" dirty="0"/>
          </a:p>
          <a:p>
            <a:pPr lvl="2"/>
            <a:r>
              <a:rPr lang="en-GB" noProof="0" dirty="0" err="1"/>
              <a:t>Dritte</a:t>
            </a:r>
            <a:r>
              <a:rPr lang="en-GB" noProof="0" dirty="0"/>
              <a:t> </a:t>
            </a:r>
            <a:r>
              <a:rPr lang="en-GB" noProof="0" dirty="0" err="1"/>
              <a:t>Ebene</a:t>
            </a:r>
            <a:endParaRPr lang="en-GB" noProof="0" dirty="0"/>
          </a:p>
          <a:p>
            <a:pPr lvl="3"/>
            <a:r>
              <a:rPr lang="en-GB" noProof="0" dirty="0" err="1"/>
              <a:t>Vierte</a:t>
            </a:r>
            <a:r>
              <a:rPr lang="en-GB" noProof="0" dirty="0"/>
              <a:t> </a:t>
            </a:r>
            <a:r>
              <a:rPr lang="en-GB" noProof="0" dirty="0" err="1"/>
              <a:t>Ebene</a:t>
            </a:r>
            <a:endParaRPr lang="en-GB" noProof="0" dirty="0"/>
          </a:p>
          <a:p>
            <a:pPr lvl="4"/>
            <a:r>
              <a:rPr lang="en-GB" noProof="0" dirty="0" err="1"/>
              <a:t>Fünfte</a:t>
            </a:r>
            <a:r>
              <a:rPr lang="en-GB" noProof="0" dirty="0"/>
              <a:t> </a:t>
            </a:r>
            <a:r>
              <a:rPr lang="en-GB" noProof="0" dirty="0" err="1"/>
              <a:t>Ebene</a:t>
            </a:r>
            <a:endParaRPr lang="en-GB" noProof="0" dirty="0"/>
          </a:p>
        </p:txBody>
      </p:sp>
      <p:sp>
        <p:nvSpPr>
          <p:cNvPr id="3" name="Footer Placeholder 4">
            <a:extLst>
              <a:ext uri="{FF2B5EF4-FFF2-40B4-BE49-F238E27FC236}">
                <a16:creationId xmlns:a16="http://schemas.microsoft.com/office/drawing/2014/main" id="{80E3DA55-01C2-2F4F-85DE-E6BE69041EE5}"/>
              </a:ext>
            </a:extLst>
          </p:cNvPr>
          <p:cNvSpPr>
            <a:spLocks noGrp="1"/>
          </p:cNvSpPr>
          <p:nvPr>
            <p:ph type="ftr" sz="quarter" idx="11"/>
          </p:nvPr>
        </p:nvSpPr>
        <p:spPr>
          <a:xfrm>
            <a:off x="324000" y="4850295"/>
            <a:ext cx="3086100" cy="151055"/>
          </a:xfrm>
          <a:prstGeom prst="rect">
            <a:avLst/>
          </a:prstGeom>
        </p:spPr>
        <p:txBody>
          <a:bodyPr lIns="0" tIns="0" rIns="0" bIns="0" anchor="b" anchorCtr="0"/>
          <a:lstStyle>
            <a:lvl1pPr algn="l">
              <a:defRPr sz="600" b="1" i="0">
                <a:latin typeface="Raleway SemiBold" panose="020B0503030101060003" pitchFamily="34" charset="77"/>
              </a:defRPr>
            </a:lvl1pPr>
          </a:lstStyle>
          <a:p>
            <a:r>
              <a:rPr lang="en-GB" noProof="0" dirty="0"/>
              <a:t>Breach Workshop </a:t>
            </a:r>
            <a:r>
              <a:rPr lang="en-GB" noProof="0" dirty="0" err="1"/>
              <a:t>Waterplant</a:t>
            </a:r>
            <a:r>
              <a:rPr lang="en-GB" noProof="0" dirty="0"/>
              <a:t>, v1.1 © 2020, </a:t>
            </a:r>
            <a:r>
              <a:rPr lang="en-GB" noProof="0" dirty="0" err="1"/>
              <a:t>FIRST.Org</a:t>
            </a:r>
            <a:endParaRPr lang="en-GB" noProof="0" dirty="0"/>
          </a:p>
        </p:txBody>
      </p:sp>
    </p:spTree>
    <p:extLst>
      <p:ext uri="{BB962C8B-B14F-4D97-AF65-F5344CB8AC3E}">
        <p14:creationId xmlns:p14="http://schemas.microsoft.com/office/powerpoint/2010/main" val="10987222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C47030-E78D-5843-B364-EDA1FE305AE4}"/>
              </a:ext>
            </a:extLst>
          </p:cNvPr>
          <p:cNvSpPr>
            <a:spLocks noGrp="1"/>
          </p:cNvSpPr>
          <p:nvPr>
            <p:ph type="title"/>
          </p:nvPr>
        </p:nvSpPr>
        <p:spPr>
          <a:xfrm>
            <a:off x="324000" y="557999"/>
            <a:ext cx="7886700" cy="386137"/>
          </a:xfrm>
        </p:spPr>
        <p:txBody>
          <a:bodyPr/>
          <a:lstStyle>
            <a:lvl1pPr>
              <a:defRPr>
                <a:solidFill>
                  <a:srgbClr val="30296C"/>
                </a:solidFill>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D6CD2FB3-1B54-804A-9A65-927BA353F925}"/>
              </a:ext>
            </a:extLst>
          </p:cNvPr>
          <p:cNvSpPr>
            <a:spLocks noGrp="1"/>
          </p:cNvSpPr>
          <p:nvPr>
            <p:ph idx="1"/>
          </p:nvPr>
        </p:nvSpPr>
        <p:spPr/>
        <p:txBody>
          <a:bodyPr/>
          <a:lstStyle>
            <a:lvl1pPr marL="180000" indent="-180000">
              <a:spcBef>
                <a:spcPts val="0"/>
              </a:spcBef>
              <a:buFont typeface="Arial" panose="020B0604020202020204" pitchFamily="34" charset="0"/>
              <a:buChar char="•"/>
              <a:defRPr sz="1400">
                <a:solidFill>
                  <a:srgbClr val="30296C"/>
                </a:solidFill>
              </a:defRPr>
            </a:lvl1pPr>
            <a:lvl2pPr>
              <a:defRPr sz="1200">
                <a:solidFill>
                  <a:srgbClr val="30296C"/>
                </a:solidFill>
              </a:defRPr>
            </a:lvl2pPr>
            <a:lvl3pPr>
              <a:defRPr sz="1100">
                <a:solidFill>
                  <a:srgbClr val="30296C"/>
                </a:solidFill>
              </a:defRPr>
            </a:lvl3pPr>
            <a:lvl4pPr>
              <a:defRPr sz="1050">
                <a:solidFill>
                  <a:srgbClr val="30296C"/>
                </a:solidFill>
              </a:defRPr>
            </a:lvl4pPr>
            <a:lvl5pPr>
              <a:defRPr sz="1050">
                <a:solidFill>
                  <a:srgbClr val="30296C"/>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6306807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24000" y="558000"/>
            <a:ext cx="8496000" cy="327217"/>
          </a:xfrm>
          <a:prstGeom prst="rect">
            <a:avLst/>
          </a:prstGeom>
        </p:spPr>
        <p:txBody>
          <a:bodyPr vert="horz" lIns="0" tIns="0" rIns="0" bIns="0" rtlCol="0" anchor="t" anchorCtr="0">
            <a:normAutofit/>
          </a:bodyPr>
          <a:lstStyle/>
          <a:p>
            <a:r>
              <a:rPr lang="en-US" noProof="0"/>
              <a:t>Mastertitelformat bearbeiten</a:t>
            </a:r>
          </a:p>
        </p:txBody>
      </p:sp>
      <p:sp>
        <p:nvSpPr>
          <p:cNvPr id="3" name="Text Placeholder 2"/>
          <p:cNvSpPr>
            <a:spLocks noGrp="1"/>
          </p:cNvSpPr>
          <p:nvPr>
            <p:ph type="body" idx="1"/>
          </p:nvPr>
        </p:nvSpPr>
        <p:spPr>
          <a:xfrm>
            <a:off x="324000" y="1080000"/>
            <a:ext cx="8496000" cy="3263504"/>
          </a:xfrm>
          <a:prstGeom prst="rect">
            <a:avLst/>
          </a:prstGeom>
        </p:spPr>
        <p:txBody>
          <a:bodyPr vert="horz" lIns="0" tIns="0" rIns="0" bIns="0" rtlCol="0">
            <a:normAutofit/>
          </a:bodyPr>
          <a:lstStyle/>
          <a:p>
            <a:pPr lvl="0"/>
            <a:r>
              <a:rPr lang="en-US" noProof="0"/>
              <a:t>Mastertextformat bearbeiten</a:t>
            </a:r>
          </a:p>
          <a:p>
            <a:pPr lvl="1"/>
            <a:r>
              <a:rPr lang="en-US" noProof="0"/>
              <a:t>Zweite Ebene</a:t>
            </a:r>
          </a:p>
          <a:p>
            <a:pPr lvl="2"/>
            <a:r>
              <a:rPr lang="en-US" noProof="0"/>
              <a:t>Dritte Ebene</a:t>
            </a:r>
          </a:p>
          <a:p>
            <a:pPr lvl="3"/>
            <a:r>
              <a:rPr lang="en-US" noProof="0"/>
              <a:t>Vierte Ebene</a:t>
            </a:r>
          </a:p>
          <a:p>
            <a:pPr lvl="4"/>
            <a:r>
              <a:rPr lang="en-US" noProof="0"/>
              <a:t>Fünfte Ebene</a:t>
            </a:r>
          </a:p>
        </p:txBody>
      </p:sp>
      <p:sp>
        <p:nvSpPr>
          <p:cNvPr id="7" name="Footer Placeholder 4">
            <a:extLst>
              <a:ext uri="{FF2B5EF4-FFF2-40B4-BE49-F238E27FC236}">
                <a16:creationId xmlns:a16="http://schemas.microsoft.com/office/drawing/2014/main" id="{3C3E6FAD-54F6-5D4A-84C5-AAC38B64E1E6}"/>
              </a:ext>
            </a:extLst>
          </p:cNvPr>
          <p:cNvSpPr>
            <a:spLocks noGrp="1"/>
          </p:cNvSpPr>
          <p:nvPr>
            <p:ph type="ftr" sz="quarter" idx="3"/>
          </p:nvPr>
        </p:nvSpPr>
        <p:spPr>
          <a:xfrm>
            <a:off x="5996254" y="4951431"/>
            <a:ext cx="3086100" cy="131694"/>
          </a:xfrm>
          <a:prstGeom prst="rect">
            <a:avLst/>
          </a:prstGeom>
        </p:spPr>
        <p:txBody>
          <a:bodyPr lIns="0" tIns="0" rIns="0" bIns="0" anchor="b" anchorCtr="0"/>
          <a:lstStyle>
            <a:lvl1pPr algn="r">
              <a:defRPr sz="600" b="1" i="0">
                <a:latin typeface="Raleway SemiBold" panose="020B0503030101060003" pitchFamily="34" charset="77"/>
              </a:defRPr>
            </a:lvl1pPr>
          </a:lstStyle>
          <a:p>
            <a:r>
              <a:rPr lang="en-US" noProof="0"/>
              <a:t>Breach Workshop Waterplant, v1.1 © 2020, FIRST.Org</a:t>
            </a:r>
          </a:p>
        </p:txBody>
      </p:sp>
    </p:spTree>
    <p:extLst>
      <p:ext uri="{BB962C8B-B14F-4D97-AF65-F5344CB8AC3E}">
        <p14:creationId xmlns:p14="http://schemas.microsoft.com/office/powerpoint/2010/main" val="1293177660"/>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4" r:id="rId3"/>
    <p:sldLayoutId id="2147483665" r:id="rId4"/>
    <p:sldLayoutId id="2147483666" r:id="rId5"/>
    <p:sldLayoutId id="2147483662" r:id="rId6"/>
    <p:sldLayoutId id="2147483667" r:id="rId7"/>
  </p:sldLayoutIdLst>
  <p:hf sldNum="0" hdr="0" dt="0"/>
  <p:txStyles>
    <p:titleStyle>
      <a:lvl1pPr algn="l" defTabSz="685800" rtl="0" eaLnBrk="1" latinLnBrk="0" hangingPunct="1">
        <a:lnSpc>
          <a:spcPct val="95000"/>
        </a:lnSpc>
        <a:spcBef>
          <a:spcPct val="0"/>
        </a:spcBef>
        <a:buNone/>
        <a:defRPr sz="2000" b="1" i="0" kern="1200">
          <a:solidFill>
            <a:schemeClr val="tx1"/>
          </a:solidFill>
          <a:latin typeface="Raleway" panose="020B0503030101060003" pitchFamily="34" charset="77"/>
          <a:ea typeface="+mj-ea"/>
          <a:cs typeface="+mj-cs"/>
        </a:defRPr>
      </a:lvl1pPr>
    </p:titleStyle>
    <p:bodyStyle>
      <a:lvl1pPr marL="180000" indent="-180000" algn="l" defTabSz="180000" rtl="0" eaLnBrk="1" latinLnBrk="0" hangingPunct="1">
        <a:lnSpc>
          <a:spcPct val="95000"/>
        </a:lnSpc>
        <a:spcBef>
          <a:spcPts val="0"/>
        </a:spcBef>
        <a:buFont typeface="Arial" panose="020B0604020202020204" pitchFamily="34" charset="0"/>
        <a:buChar char="•"/>
        <a:defRPr sz="2000" b="1" i="0" kern="1200">
          <a:solidFill>
            <a:schemeClr val="tx1"/>
          </a:solidFill>
          <a:latin typeface="Raleway SemiBold" panose="020B0503030101060003" pitchFamily="34" charset="77"/>
          <a:ea typeface="+mn-ea"/>
          <a:cs typeface="+mn-cs"/>
        </a:defRPr>
      </a:lvl1pPr>
      <a:lvl2pPr marL="180000" indent="-180000" algn="l" defTabSz="180000" rtl="0" eaLnBrk="1" latinLnBrk="0" hangingPunct="1">
        <a:lnSpc>
          <a:spcPct val="95000"/>
        </a:lnSpc>
        <a:spcBef>
          <a:spcPts val="0"/>
        </a:spcBef>
        <a:buFont typeface="Arial" panose="020B0604020202020204" pitchFamily="34" charset="0"/>
        <a:buChar char="•"/>
        <a:defRPr sz="1600" b="1" i="0" kern="1200">
          <a:solidFill>
            <a:schemeClr val="tx1"/>
          </a:solidFill>
          <a:latin typeface="Raleway SemiBold" panose="020B0503030101060003" pitchFamily="34" charset="77"/>
          <a:ea typeface="+mn-ea"/>
          <a:cs typeface="+mn-cs"/>
        </a:defRPr>
      </a:lvl2pPr>
      <a:lvl3pPr marL="180000" indent="-180000" algn="l" defTabSz="180000" rtl="0" eaLnBrk="1" latinLnBrk="0" hangingPunct="1">
        <a:lnSpc>
          <a:spcPct val="95000"/>
        </a:lnSpc>
        <a:spcBef>
          <a:spcPts val="0"/>
        </a:spcBef>
        <a:buFont typeface="Arial" panose="020B0604020202020204" pitchFamily="34" charset="0"/>
        <a:buChar char="•"/>
        <a:defRPr sz="1400" b="1" i="0" kern="1200">
          <a:solidFill>
            <a:schemeClr val="tx1"/>
          </a:solidFill>
          <a:latin typeface="Raleway SemiBold" panose="020B0503030101060003" pitchFamily="34" charset="77"/>
          <a:ea typeface="+mn-ea"/>
          <a:cs typeface="+mn-cs"/>
        </a:defRPr>
      </a:lvl3pPr>
      <a:lvl4pPr marL="180000" indent="-180000" algn="l" defTabSz="180000" rtl="0" eaLnBrk="1" latinLnBrk="0" hangingPunct="1">
        <a:lnSpc>
          <a:spcPct val="95000"/>
        </a:lnSpc>
        <a:spcBef>
          <a:spcPts val="0"/>
        </a:spcBef>
        <a:buFont typeface="Arial" panose="020B0604020202020204" pitchFamily="34" charset="0"/>
        <a:buChar char="•"/>
        <a:defRPr sz="1300" b="1" i="0" kern="1200">
          <a:solidFill>
            <a:schemeClr val="tx1"/>
          </a:solidFill>
          <a:latin typeface="Raleway SemiBold" panose="020B0503030101060003" pitchFamily="34" charset="77"/>
          <a:ea typeface="+mn-ea"/>
          <a:cs typeface="+mn-cs"/>
        </a:defRPr>
      </a:lvl4pPr>
      <a:lvl5pPr marL="180000" indent="-180000" algn="l" defTabSz="180000" rtl="0" eaLnBrk="1" latinLnBrk="0" hangingPunct="1">
        <a:lnSpc>
          <a:spcPct val="95000"/>
        </a:lnSpc>
        <a:spcBef>
          <a:spcPts val="0"/>
        </a:spcBef>
        <a:buFont typeface="Arial" panose="020B0604020202020204" pitchFamily="34" charset="0"/>
        <a:buChar char="•"/>
        <a:defRPr sz="1200" b="1" i="0" kern="1200">
          <a:solidFill>
            <a:schemeClr val="tx1"/>
          </a:solidFill>
          <a:latin typeface="Raleway SemiBold" panose="020B0503030101060003" pitchFamily="34"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10.emf"/><Relationship Id="rId4" Type="http://schemas.openxmlformats.org/officeDocument/2006/relationships/image" Target="../media/image2.emf"/></Relationships>
</file>

<file path=ppt/slides/_rels/slide1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2.emf"/><Relationship Id="rId1" Type="http://schemas.openxmlformats.org/officeDocument/2006/relationships/slideLayout" Target="../slideLayouts/slideLayout4.xml"/><Relationship Id="rId4" Type="http://schemas.openxmlformats.org/officeDocument/2006/relationships/image" Target="../media/image11.emf"/></Relationships>
</file>

<file path=ppt/slides/_rels/slide1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12.emf"/></Relationships>
</file>

<file path=ppt/slides/_rels/slide1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image" Target="../media/image5.emf"/><Relationship Id="rId4" Type="http://schemas.openxmlformats.org/officeDocument/2006/relationships/image" Target="../media/image13.emf"/></Relationships>
</file>

<file path=ppt/slides/_rels/slide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1.xml"/><Relationship Id="rId1" Type="http://schemas.openxmlformats.org/officeDocument/2006/relationships/slideLayout" Target="../slideLayouts/slideLayout4.xml"/><Relationship Id="rId5" Type="http://schemas.openxmlformats.org/officeDocument/2006/relationships/image" Target="../media/image5.emf"/><Relationship Id="rId4" Type="http://schemas.openxmlformats.org/officeDocument/2006/relationships/image" Target="../media/image14.emf"/></Relationships>
</file>

<file path=ppt/slides/_rels/slide15.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2.xml"/><Relationship Id="rId1" Type="http://schemas.openxmlformats.org/officeDocument/2006/relationships/slideLayout" Target="../slideLayouts/slideLayout4.xml"/><Relationship Id="rId5" Type="http://schemas.openxmlformats.org/officeDocument/2006/relationships/image" Target="../media/image16.emf"/><Relationship Id="rId4" Type="http://schemas.openxmlformats.org/officeDocument/2006/relationships/image" Target="../media/image2.emf"/></Relationships>
</file>

<file path=ppt/slides/_rels/slide16.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2.emf"/><Relationship Id="rId1" Type="http://schemas.openxmlformats.org/officeDocument/2006/relationships/slideLayout" Target="../slideLayouts/slideLayout4.xml"/><Relationship Id="rId4" Type="http://schemas.openxmlformats.org/officeDocument/2006/relationships/image" Target="../media/image5.emf"/></Relationships>
</file>

<file path=ppt/slides/_rels/slide1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3.xml"/><Relationship Id="rId1" Type="http://schemas.openxmlformats.org/officeDocument/2006/relationships/slideLayout" Target="../slideLayouts/slideLayout4.xml"/><Relationship Id="rId5" Type="http://schemas.openxmlformats.org/officeDocument/2006/relationships/image" Target="../media/image5.emf"/><Relationship Id="rId4" Type="http://schemas.openxmlformats.org/officeDocument/2006/relationships/image" Target="../media/image18.emf"/></Relationships>
</file>

<file path=ppt/slides/_rels/slide1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image" Target="../media/image5.emf"/><Relationship Id="rId4" Type="http://schemas.openxmlformats.org/officeDocument/2006/relationships/image" Target="../media/image19.emf"/></Relationships>
</file>

<file path=ppt/slides/_rels/slide19.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5.xml"/><Relationship Id="rId1" Type="http://schemas.openxmlformats.org/officeDocument/2006/relationships/slideLayout" Target="../slideLayouts/slideLayout4.xml"/><Relationship Id="rId5" Type="http://schemas.openxmlformats.org/officeDocument/2006/relationships/image" Target="../media/image20.emf"/><Relationship Id="rId4" Type="http://schemas.openxmlformats.org/officeDocument/2006/relationships/image" Target="../media/image2.e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emf"/></Relationships>
</file>

<file path=ppt/slides/_rels/slide21.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5.emf"/></Relationships>
</file>

<file path=ppt/slides/_rels/slide22.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4.emf"/><Relationship Id="rId4" Type="http://schemas.openxmlformats.org/officeDocument/2006/relationships/image" Target="../media/image2.emf"/></Relationships>
</file>

<file path=ppt/slides/_rels/slide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media/image6.emf"/><Relationship Id="rId4" Type="http://schemas.openxmlformats.org/officeDocument/2006/relationships/image" Target="../media/image5.emf"/></Relationships>
</file>

<file path=ppt/slides/_rels/slide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7.emf"/></Relationships>
</file>

<file path=ppt/slides/_rels/slide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3.emf"/><Relationship Id="rId4" Type="http://schemas.openxmlformats.org/officeDocument/2006/relationships/image" Target="../media/image2.emf"/></Relationships>
</file>

<file path=ppt/slides/_rels/slide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6.xml"/><Relationship Id="rId1" Type="http://schemas.openxmlformats.org/officeDocument/2006/relationships/slideLayout" Target="../slideLayouts/slideLayout5.xml"/><Relationship Id="rId5" Type="http://schemas.openxmlformats.org/officeDocument/2006/relationships/image" Target="../media/image2.emf"/><Relationship Id="rId4" Type="http://schemas.openxmlformats.org/officeDocument/2006/relationships/image" Target="../media/image5.emf"/></Relationships>
</file>

<file path=ppt/slides/_rels/slide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7.xml"/><Relationship Id="rId1" Type="http://schemas.openxmlformats.org/officeDocument/2006/relationships/slideLayout" Target="../slideLayouts/slideLayout5.xml"/><Relationship Id="rId5" Type="http://schemas.openxmlformats.org/officeDocument/2006/relationships/image" Target="../media/image2.emf"/><Relationship Id="rId4" Type="http://schemas.openxmlformats.org/officeDocument/2006/relationships/image" Target="../media/image5.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3EF133-74E8-3C4F-B950-30342805AADF}"/>
              </a:ext>
            </a:extLst>
          </p:cNvPr>
          <p:cNvSpPr>
            <a:spLocks noGrp="1"/>
          </p:cNvSpPr>
          <p:nvPr>
            <p:ph type="ctrTitle"/>
          </p:nvPr>
        </p:nvSpPr>
        <p:spPr>
          <a:xfrm>
            <a:off x="5688000" y="2617199"/>
            <a:ext cx="3193353" cy="668612"/>
          </a:xfrm>
        </p:spPr>
        <p:txBody>
          <a:bodyPr>
            <a:normAutofit fontScale="90000"/>
          </a:bodyPr>
          <a:lstStyle/>
          <a:p>
            <a:pPr marL="0" indent="0"/>
            <a:r>
              <a:rPr lang="en-US" sz="2200" dirty="0">
                <a:solidFill>
                  <a:schemeClr val="bg1"/>
                </a:solidFill>
              </a:rPr>
              <a:t>Breach Workshop</a:t>
            </a:r>
            <a:br>
              <a:rPr lang="en-US" sz="2200" dirty="0">
                <a:solidFill>
                  <a:schemeClr val="bg1"/>
                </a:solidFill>
              </a:rPr>
            </a:br>
            <a:r>
              <a:rPr lang="en-US" sz="2200" dirty="0" err="1">
                <a:solidFill>
                  <a:schemeClr val="bg1"/>
                </a:solidFill>
              </a:rPr>
              <a:t>Waterplant</a:t>
            </a:r>
            <a:br>
              <a:rPr lang="en-US" dirty="0">
                <a:solidFill>
                  <a:schemeClr val="bg1"/>
                </a:solidFill>
              </a:rPr>
            </a:br>
            <a:endParaRPr lang="en-US" dirty="0"/>
          </a:p>
        </p:txBody>
      </p:sp>
      <p:sp>
        <p:nvSpPr>
          <p:cNvPr id="3" name="Subtitle 2">
            <a:extLst>
              <a:ext uri="{FF2B5EF4-FFF2-40B4-BE49-F238E27FC236}">
                <a16:creationId xmlns:a16="http://schemas.microsoft.com/office/drawing/2014/main" id="{7FF15BF0-93AF-D24A-B004-4A6D475D2C19}"/>
              </a:ext>
            </a:extLst>
          </p:cNvPr>
          <p:cNvSpPr>
            <a:spLocks noGrp="1"/>
          </p:cNvSpPr>
          <p:nvPr>
            <p:ph type="subTitle" idx="1"/>
          </p:nvPr>
        </p:nvSpPr>
        <p:spPr/>
        <p:txBody>
          <a:bodyPr/>
          <a:lstStyle/>
          <a:p>
            <a:pPr marL="0" lvl="2" algn="l"/>
            <a:r>
              <a:rPr lang="en-GB" sz="1400" dirty="0" err="1">
                <a:solidFill>
                  <a:schemeClr val="bg1"/>
                </a:solidFill>
              </a:rPr>
              <a:t>Nadi</a:t>
            </a:r>
            <a:r>
              <a:rPr lang="en-GB" sz="1400" dirty="0">
                <a:solidFill>
                  <a:schemeClr val="bg1"/>
                </a:solidFill>
              </a:rPr>
              <a:t>, Fiji</a:t>
            </a:r>
          </a:p>
          <a:p>
            <a:pPr marL="0" lvl="2" algn="l"/>
            <a:r>
              <a:rPr lang="en-GB" sz="1400" dirty="0">
                <a:solidFill>
                  <a:schemeClr val="bg1"/>
                </a:solidFill>
              </a:rPr>
              <a:t>Serge </a:t>
            </a:r>
            <a:r>
              <a:rPr lang="en-GB" sz="1400" dirty="0" err="1">
                <a:solidFill>
                  <a:schemeClr val="bg1"/>
                </a:solidFill>
              </a:rPr>
              <a:t>Droz</a:t>
            </a:r>
            <a:endParaRPr lang="en-GB" sz="1400" dirty="0">
              <a:solidFill>
                <a:schemeClr val="bg1"/>
              </a:solidFill>
            </a:endParaRPr>
          </a:p>
          <a:p>
            <a:pPr marL="0" lvl="2" algn="l"/>
            <a:r>
              <a:rPr lang="en-GB" sz="1400" dirty="0">
                <a:solidFill>
                  <a:schemeClr val="bg1"/>
                </a:solidFill>
              </a:rPr>
              <a:t>2020</a:t>
            </a:r>
          </a:p>
          <a:p>
            <a:endParaRPr lang="en-US" dirty="0"/>
          </a:p>
        </p:txBody>
      </p:sp>
    </p:spTree>
    <p:extLst>
      <p:ext uri="{BB962C8B-B14F-4D97-AF65-F5344CB8AC3E}">
        <p14:creationId xmlns:p14="http://schemas.microsoft.com/office/powerpoint/2010/main" val="36646698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840484F8-05B7-B942-9D8E-7DE2586D1B42}"/>
              </a:ext>
            </a:extLst>
          </p:cNvPr>
          <p:cNvPicPr>
            <a:picLocks noChangeAspect="1"/>
          </p:cNvPicPr>
          <p:nvPr/>
        </p:nvPicPr>
        <p:blipFill>
          <a:blip r:embed="rId3"/>
          <a:stretch>
            <a:fillRect/>
          </a:stretch>
        </p:blipFill>
        <p:spPr>
          <a:xfrm>
            <a:off x="104400" y="392400"/>
            <a:ext cx="1993900" cy="825500"/>
          </a:xfrm>
          <a:prstGeom prst="rect">
            <a:avLst/>
          </a:prstGeom>
        </p:spPr>
      </p:pic>
      <p:grpSp>
        <p:nvGrpSpPr>
          <p:cNvPr id="4" name="Gruppieren 3">
            <a:extLst>
              <a:ext uri="{FF2B5EF4-FFF2-40B4-BE49-F238E27FC236}">
                <a16:creationId xmlns:a16="http://schemas.microsoft.com/office/drawing/2014/main" id="{0F3530C8-D025-CF4A-8461-6B84FAA27CE1}"/>
              </a:ext>
            </a:extLst>
          </p:cNvPr>
          <p:cNvGrpSpPr/>
          <p:nvPr/>
        </p:nvGrpSpPr>
        <p:grpSpPr>
          <a:xfrm>
            <a:off x="0" y="4495809"/>
            <a:ext cx="8877300" cy="406421"/>
            <a:chOff x="0" y="4495809"/>
            <a:chExt cx="8877300" cy="406421"/>
          </a:xfrm>
        </p:grpSpPr>
        <p:pic>
          <p:nvPicPr>
            <p:cNvPr id="5" name="Grafik 4">
              <a:extLst>
                <a:ext uri="{FF2B5EF4-FFF2-40B4-BE49-F238E27FC236}">
                  <a16:creationId xmlns:a16="http://schemas.microsoft.com/office/drawing/2014/main" id="{01604A7A-9D0C-E34E-9297-006941C02FCF}"/>
                </a:ext>
              </a:extLst>
            </p:cNvPr>
            <p:cNvPicPr>
              <a:picLocks noChangeAspect="1"/>
            </p:cNvPicPr>
            <p:nvPr/>
          </p:nvPicPr>
          <p:blipFill>
            <a:blip r:embed="rId4"/>
            <a:stretch>
              <a:fillRect/>
            </a:stretch>
          </p:blipFill>
          <p:spPr>
            <a:xfrm>
              <a:off x="0" y="4523359"/>
              <a:ext cx="8877300" cy="88900"/>
            </a:xfrm>
            <a:prstGeom prst="rect">
              <a:avLst/>
            </a:prstGeom>
          </p:spPr>
        </p:pic>
        <p:sp>
          <p:nvSpPr>
            <p:cNvPr id="6" name="Oval 5">
              <a:extLst>
                <a:ext uri="{FF2B5EF4-FFF2-40B4-BE49-F238E27FC236}">
                  <a16:creationId xmlns:a16="http://schemas.microsoft.com/office/drawing/2014/main" id="{1A85DBA1-5362-204B-9594-2E841045C8E4}"/>
                </a:ext>
              </a:extLst>
            </p:cNvPr>
            <p:cNvSpPr/>
            <p:nvPr/>
          </p:nvSpPr>
          <p:spPr>
            <a:xfrm>
              <a:off x="958394"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7" name="Oval 6">
              <a:extLst>
                <a:ext uri="{FF2B5EF4-FFF2-40B4-BE49-F238E27FC236}">
                  <a16:creationId xmlns:a16="http://schemas.microsoft.com/office/drawing/2014/main" id="{6F9C3631-63E8-6847-8C35-B1720CF5AAB1}"/>
                </a:ext>
              </a:extLst>
            </p:cNvPr>
            <p:cNvSpPr/>
            <p:nvPr/>
          </p:nvSpPr>
          <p:spPr>
            <a:xfrm>
              <a:off x="1847394"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8" name="Oval 7">
              <a:extLst>
                <a:ext uri="{FF2B5EF4-FFF2-40B4-BE49-F238E27FC236}">
                  <a16:creationId xmlns:a16="http://schemas.microsoft.com/office/drawing/2014/main" id="{94E08CCF-673D-E94B-A7FB-CD1123932CD2}"/>
                </a:ext>
              </a:extLst>
            </p:cNvPr>
            <p:cNvSpPr/>
            <p:nvPr/>
          </p:nvSpPr>
          <p:spPr>
            <a:xfrm>
              <a:off x="2733219"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9" name="Oval 8">
              <a:extLst>
                <a:ext uri="{FF2B5EF4-FFF2-40B4-BE49-F238E27FC236}">
                  <a16:creationId xmlns:a16="http://schemas.microsoft.com/office/drawing/2014/main" id="{DF967A60-4466-8C4B-9B73-52EBCFBC0A06}"/>
                </a:ext>
              </a:extLst>
            </p:cNvPr>
            <p:cNvSpPr/>
            <p:nvPr/>
          </p:nvSpPr>
          <p:spPr>
            <a:xfrm>
              <a:off x="3619044"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0" name="Oval 9">
              <a:extLst>
                <a:ext uri="{FF2B5EF4-FFF2-40B4-BE49-F238E27FC236}">
                  <a16:creationId xmlns:a16="http://schemas.microsoft.com/office/drawing/2014/main" id="{0BCC79DF-4EE9-3449-875B-1C70A51130C7}"/>
                </a:ext>
              </a:extLst>
            </p:cNvPr>
            <p:cNvSpPr/>
            <p:nvPr/>
          </p:nvSpPr>
          <p:spPr>
            <a:xfrm>
              <a:off x="4504869"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1" name="Oval 10">
              <a:extLst>
                <a:ext uri="{FF2B5EF4-FFF2-40B4-BE49-F238E27FC236}">
                  <a16:creationId xmlns:a16="http://schemas.microsoft.com/office/drawing/2014/main" id="{355FD160-ADFE-784D-A3A0-E0371F4E475A}"/>
                </a:ext>
              </a:extLst>
            </p:cNvPr>
            <p:cNvSpPr/>
            <p:nvPr/>
          </p:nvSpPr>
          <p:spPr>
            <a:xfrm>
              <a:off x="5393869"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2" name="Oval 11">
              <a:extLst>
                <a:ext uri="{FF2B5EF4-FFF2-40B4-BE49-F238E27FC236}">
                  <a16:creationId xmlns:a16="http://schemas.microsoft.com/office/drawing/2014/main" id="{1BA6F5AC-4E48-C441-BC8A-A5782C5F8DEB}"/>
                </a:ext>
              </a:extLst>
            </p:cNvPr>
            <p:cNvSpPr/>
            <p:nvPr/>
          </p:nvSpPr>
          <p:spPr>
            <a:xfrm>
              <a:off x="6279694"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3" name="Oval 12">
              <a:extLst>
                <a:ext uri="{FF2B5EF4-FFF2-40B4-BE49-F238E27FC236}">
                  <a16:creationId xmlns:a16="http://schemas.microsoft.com/office/drawing/2014/main" id="{CC7EFEAF-43FF-E549-AF43-2E12CA6B0F21}"/>
                </a:ext>
              </a:extLst>
            </p:cNvPr>
            <p:cNvSpPr/>
            <p:nvPr/>
          </p:nvSpPr>
          <p:spPr>
            <a:xfrm>
              <a:off x="7165519"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4" name="Oval 13">
              <a:extLst>
                <a:ext uri="{FF2B5EF4-FFF2-40B4-BE49-F238E27FC236}">
                  <a16:creationId xmlns:a16="http://schemas.microsoft.com/office/drawing/2014/main" id="{04B5E99C-C73F-2A4A-AAA9-18D88F3DBE9C}"/>
                </a:ext>
              </a:extLst>
            </p:cNvPr>
            <p:cNvSpPr/>
            <p:nvPr/>
          </p:nvSpPr>
          <p:spPr>
            <a:xfrm>
              <a:off x="8051344"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5" name="Textfeld 14">
              <a:extLst>
                <a:ext uri="{FF2B5EF4-FFF2-40B4-BE49-F238E27FC236}">
                  <a16:creationId xmlns:a16="http://schemas.microsoft.com/office/drawing/2014/main" id="{A0D6AD01-2691-8849-997C-990CFA3C436B}"/>
                </a:ext>
              </a:extLst>
            </p:cNvPr>
            <p:cNvSpPr txBox="1"/>
            <p:nvPr/>
          </p:nvSpPr>
          <p:spPr>
            <a:xfrm>
              <a:off x="324000" y="4702175"/>
              <a:ext cx="1981200" cy="200055"/>
            </a:xfrm>
            <a:prstGeom prst="rect">
              <a:avLst/>
            </a:prstGeom>
            <a:noFill/>
          </p:spPr>
          <p:txBody>
            <a:bodyPr wrap="square" lIns="0" tIns="0" rIns="0" bIns="0" rtlCol="0">
              <a:spAutoFit/>
            </a:bodyPr>
            <a:lstStyle/>
            <a:p>
              <a:r>
                <a:rPr lang="de-DE" sz="1300" b="1" dirty="0">
                  <a:latin typeface="Raleway SemiBold" panose="020B0503030101060003" pitchFamily="34" charset="77"/>
                </a:rPr>
                <a:t>Workshop Progress</a:t>
              </a:r>
            </a:p>
          </p:txBody>
        </p:sp>
      </p:grpSp>
      <p:sp>
        <p:nvSpPr>
          <p:cNvPr id="16" name="Textplatzhalter 1">
            <a:extLst>
              <a:ext uri="{FF2B5EF4-FFF2-40B4-BE49-F238E27FC236}">
                <a16:creationId xmlns:a16="http://schemas.microsoft.com/office/drawing/2014/main" id="{30CF2F01-F7A0-4943-BBE6-442F44F5D61B}"/>
              </a:ext>
            </a:extLst>
          </p:cNvPr>
          <p:cNvSpPr txBox="1">
            <a:spLocks/>
          </p:cNvSpPr>
          <p:nvPr/>
        </p:nvSpPr>
        <p:spPr>
          <a:xfrm>
            <a:off x="410400" y="475200"/>
            <a:ext cx="1576800" cy="734762"/>
          </a:xfrm>
          <a:prstGeom prst="rect">
            <a:avLst/>
          </a:prstGeom>
        </p:spPr>
        <p:txBody>
          <a:bodyPr vert="horz" lIns="0" tIns="0" rIns="0" bIns="0" rtlCol="0">
            <a:normAutofit/>
          </a:bodyPr>
          <a:lstStyle>
            <a:lvl1pPr marL="180000" indent="-180000" algn="l" defTabSz="180000" rtl="0" eaLnBrk="1" latinLnBrk="0" hangingPunct="1">
              <a:lnSpc>
                <a:spcPct val="95000"/>
              </a:lnSpc>
              <a:spcBef>
                <a:spcPts val="0"/>
              </a:spcBef>
              <a:buFont typeface="Arial" panose="020B0604020202020204" pitchFamily="34" charset="0"/>
              <a:buChar char="•"/>
              <a:defRPr sz="2000" b="1" i="0" kern="1200">
                <a:solidFill>
                  <a:schemeClr val="tx1"/>
                </a:solidFill>
                <a:latin typeface="Raleway" panose="020B0503030101060003" pitchFamily="34" charset="77"/>
                <a:ea typeface="+mn-ea"/>
                <a:cs typeface="+mn-cs"/>
              </a:defRPr>
            </a:lvl1pPr>
            <a:lvl2pPr marL="180000" indent="-180000" algn="l" defTabSz="180000" rtl="0" eaLnBrk="1" latinLnBrk="0" hangingPunct="1">
              <a:lnSpc>
                <a:spcPct val="95000"/>
              </a:lnSpc>
              <a:spcBef>
                <a:spcPts val="0"/>
              </a:spcBef>
              <a:buFont typeface="Arial" panose="020B0604020202020204" pitchFamily="34" charset="0"/>
              <a:buChar char="•"/>
              <a:defRPr sz="1600" b="1" i="0" kern="1200">
                <a:solidFill>
                  <a:schemeClr val="tx1"/>
                </a:solidFill>
                <a:latin typeface="Raleway" panose="020B0503030101060003" pitchFamily="34" charset="77"/>
                <a:ea typeface="+mn-ea"/>
                <a:cs typeface="+mn-cs"/>
              </a:defRPr>
            </a:lvl2pPr>
            <a:lvl3pPr marL="180000" indent="-180000" algn="l" defTabSz="180000" rtl="0" eaLnBrk="1" latinLnBrk="0" hangingPunct="1">
              <a:lnSpc>
                <a:spcPct val="95000"/>
              </a:lnSpc>
              <a:spcBef>
                <a:spcPts val="0"/>
              </a:spcBef>
              <a:buFont typeface="Arial" panose="020B0604020202020204" pitchFamily="34" charset="0"/>
              <a:buChar char="•"/>
              <a:defRPr sz="1400" b="1" i="0" kern="1200">
                <a:solidFill>
                  <a:schemeClr val="tx1"/>
                </a:solidFill>
                <a:latin typeface="Raleway SemiBold" panose="020B0503030101060003" pitchFamily="34" charset="77"/>
                <a:ea typeface="+mn-ea"/>
                <a:cs typeface="+mn-cs"/>
              </a:defRPr>
            </a:lvl3pPr>
            <a:lvl4pPr marL="180000" indent="-180000" algn="l" defTabSz="180000" rtl="0" eaLnBrk="1" latinLnBrk="0" hangingPunct="1">
              <a:lnSpc>
                <a:spcPct val="95000"/>
              </a:lnSpc>
              <a:spcBef>
                <a:spcPts val="0"/>
              </a:spcBef>
              <a:buFont typeface="Arial" panose="020B0604020202020204" pitchFamily="34" charset="0"/>
              <a:buChar char="•"/>
              <a:defRPr sz="1300" b="1" i="0" kern="1200">
                <a:solidFill>
                  <a:schemeClr val="tx1"/>
                </a:solidFill>
                <a:latin typeface="Raleway SemiBold" panose="020B0503030101060003" pitchFamily="34" charset="77"/>
                <a:ea typeface="+mn-ea"/>
                <a:cs typeface="+mn-cs"/>
              </a:defRPr>
            </a:lvl4pPr>
            <a:lvl5pPr marL="180000" indent="-180000" algn="l" defTabSz="180000" rtl="0" eaLnBrk="1" latinLnBrk="0" hangingPunct="1">
              <a:lnSpc>
                <a:spcPct val="95000"/>
              </a:lnSpc>
              <a:spcBef>
                <a:spcPts val="0"/>
              </a:spcBef>
              <a:buFont typeface="Arial" panose="020B0604020202020204" pitchFamily="34" charset="0"/>
              <a:buChar char="•"/>
              <a:defRPr sz="1200" b="1" i="0" kern="1200">
                <a:solidFill>
                  <a:schemeClr val="tx1"/>
                </a:solidFill>
                <a:latin typeface="Raleway SemiBold" panose="020B0503030101060003" pitchFamily="34"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2" indent="0">
              <a:buNone/>
            </a:pPr>
            <a:r>
              <a:rPr lang="en-GB" dirty="0">
                <a:solidFill>
                  <a:schemeClr val="bg1"/>
                </a:solidFill>
              </a:rPr>
              <a:t>An ordinary day </a:t>
            </a:r>
          </a:p>
          <a:p>
            <a:pPr marL="0" lvl="2" indent="0">
              <a:buNone/>
            </a:pPr>
            <a:r>
              <a:rPr lang="en-GB" dirty="0">
                <a:solidFill>
                  <a:schemeClr val="bg1"/>
                </a:solidFill>
              </a:rPr>
              <a:t>in Alpha Ville, the </a:t>
            </a:r>
          </a:p>
          <a:p>
            <a:pPr marL="0" lvl="2" indent="0">
              <a:buNone/>
            </a:pPr>
            <a:r>
              <a:rPr lang="en-GB" dirty="0">
                <a:solidFill>
                  <a:schemeClr val="bg1"/>
                </a:solidFill>
              </a:rPr>
              <a:t>sun is shining...</a:t>
            </a:r>
          </a:p>
        </p:txBody>
      </p:sp>
      <p:sp>
        <p:nvSpPr>
          <p:cNvPr id="20" name="Fußzeilenplatzhalter 19">
            <a:extLst>
              <a:ext uri="{FF2B5EF4-FFF2-40B4-BE49-F238E27FC236}">
                <a16:creationId xmlns:a16="http://schemas.microsoft.com/office/drawing/2014/main" id="{9F32EA85-96DE-DC48-A23A-76030E878E08}"/>
              </a:ext>
            </a:extLst>
          </p:cNvPr>
          <p:cNvSpPr>
            <a:spLocks noGrp="1"/>
          </p:cNvSpPr>
          <p:nvPr>
            <p:ph type="ftr" sz="quarter" idx="10"/>
          </p:nvPr>
        </p:nvSpPr>
        <p:spPr/>
        <p:txBody>
          <a:bodyPr/>
          <a:lstStyle/>
          <a:p>
            <a:r>
              <a:rPr lang="en-GB" noProof="0"/>
              <a:t>Breach Workshop Waterplant, v1.1 © 2020, FIRST.Org</a:t>
            </a:r>
            <a:endParaRPr lang="en-GB" noProof="0" dirty="0"/>
          </a:p>
        </p:txBody>
      </p:sp>
      <p:sp>
        <p:nvSpPr>
          <p:cNvPr id="17" name="Textplatzhalter 1">
            <a:extLst>
              <a:ext uri="{FF2B5EF4-FFF2-40B4-BE49-F238E27FC236}">
                <a16:creationId xmlns:a16="http://schemas.microsoft.com/office/drawing/2014/main" id="{6E0D5251-9871-184A-913A-D429CBEEDCAC}"/>
              </a:ext>
            </a:extLst>
          </p:cNvPr>
          <p:cNvSpPr>
            <a:spLocks noGrp="1"/>
          </p:cNvSpPr>
          <p:nvPr>
            <p:ph type="body" sz="quarter" idx="11"/>
          </p:nvPr>
        </p:nvSpPr>
        <p:spPr>
          <a:xfrm>
            <a:off x="324000" y="1440000"/>
            <a:ext cx="2124000" cy="3578400"/>
          </a:xfrm>
        </p:spPr>
        <p:txBody>
          <a:bodyPr>
            <a:normAutofit/>
          </a:bodyPr>
          <a:lstStyle/>
          <a:p>
            <a:pPr marL="0" lvl="2" indent="0">
              <a:buNone/>
            </a:pPr>
            <a:r>
              <a:rPr lang="en-GB" sz="1400" noProof="0" dirty="0"/>
              <a:t>It’s a Friday during an ongoing hot period.</a:t>
            </a:r>
          </a:p>
          <a:p>
            <a:pPr marL="0" lvl="2" indent="0">
              <a:buNone/>
            </a:pPr>
            <a:r>
              <a:rPr lang="en-GB" sz="1400" noProof="0" dirty="0"/>
              <a:t>Forecast sees no cooling in sight. Water consumption is up because of the heat. </a:t>
            </a:r>
          </a:p>
        </p:txBody>
      </p:sp>
      <p:pic>
        <p:nvPicPr>
          <p:cNvPr id="18" name="Grafik 17">
            <a:extLst>
              <a:ext uri="{FF2B5EF4-FFF2-40B4-BE49-F238E27FC236}">
                <a16:creationId xmlns:a16="http://schemas.microsoft.com/office/drawing/2014/main" id="{FB75F995-77D8-E14B-B0F7-246A94C5C4E9}"/>
              </a:ext>
            </a:extLst>
          </p:cNvPr>
          <p:cNvPicPr>
            <a:picLocks noChangeAspect="1"/>
          </p:cNvPicPr>
          <p:nvPr/>
        </p:nvPicPr>
        <p:blipFill>
          <a:blip r:embed="rId5"/>
          <a:stretch>
            <a:fillRect/>
          </a:stretch>
        </p:blipFill>
        <p:spPr>
          <a:xfrm>
            <a:off x="2667000" y="0"/>
            <a:ext cx="6477000" cy="4140200"/>
          </a:xfrm>
          <a:prstGeom prst="rect">
            <a:avLst/>
          </a:prstGeom>
        </p:spPr>
      </p:pic>
    </p:spTree>
    <p:extLst>
      <p:ext uri="{BB962C8B-B14F-4D97-AF65-F5344CB8AC3E}">
        <p14:creationId xmlns:p14="http://schemas.microsoft.com/office/powerpoint/2010/main" val="1520573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8223C8D-BA8C-F643-8470-A365D077478D}"/>
              </a:ext>
            </a:extLst>
          </p:cNvPr>
          <p:cNvSpPr>
            <a:spLocks noGrp="1"/>
          </p:cNvSpPr>
          <p:nvPr>
            <p:ph type="body" sz="quarter" idx="11"/>
          </p:nvPr>
        </p:nvSpPr>
        <p:spPr/>
        <p:txBody>
          <a:bodyPr>
            <a:normAutofit lnSpcReduction="10000"/>
          </a:bodyPr>
          <a:lstStyle/>
          <a:p>
            <a:pPr marL="0" indent="0">
              <a:buNone/>
            </a:pPr>
            <a:r>
              <a:rPr lang="en-US" dirty="0"/>
              <a:t>On 19:00 a report </a:t>
            </a:r>
            <a:r>
              <a:rPr lang="en-US" dirty="0" err="1"/>
              <a:t>indi</a:t>
            </a:r>
            <a:r>
              <a:rPr lang="en-US" dirty="0"/>
              <a:t>-cates the malfunction of the two pumps P4 and P6. R1–R3 have enough water to cover the night. P6 is not needed if the others are fine. There have been issues with P4 in the past month, and a spare part is expected in the coming days. The operator decides to wait till next morning. </a:t>
            </a:r>
          </a:p>
          <a:p>
            <a:pPr marL="0" indent="0">
              <a:buNone/>
            </a:pPr>
            <a:endParaRPr lang="en-US" dirty="0"/>
          </a:p>
        </p:txBody>
      </p:sp>
      <p:grpSp>
        <p:nvGrpSpPr>
          <p:cNvPr id="4" name="Gruppieren 3">
            <a:extLst>
              <a:ext uri="{FF2B5EF4-FFF2-40B4-BE49-F238E27FC236}">
                <a16:creationId xmlns:a16="http://schemas.microsoft.com/office/drawing/2014/main" id="{0F3530C8-D025-CF4A-8461-6B84FAA27CE1}"/>
              </a:ext>
            </a:extLst>
          </p:cNvPr>
          <p:cNvGrpSpPr/>
          <p:nvPr/>
        </p:nvGrpSpPr>
        <p:grpSpPr>
          <a:xfrm>
            <a:off x="0" y="4495809"/>
            <a:ext cx="8877300" cy="406421"/>
            <a:chOff x="0" y="4495809"/>
            <a:chExt cx="8877300" cy="406421"/>
          </a:xfrm>
        </p:grpSpPr>
        <p:pic>
          <p:nvPicPr>
            <p:cNvPr id="5" name="Grafik 4">
              <a:extLst>
                <a:ext uri="{FF2B5EF4-FFF2-40B4-BE49-F238E27FC236}">
                  <a16:creationId xmlns:a16="http://schemas.microsoft.com/office/drawing/2014/main" id="{01604A7A-9D0C-E34E-9297-006941C02FCF}"/>
                </a:ext>
              </a:extLst>
            </p:cNvPr>
            <p:cNvPicPr>
              <a:picLocks noChangeAspect="1"/>
            </p:cNvPicPr>
            <p:nvPr/>
          </p:nvPicPr>
          <p:blipFill>
            <a:blip r:embed="rId2"/>
            <a:stretch>
              <a:fillRect/>
            </a:stretch>
          </p:blipFill>
          <p:spPr>
            <a:xfrm>
              <a:off x="0" y="4523359"/>
              <a:ext cx="8877300" cy="88900"/>
            </a:xfrm>
            <a:prstGeom prst="rect">
              <a:avLst/>
            </a:prstGeom>
          </p:spPr>
        </p:pic>
        <p:sp>
          <p:nvSpPr>
            <p:cNvPr id="6" name="Oval 5">
              <a:extLst>
                <a:ext uri="{FF2B5EF4-FFF2-40B4-BE49-F238E27FC236}">
                  <a16:creationId xmlns:a16="http://schemas.microsoft.com/office/drawing/2014/main" id="{1A85DBA1-5362-204B-9594-2E841045C8E4}"/>
                </a:ext>
              </a:extLst>
            </p:cNvPr>
            <p:cNvSpPr/>
            <p:nvPr/>
          </p:nvSpPr>
          <p:spPr>
            <a:xfrm>
              <a:off x="958394"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7" name="Oval 6">
              <a:extLst>
                <a:ext uri="{FF2B5EF4-FFF2-40B4-BE49-F238E27FC236}">
                  <a16:creationId xmlns:a16="http://schemas.microsoft.com/office/drawing/2014/main" id="{6F9C3631-63E8-6847-8C35-B1720CF5AAB1}"/>
                </a:ext>
              </a:extLst>
            </p:cNvPr>
            <p:cNvSpPr/>
            <p:nvPr/>
          </p:nvSpPr>
          <p:spPr>
            <a:xfrm>
              <a:off x="1847394"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8" name="Oval 7">
              <a:extLst>
                <a:ext uri="{FF2B5EF4-FFF2-40B4-BE49-F238E27FC236}">
                  <a16:creationId xmlns:a16="http://schemas.microsoft.com/office/drawing/2014/main" id="{94E08CCF-673D-E94B-A7FB-CD1123932CD2}"/>
                </a:ext>
              </a:extLst>
            </p:cNvPr>
            <p:cNvSpPr/>
            <p:nvPr/>
          </p:nvSpPr>
          <p:spPr>
            <a:xfrm>
              <a:off x="2733219"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9" name="Oval 8">
              <a:extLst>
                <a:ext uri="{FF2B5EF4-FFF2-40B4-BE49-F238E27FC236}">
                  <a16:creationId xmlns:a16="http://schemas.microsoft.com/office/drawing/2014/main" id="{DF967A60-4466-8C4B-9B73-52EBCFBC0A06}"/>
                </a:ext>
              </a:extLst>
            </p:cNvPr>
            <p:cNvSpPr/>
            <p:nvPr/>
          </p:nvSpPr>
          <p:spPr>
            <a:xfrm>
              <a:off x="3619044"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0" name="Oval 9">
              <a:extLst>
                <a:ext uri="{FF2B5EF4-FFF2-40B4-BE49-F238E27FC236}">
                  <a16:creationId xmlns:a16="http://schemas.microsoft.com/office/drawing/2014/main" id="{0BCC79DF-4EE9-3449-875B-1C70A51130C7}"/>
                </a:ext>
              </a:extLst>
            </p:cNvPr>
            <p:cNvSpPr/>
            <p:nvPr/>
          </p:nvSpPr>
          <p:spPr>
            <a:xfrm>
              <a:off x="4504869"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1" name="Oval 10">
              <a:extLst>
                <a:ext uri="{FF2B5EF4-FFF2-40B4-BE49-F238E27FC236}">
                  <a16:creationId xmlns:a16="http://schemas.microsoft.com/office/drawing/2014/main" id="{355FD160-ADFE-784D-A3A0-E0371F4E475A}"/>
                </a:ext>
              </a:extLst>
            </p:cNvPr>
            <p:cNvSpPr/>
            <p:nvPr/>
          </p:nvSpPr>
          <p:spPr>
            <a:xfrm>
              <a:off x="5393869"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2" name="Oval 11">
              <a:extLst>
                <a:ext uri="{FF2B5EF4-FFF2-40B4-BE49-F238E27FC236}">
                  <a16:creationId xmlns:a16="http://schemas.microsoft.com/office/drawing/2014/main" id="{1BA6F5AC-4E48-C441-BC8A-A5782C5F8DEB}"/>
                </a:ext>
              </a:extLst>
            </p:cNvPr>
            <p:cNvSpPr/>
            <p:nvPr/>
          </p:nvSpPr>
          <p:spPr>
            <a:xfrm>
              <a:off x="6279694"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3" name="Oval 12">
              <a:extLst>
                <a:ext uri="{FF2B5EF4-FFF2-40B4-BE49-F238E27FC236}">
                  <a16:creationId xmlns:a16="http://schemas.microsoft.com/office/drawing/2014/main" id="{CC7EFEAF-43FF-E549-AF43-2E12CA6B0F21}"/>
                </a:ext>
              </a:extLst>
            </p:cNvPr>
            <p:cNvSpPr/>
            <p:nvPr/>
          </p:nvSpPr>
          <p:spPr>
            <a:xfrm>
              <a:off x="7165519"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4" name="Oval 13">
              <a:extLst>
                <a:ext uri="{FF2B5EF4-FFF2-40B4-BE49-F238E27FC236}">
                  <a16:creationId xmlns:a16="http://schemas.microsoft.com/office/drawing/2014/main" id="{04B5E99C-C73F-2A4A-AAA9-18D88F3DBE9C}"/>
                </a:ext>
              </a:extLst>
            </p:cNvPr>
            <p:cNvSpPr/>
            <p:nvPr/>
          </p:nvSpPr>
          <p:spPr>
            <a:xfrm>
              <a:off x="8051344"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5" name="Textfeld 14">
              <a:extLst>
                <a:ext uri="{FF2B5EF4-FFF2-40B4-BE49-F238E27FC236}">
                  <a16:creationId xmlns:a16="http://schemas.microsoft.com/office/drawing/2014/main" id="{A0D6AD01-2691-8849-997C-990CFA3C436B}"/>
                </a:ext>
              </a:extLst>
            </p:cNvPr>
            <p:cNvSpPr txBox="1"/>
            <p:nvPr/>
          </p:nvSpPr>
          <p:spPr>
            <a:xfrm>
              <a:off x="324000" y="4702175"/>
              <a:ext cx="1981200" cy="200055"/>
            </a:xfrm>
            <a:prstGeom prst="rect">
              <a:avLst/>
            </a:prstGeom>
            <a:noFill/>
          </p:spPr>
          <p:txBody>
            <a:bodyPr wrap="square" lIns="0" tIns="0" rIns="0" bIns="0" rtlCol="0">
              <a:spAutoFit/>
            </a:bodyPr>
            <a:lstStyle/>
            <a:p>
              <a:r>
                <a:rPr lang="de-DE" sz="1300" b="1" dirty="0">
                  <a:latin typeface="Raleway SemiBold" panose="020B0503030101060003" pitchFamily="34" charset="77"/>
                </a:rPr>
                <a:t>Workshop Progress</a:t>
              </a:r>
            </a:p>
          </p:txBody>
        </p:sp>
      </p:grpSp>
      <p:pic>
        <p:nvPicPr>
          <p:cNvPr id="20" name="Grafik 19">
            <a:extLst>
              <a:ext uri="{FF2B5EF4-FFF2-40B4-BE49-F238E27FC236}">
                <a16:creationId xmlns:a16="http://schemas.microsoft.com/office/drawing/2014/main" id="{5CD3200B-2274-4743-9198-04D0F56B7C04}"/>
              </a:ext>
            </a:extLst>
          </p:cNvPr>
          <p:cNvPicPr>
            <a:picLocks noChangeAspect="1"/>
          </p:cNvPicPr>
          <p:nvPr/>
        </p:nvPicPr>
        <p:blipFill>
          <a:blip r:embed="rId3"/>
          <a:stretch>
            <a:fillRect/>
          </a:stretch>
        </p:blipFill>
        <p:spPr>
          <a:xfrm>
            <a:off x="104400" y="392400"/>
            <a:ext cx="1993900" cy="609600"/>
          </a:xfrm>
          <a:prstGeom prst="rect">
            <a:avLst/>
          </a:prstGeom>
        </p:spPr>
      </p:pic>
      <p:sp>
        <p:nvSpPr>
          <p:cNvPr id="22" name="Textplatzhalter 1">
            <a:extLst>
              <a:ext uri="{FF2B5EF4-FFF2-40B4-BE49-F238E27FC236}">
                <a16:creationId xmlns:a16="http://schemas.microsoft.com/office/drawing/2014/main" id="{6CD9E10E-2FA1-024E-8906-6E86D4DE45DB}"/>
              </a:ext>
            </a:extLst>
          </p:cNvPr>
          <p:cNvSpPr txBox="1">
            <a:spLocks/>
          </p:cNvSpPr>
          <p:nvPr/>
        </p:nvSpPr>
        <p:spPr>
          <a:xfrm>
            <a:off x="410400" y="475200"/>
            <a:ext cx="1576800" cy="734762"/>
          </a:xfrm>
          <a:prstGeom prst="rect">
            <a:avLst/>
          </a:prstGeom>
        </p:spPr>
        <p:txBody>
          <a:bodyPr vert="horz" lIns="0" tIns="0" rIns="0" bIns="0" rtlCol="0">
            <a:normAutofit/>
          </a:bodyPr>
          <a:lstStyle>
            <a:lvl1pPr marL="180000" indent="-180000" algn="l" defTabSz="180000" rtl="0" eaLnBrk="1" latinLnBrk="0" hangingPunct="1">
              <a:lnSpc>
                <a:spcPct val="95000"/>
              </a:lnSpc>
              <a:spcBef>
                <a:spcPts val="0"/>
              </a:spcBef>
              <a:buFont typeface="Arial" panose="020B0604020202020204" pitchFamily="34" charset="0"/>
              <a:buChar char="•"/>
              <a:defRPr sz="2000" b="1" i="0" kern="1200">
                <a:solidFill>
                  <a:schemeClr val="tx1"/>
                </a:solidFill>
                <a:latin typeface="Raleway" panose="020B0503030101060003" pitchFamily="34" charset="77"/>
                <a:ea typeface="+mn-ea"/>
                <a:cs typeface="+mn-cs"/>
              </a:defRPr>
            </a:lvl1pPr>
            <a:lvl2pPr marL="180000" indent="-180000" algn="l" defTabSz="180000" rtl="0" eaLnBrk="1" latinLnBrk="0" hangingPunct="1">
              <a:lnSpc>
                <a:spcPct val="95000"/>
              </a:lnSpc>
              <a:spcBef>
                <a:spcPts val="0"/>
              </a:spcBef>
              <a:buFont typeface="Arial" panose="020B0604020202020204" pitchFamily="34" charset="0"/>
              <a:buChar char="•"/>
              <a:defRPr sz="1600" b="1" i="0" kern="1200">
                <a:solidFill>
                  <a:schemeClr val="tx1"/>
                </a:solidFill>
                <a:latin typeface="Raleway" panose="020B0503030101060003" pitchFamily="34" charset="77"/>
                <a:ea typeface="+mn-ea"/>
                <a:cs typeface="+mn-cs"/>
              </a:defRPr>
            </a:lvl2pPr>
            <a:lvl3pPr marL="180000" indent="-180000" algn="l" defTabSz="180000" rtl="0" eaLnBrk="1" latinLnBrk="0" hangingPunct="1">
              <a:lnSpc>
                <a:spcPct val="95000"/>
              </a:lnSpc>
              <a:spcBef>
                <a:spcPts val="0"/>
              </a:spcBef>
              <a:buFont typeface="Arial" panose="020B0604020202020204" pitchFamily="34" charset="0"/>
              <a:buChar char="•"/>
              <a:defRPr sz="1400" b="1" i="0" kern="1200">
                <a:solidFill>
                  <a:schemeClr val="tx1"/>
                </a:solidFill>
                <a:latin typeface="Raleway SemiBold" panose="020B0503030101060003" pitchFamily="34" charset="77"/>
                <a:ea typeface="+mn-ea"/>
                <a:cs typeface="+mn-cs"/>
              </a:defRPr>
            </a:lvl3pPr>
            <a:lvl4pPr marL="180000" indent="-180000" algn="l" defTabSz="180000" rtl="0" eaLnBrk="1" latinLnBrk="0" hangingPunct="1">
              <a:lnSpc>
                <a:spcPct val="95000"/>
              </a:lnSpc>
              <a:spcBef>
                <a:spcPts val="0"/>
              </a:spcBef>
              <a:buFont typeface="Arial" panose="020B0604020202020204" pitchFamily="34" charset="0"/>
              <a:buChar char="•"/>
              <a:defRPr sz="1300" b="1" i="0" kern="1200">
                <a:solidFill>
                  <a:schemeClr val="tx1"/>
                </a:solidFill>
                <a:latin typeface="Raleway SemiBold" panose="020B0503030101060003" pitchFamily="34" charset="77"/>
                <a:ea typeface="+mn-ea"/>
                <a:cs typeface="+mn-cs"/>
              </a:defRPr>
            </a:lvl4pPr>
            <a:lvl5pPr marL="180000" indent="-180000" algn="l" defTabSz="180000" rtl="0" eaLnBrk="1" latinLnBrk="0" hangingPunct="1">
              <a:lnSpc>
                <a:spcPct val="95000"/>
              </a:lnSpc>
              <a:spcBef>
                <a:spcPts val="0"/>
              </a:spcBef>
              <a:buFont typeface="Arial" panose="020B0604020202020204" pitchFamily="34" charset="0"/>
              <a:buChar char="•"/>
              <a:defRPr sz="1200" b="1" i="0" kern="1200">
                <a:solidFill>
                  <a:schemeClr val="tx1"/>
                </a:solidFill>
                <a:latin typeface="Raleway SemiBold" panose="020B0503030101060003" pitchFamily="34"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2" indent="0">
              <a:buNone/>
            </a:pPr>
            <a:r>
              <a:rPr lang="en-GB" dirty="0">
                <a:solidFill>
                  <a:schemeClr val="bg1"/>
                </a:solidFill>
              </a:rPr>
              <a:t>Strange things </a:t>
            </a:r>
          </a:p>
          <a:p>
            <a:pPr marL="0" lvl="2" indent="0">
              <a:buNone/>
            </a:pPr>
            <a:r>
              <a:rPr lang="en-GB" dirty="0">
                <a:solidFill>
                  <a:schemeClr val="bg1"/>
                </a:solidFill>
              </a:rPr>
              <a:t>occur!</a:t>
            </a:r>
          </a:p>
        </p:txBody>
      </p:sp>
      <p:pic>
        <p:nvPicPr>
          <p:cNvPr id="23" name="Grafik 22">
            <a:extLst>
              <a:ext uri="{FF2B5EF4-FFF2-40B4-BE49-F238E27FC236}">
                <a16:creationId xmlns:a16="http://schemas.microsoft.com/office/drawing/2014/main" id="{7D44D3CF-BF17-7740-9AD2-F6BAD0705BEA}"/>
              </a:ext>
            </a:extLst>
          </p:cNvPr>
          <p:cNvPicPr>
            <a:picLocks noChangeAspect="1"/>
          </p:cNvPicPr>
          <p:nvPr/>
        </p:nvPicPr>
        <p:blipFill>
          <a:blip r:embed="rId4"/>
          <a:stretch>
            <a:fillRect/>
          </a:stretch>
        </p:blipFill>
        <p:spPr>
          <a:xfrm>
            <a:off x="2667000" y="0"/>
            <a:ext cx="6477000" cy="4140200"/>
          </a:xfrm>
          <a:prstGeom prst="rect">
            <a:avLst/>
          </a:prstGeom>
        </p:spPr>
      </p:pic>
      <p:sp>
        <p:nvSpPr>
          <p:cNvPr id="3" name="Fußzeilenplatzhalter 2">
            <a:extLst>
              <a:ext uri="{FF2B5EF4-FFF2-40B4-BE49-F238E27FC236}">
                <a16:creationId xmlns:a16="http://schemas.microsoft.com/office/drawing/2014/main" id="{01FA602A-21D0-4F49-ABB4-23E4F2AE2440}"/>
              </a:ext>
            </a:extLst>
          </p:cNvPr>
          <p:cNvSpPr>
            <a:spLocks noGrp="1"/>
          </p:cNvSpPr>
          <p:nvPr>
            <p:ph type="ftr" sz="quarter" idx="10"/>
          </p:nvPr>
        </p:nvSpPr>
        <p:spPr/>
        <p:txBody>
          <a:bodyPr/>
          <a:lstStyle/>
          <a:p>
            <a:r>
              <a:rPr lang="en-GB" noProof="0"/>
              <a:t>Breach Workshop Waterplant, v1.1 © 2020, FIRST.Org</a:t>
            </a:r>
            <a:endParaRPr lang="en-GB" noProof="0" dirty="0"/>
          </a:p>
        </p:txBody>
      </p:sp>
    </p:spTree>
    <p:extLst>
      <p:ext uri="{BB962C8B-B14F-4D97-AF65-F5344CB8AC3E}">
        <p14:creationId xmlns:p14="http://schemas.microsoft.com/office/powerpoint/2010/main" val="17789259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pieren 3">
            <a:extLst>
              <a:ext uri="{FF2B5EF4-FFF2-40B4-BE49-F238E27FC236}">
                <a16:creationId xmlns:a16="http://schemas.microsoft.com/office/drawing/2014/main" id="{0F3530C8-D025-CF4A-8461-6B84FAA27CE1}"/>
              </a:ext>
            </a:extLst>
          </p:cNvPr>
          <p:cNvGrpSpPr/>
          <p:nvPr/>
        </p:nvGrpSpPr>
        <p:grpSpPr>
          <a:xfrm>
            <a:off x="0" y="4495809"/>
            <a:ext cx="8877300" cy="406421"/>
            <a:chOff x="0" y="4495809"/>
            <a:chExt cx="8877300" cy="406421"/>
          </a:xfrm>
        </p:grpSpPr>
        <p:pic>
          <p:nvPicPr>
            <p:cNvPr id="5" name="Grafik 4">
              <a:extLst>
                <a:ext uri="{FF2B5EF4-FFF2-40B4-BE49-F238E27FC236}">
                  <a16:creationId xmlns:a16="http://schemas.microsoft.com/office/drawing/2014/main" id="{01604A7A-9D0C-E34E-9297-006941C02FCF}"/>
                </a:ext>
              </a:extLst>
            </p:cNvPr>
            <p:cNvPicPr>
              <a:picLocks noChangeAspect="1"/>
            </p:cNvPicPr>
            <p:nvPr/>
          </p:nvPicPr>
          <p:blipFill>
            <a:blip r:embed="rId3"/>
            <a:stretch>
              <a:fillRect/>
            </a:stretch>
          </p:blipFill>
          <p:spPr>
            <a:xfrm>
              <a:off x="0" y="4523359"/>
              <a:ext cx="8877300" cy="88900"/>
            </a:xfrm>
            <a:prstGeom prst="rect">
              <a:avLst/>
            </a:prstGeom>
          </p:spPr>
        </p:pic>
        <p:sp>
          <p:nvSpPr>
            <p:cNvPr id="6" name="Oval 5">
              <a:extLst>
                <a:ext uri="{FF2B5EF4-FFF2-40B4-BE49-F238E27FC236}">
                  <a16:creationId xmlns:a16="http://schemas.microsoft.com/office/drawing/2014/main" id="{1A85DBA1-5362-204B-9594-2E841045C8E4}"/>
                </a:ext>
              </a:extLst>
            </p:cNvPr>
            <p:cNvSpPr/>
            <p:nvPr/>
          </p:nvSpPr>
          <p:spPr>
            <a:xfrm>
              <a:off x="958394"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7" name="Oval 6">
              <a:extLst>
                <a:ext uri="{FF2B5EF4-FFF2-40B4-BE49-F238E27FC236}">
                  <a16:creationId xmlns:a16="http://schemas.microsoft.com/office/drawing/2014/main" id="{6F9C3631-63E8-6847-8C35-B1720CF5AAB1}"/>
                </a:ext>
              </a:extLst>
            </p:cNvPr>
            <p:cNvSpPr/>
            <p:nvPr/>
          </p:nvSpPr>
          <p:spPr>
            <a:xfrm>
              <a:off x="1847394"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8" name="Oval 7">
              <a:extLst>
                <a:ext uri="{FF2B5EF4-FFF2-40B4-BE49-F238E27FC236}">
                  <a16:creationId xmlns:a16="http://schemas.microsoft.com/office/drawing/2014/main" id="{94E08CCF-673D-E94B-A7FB-CD1123932CD2}"/>
                </a:ext>
              </a:extLst>
            </p:cNvPr>
            <p:cNvSpPr/>
            <p:nvPr/>
          </p:nvSpPr>
          <p:spPr>
            <a:xfrm>
              <a:off x="2733219"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9" name="Oval 8">
              <a:extLst>
                <a:ext uri="{FF2B5EF4-FFF2-40B4-BE49-F238E27FC236}">
                  <a16:creationId xmlns:a16="http://schemas.microsoft.com/office/drawing/2014/main" id="{DF967A60-4466-8C4B-9B73-52EBCFBC0A06}"/>
                </a:ext>
              </a:extLst>
            </p:cNvPr>
            <p:cNvSpPr/>
            <p:nvPr/>
          </p:nvSpPr>
          <p:spPr>
            <a:xfrm>
              <a:off x="3619044"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0" name="Oval 9">
              <a:extLst>
                <a:ext uri="{FF2B5EF4-FFF2-40B4-BE49-F238E27FC236}">
                  <a16:creationId xmlns:a16="http://schemas.microsoft.com/office/drawing/2014/main" id="{0BCC79DF-4EE9-3449-875B-1C70A51130C7}"/>
                </a:ext>
              </a:extLst>
            </p:cNvPr>
            <p:cNvSpPr/>
            <p:nvPr/>
          </p:nvSpPr>
          <p:spPr>
            <a:xfrm>
              <a:off x="4504869"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1" name="Oval 10">
              <a:extLst>
                <a:ext uri="{FF2B5EF4-FFF2-40B4-BE49-F238E27FC236}">
                  <a16:creationId xmlns:a16="http://schemas.microsoft.com/office/drawing/2014/main" id="{355FD160-ADFE-784D-A3A0-E0371F4E475A}"/>
                </a:ext>
              </a:extLst>
            </p:cNvPr>
            <p:cNvSpPr/>
            <p:nvPr/>
          </p:nvSpPr>
          <p:spPr>
            <a:xfrm>
              <a:off x="5393869"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2" name="Oval 11">
              <a:extLst>
                <a:ext uri="{FF2B5EF4-FFF2-40B4-BE49-F238E27FC236}">
                  <a16:creationId xmlns:a16="http://schemas.microsoft.com/office/drawing/2014/main" id="{1BA6F5AC-4E48-C441-BC8A-A5782C5F8DEB}"/>
                </a:ext>
              </a:extLst>
            </p:cNvPr>
            <p:cNvSpPr/>
            <p:nvPr/>
          </p:nvSpPr>
          <p:spPr>
            <a:xfrm>
              <a:off x="6279694"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3" name="Oval 12">
              <a:extLst>
                <a:ext uri="{FF2B5EF4-FFF2-40B4-BE49-F238E27FC236}">
                  <a16:creationId xmlns:a16="http://schemas.microsoft.com/office/drawing/2014/main" id="{CC7EFEAF-43FF-E549-AF43-2E12CA6B0F21}"/>
                </a:ext>
              </a:extLst>
            </p:cNvPr>
            <p:cNvSpPr/>
            <p:nvPr/>
          </p:nvSpPr>
          <p:spPr>
            <a:xfrm>
              <a:off x="7165519"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4" name="Oval 13">
              <a:extLst>
                <a:ext uri="{FF2B5EF4-FFF2-40B4-BE49-F238E27FC236}">
                  <a16:creationId xmlns:a16="http://schemas.microsoft.com/office/drawing/2014/main" id="{04B5E99C-C73F-2A4A-AAA9-18D88F3DBE9C}"/>
                </a:ext>
              </a:extLst>
            </p:cNvPr>
            <p:cNvSpPr/>
            <p:nvPr/>
          </p:nvSpPr>
          <p:spPr>
            <a:xfrm>
              <a:off x="8051344"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5" name="Textfeld 14">
              <a:extLst>
                <a:ext uri="{FF2B5EF4-FFF2-40B4-BE49-F238E27FC236}">
                  <a16:creationId xmlns:a16="http://schemas.microsoft.com/office/drawing/2014/main" id="{A0D6AD01-2691-8849-997C-990CFA3C436B}"/>
                </a:ext>
              </a:extLst>
            </p:cNvPr>
            <p:cNvSpPr txBox="1"/>
            <p:nvPr/>
          </p:nvSpPr>
          <p:spPr>
            <a:xfrm>
              <a:off x="324000" y="4702175"/>
              <a:ext cx="1981200" cy="200055"/>
            </a:xfrm>
            <a:prstGeom prst="rect">
              <a:avLst/>
            </a:prstGeom>
            <a:noFill/>
          </p:spPr>
          <p:txBody>
            <a:bodyPr wrap="square" lIns="0" tIns="0" rIns="0" bIns="0" rtlCol="0">
              <a:spAutoFit/>
            </a:bodyPr>
            <a:lstStyle/>
            <a:p>
              <a:r>
                <a:rPr lang="de-DE" sz="1300" b="1" dirty="0">
                  <a:latin typeface="Raleway SemiBold" panose="020B0503030101060003" pitchFamily="34" charset="77"/>
                </a:rPr>
                <a:t>Workshop Progress</a:t>
              </a:r>
            </a:p>
          </p:txBody>
        </p:sp>
      </p:grpSp>
      <p:sp>
        <p:nvSpPr>
          <p:cNvPr id="16" name="Fußzeilenplatzhalter 15">
            <a:extLst>
              <a:ext uri="{FF2B5EF4-FFF2-40B4-BE49-F238E27FC236}">
                <a16:creationId xmlns:a16="http://schemas.microsoft.com/office/drawing/2014/main" id="{72F456E4-0A38-3344-8F30-45B34D99D02A}"/>
              </a:ext>
            </a:extLst>
          </p:cNvPr>
          <p:cNvSpPr>
            <a:spLocks noGrp="1"/>
          </p:cNvSpPr>
          <p:nvPr>
            <p:ph type="ftr" sz="quarter" idx="10"/>
          </p:nvPr>
        </p:nvSpPr>
        <p:spPr/>
        <p:txBody>
          <a:bodyPr/>
          <a:lstStyle/>
          <a:p>
            <a:r>
              <a:rPr lang="en-GB" noProof="0"/>
              <a:t>Breach Workshop Waterplant, v1.1 © 2020, FIRST.Org</a:t>
            </a:r>
            <a:endParaRPr lang="en-GB" noProof="0" dirty="0"/>
          </a:p>
        </p:txBody>
      </p:sp>
      <p:sp>
        <p:nvSpPr>
          <p:cNvPr id="18" name="Textplatzhalter 1">
            <a:extLst>
              <a:ext uri="{FF2B5EF4-FFF2-40B4-BE49-F238E27FC236}">
                <a16:creationId xmlns:a16="http://schemas.microsoft.com/office/drawing/2014/main" id="{D7863D09-5536-0D44-B706-A49F78686FE0}"/>
              </a:ext>
            </a:extLst>
          </p:cNvPr>
          <p:cNvSpPr>
            <a:spLocks noGrp="1"/>
          </p:cNvSpPr>
          <p:nvPr>
            <p:ph type="body" sz="quarter" idx="11"/>
          </p:nvPr>
        </p:nvSpPr>
        <p:spPr>
          <a:xfrm>
            <a:off x="324000" y="360000"/>
            <a:ext cx="2124000" cy="3578400"/>
          </a:xfrm>
        </p:spPr>
        <p:txBody>
          <a:bodyPr>
            <a:normAutofit/>
          </a:bodyPr>
          <a:lstStyle/>
          <a:p>
            <a:pPr marL="0" lvl="2" indent="0">
              <a:buNone/>
            </a:pPr>
            <a:r>
              <a:rPr lang="en-GB" sz="1400" noProof="0" dirty="0"/>
              <a:t>Also, the city council seems to send mails around asking people to save water as the wells seem are draining a nature reserve. The attachment contains a pdf with more details. </a:t>
            </a:r>
          </a:p>
        </p:txBody>
      </p:sp>
      <p:pic>
        <p:nvPicPr>
          <p:cNvPr id="2" name="Grafik 1">
            <a:extLst>
              <a:ext uri="{FF2B5EF4-FFF2-40B4-BE49-F238E27FC236}">
                <a16:creationId xmlns:a16="http://schemas.microsoft.com/office/drawing/2014/main" id="{6B65314F-75CD-DE46-A03F-EF1E9B48E9A6}"/>
              </a:ext>
            </a:extLst>
          </p:cNvPr>
          <p:cNvPicPr>
            <a:picLocks noChangeAspect="1"/>
          </p:cNvPicPr>
          <p:nvPr/>
        </p:nvPicPr>
        <p:blipFill>
          <a:blip r:embed="rId4"/>
          <a:stretch>
            <a:fillRect/>
          </a:stretch>
        </p:blipFill>
        <p:spPr>
          <a:xfrm>
            <a:off x="2667000" y="0"/>
            <a:ext cx="6477000" cy="4140200"/>
          </a:xfrm>
          <a:prstGeom prst="rect">
            <a:avLst/>
          </a:prstGeom>
        </p:spPr>
      </p:pic>
      <p:sp>
        <p:nvSpPr>
          <p:cNvPr id="24" name="Textplatzhalter 1">
            <a:extLst>
              <a:ext uri="{FF2B5EF4-FFF2-40B4-BE49-F238E27FC236}">
                <a16:creationId xmlns:a16="http://schemas.microsoft.com/office/drawing/2014/main" id="{F9A7CB63-FE96-1844-8C2D-8935757E5F16}"/>
              </a:ext>
            </a:extLst>
          </p:cNvPr>
          <p:cNvSpPr txBox="1">
            <a:spLocks/>
          </p:cNvSpPr>
          <p:nvPr/>
        </p:nvSpPr>
        <p:spPr>
          <a:xfrm>
            <a:off x="2988000" y="360000"/>
            <a:ext cx="4848568" cy="3576621"/>
          </a:xfrm>
          <a:prstGeom prst="rect">
            <a:avLst/>
          </a:prstGeom>
        </p:spPr>
        <p:txBody>
          <a:bodyPr vert="horz" lIns="0" tIns="0" rIns="0" bIns="0" rtlCol="0">
            <a:normAutofit/>
          </a:bodyPr>
          <a:lstStyle>
            <a:lvl1pPr marL="180000" indent="-180000" algn="l" defTabSz="180000" rtl="0" eaLnBrk="1" latinLnBrk="0" hangingPunct="1">
              <a:lnSpc>
                <a:spcPct val="95000"/>
              </a:lnSpc>
              <a:spcBef>
                <a:spcPts val="0"/>
              </a:spcBef>
              <a:buFont typeface="Arial" panose="020B0604020202020204" pitchFamily="34" charset="0"/>
              <a:buChar char="•"/>
              <a:defRPr sz="2000" b="1" i="0" kern="1200">
                <a:solidFill>
                  <a:schemeClr val="tx1"/>
                </a:solidFill>
                <a:latin typeface="Raleway" panose="020B0503030101060003" pitchFamily="34" charset="77"/>
                <a:ea typeface="+mn-ea"/>
                <a:cs typeface="+mn-cs"/>
              </a:defRPr>
            </a:lvl1pPr>
            <a:lvl2pPr marL="180000" indent="-180000" algn="l" defTabSz="180000" rtl="0" eaLnBrk="1" latinLnBrk="0" hangingPunct="1">
              <a:lnSpc>
                <a:spcPct val="95000"/>
              </a:lnSpc>
              <a:spcBef>
                <a:spcPts val="0"/>
              </a:spcBef>
              <a:buFont typeface="Arial" panose="020B0604020202020204" pitchFamily="34" charset="0"/>
              <a:buChar char="•"/>
              <a:defRPr sz="1600" b="1" i="0" kern="1200">
                <a:solidFill>
                  <a:schemeClr val="tx1"/>
                </a:solidFill>
                <a:latin typeface="Raleway" panose="020B0503030101060003" pitchFamily="34" charset="77"/>
                <a:ea typeface="+mn-ea"/>
                <a:cs typeface="+mn-cs"/>
              </a:defRPr>
            </a:lvl2pPr>
            <a:lvl3pPr marL="180000" indent="-180000" algn="l" defTabSz="180000" rtl="0" eaLnBrk="1" latinLnBrk="0" hangingPunct="1">
              <a:lnSpc>
                <a:spcPct val="95000"/>
              </a:lnSpc>
              <a:spcBef>
                <a:spcPts val="0"/>
              </a:spcBef>
              <a:buFont typeface="Arial" panose="020B0604020202020204" pitchFamily="34" charset="0"/>
              <a:buChar char="•"/>
              <a:defRPr sz="1400" b="1" i="0" kern="1200">
                <a:solidFill>
                  <a:schemeClr val="tx1"/>
                </a:solidFill>
                <a:latin typeface="Raleway SemiBold" panose="020B0503030101060003" pitchFamily="34" charset="77"/>
                <a:ea typeface="+mn-ea"/>
                <a:cs typeface="+mn-cs"/>
              </a:defRPr>
            </a:lvl3pPr>
            <a:lvl4pPr marL="180000" indent="-180000" algn="l" defTabSz="180000" rtl="0" eaLnBrk="1" latinLnBrk="0" hangingPunct="1">
              <a:lnSpc>
                <a:spcPct val="95000"/>
              </a:lnSpc>
              <a:spcBef>
                <a:spcPts val="0"/>
              </a:spcBef>
              <a:buFont typeface="Arial" panose="020B0604020202020204" pitchFamily="34" charset="0"/>
              <a:buChar char="•"/>
              <a:defRPr sz="1300" b="1" i="0" kern="1200">
                <a:solidFill>
                  <a:schemeClr val="tx1"/>
                </a:solidFill>
                <a:latin typeface="Raleway SemiBold" panose="020B0503030101060003" pitchFamily="34" charset="77"/>
                <a:ea typeface="+mn-ea"/>
                <a:cs typeface="+mn-cs"/>
              </a:defRPr>
            </a:lvl4pPr>
            <a:lvl5pPr marL="180000" indent="-180000" algn="l" defTabSz="180000" rtl="0" eaLnBrk="1" latinLnBrk="0" hangingPunct="1">
              <a:lnSpc>
                <a:spcPct val="95000"/>
              </a:lnSpc>
              <a:spcBef>
                <a:spcPts val="0"/>
              </a:spcBef>
              <a:buFont typeface="Arial" panose="020B0604020202020204" pitchFamily="34" charset="0"/>
              <a:buChar char="•"/>
              <a:defRPr sz="1200" b="1" i="0" kern="1200">
                <a:solidFill>
                  <a:schemeClr val="tx1"/>
                </a:solidFill>
                <a:latin typeface="Raleway SemiBold" panose="020B0503030101060003" pitchFamily="34"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1" indent="0">
              <a:buNone/>
            </a:pPr>
            <a:r>
              <a:rPr lang="en-GB" dirty="0">
                <a:solidFill>
                  <a:schemeClr val="bg2">
                    <a:lumMod val="10000"/>
                  </a:schemeClr>
                </a:solidFill>
              </a:rPr>
              <a:t>					Please help conserving water</a:t>
            </a:r>
          </a:p>
          <a:p>
            <a:pPr marL="0" lvl="2" indent="0">
              <a:buNone/>
            </a:pPr>
            <a:endParaRPr lang="en-GB" dirty="0">
              <a:solidFill>
                <a:schemeClr val="bg2">
                  <a:lumMod val="10000"/>
                </a:schemeClr>
              </a:solidFill>
            </a:endParaRPr>
          </a:p>
          <a:p>
            <a:pPr marL="0" lvl="2" indent="0">
              <a:buNone/>
            </a:pPr>
            <a:r>
              <a:rPr lang="en-GB" dirty="0">
                <a:solidFill>
                  <a:schemeClr val="bg2">
                    <a:lumMod val="10000"/>
                  </a:schemeClr>
                </a:solidFill>
              </a:rPr>
              <a:t>					We all enjoy the wonderful hot summer </a:t>
            </a:r>
          </a:p>
          <a:p>
            <a:pPr marL="0" lvl="2" indent="0">
              <a:buNone/>
            </a:pPr>
            <a:r>
              <a:rPr lang="en-GB" dirty="0">
                <a:solidFill>
                  <a:schemeClr val="bg2">
                    <a:lumMod val="10000"/>
                  </a:schemeClr>
                </a:solidFill>
              </a:rPr>
              <a:t>					this year. Unfortunately the warm weather has					lead to increased consumption of water. The</a:t>
            </a:r>
          </a:p>
          <a:p>
            <a:pPr marL="0" lvl="2" indent="0">
              <a:buNone/>
            </a:pPr>
            <a:r>
              <a:rPr lang="en-GB" dirty="0">
                <a:solidFill>
                  <a:schemeClr val="bg2">
                    <a:lumMod val="10000"/>
                  </a:schemeClr>
                </a:solidFill>
              </a:rPr>
              <a:t>increased consumption threatens to damage the Alpha Ville nature reserves, which hosts most of our water wells. We thus ask you to save water.</a:t>
            </a:r>
          </a:p>
          <a:p>
            <a:pPr marL="0" lvl="2" indent="0">
              <a:buNone/>
            </a:pPr>
            <a:endParaRPr lang="en-GB" dirty="0">
              <a:solidFill>
                <a:schemeClr val="bg2">
                  <a:lumMod val="10000"/>
                </a:schemeClr>
              </a:solidFill>
            </a:endParaRPr>
          </a:p>
          <a:p>
            <a:pPr marL="0" lvl="2" indent="0">
              <a:buNone/>
            </a:pPr>
            <a:r>
              <a:rPr lang="en-GB" dirty="0">
                <a:solidFill>
                  <a:schemeClr val="bg2">
                    <a:lumMod val="10000"/>
                  </a:schemeClr>
                </a:solidFill>
              </a:rPr>
              <a:t>The attached PDF file gives you ten hints tips to save water without impacting your life style.</a:t>
            </a:r>
          </a:p>
          <a:p>
            <a:pPr marL="0" lvl="2" indent="0">
              <a:buNone/>
            </a:pPr>
            <a:endParaRPr lang="en-GB" dirty="0">
              <a:solidFill>
                <a:schemeClr val="bg2">
                  <a:lumMod val="10000"/>
                </a:schemeClr>
              </a:solidFill>
            </a:endParaRPr>
          </a:p>
          <a:p>
            <a:pPr marL="0" lvl="2" indent="0">
              <a:buNone/>
            </a:pPr>
            <a:r>
              <a:rPr lang="en-GB" dirty="0">
                <a:solidFill>
                  <a:schemeClr val="bg2">
                    <a:lumMod val="10000"/>
                  </a:schemeClr>
                </a:solidFill>
              </a:rPr>
              <a:t>Sincerely,</a:t>
            </a:r>
          </a:p>
          <a:p>
            <a:pPr marL="0" lvl="2" indent="0">
              <a:buNone/>
            </a:pPr>
            <a:r>
              <a:rPr lang="en-GB" dirty="0">
                <a:solidFill>
                  <a:schemeClr val="bg2">
                    <a:lumMod val="10000"/>
                  </a:schemeClr>
                </a:solidFill>
              </a:rPr>
              <a:t>Your city council</a:t>
            </a:r>
          </a:p>
          <a:p>
            <a:pPr marL="0" lvl="2" indent="0">
              <a:buNone/>
            </a:pPr>
            <a:endParaRPr lang="en-GB" dirty="0">
              <a:solidFill>
                <a:schemeClr val="bg2">
                  <a:lumMod val="10000"/>
                </a:schemeClr>
              </a:solidFill>
            </a:endParaRPr>
          </a:p>
          <a:p>
            <a:pPr marL="0" lvl="2" indent="0">
              <a:buNone/>
            </a:pPr>
            <a:r>
              <a:rPr lang="en-GB" i="1" u="sng" dirty="0">
                <a:solidFill>
                  <a:schemeClr val="bg2">
                    <a:lumMod val="10000"/>
                  </a:schemeClr>
                </a:solidFill>
              </a:rPr>
              <a:t>1 attachment: 10 top tips to conserver </a:t>
            </a:r>
            <a:r>
              <a:rPr lang="en-GB" i="1" u="sng" dirty="0" err="1">
                <a:solidFill>
                  <a:schemeClr val="bg2">
                    <a:lumMod val="10000"/>
                  </a:schemeClr>
                </a:solidFill>
              </a:rPr>
              <a:t>water.pdf</a:t>
            </a:r>
            <a:r>
              <a:rPr lang="en-GB" i="1" u="sng" dirty="0">
                <a:solidFill>
                  <a:schemeClr val="bg2">
                    <a:lumMod val="10000"/>
                  </a:schemeClr>
                </a:solidFill>
              </a:rPr>
              <a:t> (102 kB)</a:t>
            </a:r>
          </a:p>
        </p:txBody>
      </p:sp>
    </p:spTree>
    <p:extLst>
      <p:ext uri="{BB962C8B-B14F-4D97-AF65-F5344CB8AC3E}">
        <p14:creationId xmlns:p14="http://schemas.microsoft.com/office/powerpoint/2010/main" val="21390204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pieren 3">
            <a:extLst>
              <a:ext uri="{FF2B5EF4-FFF2-40B4-BE49-F238E27FC236}">
                <a16:creationId xmlns:a16="http://schemas.microsoft.com/office/drawing/2014/main" id="{0F3530C8-D025-CF4A-8461-6B84FAA27CE1}"/>
              </a:ext>
            </a:extLst>
          </p:cNvPr>
          <p:cNvGrpSpPr/>
          <p:nvPr/>
        </p:nvGrpSpPr>
        <p:grpSpPr>
          <a:xfrm>
            <a:off x="0" y="4495809"/>
            <a:ext cx="8877300" cy="406421"/>
            <a:chOff x="0" y="4495809"/>
            <a:chExt cx="8877300" cy="406421"/>
          </a:xfrm>
        </p:grpSpPr>
        <p:pic>
          <p:nvPicPr>
            <p:cNvPr id="5" name="Grafik 4">
              <a:extLst>
                <a:ext uri="{FF2B5EF4-FFF2-40B4-BE49-F238E27FC236}">
                  <a16:creationId xmlns:a16="http://schemas.microsoft.com/office/drawing/2014/main" id="{01604A7A-9D0C-E34E-9297-006941C02FCF}"/>
                </a:ext>
              </a:extLst>
            </p:cNvPr>
            <p:cNvPicPr>
              <a:picLocks noChangeAspect="1"/>
            </p:cNvPicPr>
            <p:nvPr/>
          </p:nvPicPr>
          <p:blipFill>
            <a:blip r:embed="rId3"/>
            <a:stretch>
              <a:fillRect/>
            </a:stretch>
          </p:blipFill>
          <p:spPr>
            <a:xfrm>
              <a:off x="0" y="4523359"/>
              <a:ext cx="8877300" cy="88900"/>
            </a:xfrm>
            <a:prstGeom prst="rect">
              <a:avLst/>
            </a:prstGeom>
          </p:spPr>
        </p:pic>
        <p:sp>
          <p:nvSpPr>
            <p:cNvPr id="6" name="Oval 5">
              <a:extLst>
                <a:ext uri="{FF2B5EF4-FFF2-40B4-BE49-F238E27FC236}">
                  <a16:creationId xmlns:a16="http://schemas.microsoft.com/office/drawing/2014/main" id="{1A85DBA1-5362-204B-9594-2E841045C8E4}"/>
                </a:ext>
              </a:extLst>
            </p:cNvPr>
            <p:cNvSpPr/>
            <p:nvPr/>
          </p:nvSpPr>
          <p:spPr>
            <a:xfrm>
              <a:off x="958394"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7" name="Oval 6">
              <a:extLst>
                <a:ext uri="{FF2B5EF4-FFF2-40B4-BE49-F238E27FC236}">
                  <a16:creationId xmlns:a16="http://schemas.microsoft.com/office/drawing/2014/main" id="{6F9C3631-63E8-6847-8C35-B1720CF5AAB1}"/>
                </a:ext>
              </a:extLst>
            </p:cNvPr>
            <p:cNvSpPr/>
            <p:nvPr/>
          </p:nvSpPr>
          <p:spPr>
            <a:xfrm>
              <a:off x="1847394"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8" name="Oval 7">
              <a:extLst>
                <a:ext uri="{FF2B5EF4-FFF2-40B4-BE49-F238E27FC236}">
                  <a16:creationId xmlns:a16="http://schemas.microsoft.com/office/drawing/2014/main" id="{94E08CCF-673D-E94B-A7FB-CD1123932CD2}"/>
                </a:ext>
              </a:extLst>
            </p:cNvPr>
            <p:cNvSpPr/>
            <p:nvPr/>
          </p:nvSpPr>
          <p:spPr>
            <a:xfrm>
              <a:off x="2733219"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9" name="Oval 8">
              <a:extLst>
                <a:ext uri="{FF2B5EF4-FFF2-40B4-BE49-F238E27FC236}">
                  <a16:creationId xmlns:a16="http://schemas.microsoft.com/office/drawing/2014/main" id="{DF967A60-4466-8C4B-9B73-52EBCFBC0A06}"/>
                </a:ext>
              </a:extLst>
            </p:cNvPr>
            <p:cNvSpPr/>
            <p:nvPr/>
          </p:nvSpPr>
          <p:spPr>
            <a:xfrm>
              <a:off x="3619044"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0" name="Oval 9">
              <a:extLst>
                <a:ext uri="{FF2B5EF4-FFF2-40B4-BE49-F238E27FC236}">
                  <a16:creationId xmlns:a16="http://schemas.microsoft.com/office/drawing/2014/main" id="{0BCC79DF-4EE9-3449-875B-1C70A51130C7}"/>
                </a:ext>
              </a:extLst>
            </p:cNvPr>
            <p:cNvSpPr/>
            <p:nvPr/>
          </p:nvSpPr>
          <p:spPr>
            <a:xfrm>
              <a:off x="4504869"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1" name="Oval 10">
              <a:extLst>
                <a:ext uri="{FF2B5EF4-FFF2-40B4-BE49-F238E27FC236}">
                  <a16:creationId xmlns:a16="http://schemas.microsoft.com/office/drawing/2014/main" id="{355FD160-ADFE-784D-A3A0-E0371F4E475A}"/>
                </a:ext>
              </a:extLst>
            </p:cNvPr>
            <p:cNvSpPr/>
            <p:nvPr/>
          </p:nvSpPr>
          <p:spPr>
            <a:xfrm>
              <a:off x="5393869"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2" name="Oval 11">
              <a:extLst>
                <a:ext uri="{FF2B5EF4-FFF2-40B4-BE49-F238E27FC236}">
                  <a16:creationId xmlns:a16="http://schemas.microsoft.com/office/drawing/2014/main" id="{1BA6F5AC-4E48-C441-BC8A-A5782C5F8DEB}"/>
                </a:ext>
              </a:extLst>
            </p:cNvPr>
            <p:cNvSpPr/>
            <p:nvPr/>
          </p:nvSpPr>
          <p:spPr>
            <a:xfrm>
              <a:off x="6279694"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3" name="Oval 12">
              <a:extLst>
                <a:ext uri="{FF2B5EF4-FFF2-40B4-BE49-F238E27FC236}">
                  <a16:creationId xmlns:a16="http://schemas.microsoft.com/office/drawing/2014/main" id="{CC7EFEAF-43FF-E549-AF43-2E12CA6B0F21}"/>
                </a:ext>
              </a:extLst>
            </p:cNvPr>
            <p:cNvSpPr/>
            <p:nvPr/>
          </p:nvSpPr>
          <p:spPr>
            <a:xfrm>
              <a:off x="7165519"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4" name="Oval 13">
              <a:extLst>
                <a:ext uri="{FF2B5EF4-FFF2-40B4-BE49-F238E27FC236}">
                  <a16:creationId xmlns:a16="http://schemas.microsoft.com/office/drawing/2014/main" id="{04B5E99C-C73F-2A4A-AAA9-18D88F3DBE9C}"/>
                </a:ext>
              </a:extLst>
            </p:cNvPr>
            <p:cNvSpPr/>
            <p:nvPr/>
          </p:nvSpPr>
          <p:spPr>
            <a:xfrm>
              <a:off x="8051344"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5" name="Textfeld 14">
              <a:extLst>
                <a:ext uri="{FF2B5EF4-FFF2-40B4-BE49-F238E27FC236}">
                  <a16:creationId xmlns:a16="http://schemas.microsoft.com/office/drawing/2014/main" id="{A0D6AD01-2691-8849-997C-990CFA3C436B}"/>
                </a:ext>
              </a:extLst>
            </p:cNvPr>
            <p:cNvSpPr txBox="1"/>
            <p:nvPr/>
          </p:nvSpPr>
          <p:spPr>
            <a:xfrm>
              <a:off x="324000" y="4702175"/>
              <a:ext cx="1981200" cy="200055"/>
            </a:xfrm>
            <a:prstGeom prst="rect">
              <a:avLst/>
            </a:prstGeom>
            <a:noFill/>
          </p:spPr>
          <p:txBody>
            <a:bodyPr wrap="square" lIns="0" tIns="0" rIns="0" bIns="0" rtlCol="0">
              <a:spAutoFit/>
            </a:bodyPr>
            <a:lstStyle/>
            <a:p>
              <a:r>
                <a:rPr lang="de-DE" sz="1300" b="1" dirty="0">
                  <a:latin typeface="Raleway SemiBold" panose="020B0503030101060003" pitchFamily="34" charset="77"/>
                </a:rPr>
                <a:t>Workshop Progress</a:t>
              </a:r>
            </a:p>
          </p:txBody>
        </p:sp>
      </p:grpSp>
      <p:sp>
        <p:nvSpPr>
          <p:cNvPr id="17" name="Fußzeilenplatzhalter 16">
            <a:extLst>
              <a:ext uri="{FF2B5EF4-FFF2-40B4-BE49-F238E27FC236}">
                <a16:creationId xmlns:a16="http://schemas.microsoft.com/office/drawing/2014/main" id="{9C0695C7-58A5-6A4C-86B4-4EDB62E74A49}"/>
              </a:ext>
            </a:extLst>
          </p:cNvPr>
          <p:cNvSpPr>
            <a:spLocks noGrp="1"/>
          </p:cNvSpPr>
          <p:nvPr>
            <p:ph type="ftr" sz="quarter" idx="10"/>
          </p:nvPr>
        </p:nvSpPr>
        <p:spPr/>
        <p:txBody>
          <a:bodyPr/>
          <a:lstStyle/>
          <a:p>
            <a:r>
              <a:rPr lang="en-GB" noProof="0"/>
              <a:t>Breach Workshop Waterplant, v1.1 © 2020, FIRST.Org</a:t>
            </a:r>
            <a:endParaRPr lang="en-GB" noProof="0" dirty="0"/>
          </a:p>
        </p:txBody>
      </p:sp>
      <p:sp>
        <p:nvSpPr>
          <p:cNvPr id="18" name="Textplatzhalter 1">
            <a:extLst>
              <a:ext uri="{FF2B5EF4-FFF2-40B4-BE49-F238E27FC236}">
                <a16:creationId xmlns:a16="http://schemas.microsoft.com/office/drawing/2014/main" id="{D7863D09-5536-0D44-B706-A49F78686FE0}"/>
              </a:ext>
            </a:extLst>
          </p:cNvPr>
          <p:cNvSpPr>
            <a:spLocks noGrp="1"/>
          </p:cNvSpPr>
          <p:nvPr>
            <p:ph type="body" sz="quarter" idx="11"/>
          </p:nvPr>
        </p:nvSpPr>
        <p:spPr>
          <a:xfrm>
            <a:off x="324000" y="360000"/>
            <a:ext cx="2124000" cy="3578400"/>
          </a:xfrm>
        </p:spPr>
        <p:txBody>
          <a:bodyPr>
            <a:normAutofit/>
          </a:bodyPr>
          <a:lstStyle/>
          <a:p>
            <a:pPr marL="0" lvl="2" indent="0">
              <a:buNone/>
            </a:pPr>
            <a:r>
              <a:rPr lang="en-GB" sz="1400" noProof="0" dirty="0"/>
              <a:t>8:00 The machine picket checks P4 and P6 but does not find an issue. But it cannot start the pumps.</a:t>
            </a:r>
          </a:p>
          <a:p>
            <a:pPr marL="0" lvl="2" indent="0">
              <a:buNone/>
            </a:pPr>
            <a:endParaRPr lang="en-GB" sz="1400" noProof="0" dirty="0"/>
          </a:p>
          <a:p>
            <a:pPr marL="0" lvl="2" indent="0">
              <a:buNone/>
            </a:pPr>
            <a:r>
              <a:rPr lang="en-GB" sz="1400" noProof="0" dirty="0"/>
              <a:t>The duty officer was not informed about these </a:t>
            </a:r>
            <a:br>
              <a:rPr lang="en-GB" sz="1400" noProof="0" dirty="0"/>
            </a:br>
            <a:r>
              <a:rPr lang="en-GB" sz="1400" noProof="0" dirty="0"/>
              <a:t>e-mails and doesn’t really know what to say to the journalist from </a:t>
            </a:r>
            <a:br>
              <a:rPr lang="en-GB" sz="1400" noProof="0" dirty="0"/>
            </a:br>
            <a:r>
              <a:rPr lang="en-GB" sz="1400" noProof="0" dirty="0"/>
              <a:t>the local radio station. </a:t>
            </a:r>
          </a:p>
        </p:txBody>
      </p:sp>
      <p:pic>
        <p:nvPicPr>
          <p:cNvPr id="16" name="Grafik 15">
            <a:extLst>
              <a:ext uri="{FF2B5EF4-FFF2-40B4-BE49-F238E27FC236}">
                <a16:creationId xmlns:a16="http://schemas.microsoft.com/office/drawing/2014/main" id="{6C8A16BA-2262-CC42-91F0-95D3528505D4}"/>
              </a:ext>
            </a:extLst>
          </p:cNvPr>
          <p:cNvPicPr>
            <a:picLocks noChangeAspect="1"/>
          </p:cNvPicPr>
          <p:nvPr/>
        </p:nvPicPr>
        <p:blipFill>
          <a:blip r:embed="rId4"/>
          <a:stretch>
            <a:fillRect/>
          </a:stretch>
        </p:blipFill>
        <p:spPr>
          <a:xfrm>
            <a:off x="2667600" y="0"/>
            <a:ext cx="6477000" cy="4140200"/>
          </a:xfrm>
          <a:prstGeom prst="rect">
            <a:avLst/>
          </a:prstGeom>
        </p:spPr>
      </p:pic>
      <p:pic>
        <p:nvPicPr>
          <p:cNvPr id="21" name="Grafik 20">
            <a:extLst>
              <a:ext uri="{FF2B5EF4-FFF2-40B4-BE49-F238E27FC236}">
                <a16:creationId xmlns:a16="http://schemas.microsoft.com/office/drawing/2014/main" id="{E1507618-DF39-C34D-BBF8-E5D1D4A8E30C}"/>
              </a:ext>
            </a:extLst>
          </p:cNvPr>
          <p:cNvPicPr>
            <a:picLocks noChangeAspect="1"/>
          </p:cNvPicPr>
          <p:nvPr/>
        </p:nvPicPr>
        <p:blipFill>
          <a:blip r:embed="rId5"/>
          <a:stretch>
            <a:fillRect/>
          </a:stretch>
        </p:blipFill>
        <p:spPr>
          <a:xfrm>
            <a:off x="104400" y="3560087"/>
            <a:ext cx="1993900" cy="609600"/>
          </a:xfrm>
          <a:prstGeom prst="rect">
            <a:avLst/>
          </a:prstGeom>
        </p:spPr>
      </p:pic>
      <p:sp>
        <p:nvSpPr>
          <p:cNvPr id="22" name="Textplatzhalter 1">
            <a:extLst>
              <a:ext uri="{FF2B5EF4-FFF2-40B4-BE49-F238E27FC236}">
                <a16:creationId xmlns:a16="http://schemas.microsoft.com/office/drawing/2014/main" id="{7722661C-C619-B048-9EE2-0B26606E3B0A}"/>
              </a:ext>
            </a:extLst>
          </p:cNvPr>
          <p:cNvSpPr txBox="1">
            <a:spLocks/>
          </p:cNvSpPr>
          <p:nvPr/>
        </p:nvSpPr>
        <p:spPr>
          <a:xfrm>
            <a:off x="410400" y="3642887"/>
            <a:ext cx="1576800" cy="734762"/>
          </a:xfrm>
          <a:prstGeom prst="rect">
            <a:avLst/>
          </a:prstGeom>
        </p:spPr>
        <p:txBody>
          <a:bodyPr vert="horz" lIns="0" tIns="0" rIns="0" bIns="0" rtlCol="0">
            <a:normAutofit/>
          </a:bodyPr>
          <a:lstStyle>
            <a:lvl1pPr marL="180000" indent="-180000" algn="l" defTabSz="180000" rtl="0" eaLnBrk="1" latinLnBrk="0" hangingPunct="1">
              <a:lnSpc>
                <a:spcPct val="95000"/>
              </a:lnSpc>
              <a:spcBef>
                <a:spcPts val="0"/>
              </a:spcBef>
              <a:buFont typeface="Arial" panose="020B0604020202020204" pitchFamily="34" charset="0"/>
              <a:buChar char="•"/>
              <a:defRPr sz="2000" b="1" i="0" kern="1200">
                <a:solidFill>
                  <a:schemeClr val="tx1"/>
                </a:solidFill>
                <a:latin typeface="Raleway" panose="020B0503030101060003" pitchFamily="34" charset="77"/>
                <a:ea typeface="+mn-ea"/>
                <a:cs typeface="+mn-cs"/>
              </a:defRPr>
            </a:lvl1pPr>
            <a:lvl2pPr marL="180000" indent="-180000" algn="l" defTabSz="180000" rtl="0" eaLnBrk="1" latinLnBrk="0" hangingPunct="1">
              <a:lnSpc>
                <a:spcPct val="95000"/>
              </a:lnSpc>
              <a:spcBef>
                <a:spcPts val="0"/>
              </a:spcBef>
              <a:buFont typeface="Arial" panose="020B0604020202020204" pitchFamily="34" charset="0"/>
              <a:buChar char="•"/>
              <a:defRPr sz="1600" b="1" i="0" kern="1200">
                <a:solidFill>
                  <a:schemeClr val="tx1"/>
                </a:solidFill>
                <a:latin typeface="Raleway" panose="020B0503030101060003" pitchFamily="34" charset="77"/>
                <a:ea typeface="+mn-ea"/>
                <a:cs typeface="+mn-cs"/>
              </a:defRPr>
            </a:lvl2pPr>
            <a:lvl3pPr marL="180000" indent="-180000" algn="l" defTabSz="180000" rtl="0" eaLnBrk="1" latinLnBrk="0" hangingPunct="1">
              <a:lnSpc>
                <a:spcPct val="95000"/>
              </a:lnSpc>
              <a:spcBef>
                <a:spcPts val="0"/>
              </a:spcBef>
              <a:buFont typeface="Arial" panose="020B0604020202020204" pitchFamily="34" charset="0"/>
              <a:buChar char="•"/>
              <a:defRPr sz="1400" b="1" i="0" kern="1200">
                <a:solidFill>
                  <a:schemeClr val="tx1"/>
                </a:solidFill>
                <a:latin typeface="Raleway SemiBold" panose="020B0503030101060003" pitchFamily="34" charset="77"/>
                <a:ea typeface="+mn-ea"/>
                <a:cs typeface="+mn-cs"/>
              </a:defRPr>
            </a:lvl3pPr>
            <a:lvl4pPr marL="180000" indent="-180000" algn="l" defTabSz="180000" rtl="0" eaLnBrk="1" latinLnBrk="0" hangingPunct="1">
              <a:lnSpc>
                <a:spcPct val="95000"/>
              </a:lnSpc>
              <a:spcBef>
                <a:spcPts val="0"/>
              </a:spcBef>
              <a:buFont typeface="Arial" panose="020B0604020202020204" pitchFamily="34" charset="0"/>
              <a:buChar char="•"/>
              <a:defRPr sz="1300" b="1" i="0" kern="1200">
                <a:solidFill>
                  <a:schemeClr val="tx1"/>
                </a:solidFill>
                <a:latin typeface="Raleway SemiBold" panose="020B0503030101060003" pitchFamily="34" charset="77"/>
                <a:ea typeface="+mn-ea"/>
                <a:cs typeface="+mn-cs"/>
              </a:defRPr>
            </a:lvl4pPr>
            <a:lvl5pPr marL="180000" indent="-180000" algn="l" defTabSz="180000" rtl="0" eaLnBrk="1" latinLnBrk="0" hangingPunct="1">
              <a:lnSpc>
                <a:spcPct val="95000"/>
              </a:lnSpc>
              <a:spcBef>
                <a:spcPts val="0"/>
              </a:spcBef>
              <a:buFont typeface="Arial" panose="020B0604020202020204" pitchFamily="34" charset="0"/>
              <a:buChar char="•"/>
              <a:defRPr sz="1200" b="1" i="0" kern="1200">
                <a:solidFill>
                  <a:schemeClr val="tx1"/>
                </a:solidFill>
                <a:latin typeface="Raleway SemiBold" panose="020B0503030101060003" pitchFamily="34"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2" indent="0">
              <a:buNone/>
            </a:pPr>
            <a:r>
              <a:rPr lang="en-GB" dirty="0">
                <a:solidFill>
                  <a:schemeClr val="bg1"/>
                </a:solidFill>
              </a:rPr>
              <a:t>15 Minutes: </a:t>
            </a:r>
          </a:p>
          <a:p>
            <a:pPr marL="0" lvl="2" indent="0">
              <a:buNone/>
            </a:pPr>
            <a:r>
              <a:rPr lang="en-GB" dirty="0">
                <a:solidFill>
                  <a:schemeClr val="bg1"/>
                </a:solidFill>
              </a:rPr>
              <a:t>Who does what?</a:t>
            </a:r>
          </a:p>
        </p:txBody>
      </p:sp>
    </p:spTree>
    <p:extLst>
      <p:ext uri="{BB962C8B-B14F-4D97-AF65-F5344CB8AC3E}">
        <p14:creationId xmlns:p14="http://schemas.microsoft.com/office/powerpoint/2010/main" val="1221531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pieren 3">
            <a:extLst>
              <a:ext uri="{FF2B5EF4-FFF2-40B4-BE49-F238E27FC236}">
                <a16:creationId xmlns:a16="http://schemas.microsoft.com/office/drawing/2014/main" id="{0F3530C8-D025-CF4A-8461-6B84FAA27CE1}"/>
              </a:ext>
            </a:extLst>
          </p:cNvPr>
          <p:cNvGrpSpPr/>
          <p:nvPr/>
        </p:nvGrpSpPr>
        <p:grpSpPr>
          <a:xfrm>
            <a:off x="0" y="4495809"/>
            <a:ext cx="8877300" cy="406421"/>
            <a:chOff x="0" y="4495809"/>
            <a:chExt cx="8877300" cy="406421"/>
          </a:xfrm>
        </p:grpSpPr>
        <p:pic>
          <p:nvPicPr>
            <p:cNvPr id="5" name="Grafik 4">
              <a:extLst>
                <a:ext uri="{FF2B5EF4-FFF2-40B4-BE49-F238E27FC236}">
                  <a16:creationId xmlns:a16="http://schemas.microsoft.com/office/drawing/2014/main" id="{01604A7A-9D0C-E34E-9297-006941C02FCF}"/>
                </a:ext>
              </a:extLst>
            </p:cNvPr>
            <p:cNvPicPr>
              <a:picLocks noChangeAspect="1"/>
            </p:cNvPicPr>
            <p:nvPr/>
          </p:nvPicPr>
          <p:blipFill>
            <a:blip r:embed="rId3"/>
            <a:stretch>
              <a:fillRect/>
            </a:stretch>
          </p:blipFill>
          <p:spPr>
            <a:xfrm>
              <a:off x="0" y="4523359"/>
              <a:ext cx="8877300" cy="88900"/>
            </a:xfrm>
            <a:prstGeom prst="rect">
              <a:avLst/>
            </a:prstGeom>
          </p:spPr>
        </p:pic>
        <p:sp>
          <p:nvSpPr>
            <p:cNvPr id="6" name="Oval 5">
              <a:extLst>
                <a:ext uri="{FF2B5EF4-FFF2-40B4-BE49-F238E27FC236}">
                  <a16:creationId xmlns:a16="http://schemas.microsoft.com/office/drawing/2014/main" id="{1A85DBA1-5362-204B-9594-2E841045C8E4}"/>
                </a:ext>
              </a:extLst>
            </p:cNvPr>
            <p:cNvSpPr/>
            <p:nvPr/>
          </p:nvSpPr>
          <p:spPr>
            <a:xfrm>
              <a:off x="958394"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7" name="Oval 6">
              <a:extLst>
                <a:ext uri="{FF2B5EF4-FFF2-40B4-BE49-F238E27FC236}">
                  <a16:creationId xmlns:a16="http://schemas.microsoft.com/office/drawing/2014/main" id="{6F9C3631-63E8-6847-8C35-B1720CF5AAB1}"/>
                </a:ext>
              </a:extLst>
            </p:cNvPr>
            <p:cNvSpPr/>
            <p:nvPr/>
          </p:nvSpPr>
          <p:spPr>
            <a:xfrm>
              <a:off x="1847394"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8" name="Oval 7">
              <a:extLst>
                <a:ext uri="{FF2B5EF4-FFF2-40B4-BE49-F238E27FC236}">
                  <a16:creationId xmlns:a16="http://schemas.microsoft.com/office/drawing/2014/main" id="{94E08CCF-673D-E94B-A7FB-CD1123932CD2}"/>
                </a:ext>
              </a:extLst>
            </p:cNvPr>
            <p:cNvSpPr/>
            <p:nvPr/>
          </p:nvSpPr>
          <p:spPr>
            <a:xfrm>
              <a:off x="2733219"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9" name="Oval 8">
              <a:extLst>
                <a:ext uri="{FF2B5EF4-FFF2-40B4-BE49-F238E27FC236}">
                  <a16:creationId xmlns:a16="http://schemas.microsoft.com/office/drawing/2014/main" id="{DF967A60-4466-8C4B-9B73-52EBCFBC0A06}"/>
                </a:ext>
              </a:extLst>
            </p:cNvPr>
            <p:cNvSpPr/>
            <p:nvPr/>
          </p:nvSpPr>
          <p:spPr>
            <a:xfrm>
              <a:off x="3619044"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0" name="Oval 9">
              <a:extLst>
                <a:ext uri="{FF2B5EF4-FFF2-40B4-BE49-F238E27FC236}">
                  <a16:creationId xmlns:a16="http://schemas.microsoft.com/office/drawing/2014/main" id="{0BCC79DF-4EE9-3449-875B-1C70A51130C7}"/>
                </a:ext>
              </a:extLst>
            </p:cNvPr>
            <p:cNvSpPr/>
            <p:nvPr/>
          </p:nvSpPr>
          <p:spPr>
            <a:xfrm>
              <a:off x="4504869"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1" name="Oval 10">
              <a:extLst>
                <a:ext uri="{FF2B5EF4-FFF2-40B4-BE49-F238E27FC236}">
                  <a16:creationId xmlns:a16="http://schemas.microsoft.com/office/drawing/2014/main" id="{355FD160-ADFE-784D-A3A0-E0371F4E475A}"/>
                </a:ext>
              </a:extLst>
            </p:cNvPr>
            <p:cNvSpPr/>
            <p:nvPr/>
          </p:nvSpPr>
          <p:spPr>
            <a:xfrm>
              <a:off x="5393869"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2" name="Oval 11">
              <a:extLst>
                <a:ext uri="{FF2B5EF4-FFF2-40B4-BE49-F238E27FC236}">
                  <a16:creationId xmlns:a16="http://schemas.microsoft.com/office/drawing/2014/main" id="{1BA6F5AC-4E48-C441-BC8A-A5782C5F8DEB}"/>
                </a:ext>
              </a:extLst>
            </p:cNvPr>
            <p:cNvSpPr/>
            <p:nvPr/>
          </p:nvSpPr>
          <p:spPr>
            <a:xfrm>
              <a:off x="6279694"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3" name="Oval 12">
              <a:extLst>
                <a:ext uri="{FF2B5EF4-FFF2-40B4-BE49-F238E27FC236}">
                  <a16:creationId xmlns:a16="http://schemas.microsoft.com/office/drawing/2014/main" id="{CC7EFEAF-43FF-E549-AF43-2E12CA6B0F21}"/>
                </a:ext>
              </a:extLst>
            </p:cNvPr>
            <p:cNvSpPr/>
            <p:nvPr/>
          </p:nvSpPr>
          <p:spPr>
            <a:xfrm>
              <a:off x="7165519"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4" name="Oval 13">
              <a:extLst>
                <a:ext uri="{FF2B5EF4-FFF2-40B4-BE49-F238E27FC236}">
                  <a16:creationId xmlns:a16="http://schemas.microsoft.com/office/drawing/2014/main" id="{04B5E99C-C73F-2A4A-AAA9-18D88F3DBE9C}"/>
                </a:ext>
              </a:extLst>
            </p:cNvPr>
            <p:cNvSpPr/>
            <p:nvPr/>
          </p:nvSpPr>
          <p:spPr>
            <a:xfrm>
              <a:off x="8051344"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5" name="Textfeld 14">
              <a:extLst>
                <a:ext uri="{FF2B5EF4-FFF2-40B4-BE49-F238E27FC236}">
                  <a16:creationId xmlns:a16="http://schemas.microsoft.com/office/drawing/2014/main" id="{A0D6AD01-2691-8849-997C-990CFA3C436B}"/>
                </a:ext>
              </a:extLst>
            </p:cNvPr>
            <p:cNvSpPr txBox="1"/>
            <p:nvPr/>
          </p:nvSpPr>
          <p:spPr>
            <a:xfrm>
              <a:off x="324000" y="4702175"/>
              <a:ext cx="1981200" cy="200055"/>
            </a:xfrm>
            <a:prstGeom prst="rect">
              <a:avLst/>
            </a:prstGeom>
            <a:noFill/>
          </p:spPr>
          <p:txBody>
            <a:bodyPr wrap="square" lIns="0" tIns="0" rIns="0" bIns="0" rtlCol="0">
              <a:spAutoFit/>
            </a:bodyPr>
            <a:lstStyle/>
            <a:p>
              <a:r>
                <a:rPr lang="de-DE" sz="1300" b="1" dirty="0">
                  <a:latin typeface="Raleway SemiBold" panose="020B0503030101060003" pitchFamily="34" charset="77"/>
                </a:rPr>
                <a:t>Workshop Progress</a:t>
              </a:r>
            </a:p>
          </p:txBody>
        </p:sp>
      </p:grpSp>
      <p:sp>
        <p:nvSpPr>
          <p:cNvPr id="16" name="Fußzeilenplatzhalter 15">
            <a:extLst>
              <a:ext uri="{FF2B5EF4-FFF2-40B4-BE49-F238E27FC236}">
                <a16:creationId xmlns:a16="http://schemas.microsoft.com/office/drawing/2014/main" id="{F18B40AF-2750-A64F-A9F0-DC11589F0A4C}"/>
              </a:ext>
            </a:extLst>
          </p:cNvPr>
          <p:cNvSpPr>
            <a:spLocks noGrp="1"/>
          </p:cNvSpPr>
          <p:nvPr>
            <p:ph type="ftr" sz="quarter" idx="10"/>
          </p:nvPr>
        </p:nvSpPr>
        <p:spPr/>
        <p:txBody>
          <a:bodyPr/>
          <a:lstStyle/>
          <a:p>
            <a:r>
              <a:rPr lang="en-GB" noProof="0"/>
              <a:t>Breach Workshop Waterplant, v1.1 © 2020, FIRST.Org</a:t>
            </a:r>
            <a:endParaRPr lang="en-GB" noProof="0" dirty="0"/>
          </a:p>
        </p:txBody>
      </p:sp>
      <p:sp>
        <p:nvSpPr>
          <p:cNvPr id="18" name="Textplatzhalter 1">
            <a:extLst>
              <a:ext uri="{FF2B5EF4-FFF2-40B4-BE49-F238E27FC236}">
                <a16:creationId xmlns:a16="http://schemas.microsoft.com/office/drawing/2014/main" id="{D7863D09-5536-0D44-B706-A49F78686FE0}"/>
              </a:ext>
            </a:extLst>
          </p:cNvPr>
          <p:cNvSpPr>
            <a:spLocks noGrp="1"/>
          </p:cNvSpPr>
          <p:nvPr>
            <p:ph type="body" sz="quarter" idx="11"/>
          </p:nvPr>
        </p:nvSpPr>
        <p:spPr>
          <a:xfrm>
            <a:off x="324000" y="360000"/>
            <a:ext cx="2124000" cy="3578400"/>
          </a:xfrm>
        </p:spPr>
        <p:txBody>
          <a:bodyPr>
            <a:normAutofit/>
          </a:bodyPr>
          <a:lstStyle/>
          <a:p>
            <a:pPr marL="0" lvl="2" indent="0">
              <a:buNone/>
            </a:pPr>
            <a:r>
              <a:rPr lang="en-GB" sz="1400" noProof="0" dirty="0"/>
              <a:t>9:30 P3 stops working</a:t>
            </a:r>
          </a:p>
          <a:p>
            <a:pPr marL="0" lvl="2" indent="0">
              <a:buNone/>
            </a:pPr>
            <a:endParaRPr lang="en-GB" sz="1400" noProof="0" dirty="0"/>
          </a:p>
          <a:p>
            <a:pPr marL="0" lvl="2" indent="0">
              <a:buNone/>
            </a:pPr>
            <a:r>
              <a:rPr lang="en-GB" sz="1400" noProof="0" dirty="0"/>
              <a:t>10:15 P8 Stops working</a:t>
            </a:r>
          </a:p>
          <a:p>
            <a:pPr marL="0" lvl="2" indent="0">
              <a:buNone/>
            </a:pPr>
            <a:endParaRPr lang="en-GB" sz="1400" noProof="0" dirty="0"/>
          </a:p>
          <a:p>
            <a:pPr marL="0" lvl="2" indent="0">
              <a:buNone/>
            </a:pPr>
            <a:r>
              <a:rPr lang="en-GB" sz="1400" noProof="0" dirty="0"/>
              <a:t>11:00 The local radio news reports that the pump stations have been shut down by the city do save water (they drove by the sites, and all seems off and quiet). Some people in White Beach complain, that water pressure is low. </a:t>
            </a:r>
          </a:p>
        </p:txBody>
      </p:sp>
      <p:pic>
        <p:nvPicPr>
          <p:cNvPr id="2" name="Grafik 1">
            <a:extLst>
              <a:ext uri="{FF2B5EF4-FFF2-40B4-BE49-F238E27FC236}">
                <a16:creationId xmlns:a16="http://schemas.microsoft.com/office/drawing/2014/main" id="{E2575B8D-E601-EE41-94A4-881C37EF80F8}"/>
              </a:ext>
            </a:extLst>
          </p:cNvPr>
          <p:cNvPicPr>
            <a:picLocks noChangeAspect="1"/>
          </p:cNvPicPr>
          <p:nvPr/>
        </p:nvPicPr>
        <p:blipFill>
          <a:blip r:embed="rId4"/>
          <a:stretch>
            <a:fillRect/>
          </a:stretch>
        </p:blipFill>
        <p:spPr>
          <a:xfrm>
            <a:off x="2667600" y="0"/>
            <a:ext cx="6477000" cy="4140200"/>
          </a:xfrm>
          <a:prstGeom prst="rect">
            <a:avLst/>
          </a:prstGeom>
        </p:spPr>
      </p:pic>
      <p:pic>
        <p:nvPicPr>
          <p:cNvPr id="20" name="Grafik 19">
            <a:extLst>
              <a:ext uri="{FF2B5EF4-FFF2-40B4-BE49-F238E27FC236}">
                <a16:creationId xmlns:a16="http://schemas.microsoft.com/office/drawing/2014/main" id="{FC2438D8-CF48-7041-8C2F-E3A1245E436E}"/>
              </a:ext>
            </a:extLst>
          </p:cNvPr>
          <p:cNvPicPr>
            <a:picLocks noChangeAspect="1"/>
          </p:cNvPicPr>
          <p:nvPr/>
        </p:nvPicPr>
        <p:blipFill>
          <a:blip r:embed="rId5"/>
          <a:stretch>
            <a:fillRect/>
          </a:stretch>
        </p:blipFill>
        <p:spPr>
          <a:xfrm>
            <a:off x="104400" y="3560087"/>
            <a:ext cx="1993900" cy="609600"/>
          </a:xfrm>
          <a:prstGeom prst="rect">
            <a:avLst/>
          </a:prstGeom>
        </p:spPr>
      </p:pic>
      <p:sp>
        <p:nvSpPr>
          <p:cNvPr id="21" name="Textplatzhalter 1">
            <a:extLst>
              <a:ext uri="{FF2B5EF4-FFF2-40B4-BE49-F238E27FC236}">
                <a16:creationId xmlns:a16="http://schemas.microsoft.com/office/drawing/2014/main" id="{460600DF-F197-8B43-9B37-050AA704A2A5}"/>
              </a:ext>
            </a:extLst>
          </p:cNvPr>
          <p:cNvSpPr txBox="1">
            <a:spLocks/>
          </p:cNvSpPr>
          <p:nvPr/>
        </p:nvSpPr>
        <p:spPr>
          <a:xfrm>
            <a:off x="410400" y="3642887"/>
            <a:ext cx="1576800" cy="734762"/>
          </a:xfrm>
          <a:prstGeom prst="rect">
            <a:avLst/>
          </a:prstGeom>
        </p:spPr>
        <p:txBody>
          <a:bodyPr vert="horz" lIns="0" tIns="0" rIns="0" bIns="0" rtlCol="0">
            <a:normAutofit/>
          </a:bodyPr>
          <a:lstStyle>
            <a:lvl1pPr marL="180000" indent="-180000" algn="l" defTabSz="180000" rtl="0" eaLnBrk="1" latinLnBrk="0" hangingPunct="1">
              <a:lnSpc>
                <a:spcPct val="95000"/>
              </a:lnSpc>
              <a:spcBef>
                <a:spcPts val="0"/>
              </a:spcBef>
              <a:buFont typeface="Arial" panose="020B0604020202020204" pitchFamily="34" charset="0"/>
              <a:buChar char="•"/>
              <a:defRPr sz="2000" b="1" i="0" kern="1200">
                <a:solidFill>
                  <a:schemeClr val="tx1"/>
                </a:solidFill>
                <a:latin typeface="Raleway" panose="020B0503030101060003" pitchFamily="34" charset="77"/>
                <a:ea typeface="+mn-ea"/>
                <a:cs typeface="+mn-cs"/>
              </a:defRPr>
            </a:lvl1pPr>
            <a:lvl2pPr marL="180000" indent="-180000" algn="l" defTabSz="180000" rtl="0" eaLnBrk="1" latinLnBrk="0" hangingPunct="1">
              <a:lnSpc>
                <a:spcPct val="95000"/>
              </a:lnSpc>
              <a:spcBef>
                <a:spcPts val="0"/>
              </a:spcBef>
              <a:buFont typeface="Arial" panose="020B0604020202020204" pitchFamily="34" charset="0"/>
              <a:buChar char="•"/>
              <a:defRPr sz="1600" b="1" i="0" kern="1200">
                <a:solidFill>
                  <a:schemeClr val="tx1"/>
                </a:solidFill>
                <a:latin typeface="Raleway" panose="020B0503030101060003" pitchFamily="34" charset="77"/>
                <a:ea typeface="+mn-ea"/>
                <a:cs typeface="+mn-cs"/>
              </a:defRPr>
            </a:lvl2pPr>
            <a:lvl3pPr marL="180000" indent="-180000" algn="l" defTabSz="180000" rtl="0" eaLnBrk="1" latinLnBrk="0" hangingPunct="1">
              <a:lnSpc>
                <a:spcPct val="95000"/>
              </a:lnSpc>
              <a:spcBef>
                <a:spcPts val="0"/>
              </a:spcBef>
              <a:buFont typeface="Arial" panose="020B0604020202020204" pitchFamily="34" charset="0"/>
              <a:buChar char="•"/>
              <a:defRPr sz="1400" b="1" i="0" kern="1200">
                <a:solidFill>
                  <a:schemeClr val="tx1"/>
                </a:solidFill>
                <a:latin typeface="Raleway SemiBold" panose="020B0503030101060003" pitchFamily="34" charset="77"/>
                <a:ea typeface="+mn-ea"/>
                <a:cs typeface="+mn-cs"/>
              </a:defRPr>
            </a:lvl3pPr>
            <a:lvl4pPr marL="180000" indent="-180000" algn="l" defTabSz="180000" rtl="0" eaLnBrk="1" latinLnBrk="0" hangingPunct="1">
              <a:lnSpc>
                <a:spcPct val="95000"/>
              </a:lnSpc>
              <a:spcBef>
                <a:spcPts val="0"/>
              </a:spcBef>
              <a:buFont typeface="Arial" panose="020B0604020202020204" pitchFamily="34" charset="0"/>
              <a:buChar char="•"/>
              <a:defRPr sz="1300" b="1" i="0" kern="1200">
                <a:solidFill>
                  <a:schemeClr val="tx1"/>
                </a:solidFill>
                <a:latin typeface="Raleway SemiBold" panose="020B0503030101060003" pitchFamily="34" charset="77"/>
                <a:ea typeface="+mn-ea"/>
                <a:cs typeface="+mn-cs"/>
              </a:defRPr>
            </a:lvl4pPr>
            <a:lvl5pPr marL="180000" indent="-180000" algn="l" defTabSz="180000" rtl="0" eaLnBrk="1" latinLnBrk="0" hangingPunct="1">
              <a:lnSpc>
                <a:spcPct val="95000"/>
              </a:lnSpc>
              <a:spcBef>
                <a:spcPts val="0"/>
              </a:spcBef>
              <a:buFont typeface="Arial" panose="020B0604020202020204" pitchFamily="34" charset="0"/>
              <a:buChar char="•"/>
              <a:defRPr sz="1200" b="1" i="0" kern="1200">
                <a:solidFill>
                  <a:schemeClr val="tx1"/>
                </a:solidFill>
                <a:latin typeface="Raleway SemiBold" panose="020B0503030101060003" pitchFamily="34"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2" indent="0">
              <a:buNone/>
            </a:pPr>
            <a:r>
              <a:rPr lang="en-GB" dirty="0">
                <a:solidFill>
                  <a:schemeClr val="bg1"/>
                </a:solidFill>
              </a:rPr>
              <a:t>15 Minutes: </a:t>
            </a:r>
          </a:p>
          <a:p>
            <a:pPr marL="0" lvl="2" indent="0">
              <a:buNone/>
            </a:pPr>
            <a:r>
              <a:rPr lang="en-GB" dirty="0">
                <a:solidFill>
                  <a:schemeClr val="bg1"/>
                </a:solidFill>
              </a:rPr>
              <a:t>Who does what?</a:t>
            </a:r>
          </a:p>
        </p:txBody>
      </p:sp>
    </p:spTree>
    <p:extLst>
      <p:ext uri="{BB962C8B-B14F-4D97-AF65-F5344CB8AC3E}">
        <p14:creationId xmlns:p14="http://schemas.microsoft.com/office/powerpoint/2010/main" val="21170599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Grafik 20">
            <a:extLst>
              <a:ext uri="{FF2B5EF4-FFF2-40B4-BE49-F238E27FC236}">
                <a16:creationId xmlns:a16="http://schemas.microsoft.com/office/drawing/2014/main" id="{5363AFB8-4556-C24C-A8FF-3D977B4704AA}"/>
              </a:ext>
            </a:extLst>
          </p:cNvPr>
          <p:cNvPicPr>
            <a:picLocks noChangeAspect="1"/>
          </p:cNvPicPr>
          <p:nvPr/>
        </p:nvPicPr>
        <p:blipFill>
          <a:blip r:embed="rId3"/>
          <a:stretch>
            <a:fillRect/>
          </a:stretch>
        </p:blipFill>
        <p:spPr>
          <a:xfrm>
            <a:off x="0" y="0"/>
            <a:ext cx="2667000" cy="4140200"/>
          </a:xfrm>
          <a:prstGeom prst="rect">
            <a:avLst/>
          </a:prstGeom>
        </p:spPr>
      </p:pic>
      <p:grpSp>
        <p:nvGrpSpPr>
          <p:cNvPr id="4" name="Gruppieren 3">
            <a:extLst>
              <a:ext uri="{FF2B5EF4-FFF2-40B4-BE49-F238E27FC236}">
                <a16:creationId xmlns:a16="http://schemas.microsoft.com/office/drawing/2014/main" id="{0F3530C8-D025-CF4A-8461-6B84FAA27CE1}"/>
              </a:ext>
            </a:extLst>
          </p:cNvPr>
          <p:cNvGrpSpPr/>
          <p:nvPr/>
        </p:nvGrpSpPr>
        <p:grpSpPr>
          <a:xfrm>
            <a:off x="0" y="4495809"/>
            <a:ext cx="8877300" cy="406421"/>
            <a:chOff x="0" y="4495809"/>
            <a:chExt cx="8877300" cy="406421"/>
          </a:xfrm>
        </p:grpSpPr>
        <p:pic>
          <p:nvPicPr>
            <p:cNvPr id="5" name="Grafik 4">
              <a:extLst>
                <a:ext uri="{FF2B5EF4-FFF2-40B4-BE49-F238E27FC236}">
                  <a16:creationId xmlns:a16="http://schemas.microsoft.com/office/drawing/2014/main" id="{01604A7A-9D0C-E34E-9297-006941C02FCF}"/>
                </a:ext>
              </a:extLst>
            </p:cNvPr>
            <p:cNvPicPr>
              <a:picLocks noChangeAspect="1"/>
            </p:cNvPicPr>
            <p:nvPr/>
          </p:nvPicPr>
          <p:blipFill>
            <a:blip r:embed="rId4"/>
            <a:stretch>
              <a:fillRect/>
            </a:stretch>
          </p:blipFill>
          <p:spPr>
            <a:xfrm>
              <a:off x="0" y="4523359"/>
              <a:ext cx="8877300" cy="88900"/>
            </a:xfrm>
            <a:prstGeom prst="rect">
              <a:avLst/>
            </a:prstGeom>
          </p:spPr>
        </p:pic>
        <p:sp>
          <p:nvSpPr>
            <p:cNvPr id="6" name="Oval 5">
              <a:extLst>
                <a:ext uri="{FF2B5EF4-FFF2-40B4-BE49-F238E27FC236}">
                  <a16:creationId xmlns:a16="http://schemas.microsoft.com/office/drawing/2014/main" id="{1A85DBA1-5362-204B-9594-2E841045C8E4}"/>
                </a:ext>
              </a:extLst>
            </p:cNvPr>
            <p:cNvSpPr/>
            <p:nvPr/>
          </p:nvSpPr>
          <p:spPr>
            <a:xfrm>
              <a:off x="958394"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7" name="Oval 6">
              <a:extLst>
                <a:ext uri="{FF2B5EF4-FFF2-40B4-BE49-F238E27FC236}">
                  <a16:creationId xmlns:a16="http://schemas.microsoft.com/office/drawing/2014/main" id="{6F9C3631-63E8-6847-8C35-B1720CF5AAB1}"/>
                </a:ext>
              </a:extLst>
            </p:cNvPr>
            <p:cNvSpPr/>
            <p:nvPr/>
          </p:nvSpPr>
          <p:spPr>
            <a:xfrm>
              <a:off x="1847394"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8" name="Oval 7">
              <a:extLst>
                <a:ext uri="{FF2B5EF4-FFF2-40B4-BE49-F238E27FC236}">
                  <a16:creationId xmlns:a16="http://schemas.microsoft.com/office/drawing/2014/main" id="{94E08CCF-673D-E94B-A7FB-CD1123932CD2}"/>
                </a:ext>
              </a:extLst>
            </p:cNvPr>
            <p:cNvSpPr/>
            <p:nvPr/>
          </p:nvSpPr>
          <p:spPr>
            <a:xfrm>
              <a:off x="2733219"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9" name="Oval 8">
              <a:extLst>
                <a:ext uri="{FF2B5EF4-FFF2-40B4-BE49-F238E27FC236}">
                  <a16:creationId xmlns:a16="http://schemas.microsoft.com/office/drawing/2014/main" id="{DF967A60-4466-8C4B-9B73-52EBCFBC0A06}"/>
                </a:ext>
              </a:extLst>
            </p:cNvPr>
            <p:cNvSpPr/>
            <p:nvPr/>
          </p:nvSpPr>
          <p:spPr>
            <a:xfrm>
              <a:off x="3619044"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0" name="Oval 9">
              <a:extLst>
                <a:ext uri="{FF2B5EF4-FFF2-40B4-BE49-F238E27FC236}">
                  <a16:creationId xmlns:a16="http://schemas.microsoft.com/office/drawing/2014/main" id="{0BCC79DF-4EE9-3449-875B-1C70A51130C7}"/>
                </a:ext>
              </a:extLst>
            </p:cNvPr>
            <p:cNvSpPr/>
            <p:nvPr/>
          </p:nvSpPr>
          <p:spPr>
            <a:xfrm>
              <a:off x="4504869"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1" name="Oval 10">
              <a:extLst>
                <a:ext uri="{FF2B5EF4-FFF2-40B4-BE49-F238E27FC236}">
                  <a16:creationId xmlns:a16="http://schemas.microsoft.com/office/drawing/2014/main" id="{355FD160-ADFE-784D-A3A0-E0371F4E475A}"/>
                </a:ext>
              </a:extLst>
            </p:cNvPr>
            <p:cNvSpPr/>
            <p:nvPr/>
          </p:nvSpPr>
          <p:spPr>
            <a:xfrm>
              <a:off x="5393869"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2" name="Oval 11">
              <a:extLst>
                <a:ext uri="{FF2B5EF4-FFF2-40B4-BE49-F238E27FC236}">
                  <a16:creationId xmlns:a16="http://schemas.microsoft.com/office/drawing/2014/main" id="{1BA6F5AC-4E48-C441-BC8A-A5782C5F8DEB}"/>
                </a:ext>
              </a:extLst>
            </p:cNvPr>
            <p:cNvSpPr/>
            <p:nvPr/>
          </p:nvSpPr>
          <p:spPr>
            <a:xfrm>
              <a:off x="6279694"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3" name="Oval 12">
              <a:extLst>
                <a:ext uri="{FF2B5EF4-FFF2-40B4-BE49-F238E27FC236}">
                  <a16:creationId xmlns:a16="http://schemas.microsoft.com/office/drawing/2014/main" id="{CC7EFEAF-43FF-E549-AF43-2E12CA6B0F21}"/>
                </a:ext>
              </a:extLst>
            </p:cNvPr>
            <p:cNvSpPr/>
            <p:nvPr/>
          </p:nvSpPr>
          <p:spPr>
            <a:xfrm>
              <a:off x="7165519"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4" name="Oval 13">
              <a:extLst>
                <a:ext uri="{FF2B5EF4-FFF2-40B4-BE49-F238E27FC236}">
                  <a16:creationId xmlns:a16="http://schemas.microsoft.com/office/drawing/2014/main" id="{04B5E99C-C73F-2A4A-AAA9-18D88F3DBE9C}"/>
                </a:ext>
              </a:extLst>
            </p:cNvPr>
            <p:cNvSpPr/>
            <p:nvPr/>
          </p:nvSpPr>
          <p:spPr>
            <a:xfrm>
              <a:off x="8051344"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5" name="Textfeld 14">
              <a:extLst>
                <a:ext uri="{FF2B5EF4-FFF2-40B4-BE49-F238E27FC236}">
                  <a16:creationId xmlns:a16="http://schemas.microsoft.com/office/drawing/2014/main" id="{A0D6AD01-2691-8849-997C-990CFA3C436B}"/>
                </a:ext>
              </a:extLst>
            </p:cNvPr>
            <p:cNvSpPr txBox="1"/>
            <p:nvPr/>
          </p:nvSpPr>
          <p:spPr>
            <a:xfrm>
              <a:off x="324000" y="4702175"/>
              <a:ext cx="1981200" cy="200055"/>
            </a:xfrm>
            <a:prstGeom prst="rect">
              <a:avLst/>
            </a:prstGeom>
            <a:noFill/>
          </p:spPr>
          <p:txBody>
            <a:bodyPr wrap="square" lIns="0" tIns="0" rIns="0" bIns="0" rtlCol="0">
              <a:spAutoFit/>
            </a:bodyPr>
            <a:lstStyle/>
            <a:p>
              <a:r>
                <a:rPr lang="de-DE" sz="1300" b="1" dirty="0">
                  <a:latin typeface="Raleway SemiBold" panose="020B0503030101060003" pitchFamily="34" charset="77"/>
                </a:rPr>
                <a:t>Workshop Progress</a:t>
              </a:r>
            </a:p>
          </p:txBody>
        </p:sp>
      </p:grpSp>
      <p:sp>
        <p:nvSpPr>
          <p:cNvPr id="17" name="Fußzeilenplatzhalter 16">
            <a:extLst>
              <a:ext uri="{FF2B5EF4-FFF2-40B4-BE49-F238E27FC236}">
                <a16:creationId xmlns:a16="http://schemas.microsoft.com/office/drawing/2014/main" id="{A2EE9D0A-3B2D-D841-BB44-5A977BBEBF3C}"/>
              </a:ext>
            </a:extLst>
          </p:cNvPr>
          <p:cNvSpPr>
            <a:spLocks noGrp="1"/>
          </p:cNvSpPr>
          <p:nvPr>
            <p:ph type="ftr" sz="quarter" idx="10"/>
          </p:nvPr>
        </p:nvSpPr>
        <p:spPr/>
        <p:txBody>
          <a:bodyPr/>
          <a:lstStyle/>
          <a:p>
            <a:r>
              <a:rPr lang="en-GB" noProof="0"/>
              <a:t>Breach Workshop Waterplant, v1.1 © 2020, FIRST.Org</a:t>
            </a:r>
            <a:endParaRPr lang="en-GB" noProof="0" dirty="0"/>
          </a:p>
        </p:txBody>
      </p:sp>
      <p:sp>
        <p:nvSpPr>
          <p:cNvPr id="18" name="Textplatzhalter 1">
            <a:extLst>
              <a:ext uri="{FF2B5EF4-FFF2-40B4-BE49-F238E27FC236}">
                <a16:creationId xmlns:a16="http://schemas.microsoft.com/office/drawing/2014/main" id="{D7863D09-5536-0D44-B706-A49F78686FE0}"/>
              </a:ext>
            </a:extLst>
          </p:cNvPr>
          <p:cNvSpPr>
            <a:spLocks noGrp="1"/>
          </p:cNvSpPr>
          <p:nvPr>
            <p:ph type="body" sz="quarter" idx="11"/>
          </p:nvPr>
        </p:nvSpPr>
        <p:spPr/>
        <p:txBody>
          <a:bodyPr>
            <a:normAutofit/>
          </a:bodyPr>
          <a:lstStyle/>
          <a:p>
            <a:pPr marL="0" lvl="2" indent="0">
              <a:buNone/>
            </a:pPr>
            <a:r>
              <a:rPr lang="en-GB" sz="1400" noProof="0" dirty="0">
                <a:solidFill>
                  <a:schemeClr val="bg2">
                    <a:lumMod val="10000"/>
                  </a:schemeClr>
                </a:solidFill>
              </a:rPr>
              <a:t>Hi this, this Nosy Jones from the local radio station. It seems that many of the water pumps are switched off to save water. Yet at the same time citizens in White Beach complain that water is only dribbling. </a:t>
            </a:r>
            <a:br>
              <a:rPr lang="en-GB" sz="1400" noProof="0" dirty="0">
                <a:solidFill>
                  <a:schemeClr val="bg2">
                    <a:lumMod val="10000"/>
                  </a:schemeClr>
                </a:solidFill>
              </a:rPr>
            </a:br>
            <a:br>
              <a:rPr lang="en-GB" sz="1400" noProof="0" dirty="0">
                <a:solidFill>
                  <a:schemeClr val="bg2">
                    <a:lumMod val="10000"/>
                  </a:schemeClr>
                </a:solidFill>
              </a:rPr>
            </a:br>
            <a:r>
              <a:rPr lang="en-GB" sz="1400" noProof="0" dirty="0">
                <a:solidFill>
                  <a:schemeClr val="bg2">
                    <a:lumMod val="10000"/>
                  </a:schemeClr>
                </a:solidFill>
              </a:rPr>
              <a:t>Isn’t the city over reacting here? </a:t>
            </a:r>
          </a:p>
        </p:txBody>
      </p:sp>
      <p:pic>
        <p:nvPicPr>
          <p:cNvPr id="16" name="Grafik 15">
            <a:extLst>
              <a:ext uri="{FF2B5EF4-FFF2-40B4-BE49-F238E27FC236}">
                <a16:creationId xmlns:a16="http://schemas.microsoft.com/office/drawing/2014/main" id="{31384C63-A45F-DF43-8FBE-5B981A6ABA0F}"/>
              </a:ext>
            </a:extLst>
          </p:cNvPr>
          <p:cNvPicPr>
            <a:picLocks noChangeAspect="1"/>
          </p:cNvPicPr>
          <p:nvPr/>
        </p:nvPicPr>
        <p:blipFill>
          <a:blip r:embed="rId5"/>
          <a:stretch>
            <a:fillRect/>
          </a:stretch>
        </p:blipFill>
        <p:spPr>
          <a:xfrm>
            <a:off x="2667000" y="0"/>
            <a:ext cx="6477000" cy="4140200"/>
          </a:xfrm>
          <a:prstGeom prst="rect">
            <a:avLst/>
          </a:prstGeom>
        </p:spPr>
      </p:pic>
    </p:spTree>
    <p:extLst>
      <p:ext uri="{BB962C8B-B14F-4D97-AF65-F5344CB8AC3E}">
        <p14:creationId xmlns:p14="http://schemas.microsoft.com/office/powerpoint/2010/main" val="5260151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ußzeilenplatzhalter 3">
            <a:extLst>
              <a:ext uri="{FF2B5EF4-FFF2-40B4-BE49-F238E27FC236}">
                <a16:creationId xmlns:a16="http://schemas.microsoft.com/office/drawing/2014/main" id="{BEA3949D-9FF6-2E44-9EE2-7164CD032963}"/>
              </a:ext>
            </a:extLst>
          </p:cNvPr>
          <p:cNvSpPr>
            <a:spLocks noGrp="1"/>
          </p:cNvSpPr>
          <p:nvPr>
            <p:ph type="ftr" sz="quarter" idx="10"/>
          </p:nvPr>
        </p:nvSpPr>
        <p:spPr/>
        <p:txBody>
          <a:bodyPr/>
          <a:lstStyle/>
          <a:p>
            <a:r>
              <a:rPr lang="en-GB" noProof="0"/>
              <a:t>Breach Workshop Waterplant, v1.1 © 2020, FIRST.Org</a:t>
            </a:r>
            <a:endParaRPr lang="en-GB" noProof="0" dirty="0"/>
          </a:p>
        </p:txBody>
      </p:sp>
      <p:sp>
        <p:nvSpPr>
          <p:cNvPr id="18" name="Textplatzhalter 1">
            <a:extLst>
              <a:ext uri="{FF2B5EF4-FFF2-40B4-BE49-F238E27FC236}">
                <a16:creationId xmlns:a16="http://schemas.microsoft.com/office/drawing/2014/main" id="{D7863D09-5536-0D44-B706-A49F78686FE0}"/>
              </a:ext>
            </a:extLst>
          </p:cNvPr>
          <p:cNvSpPr>
            <a:spLocks noGrp="1"/>
          </p:cNvSpPr>
          <p:nvPr>
            <p:ph type="body" sz="quarter" idx="11"/>
          </p:nvPr>
        </p:nvSpPr>
        <p:spPr>
          <a:xfrm>
            <a:off x="324000" y="360000"/>
            <a:ext cx="2124000" cy="3578400"/>
          </a:xfrm>
        </p:spPr>
        <p:txBody>
          <a:bodyPr>
            <a:normAutofit/>
          </a:bodyPr>
          <a:lstStyle/>
          <a:p>
            <a:pPr marL="0" lvl="2" indent="0">
              <a:buNone/>
            </a:pPr>
            <a:r>
              <a:rPr lang="en-GB" sz="1400" noProof="0" dirty="0"/>
              <a:t>13:30 The national Cyber Security centre puts out an advisory, that the the PDF in the mail contains an exploit. </a:t>
            </a:r>
          </a:p>
          <a:p>
            <a:pPr marL="0" lvl="2" indent="0">
              <a:buNone/>
            </a:pPr>
            <a:endParaRPr lang="en-GB" sz="1400" noProof="0" dirty="0"/>
          </a:p>
          <a:p>
            <a:pPr marL="0" lvl="2" indent="0">
              <a:buNone/>
            </a:pPr>
            <a:r>
              <a:rPr lang="en-GB" sz="1400" noProof="0" dirty="0"/>
              <a:t>The media pick this up and keep asking the duty officer if there is a connection. He denies, after all what do have pumps to do with </a:t>
            </a:r>
            <a:br>
              <a:rPr lang="en-GB" sz="1400" noProof="0" dirty="0"/>
            </a:br>
            <a:r>
              <a:rPr lang="en-GB" sz="1400" noProof="0" dirty="0"/>
              <a:t>e-mails.</a:t>
            </a:r>
          </a:p>
        </p:txBody>
      </p:sp>
      <p:grpSp>
        <p:nvGrpSpPr>
          <p:cNvPr id="20" name="Gruppieren 19">
            <a:extLst>
              <a:ext uri="{FF2B5EF4-FFF2-40B4-BE49-F238E27FC236}">
                <a16:creationId xmlns:a16="http://schemas.microsoft.com/office/drawing/2014/main" id="{07C8C0D7-ABCE-4B4C-B389-8357DC51D74A}"/>
              </a:ext>
            </a:extLst>
          </p:cNvPr>
          <p:cNvGrpSpPr/>
          <p:nvPr/>
        </p:nvGrpSpPr>
        <p:grpSpPr>
          <a:xfrm>
            <a:off x="0" y="4495809"/>
            <a:ext cx="8877300" cy="406421"/>
            <a:chOff x="0" y="4495809"/>
            <a:chExt cx="8877300" cy="406421"/>
          </a:xfrm>
        </p:grpSpPr>
        <p:pic>
          <p:nvPicPr>
            <p:cNvPr id="21" name="Grafik 20">
              <a:extLst>
                <a:ext uri="{FF2B5EF4-FFF2-40B4-BE49-F238E27FC236}">
                  <a16:creationId xmlns:a16="http://schemas.microsoft.com/office/drawing/2014/main" id="{2AA5BDA5-974C-7D49-B9AA-3B98E4E40CC5}"/>
                </a:ext>
              </a:extLst>
            </p:cNvPr>
            <p:cNvPicPr>
              <a:picLocks noChangeAspect="1"/>
            </p:cNvPicPr>
            <p:nvPr/>
          </p:nvPicPr>
          <p:blipFill>
            <a:blip r:embed="rId2"/>
            <a:stretch>
              <a:fillRect/>
            </a:stretch>
          </p:blipFill>
          <p:spPr>
            <a:xfrm>
              <a:off x="0" y="4523359"/>
              <a:ext cx="8877300" cy="88900"/>
            </a:xfrm>
            <a:prstGeom prst="rect">
              <a:avLst/>
            </a:prstGeom>
          </p:spPr>
        </p:pic>
        <p:sp>
          <p:nvSpPr>
            <p:cNvPr id="22" name="Oval 21">
              <a:extLst>
                <a:ext uri="{FF2B5EF4-FFF2-40B4-BE49-F238E27FC236}">
                  <a16:creationId xmlns:a16="http://schemas.microsoft.com/office/drawing/2014/main" id="{FE61FA08-E135-C945-B717-C548CB9A3F36}"/>
                </a:ext>
              </a:extLst>
            </p:cNvPr>
            <p:cNvSpPr/>
            <p:nvPr/>
          </p:nvSpPr>
          <p:spPr>
            <a:xfrm>
              <a:off x="958394"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23" name="Oval 22">
              <a:extLst>
                <a:ext uri="{FF2B5EF4-FFF2-40B4-BE49-F238E27FC236}">
                  <a16:creationId xmlns:a16="http://schemas.microsoft.com/office/drawing/2014/main" id="{198B84C5-A58A-E74C-B5C2-980EB53C03B8}"/>
                </a:ext>
              </a:extLst>
            </p:cNvPr>
            <p:cNvSpPr/>
            <p:nvPr/>
          </p:nvSpPr>
          <p:spPr>
            <a:xfrm>
              <a:off x="1847394"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24" name="Oval 23">
              <a:extLst>
                <a:ext uri="{FF2B5EF4-FFF2-40B4-BE49-F238E27FC236}">
                  <a16:creationId xmlns:a16="http://schemas.microsoft.com/office/drawing/2014/main" id="{E4C8B510-3088-2A43-B214-C8A18B00E34E}"/>
                </a:ext>
              </a:extLst>
            </p:cNvPr>
            <p:cNvSpPr/>
            <p:nvPr/>
          </p:nvSpPr>
          <p:spPr>
            <a:xfrm>
              <a:off x="2733219"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25" name="Oval 24">
              <a:extLst>
                <a:ext uri="{FF2B5EF4-FFF2-40B4-BE49-F238E27FC236}">
                  <a16:creationId xmlns:a16="http://schemas.microsoft.com/office/drawing/2014/main" id="{E8159A72-E64B-0E49-9637-4447EBDC854B}"/>
                </a:ext>
              </a:extLst>
            </p:cNvPr>
            <p:cNvSpPr/>
            <p:nvPr/>
          </p:nvSpPr>
          <p:spPr>
            <a:xfrm>
              <a:off x="3619044"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26" name="Oval 25">
              <a:extLst>
                <a:ext uri="{FF2B5EF4-FFF2-40B4-BE49-F238E27FC236}">
                  <a16:creationId xmlns:a16="http://schemas.microsoft.com/office/drawing/2014/main" id="{6B7DEE20-13D6-E04E-B243-6240DE9D5C90}"/>
                </a:ext>
              </a:extLst>
            </p:cNvPr>
            <p:cNvSpPr/>
            <p:nvPr/>
          </p:nvSpPr>
          <p:spPr>
            <a:xfrm>
              <a:off x="4504869"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27" name="Oval 26">
              <a:extLst>
                <a:ext uri="{FF2B5EF4-FFF2-40B4-BE49-F238E27FC236}">
                  <a16:creationId xmlns:a16="http://schemas.microsoft.com/office/drawing/2014/main" id="{7E07635C-9ECB-9F43-AD51-90EA32CB2A5B}"/>
                </a:ext>
              </a:extLst>
            </p:cNvPr>
            <p:cNvSpPr/>
            <p:nvPr/>
          </p:nvSpPr>
          <p:spPr>
            <a:xfrm>
              <a:off x="5393869"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28" name="Oval 27">
              <a:extLst>
                <a:ext uri="{FF2B5EF4-FFF2-40B4-BE49-F238E27FC236}">
                  <a16:creationId xmlns:a16="http://schemas.microsoft.com/office/drawing/2014/main" id="{B6AF6AB5-82A3-414A-9330-BD2E8CC675DE}"/>
                </a:ext>
              </a:extLst>
            </p:cNvPr>
            <p:cNvSpPr/>
            <p:nvPr/>
          </p:nvSpPr>
          <p:spPr>
            <a:xfrm>
              <a:off x="6279694"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29" name="Oval 28">
              <a:extLst>
                <a:ext uri="{FF2B5EF4-FFF2-40B4-BE49-F238E27FC236}">
                  <a16:creationId xmlns:a16="http://schemas.microsoft.com/office/drawing/2014/main" id="{C2DFA7F8-0DD7-714B-9DAA-88E79326976B}"/>
                </a:ext>
              </a:extLst>
            </p:cNvPr>
            <p:cNvSpPr/>
            <p:nvPr/>
          </p:nvSpPr>
          <p:spPr>
            <a:xfrm>
              <a:off x="7165519"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30" name="Oval 29">
              <a:extLst>
                <a:ext uri="{FF2B5EF4-FFF2-40B4-BE49-F238E27FC236}">
                  <a16:creationId xmlns:a16="http://schemas.microsoft.com/office/drawing/2014/main" id="{5CCE0C28-1F7E-AC44-92E7-4587949B188C}"/>
                </a:ext>
              </a:extLst>
            </p:cNvPr>
            <p:cNvSpPr/>
            <p:nvPr/>
          </p:nvSpPr>
          <p:spPr>
            <a:xfrm>
              <a:off x="8051344"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31" name="Textfeld 30">
              <a:extLst>
                <a:ext uri="{FF2B5EF4-FFF2-40B4-BE49-F238E27FC236}">
                  <a16:creationId xmlns:a16="http://schemas.microsoft.com/office/drawing/2014/main" id="{C0394B29-3CD6-E946-B475-C46C8DAA3FBD}"/>
                </a:ext>
              </a:extLst>
            </p:cNvPr>
            <p:cNvSpPr txBox="1"/>
            <p:nvPr/>
          </p:nvSpPr>
          <p:spPr>
            <a:xfrm>
              <a:off x="324000" y="4702175"/>
              <a:ext cx="1981200" cy="200055"/>
            </a:xfrm>
            <a:prstGeom prst="rect">
              <a:avLst/>
            </a:prstGeom>
            <a:noFill/>
          </p:spPr>
          <p:txBody>
            <a:bodyPr wrap="square" lIns="0" tIns="0" rIns="0" bIns="0" rtlCol="0">
              <a:spAutoFit/>
            </a:bodyPr>
            <a:lstStyle/>
            <a:p>
              <a:r>
                <a:rPr lang="de-DE" sz="1300" b="1" dirty="0">
                  <a:latin typeface="Raleway SemiBold" panose="020B0503030101060003" pitchFamily="34" charset="77"/>
                </a:rPr>
                <a:t>Workshop Progress</a:t>
              </a:r>
            </a:p>
          </p:txBody>
        </p:sp>
      </p:grpSp>
      <p:pic>
        <p:nvPicPr>
          <p:cNvPr id="16" name="Grafik 15">
            <a:extLst>
              <a:ext uri="{FF2B5EF4-FFF2-40B4-BE49-F238E27FC236}">
                <a16:creationId xmlns:a16="http://schemas.microsoft.com/office/drawing/2014/main" id="{BE2AAE59-AC2B-9A4B-AE90-F5BFB623F34A}"/>
              </a:ext>
            </a:extLst>
          </p:cNvPr>
          <p:cNvPicPr>
            <a:picLocks noChangeAspect="1"/>
          </p:cNvPicPr>
          <p:nvPr/>
        </p:nvPicPr>
        <p:blipFill>
          <a:blip r:embed="rId3"/>
          <a:stretch>
            <a:fillRect/>
          </a:stretch>
        </p:blipFill>
        <p:spPr>
          <a:xfrm>
            <a:off x="2667600" y="0"/>
            <a:ext cx="6477000" cy="4140200"/>
          </a:xfrm>
          <a:prstGeom prst="rect">
            <a:avLst/>
          </a:prstGeom>
        </p:spPr>
      </p:pic>
      <p:sp>
        <p:nvSpPr>
          <p:cNvPr id="32" name="Textplatzhalter 1">
            <a:extLst>
              <a:ext uri="{FF2B5EF4-FFF2-40B4-BE49-F238E27FC236}">
                <a16:creationId xmlns:a16="http://schemas.microsoft.com/office/drawing/2014/main" id="{EC4FA9EB-8D3A-7A4C-A7D2-59A62E2E3311}"/>
              </a:ext>
            </a:extLst>
          </p:cNvPr>
          <p:cNvSpPr txBox="1">
            <a:spLocks/>
          </p:cNvSpPr>
          <p:nvPr/>
        </p:nvSpPr>
        <p:spPr>
          <a:xfrm>
            <a:off x="2988000" y="972000"/>
            <a:ext cx="3815136" cy="3576621"/>
          </a:xfrm>
          <a:prstGeom prst="rect">
            <a:avLst/>
          </a:prstGeom>
        </p:spPr>
        <p:txBody>
          <a:bodyPr vert="horz" lIns="0" tIns="0" rIns="0" bIns="0" rtlCol="0">
            <a:normAutofit/>
          </a:bodyPr>
          <a:lstStyle>
            <a:lvl1pPr marL="180000" indent="-180000" algn="l" defTabSz="180000" rtl="0" eaLnBrk="1" latinLnBrk="0" hangingPunct="1">
              <a:lnSpc>
                <a:spcPct val="95000"/>
              </a:lnSpc>
              <a:spcBef>
                <a:spcPts val="0"/>
              </a:spcBef>
              <a:buFont typeface="Arial" panose="020B0604020202020204" pitchFamily="34" charset="0"/>
              <a:buChar char="•"/>
              <a:defRPr sz="2000" b="1" i="0" kern="1200">
                <a:solidFill>
                  <a:schemeClr val="tx1"/>
                </a:solidFill>
                <a:latin typeface="Raleway" panose="020B0503030101060003" pitchFamily="34" charset="77"/>
                <a:ea typeface="+mn-ea"/>
                <a:cs typeface="+mn-cs"/>
              </a:defRPr>
            </a:lvl1pPr>
            <a:lvl2pPr marL="180000" indent="-180000" algn="l" defTabSz="180000" rtl="0" eaLnBrk="1" latinLnBrk="0" hangingPunct="1">
              <a:lnSpc>
                <a:spcPct val="95000"/>
              </a:lnSpc>
              <a:spcBef>
                <a:spcPts val="0"/>
              </a:spcBef>
              <a:buFont typeface="Arial" panose="020B0604020202020204" pitchFamily="34" charset="0"/>
              <a:buChar char="•"/>
              <a:defRPr sz="1600" b="1" i="0" kern="1200">
                <a:solidFill>
                  <a:schemeClr val="tx1"/>
                </a:solidFill>
                <a:latin typeface="Raleway" panose="020B0503030101060003" pitchFamily="34" charset="77"/>
                <a:ea typeface="+mn-ea"/>
                <a:cs typeface="+mn-cs"/>
              </a:defRPr>
            </a:lvl2pPr>
            <a:lvl3pPr marL="180000" indent="-180000" algn="l" defTabSz="180000" rtl="0" eaLnBrk="1" latinLnBrk="0" hangingPunct="1">
              <a:lnSpc>
                <a:spcPct val="95000"/>
              </a:lnSpc>
              <a:spcBef>
                <a:spcPts val="0"/>
              </a:spcBef>
              <a:buFont typeface="Arial" panose="020B0604020202020204" pitchFamily="34" charset="0"/>
              <a:buChar char="•"/>
              <a:defRPr sz="1400" b="1" i="0" kern="1200">
                <a:solidFill>
                  <a:schemeClr val="tx1"/>
                </a:solidFill>
                <a:latin typeface="Raleway SemiBold" panose="020B0503030101060003" pitchFamily="34" charset="77"/>
                <a:ea typeface="+mn-ea"/>
                <a:cs typeface="+mn-cs"/>
              </a:defRPr>
            </a:lvl3pPr>
            <a:lvl4pPr marL="180000" indent="-180000" algn="l" defTabSz="180000" rtl="0" eaLnBrk="1" latinLnBrk="0" hangingPunct="1">
              <a:lnSpc>
                <a:spcPct val="95000"/>
              </a:lnSpc>
              <a:spcBef>
                <a:spcPts val="0"/>
              </a:spcBef>
              <a:buFont typeface="Arial" panose="020B0604020202020204" pitchFamily="34" charset="0"/>
              <a:buChar char="•"/>
              <a:defRPr sz="1300" b="1" i="0" kern="1200">
                <a:solidFill>
                  <a:schemeClr val="tx1"/>
                </a:solidFill>
                <a:latin typeface="Raleway SemiBold" panose="020B0503030101060003" pitchFamily="34" charset="77"/>
                <a:ea typeface="+mn-ea"/>
                <a:cs typeface="+mn-cs"/>
              </a:defRPr>
            </a:lvl4pPr>
            <a:lvl5pPr marL="180000" indent="-180000" algn="l" defTabSz="180000" rtl="0" eaLnBrk="1" latinLnBrk="0" hangingPunct="1">
              <a:lnSpc>
                <a:spcPct val="95000"/>
              </a:lnSpc>
              <a:spcBef>
                <a:spcPts val="0"/>
              </a:spcBef>
              <a:buFont typeface="Arial" panose="020B0604020202020204" pitchFamily="34" charset="0"/>
              <a:buChar char="•"/>
              <a:defRPr sz="1200" b="1" i="0" kern="1200">
                <a:solidFill>
                  <a:schemeClr val="tx1"/>
                </a:solidFill>
                <a:latin typeface="Raleway SemiBold" panose="020B0503030101060003" pitchFamily="34"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1" indent="0">
              <a:buNone/>
            </a:pPr>
            <a:r>
              <a:rPr lang="de-DE">
                <a:solidFill>
                  <a:schemeClr val="bg2">
                    <a:lumMod val="10000"/>
                  </a:schemeClr>
                </a:solidFill>
              </a:rPr>
              <a:t>Advisory</a:t>
            </a:r>
          </a:p>
          <a:p>
            <a:pPr marL="0" lvl="2" indent="0">
              <a:buNone/>
            </a:pPr>
            <a:endParaRPr lang="de-DE">
              <a:solidFill>
                <a:schemeClr val="bg2">
                  <a:lumMod val="10000"/>
                </a:schemeClr>
              </a:solidFill>
            </a:endParaRPr>
          </a:p>
          <a:p>
            <a:pPr marL="0" lvl="2" indent="0">
              <a:buNone/>
            </a:pPr>
            <a:r>
              <a:rPr lang="de-DE">
                <a:solidFill>
                  <a:schemeClr val="bg2">
                    <a:lumMod val="10000"/>
                  </a:schemeClr>
                </a:solidFill>
              </a:rPr>
              <a:t>A recent spam wave has been observed, calling citizens to save water. The attached PDF file contains malware which installs keyloggers. Once inside the network the malware seeks to infect further hosts by deploying the eternal blue exploit.</a:t>
            </a:r>
          </a:p>
        </p:txBody>
      </p:sp>
      <p:pic>
        <p:nvPicPr>
          <p:cNvPr id="33" name="Grafik 32">
            <a:extLst>
              <a:ext uri="{FF2B5EF4-FFF2-40B4-BE49-F238E27FC236}">
                <a16:creationId xmlns:a16="http://schemas.microsoft.com/office/drawing/2014/main" id="{98F9CD49-1F1B-334C-AA08-A5A081AE01BE}"/>
              </a:ext>
            </a:extLst>
          </p:cNvPr>
          <p:cNvPicPr>
            <a:picLocks noChangeAspect="1"/>
          </p:cNvPicPr>
          <p:nvPr/>
        </p:nvPicPr>
        <p:blipFill>
          <a:blip r:embed="rId4"/>
          <a:stretch>
            <a:fillRect/>
          </a:stretch>
        </p:blipFill>
        <p:spPr>
          <a:xfrm>
            <a:off x="104400" y="3560087"/>
            <a:ext cx="1993900" cy="609600"/>
          </a:xfrm>
          <a:prstGeom prst="rect">
            <a:avLst/>
          </a:prstGeom>
        </p:spPr>
      </p:pic>
      <p:sp>
        <p:nvSpPr>
          <p:cNvPr id="34" name="Textplatzhalter 1">
            <a:extLst>
              <a:ext uri="{FF2B5EF4-FFF2-40B4-BE49-F238E27FC236}">
                <a16:creationId xmlns:a16="http://schemas.microsoft.com/office/drawing/2014/main" id="{088DAB9F-86F4-7647-8323-2DF5EB9AD9E4}"/>
              </a:ext>
            </a:extLst>
          </p:cNvPr>
          <p:cNvSpPr txBox="1">
            <a:spLocks/>
          </p:cNvSpPr>
          <p:nvPr/>
        </p:nvSpPr>
        <p:spPr>
          <a:xfrm>
            <a:off x="410400" y="3642887"/>
            <a:ext cx="1576800" cy="734762"/>
          </a:xfrm>
          <a:prstGeom prst="rect">
            <a:avLst/>
          </a:prstGeom>
        </p:spPr>
        <p:txBody>
          <a:bodyPr vert="horz" lIns="0" tIns="0" rIns="0" bIns="0" rtlCol="0">
            <a:normAutofit/>
          </a:bodyPr>
          <a:lstStyle>
            <a:lvl1pPr marL="180000" indent="-180000" algn="l" defTabSz="180000" rtl="0" eaLnBrk="1" latinLnBrk="0" hangingPunct="1">
              <a:lnSpc>
                <a:spcPct val="95000"/>
              </a:lnSpc>
              <a:spcBef>
                <a:spcPts val="0"/>
              </a:spcBef>
              <a:buFont typeface="Arial" panose="020B0604020202020204" pitchFamily="34" charset="0"/>
              <a:buChar char="•"/>
              <a:defRPr sz="2000" b="1" i="0" kern="1200">
                <a:solidFill>
                  <a:schemeClr val="tx1"/>
                </a:solidFill>
                <a:latin typeface="Raleway" panose="020B0503030101060003" pitchFamily="34" charset="77"/>
                <a:ea typeface="+mn-ea"/>
                <a:cs typeface="+mn-cs"/>
              </a:defRPr>
            </a:lvl1pPr>
            <a:lvl2pPr marL="180000" indent="-180000" algn="l" defTabSz="180000" rtl="0" eaLnBrk="1" latinLnBrk="0" hangingPunct="1">
              <a:lnSpc>
                <a:spcPct val="95000"/>
              </a:lnSpc>
              <a:spcBef>
                <a:spcPts val="0"/>
              </a:spcBef>
              <a:buFont typeface="Arial" panose="020B0604020202020204" pitchFamily="34" charset="0"/>
              <a:buChar char="•"/>
              <a:defRPr sz="1600" b="1" i="0" kern="1200">
                <a:solidFill>
                  <a:schemeClr val="tx1"/>
                </a:solidFill>
                <a:latin typeface="Raleway" panose="020B0503030101060003" pitchFamily="34" charset="77"/>
                <a:ea typeface="+mn-ea"/>
                <a:cs typeface="+mn-cs"/>
              </a:defRPr>
            </a:lvl2pPr>
            <a:lvl3pPr marL="180000" indent="-180000" algn="l" defTabSz="180000" rtl="0" eaLnBrk="1" latinLnBrk="0" hangingPunct="1">
              <a:lnSpc>
                <a:spcPct val="95000"/>
              </a:lnSpc>
              <a:spcBef>
                <a:spcPts val="0"/>
              </a:spcBef>
              <a:buFont typeface="Arial" panose="020B0604020202020204" pitchFamily="34" charset="0"/>
              <a:buChar char="•"/>
              <a:defRPr sz="1400" b="1" i="0" kern="1200">
                <a:solidFill>
                  <a:schemeClr val="tx1"/>
                </a:solidFill>
                <a:latin typeface="Raleway SemiBold" panose="020B0503030101060003" pitchFamily="34" charset="77"/>
                <a:ea typeface="+mn-ea"/>
                <a:cs typeface="+mn-cs"/>
              </a:defRPr>
            </a:lvl3pPr>
            <a:lvl4pPr marL="180000" indent="-180000" algn="l" defTabSz="180000" rtl="0" eaLnBrk="1" latinLnBrk="0" hangingPunct="1">
              <a:lnSpc>
                <a:spcPct val="95000"/>
              </a:lnSpc>
              <a:spcBef>
                <a:spcPts val="0"/>
              </a:spcBef>
              <a:buFont typeface="Arial" panose="020B0604020202020204" pitchFamily="34" charset="0"/>
              <a:buChar char="•"/>
              <a:defRPr sz="1300" b="1" i="0" kern="1200">
                <a:solidFill>
                  <a:schemeClr val="tx1"/>
                </a:solidFill>
                <a:latin typeface="Raleway SemiBold" panose="020B0503030101060003" pitchFamily="34" charset="77"/>
                <a:ea typeface="+mn-ea"/>
                <a:cs typeface="+mn-cs"/>
              </a:defRPr>
            </a:lvl4pPr>
            <a:lvl5pPr marL="180000" indent="-180000" algn="l" defTabSz="180000" rtl="0" eaLnBrk="1" latinLnBrk="0" hangingPunct="1">
              <a:lnSpc>
                <a:spcPct val="95000"/>
              </a:lnSpc>
              <a:spcBef>
                <a:spcPts val="0"/>
              </a:spcBef>
              <a:buFont typeface="Arial" panose="020B0604020202020204" pitchFamily="34" charset="0"/>
              <a:buChar char="•"/>
              <a:defRPr sz="1200" b="1" i="0" kern="1200">
                <a:solidFill>
                  <a:schemeClr val="tx1"/>
                </a:solidFill>
                <a:latin typeface="Raleway SemiBold" panose="020B0503030101060003" pitchFamily="34"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2" indent="0">
              <a:buNone/>
            </a:pPr>
            <a:r>
              <a:rPr lang="en-GB" dirty="0">
                <a:solidFill>
                  <a:schemeClr val="bg1"/>
                </a:solidFill>
              </a:rPr>
              <a:t>15 Minutes: </a:t>
            </a:r>
          </a:p>
          <a:p>
            <a:pPr marL="0" lvl="2" indent="0">
              <a:buNone/>
            </a:pPr>
            <a:r>
              <a:rPr lang="en-GB" dirty="0">
                <a:solidFill>
                  <a:schemeClr val="bg1"/>
                </a:solidFill>
              </a:rPr>
              <a:t>Who does what?</a:t>
            </a:r>
          </a:p>
        </p:txBody>
      </p:sp>
    </p:spTree>
    <p:extLst>
      <p:ext uri="{BB962C8B-B14F-4D97-AF65-F5344CB8AC3E}">
        <p14:creationId xmlns:p14="http://schemas.microsoft.com/office/powerpoint/2010/main" val="29408506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ußzeilenplatzhalter 4">
            <a:extLst>
              <a:ext uri="{FF2B5EF4-FFF2-40B4-BE49-F238E27FC236}">
                <a16:creationId xmlns:a16="http://schemas.microsoft.com/office/drawing/2014/main" id="{199C40CC-EF41-5242-A48F-7B3A8764BBD5}"/>
              </a:ext>
            </a:extLst>
          </p:cNvPr>
          <p:cNvSpPr>
            <a:spLocks noGrp="1"/>
          </p:cNvSpPr>
          <p:nvPr>
            <p:ph type="ftr" sz="quarter" idx="10"/>
          </p:nvPr>
        </p:nvSpPr>
        <p:spPr/>
        <p:txBody>
          <a:bodyPr/>
          <a:lstStyle/>
          <a:p>
            <a:r>
              <a:rPr lang="en-GB" noProof="0"/>
              <a:t>Breach Workshop Waterplant, v1.1 © 2020, FIRST.Org</a:t>
            </a:r>
            <a:endParaRPr lang="en-GB" noProof="0" dirty="0"/>
          </a:p>
        </p:txBody>
      </p:sp>
      <p:sp>
        <p:nvSpPr>
          <p:cNvPr id="18" name="Textplatzhalter 1">
            <a:extLst>
              <a:ext uri="{FF2B5EF4-FFF2-40B4-BE49-F238E27FC236}">
                <a16:creationId xmlns:a16="http://schemas.microsoft.com/office/drawing/2014/main" id="{D7863D09-5536-0D44-B706-A49F78686FE0}"/>
              </a:ext>
            </a:extLst>
          </p:cNvPr>
          <p:cNvSpPr>
            <a:spLocks noGrp="1"/>
          </p:cNvSpPr>
          <p:nvPr>
            <p:ph type="body" sz="quarter" idx="11"/>
          </p:nvPr>
        </p:nvSpPr>
        <p:spPr>
          <a:xfrm>
            <a:off x="324000" y="360000"/>
            <a:ext cx="2124000" cy="3578400"/>
          </a:xfrm>
        </p:spPr>
        <p:txBody>
          <a:bodyPr>
            <a:normAutofit/>
          </a:bodyPr>
          <a:lstStyle/>
          <a:p>
            <a:pPr marL="0" lvl="2" indent="0">
              <a:buNone/>
            </a:pPr>
            <a:r>
              <a:rPr lang="en-GB" sz="1400" noProof="0" dirty="0"/>
              <a:t>14:30 The full board is now assembled as all the remaining pumps fail. </a:t>
            </a:r>
          </a:p>
          <a:p>
            <a:pPr marL="0" lvl="2" indent="0">
              <a:buNone/>
            </a:pPr>
            <a:endParaRPr lang="en-GB" sz="1400" noProof="0" dirty="0"/>
          </a:p>
          <a:p>
            <a:pPr marL="0" lvl="2" indent="0">
              <a:buNone/>
            </a:pPr>
            <a:r>
              <a:rPr lang="en-GB" sz="1400" noProof="0" dirty="0"/>
              <a:t>R1–R3 have enough water for ¼ day only for White Beach. It continues being hot.</a:t>
            </a:r>
          </a:p>
        </p:txBody>
      </p:sp>
      <p:grpSp>
        <p:nvGrpSpPr>
          <p:cNvPr id="20" name="Gruppieren 19">
            <a:extLst>
              <a:ext uri="{FF2B5EF4-FFF2-40B4-BE49-F238E27FC236}">
                <a16:creationId xmlns:a16="http://schemas.microsoft.com/office/drawing/2014/main" id="{07C8C0D7-ABCE-4B4C-B389-8357DC51D74A}"/>
              </a:ext>
            </a:extLst>
          </p:cNvPr>
          <p:cNvGrpSpPr/>
          <p:nvPr/>
        </p:nvGrpSpPr>
        <p:grpSpPr>
          <a:xfrm>
            <a:off x="0" y="4495809"/>
            <a:ext cx="8877300" cy="406421"/>
            <a:chOff x="0" y="4495809"/>
            <a:chExt cx="8877300" cy="406421"/>
          </a:xfrm>
        </p:grpSpPr>
        <p:pic>
          <p:nvPicPr>
            <p:cNvPr id="21" name="Grafik 20">
              <a:extLst>
                <a:ext uri="{FF2B5EF4-FFF2-40B4-BE49-F238E27FC236}">
                  <a16:creationId xmlns:a16="http://schemas.microsoft.com/office/drawing/2014/main" id="{2AA5BDA5-974C-7D49-B9AA-3B98E4E40CC5}"/>
                </a:ext>
              </a:extLst>
            </p:cNvPr>
            <p:cNvPicPr>
              <a:picLocks noChangeAspect="1"/>
            </p:cNvPicPr>
            <p:nvPr/>
          </p:nvPicPr>
          <p:blipFill>
            <a:blip r:embed="rId3"/>
            <a:stretch>
              <a:fillRect/>
            </a:stretch>
          </p:blipFill>
          <p:spPr>
            <a:xfrm>
              <a:off x="0" y="4523359"/>
              <a:ext cx="8877300" cy="88900"/>
            </a:xfrm>
            <a:prstGeom prst="rect">
              <a:avLst/>
            </a:prstGeom>
          </p:spPr>
        </p:pic>
        <p:sp>
          <p:nvSpPr>
            <p:cNvPr id="22" name="Oval 21">
              <a:extLst>
                <a:ext uri="{FF2B5EF4-FFF2-40B4-BE49-F238E27FC236}">
                  <a16:creationId xmlns:a16="http://schemas.microsoft.com/office/drawing/2014/main" id="{FE61FA08-E135-C945-B717-C548CB9A3F36}"/>
                </a:ext>
              </a:extLst>
            </p:cNvPr>
            <p:cNvSpPr/>
            <p:nvPr/>
          </p:nvSpPr>
          <p:spPr>
            <a:xfrm>
              <a:off x="958394"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23" name="Oval 22">
              <a:extLst>
                <a:ext uri="{FF2B5EF4-FFF2-40B4-BE49-F238E27FC236}">
                  <a16:creationId xmlns:a16="http://schemas.microsoft.com/office/drawing/2014/main" id="{198B84C5-A58A-E74C-B5C2-980EB53C03B8}"/>
                </a:ext>
              </a:extLst>
            </p:cNvPr>
            <p:cNvSpPr/>
            <p:nvPr/>
          </p:nvSpPr>
          <p:spPr>
            <a:xfrm>
              <a:off x="1847394"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24" name="Oval 23">
              <a:extLst>
                <a:ext uri="{FF2B5EF4-FFF2-40B4-BE49-F238E27FC236}">
                  <a16:creationId xmlns:a16="http://schemas.microsoft.com/office/drawing/2014/main" id="{E4C8B510-3088-2A43-B214-C8A18B00E34E}"/>
                </a:ext>
              </a:extLst>
            </p:cNvPr>
            <p:cNvSpPr/>
            <p:nvPr/>
          </p:nvSpPr>
          <p:spPr>
            <a:xfrm>
              <a:off x="2733219"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25" name="Oval 24">
              <a:extLst>
                <a:ext uri="{FF2B5EF4-FFF2-40B4-BE49-F238E27FC236}">
                  <a16:creationId xmlns:a16="http://schemas.microsoft.com/office/drawing/2014/main" id="{E8159A72-E64B-0E49-9637-4447EBDC854B}"/>
                </a:ext>
              </a:extLst>
            </p:cNvPr>
            <p:cNvSpPr/>
            <p:nvPr/>
          </p:nvSpPr>
          <p:spPr>
            <a:xfrm>
              <a:off x="3619044"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26" name="Oval 25">
              <a:extLst>
                <a:ext uri="{FF2B5EF4-FFF2-40B4-BE49-F238E27FC236}">
                  <a16:creationId xmlns:a16="http://schemas.microsoft.com/office/drawing/2014/main" id="{6B7DEE20-13D6-E04E-B243-6240DE9D5C90}"/>
                </a:ext>
              </a:extLst>
            </p:cNvPr>
            <p:cNvSpPr/>
            <p:nvPr/>
          </p:nvSpPr>
          <p:spPr>
            <a:xfrm>
              <a:off x="4504869"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27" name="Oval 26">
              <a:extLst>
                <a:ext uri="{FF2B5EF4-FFF2-40B4-BE49-F238E27FC236}">
                  <a16:creationId xmlns:a16="http://schemas.microsoft.com/office/drawing/2014/main" id="{7E07635C-9ECB-9F43-AD51-90EA32CB2A5B}"/>
                </a:ext>
              </a:extLst>
            </p:cNvPr>
            <p:cNvSpPr/>
            <p:nvPr/>
          </p:nvSpPr>
          <p:spPr>
            <a:xfrm>
              <a:off x="5393869"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28" name="Oval 27">
              <a:extLst>
                <a:ext uri="{FF2B5EF4-FFF2-40B4-BE49-F238E27FC236}">
                  <a16:creationId xmlns:a16="http://schemas.microsoft.com/office/drawing/2014/main" id="{B6AF6AB5-82A3-414A-9330-BD2E8CC675DE}"/>
                </a:ext>
              </a:extLst>
            </p:cNvPr>
            <p:cNvSpPr/>
            <p:nvPr/>
          </p:nvSpPr>
          <p:spPr>
            <a:xfrm>
              <a:off x="6279694"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29" name="Oval 28">
              <a:extLst>
                <a:ext uri="{FF2B5EF4-FFF2-40B4-BE49-F238E27FC236}">
                  <a16:creationId xmlns:a16="http://schemas.microsoft.com/office/drawing/2014/main" id="{C2DFA7F8-0DD7-714B-9DAA-88E79326976B}"/>
                </a:ext>
              </a:extLst>
            </p:cNvPr>
            <p:cNvSpPr/>
            <p:nvPr/>
          </p:nvSpPr>
          <p:spPr>
            <a:xfrm>
              <a:off x="7165519"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30" name="Oval 29">
              <a:extLst>
                <a:ext uri="{FF2B5EF4-FFF2-40B4-BE49-F238E27FC236}">
                  <a16:creationId xmlns:a16="http://schemas.microsoft.com/office/drawing/2014/main" id="{5CCE0C28-1F7E-AC44-92E7-4587949B188C}"/>
                </a:ext>
              </a:extLst>
            </p:cNvPr>
            <p:cNvSpPr/>
            <p:nvPr/>
          </p:nvSpPr>
          <p:spPr>
            <a:xfrm>
              <a:off x="8051344"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31" name="Textfeld 30">
              <a:extLst>
                <a:ext uri="{FF2B5EF4-FFF2-40B4-BE49-F238E27FC236}">
                  <a16:creationId xmlns:a16="http://schemas.microsoft.com/office/drawing/2014/main" id="{C0394B29-3CD6-E946-B475-C46C8DAA3FBD}"/>
                </a:ext>
              </a:extLst>
            </p:cNvPr>
            <p:cNvSpPr txBox="1"/>
            <p:nvPr/>
          </p:nvSpPr>
          <p:spPr>
            <a:xfrm>
              <a:off x="324000" y="4702175"/>
              <a:ext cx="1981200" cy="200055"/>
            </a:xfrm>
            <a:prstGeom prst="rect">
              <a:avLst/>
            </a:prstGeom>
            <a:noFill/>
          </p:spPr>
          <p:txBody>
            <a:bodyPr wrap="square" lIns="0" tIns="0" rIns="0" bIns="0" rtlCol="0">
              <a:spAutoFit/>
            </a:bodyPr>
            <a:lstStyle/>
            <a:p>
              <a:r>
                <a:rPr lang="de-DE" sz="1300" b="1" dirty="0">
                  <a:latin typeface="Raleway SemiBold" panose="020B0503030101060003" pitchFamily="34" charset="77"/>
                </a:rPr>
                <a:t>Workshop Progress</a:t>
              </a:r>
            </a:p>
          </p:txBody>
        </p:sp>
      </p:grpSp>
      <p:pic>
        <p:nvPicPr>
          <p:cNvPr id="2" name="Grafik 1">
            <a:extLst>
              <a:ext uri="{FF2B5EF4-FFF2-40B4-BE49-F238E27FC236}">
                <a16:creationId xmlns:a16="http://schemas.microsoft.com/office/drawing/2014/main" id="{0966F736-F62A-1F4B-8193-485259F0A944}"/>
              </a:ext>
            </a:extLst>
          </p:cNvPr>
          <p:cNvPicPr>
            <a:picLocks noChangeAspect="1"/>
          </p:cNvPicPr>
          <p:nvPr/>
        </p:nvPicPr>
        <p:blipFill>
          <a:blip r:embed="rId4"/>
          <a:stretch>
            <a:fillRect/>
          </a:stretch>
        </p:blipFill>
        <p:spPr>
          <a:xfrm>
            <a:off x="2667600" y="0"/>
            <a:ext cx="6477000" cy="4140200"/>
          </a:xfrm>
          <a:prstGeom prst="rect">
            <a:avLst/>
          </a:prstGeom>
        </p:spPr>
      </p:pic>
      <p:pic>
        <p:nvPicPr>
          <p:cNvPr id="35" name="Grafik 34">
            <a:extLst>
              <a:ext uri="{FF2B5EF4-FFF2-40B4-BE49-F238E27FC236}">
                <a16:creationId xmlns:a16="http://schemas.microsoft.com/office/drawing/2014/main" id="{3DF7316D-1C3A-AF47-A9A7-7A57B505F2E1}"/>
              </a:ext>
            </a:extLst>
          </p:cNvPr>
          <p:cNvPicPr>
            <a:picLocks noChangeAspect="1"/>
          </p:cNvPicPr>
          <p:nvPr/>
        </p:nvPicPr>
        <p:blipFill>
          <a:blip r:embed="rId5"/>
          <a:stretch>
            <a:fillRect/>
          </a:stretch>
        </p:blipFill>
        <p:spPr>
          <a:xfrm>
            <a:off x="104400" y="3560087"/>
            <a:ext cx="1993900" cy="609600"/>
          </a:xfrm>
          <a:prstGeom prst="rect">
            <a:avLst/>
          </a:prstGeom>
        </p:spPr>
      </p:pic>
      <p:sp>
        <p:nvSpPr>
          <p:cNvPr id="36" name="Textplatzhalter 1">
            <a:extLst>
              <a:ext uri="{FF2B5EF4-FFF2-40B4-BE49-F238E27FC236}">
                <a16:creationId xmlns:a16="http://schemas.microsoft.com/office/drawing/2014/main" id="{AC48E62E-9410-E147-81E7-A1A5C173A09E}"/>
              </a:ext>
            </a:extLst>
          </p:cNvPr>
          <p:cNvSpPr txBox="1">
            <a:spLocks/>
          </p:cNvSpPr>
          <p:nvPr/>
        </p:nvSpPr>
        <p:spPr>
          <a:xfrm>
            <a:off x="410400" y="3642887"/>
            <a:ext cx="1576800" cy="734762"/>
          </a:xfrm>
          <a:prstGeom prst="rect">
            <a:avLst/>
          </a:prstGeom>
        </p:spPr>
        <p:txBody>
          <a:bodyPr vert="horz" lIns="0" tIns="0" rIns="0" bIns="0" rtlCol="0">
            <a:normAutofit/>
          </a:bodyPr>
          <a:lstStyle>
            <a:lvl1pPr marL="180000" indent="-180000" algn="l" defTabSz="180000" rtl="0" eaLnBrk="1" latinLnBrk="0" hangingPunct="1">
              <a:lnSpc>
                <a:spcPct val="95000"/>
              </a:lnSpc>
              <a:spcBef>
                <a:spcPts val="0"/>
              </a:spcBef>
              <a:buFont typeface="Arial" panose="020B0604020202020204" pitchFamily="34" charset="0"/>
              <a:buChar char="•"/>
              <a:defRPr sz="2000" b="1" i="0" kern="1200">
                <a:solidFill>
                  <a:schemeClr val="tx1"/>
                </a:solidFill>
                <a:latin typeface="Raleway" panose="020B0503030101060003" pitchFamily="34" charset="77"/>
                <a:ea typeface="+mn-ea"/>
                <a:cs typeface="+mn-cs"/>
              </a:defRPr>
            </a:lvl1pPr>
            <a:lvl2pPr marL="180000" indent="-180000" algn="l" defTabSz="180000" rtl="0" eaLnBrk="1" latinLnBrk="0" hangingPunct="1">
              <a:lnSpc>
                <a:spcPct val="95000"/>
              </a:lnSpc>
              <a:spcBef>
                <a:spcPts val="0"/>
              </a:spcBef>
              <a:buFont typeface="Arial" panose="020B0604020202020204" pitchFamily="34" charset="0"/>
              <a:buChar char="•"/>
              <a:defRPr sz="1600" b="1" i="0" kern="1200">
                <a:solidFill>
                  <a:schemeClr val="tx1"/>
                </a:solidFill>
                <a:latin typeface="Raleway" panose="020B0503030101060003" pitchFamily="34" charset="77"/>
                <a:ea typeface="+mn-ea"/>
                <a:cs typeface="+mn-cs"/>
              </a:defRPr>
            </a:lvl2pPr>
            <a:lvl3pPr marL="180000" indent="-180000" algn="l" defTabSz="180000" rtl="0" eaLnBrk="1" latinLnBrk="0" hangingPunct="1">
              <a:lnSpc>
                <a:spcPct val="95000"/>
              </a:lnSpc>
              <a:spcBef>
                <a:spcPts val="0"/>
              </a:spcBef>
              <a:buFont typeface="Arial" panose="020B0604020202020204" pitchFamily="34" charset="0"/>
              <a:buChar char="•"/>
              <a:defRPr sz="1400" b="1" i="0" kern="1200">
                <a:solidFill>
                  <a:schemeClr val="tx1"/>
                </a:solidFill>
                <a:latin typeface="Raleway SemiBold" panose="020B0503030101060003" pitchFamily="34" charset="77"/>
                <a:ea typeface="+mn-ea"/>
                <a:cs typeface="+mn-cs"/>
              </a:defRPr>
            </a:lvl3pPr>
            <a:lvl4pPr marL="180000" indent="-180000" algn="l" defTabSz="180000" rtl="0" eaLnBrk="1" latinLnBrk="0" hangingPunct="1">
              <a:lnSpc>
                <a:spcPct val="95000"/>
              </a:lnSpc>
              <a:spcBef>
                <a:spcPts val="0"/>
              </a:spcBef>
              <a:buFont typeface="Arial" panose="020B0604020202020204" pitchFamily="34" charset="0"/>
              <a:buChar char="•"/>
              <a:defRPr sz="1300" b="1" i="0" kern="1200">
                <a:solidFill>
                  <a:schemeClr val="tx1"/>
                </a:solidFill>
                <a:latin typeface="Raleway SemiBold" panose="020B0503030101060003" pitchFamily="34" charset="77"/>
                <a:ea typeface="+mn-ea"/>
                <a:cs typeface="+mn-cs"/>
              </a:defRPr>
            </a:lvl4pPr>
            <a:lvl5pPr marL="180000" indent="-180000" algn="l" defTabSz="180000" rtl="0" eaLnBrk="1" latinLnBrk="0" hangingPunct="1">
              <a:lnSpc>
                <a:spcPct val="95000"/>
              </a:lnSpc>
              <a:spcBef>
                <a:spcPts val="0"/>
              </a:spcBef>
              <a:buFont typeface="Arial" panose="020B0604020202020204" pitchFamily="34" charset="0"/>
              <a:buChar char="•"/>
              <a:defRPr sz="1200" b="1" i="0" kern="1200">
                <a:solidFill>
                  <a:schemeClr val="tx1"/>
                </a:solidFill>
                <a:latin typeface="Raleway SemiBold" panose="020B0503030101060003" pitchFamily="34"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2" indent="0">
              <a:buNone/>
            </a:pPr>
            <a:r>
              <a:rPr lang="en-GB" dirty="0">
                <a:solidFill>
                  <a:schemeClr val="bg1"/>
                </a:solidFill>
              </a:rPr>
              <a:t>15 Minutes: </a:t>
            </a:r>
          </a:p>
          <a:p>
            <a:pPr marL="0" lvl="2" indent="0">
              <a:buNone/>
            </a:pPr>
            <a:r>
              <a:rPr lang="en-GB" dirty="0">
                <a:solidFill>
                  <a:schemeClr val="bg1"/>
                </a:solidFill>
              </a:rPr>
              <a:t>Who does what?</a:t>
            </a:r>
          </a:p>
        </p:txBody>
      </p:sp>
    </p:spTree>
    <p:extLst>
      <p:ext uri="{BB962C8B-B14F-4D97-AF65-F5344CB8AC3E}">
        <p14:creationId xmlns:p14="http://schemas.microsoft.com/office/powerpoint/2010/main" val="7760612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ußzeilenplatzhalter 4">
            <a:extLst>
              <a:ext uri="{FF2B5EF4-FFF2-40B4-BE49-F238E27FC236}">
                <a16:creationId xmlns:a16="http://schemas.microsoft.com/office/drawing/2014/main" id="{B663068A-0827-974B-B8E4-CFCBBCAA3EA5}"/>
              </a:ext>
            </a:extLst>
          </p:cNvPr>
          <p:cNvSpPr>
            <a:spLocks noGrp="1"/>
          </p:cNvSpPr>
          <p:nvPr>
            <p:ph type="ftr" sz="quarter" idx="10"/>
          </p:nvPr>
        </p:nvSpPr>
        <p:spPr/>
        <p:txBody>
          <a:bodyPr/>
          <a:lstStyle/>
          <a:p>
            <a:r>
              <a:rPr lang="en-GB" noProof="0"/>
              <a:t>Breach Workshop Waterplant, v1.1 © 2020, FIRST.Org</a:t>
            </a:r>
            <a:endParaRPr lang="en-GB" noProof="0" dirty="0"/>
          </a:p>
        </p:txBody>
      </p:sp>
      <p:sp>
        <p:nvSpPr>
          <p:cNvPr id="18" name="Textplatzhalter 1">
            <a:extLst>
              <a:ext uri="{FF2B5EF4-FFF2-40B4-BE49-F238E27FC236}">
                <a16:creationId xmlns:a16="http://schemas.microsoft.com/office/drawing/2014/main" id="{D7863D09-5536-0D44-B706-A49F78686FE0}"/>
              </a:ext>
            </a:extLst>
          </p:cNvPr>
          <p:cNvSpPr>
            <a:spLocks noGrp="1"/>
          </p:cNvSpPr>
          <p:nvPr>
            <p:ph type="body" sz="quarter" idx="11"/>
          </p:nvPr>
        </p:nvSpPr>
        <p:spPr>
          <a:xfrm>
            <a:off x="324000" y="360000"/>
            <a:ext cx="2124000" cy="3578400"/>
          </a:xfrm>
        </p:spPr>
        <p:txBody>
          <a:bodyPr>
            <a:normAutofit/>
          </a:bodyPr>
          <a:lstStyle/>
          <a:p>
            <a:pPr marL="0" lvl="2" indent="0">
              <a:buNone/>
            </a:pPr>
            <a:r>
              <a:rPr lang="en-GB" sz="1400" noProof="0" dirty="0"/>
              <a:t>15:00 It turns out that Friday operations officer has also received such a mail on Friday and has opened it. </a:t>
            </a:r>
          </a:p>
          <a:p>
            <a:pPr marL="0" lvl="2" indent="0">
              <a:buNone/>
            </a:pPr>
            <a:r>
              <a:rPr lang="en-GB" sz="1400" noProof="0" dirty="0"/>
              <a:t>16:00 The IT teams are now in and check the office infrastructure. The junior intern suggesting that the control network should be investigated too is told that it is protected by a firewall and not vulnerable.</a:t>
            </a:r>
          </a:p>
        </p:txBody>
      </p:sp>
      <p:grpSp>
        <p:nvGrpSpPr>
          <p:cNvPr id="20" name="Gruppieren 19">
            <a:extLst>
              <a:ext uri="{FF2B5EF4-FFF2-40B4-BE49-F238E27FC236}">
                <a16:creationId xmlns:a16="http://schemas.microsoft.com/office/drawing/2014/main" id="{07C8C0D7-ABCE-4B4C-B389-8357DC51D74A}"/>
              </a:ext>
            </a:extLst>
          </p:cNvPr>
          <p:cNvGrpSpPr/>
          <p:nvPr/>
        </p:nvGrpSpPr>
        <p:grpSpPr>
          <a:xfrm>
            <a:off x="0" y="4495809"/>
            <a:ext cx="8877300" cy="406421"/>
            <a:chOff x="0" y="4495809"/>
            <a:chExt cx="8877300" cy="406421"/>
          </a:xfrm>
        </p:grpSpPr>
        <p:pic>
          <p:nvPicPr>
            <p:cNvPr id="21" name="Grafik 20">
              <a:extLst>
                <a:ext uri="{FF2B5EF4-FFF2-40B4-BE49-F238E27FC236}">
                  <a16:creationId xmlns:a16="http://schemas.microsoft.com/office/drawing/2014/main" id="{2AA5BDA5-974C-7D49-B9AA-3B98E4E40CC5}"/>
                </a:ext>
              </a:extLst>
            </p:cNvPr>
            <p:cNvPicPr>
              <a:picLocks noChangeAspect="1"/>
            </p:cNvPicPr>
            <p:nvPr/>
          </p:nvPicPr>
          <p:blipFill>
            <a:blip r:embed="rId3"/>
            <a:stretch>
              <a:fillRect/>
            </a:stretch>
          </p:blipFill>
          <p:spPr>
            <a:xfrm>
              <a:off x="0" y="4523359"/>
              <a:ext cx="8877300" cy="88900"/>
            </a:xfrm>
            <a:prstGeom prst="rect">
              <a:avLst/>
            </a:prstGeom>
          </p:spPr>
        </p:pic>
        <p:sp>
          <p:nvSpPr>
            <p:cNvPr id="22" name="Oval 21">
              <a:extLst>
                <a:ext uri="{FF2B5EF4-FFF2-40B4-BE49-F238E27FC236}">
                  <a16:creationId xmlns:a16="http://schemas.microsoft.com/office/drawing/2014/main" id="{FE61FA08-E135-C945-B717-C548CB9A3F36}"/>
                </a:ext>
              </a:extLst>
            </p:cNvPr>
            <p:cNvSpPr/>
            <p:nvPr/>
          </p:nvSpPr>
          <p:spPr>
            <a:xfrm>
              <a:off x="958394"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23" name="Oval 22">
              <a:extLst>
                <a:ext uri="{FF2B5EF4-FFF2-40B4-BE49-F238E27FC236}">
                  <a16:creationId xmlns:a16="http://schemas.microsoft.com/office/drawing/2014/main" id="{198B84C5-A58A-E74C-B5C2-980EB53C03B8}"/>
                </a:ext>
              </a:extLst>
            </p:cNvPr>
            <p:cNvSpPr/>
            <p:nvPr/>
          </p:nvSpPr>
          <p:spPr>
            <a:xfrm>
              <a:off x="1847394"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24" name="Oval 23">
              <a:extLst>
                <a:ext uri="{FF2B5EF4-FFF2-40B4-BE49-F238E27FC236}">
                  <a16:creationId xmlns:a16="http://schemas.microsoft.com/office/drawing/2014/main" id="{E4C8B510-3088-2A43-B214-C8A18B00E34E}"/>
                </a:ext>
              </a:extLst>
            </p:cNvPr>
            <p:cNvSpPr/>
            <p:nvPr/>
          </p:nvSpPr>
          <p:spPr>
            <a:xfrm>
              <a:off x="2733219"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25" name="Oval 24">
              <a:extLst>
                <a:ext uri="{FF2B5EF4-FFF2-40B4-BE49-F238E27FC236}">
                  <a16:creationId xmlns:a16="http://schemas.microsoft.com/office/drawing/2014/main" id="{E8159A72-E64B-0E49-9637-4447EBDC854B}"/>
                </a:ext>
              </a:extLst>
            </p:cNvPr>
            <p:cNvSpPr/>
            <p:nvPr/>
          </p:nvSpPr>
          <p:spPr>
            <a:xfrm>
              <a:off x="3619044"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26" name="Oval 25">
              <a:extLst>
                <a:ext uri="{FF2B5EF4-FFF2-40B4-BE49-F238E27FC236}">
                  <a16:creationId xmlns:a16="http://schemas.microsoft.com/office/drawing/2014/main" id="{6B7DEE20-13D6-E04E-B243-6240DE9D5C90}"/>
                </a:ext>
              </a:extLst>
            </p:cNvPr>
            <p:cNvSpPr/>
            <p:nvPr/>
          </p:nvSpPr>
          <p:spPr>
            <a:xfrm>
              <a:off x="4504869"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27" name="Oval 26">
              <a:extLst>
                <a:ext uri="{FF2B5EF4-FFF2-40B4-BE49-F238E27FC236}">
                  <a16:creationId xmlns:a16="http://schemas.microsoft.com/office/drawing/2014/main" id="{7E07635C-9ECB-9F43-AD51-90EA32CB2A5B}"/>
                </a:ext>
              </a:extLst>
            </p:cNvPr>
            <p:cNvSpPr/>
            <p:nvPr/>
          </p:nvSpPr>
          <p:spPr>
            <a:xfrm>
              <a:off x="5393869"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28" name="Oval 27">
              <a:extLst>
                <a:ext uri="{FF2B5EF4-FFF2-40B4-BE49-F238E27FC236}">
                  <a16:creationId xmlns:a16="http://schemas.microsoft.com/office/drawing/2014/main" id="{B6AF6AB5-82A3-414A-9330-BD2E8CC675DE}"/>
                </a:ext>
              </a:extLst>
            </p:cNvPr>
            <p:cNvSpPr/>
            <p:nvPr/>
          </p:nvSpPr>
          <p:spPr>
            <a:xfrm>
              <a:off x="6279694"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29" name="Oval 28">
              <a:extLst>
                <a:ext uri="{FF2B5EF4-FFF2-40B4-BE49-F238E27FC236}">
                  <a16:creationId xmlns:a16="http://schemas.microsoft.com/office/drawing/2014/main" id="{C2DFA7F8-0DD7-714B-9DAA-88E79326976B}"/>
                </a:ext>
              </a:extLst>
            </p:cNvPr>
            <p:cNvSpPr/>
            <p:nvPr/>
          </p:nvSpPr>
          <p:spPr>
            <a:xfrm>
              <a:off x="7165519"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30" name="Oval 29">
              <a:extLst>
                <a:ext uri="{FF2B5EF4-FFF2-40B4-BE49-F238E27FC236}">
                  <a16:creationId xmlns:a16="http://schemas.microsoft.com/office/drawing/2014/main" id="{5CCE0C28-1F7E-AC44-92E7-4587949B188C}"/>
                </a:ext>
              </a:extLst>
            </p:cNvPr>
            <p:cNvSpPr/>
            <p:nvPr/>
          </p:nvSpPr>
          <p:spPr>
            <a:xfrm>
              <a:off x="8051344"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31" name="Textfeld 30">
              <a:extLst>
                <a:ext uri="{FF2B5EF4-FFF2-40B4-BE49-F238E27FC236}">
                  <a16:creationId xmlns:a16="http://schemas.microsoft.com/office/drawing/2014/main" id="{C0394B29-3CD6-E946-B475-C46C8DAA3FBD}"/>
                </a:ext>
              </a:extLst>
            </p:cNvPr>
            <p:cNvSpPr txBox="1"/>
            <p:nvPr/>
          </p:nvSpPr>
          <p:spPr>
            <a:xfrm>
              <a:off x="324000" y="4702175"/>
              <a:ext cx="1981200" cy="200055"/>
            </a:xfrm>
            <a:prstGeom prst="rect">
              <a:avLst/>
            </a:prstGeom>
            <a:noFill/>
          </p:spPr>
          <p:txBody>
            <a:bodyPr wrap="square" lIns="0" tIns="0" rIns="0" bIns="0" rtlCol="0">
              <a:spAutoFit/>
            </a:bodyPr>
            <a:lstStyle/>
            <a:p>
              <a:r>
                <a:rPr lang="de-DE" sz="1300" b="1" dirty="0">
                  <a:latin typeface="Raleway SemiBold" panose="020B0503030101060003" pitchFamily="34" charset="77"/>
                </a:rPr>
                <a:t>Workshop Progress</a:t>
              </a:r>
            </a:p>
          </p:txBody>
        </p:sp>
      </p:grpSp>
      <p:pic>
        <p:nvPicPr>
          <p:cNvPr id="4" name="Grafik 3">
            <a:extLst>
              <a:ext uri="{FF2B5EF4-FFF2-40B4-BE49-F238E27FC236}">
                <a16:creationId xmlns:a16="http://schemas.microsoft.com/office/drawing/2014/main" id="{D3C574F7-1498-3648-886F-F2EE904E0A08}"/>
              </a:ext>
            </a:extLst>
          </p:cNvPr>
          <p:cNvPicPr>
            <a:picLocks noChangeAspect="1"/>
          </p:cNvPicPr>
          <p:nvPr/>
        </p:nvPicPr>
        <p:blipFill>
          <a:blip r:embed="rId4"/>
          <a:stretch>
            <a:fillRect/>
          </a:stretch>
        </p:blipFill>
        <p:spPr>
          <a:xfrm>
            <a:off x="2667600" y="0"/>
            <a:ext cx="6477000" cy="4140200"/>
          </a:xfrm>
          <a:prstGeom prst="rect">
            <a:avLst/>
          </a:prstGeom>
        </p:spPr>
      </p:pic>
      <p:pic>
        <p:nvPicPr>
          <p:cNvPr id="32" name="Grafik 31">
            <a:extLst>
              <a:ext uri="{FF2B5EF4-FFF2-40B4-BE49-F238E27FC236}">
                <a16:creationId xmlns:a16="http://schemas.microsoft.com/office/drawing/2014/main" id="{02330ACC-329F-3A4C-AF35-E653E2C174CA}"/>
              </a:ext>
            </a:extLst>
          </p:cNvPr>
          <p:cNvPicPr>
            <a:picLocks noChangeAspect="1"/>
          </p:cNvPicPr>
          <p:nvPr/>
        </p:nvPicPr>
        <p:blipFill>
          <a:blip r:embed="rId5"/>
          <a:stretch>
            <a:fillRect/>
          </a:stretch>
        </p:blipFill>
        <p:spPr>
          <a:xfrm>
            <a:off x="104400" y="3560087"/>
            <a:ext cx="1993900" cy="609600"/>
          </a:xfrm>
          <a:prstGeom prst="rect">
            <a:avLst/>
          </a:prstGeom>
        </p:spPr>
      </p:pic>
      <p:sp>
        <p:nvSpPr>
          <p:cNvPr id="33" name="Textplatzhalter 1">
            <a:extLst>
              <a:ext uri="{FF2B5EF4-FFF2-40B4-BE49-F238E27FC236}">
                <a16:creationId xmlns:a16="http://schemas.microsoft.com/office/drawing/2014/main" id="{CC34C4FB-DB9F-F249-9D63-242856FA9302}"/>
              </a:ext>
            </a:extLst>
          </p:cNvPr>
          <p:cNvSpPr txBox="1">
            <a:spLocks/>
          </p:cNvSpPr>
          <p:nvPr/>
        </p:nvSpPr>
        <p:spPr>
          <a:xfrm>
            <a:off x="410400" y="3642887"/>
            <a:ext cx="1576800" cy="734762"/>
          </a:xfrm>
          <a:prstGeom prst="rect">
            <a:avLst/>
          </a:prstGeom>
        </p:spPr>
        <p:txBody>
          <a:bodyPr vert="horz" lIns="0" tIns="0" rIns="0" bIns="0" rtlCol="0">
            <a:normAutofit/>
          </a:bodyPr>
          <a:lstStyle>
            <a:lvl1pPr marL="180000" indent="-180000" algn="l" defTabSz="180000" rtl="0" eaLnBrk="1" latinLnBrk="0" hangingPunct="1">
              <a:lnSpc>
                <a:spcPct val="95000"/>
              </a:lnSpc>
              <a:spcBef>
                <a:spcPts val="0"/>
              </a:spcBef>
              <a:buFont typeface="Arial" panose="020B0604020202020204" pitchFamily="34" charset="0"/>
              <a:buChar char="•"/>
              <a:defRPr sz="2000" b="1" i="0" kern="1200">
                <a:solidFill>
                  <a:schemeClr val="tx1"/>
                </a:solidFill>
                <a:latin typeface="Raleway" panose="020B0503030101060003" pitchFamily="34" charset="77"/>
                <a:ea typeface="+mn-ea"/>
                <a:cs typeface="+mn-cs"/>
              </a:defRPr>
            </a:lvl1pPr>
            <a:lvl2pPr marL="180000" indent="-180000" algn="l" defTabSz="180000" rtl="0" eaLnBrk="1" latinLnBrk="0" hangingPunct="1">
              <a:lnSpc>
                <a:spcPct val="95000"/>
              </a:lnSpc>
              <a:spcBef>
                <a:spcPts val="0"/>
              </a:spcBef>
              <a:buFont typeface="Arial" panose="020B0604020202020204" pitchFamily="34" charset="0"/>
              <a:buChar char="•"/>
              <a:defRPr sz="1600" b="1" i="0" kern="1200">
                <a:solidFill>
                  <a:schemeClr val="tx1"/>
                </a:solidFill>
                <a:latin typeface="Raleway" panose="020B0503030101060003" pitchFamily="34" charset="77"/>
                <a:ea typeface="+mn-ea"/>
                <a:cs typeface="+mn-cs"/>
              </a:defRPr>
            </a:lvl2pPr>
            <a:lvl3pPr marL="180000" indent="-180000" algn="l" defTabSz="180000" rtl="0" eaLnBrk="1" latinLnBrk="0" hangingPunct="1">
              <a:lnSpc>
                <a:spcPct val="95000"/>
              </a:lnSpc>
              <a:spcBef>
                <a:spcPts val="0"/>
              </a:spcBef>
              <a:buFont typeface="Arial" panose="020B0604020202020204" pitchFamily="34" charset="0"/>
              <a:buChar char="•"/>
              <a:defRPr sz="1400" b="1" i="0" kern="1200">
                <a:solidFill>
                  <a:schemeClr val="tx1"/>
                </a:solidFill>
                <a:latin typeface="Raleway SemiBold" panose="020B0503030101060003" pitchFamily="34" charset="77"/>
                <a:ea typeface="+mn-ea"/>
                <a:cs typeface="+mn-cs"/>
              </a:defRPr>
            </a:lvl3pPr>
            <a:lvl4pPr marL="180000" indent="-180000" algn="l" defTabSz="180000" rtl="0" eaLnBrk="1" latinLnBrk="0" hangingPunct="1">
              <a:lnSpc>
                <a:spcPct val="95000"/>
              </a:lnSpc>
              <a:spcBef>
                <a:spcPts val="0"/>
              </a:spcBef>
              <a:buFont typeface="Arial" panose="020B0604020202020204" pitchFamily="34" charset="0"/>
              <a:buChar char="•"/>
              <a:defRPr sz="1300" b="1" i="0" kern="1200">
                <a:solidFill>
                  <a:schemeClr val="tx1"/>
                </a:solidFill>
                <a:latin typeface="Raleway SemiBold" panose="020B0503030101060003" pitchFamily="34" charset="77"/>
                <a:ea typeface="+mn-ea"/>
                <a:cs typeface="+mn-cs"/>
              </a:defRPr>
            </a:lvl4pPr>
            <a:lvl5pPr marL="180000" indent="-180000" algn="l" defTabSz="180000" rtl="0" eaLnBrk="1" latinLnBrk="0" hangingPunct="1">
              <a:lnSpc>
                <a:spcPct val="95000"/>
              </a:lnSpc>
              <a:spcBef>
                <a:spcPts val="0"/>
              </a:spcBef>
              <a:buFont typeface="Arial" panose="020B0604020202020204" pitchFamily="34" charset="0"/>
              <a:buChar char="•"/>
              <a:defRPr sz="1200" b="1" i="0" kern="1200">
                <a:solidFill>
                  <a:schemeClr val="tx1"/>
                </a:solidFill>
                <a:latin typeface="Raleway SemiBold" panose="020B0503030101060003" pitchFamily="34"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2" indent="0">
              <a:buNone/>
            </a:pPr>
            <a:r>
              <a:rPr lang="en-GB" dirty="0">
                <a:solidFill>
                  <a:schemeClr val="bg1"/>
                </a:solidFill>
              </a:rPr>
              <a:t>15 Minutes: </a:t>
            </a:r>
          </a:p>
          <a:p>
            <a:pPr marL="0" lvl="2" indent="0">
              <a:buNone/>
            </a:pPr>
            <a:r>
              <a:rPr lang="en-GB" dirty="0">
                <a:solidFill>
                  <a:schemeClr val="bg1"/>
                </a:solidFill>
              </a:rPr>
              <a:t>Who does what?</a:t>
            </a:r>
          </a:p>
        </p:txBody>
      </p:sp>
    </p:spTree>
    <p:extLst>
      <p:ext uri="{BB962C8B-B14F-4D97-AF65-F5344CB8AC3E}">
        <p14:creationId xmlns:p14="http://schemas.microsoft.com/office/powerpoint/2010/main" val="37367662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ußzeilenplatzhalter 3">
            <a:extLst>
              <a:ext uri="{FF2B5EF4-FFF2-40B4-BE49-F238E27FC236}">
                <a16:creationId xmlns:a16="http://schemas.microsoft.com/office/drawing/2014/main" id="{46F3E1CD-8274-C448-9A9F-6FC5B5CD8B92}"/>
              </a:ext>
            </a:extLst>
          </p:cNvPr>
          <p:cNvSpPr>
            <a:spLocks noGrp="1"/>
          </p:cNvSpPr>
          <p:nvPr>
            <p:ph type="ftr" sz="quarter" idx="10"/>
          </p:nvPr>
        </p:nvSpPr>
        <p:spPr/>
        <p:txBody>
          <a:bodyPr/>
          <a:lstStyle/>
          <a:p>
            <a:r>
              <a:rPr lang="en-GB" noProof="0"/>
              <a:t>Breach Workshop Waterplant, v1.1 © 2020, FIRST.Org</a:t>
            </a:r>
            <a:endParaRPr lang="en-GB" noProof="0" dirty="0"/>
          </a:p>
        </p:txBody>
      </p:sp>
      <p:sp>
        <p:nvSpPr>
          <p:cNvPr id="18" name="Textplatzhalter 1">
            <a:extLst>
              <a:ext uri="{FF2B5EF4-FFF2-40B4-BE49-F238E27FC236}">
                <a16:creationId xmlns:a16="http://schemas.microsoft.com/office/drawing/2014/main" id="{D7863D09-5536-0D44-B706-A49F78686FE0}"/>
              </a:ext>
            </a:extLst>
          </p:cNvPr>
          <p:cNvSpPr>
            <a:spLocks noGrp="1"/>
          </p:cNvSpPr>
          <p:nvPr>
            <p:ph type="body" sz="quarter" idx="11"/>
          </p:nvPr>
        </p:nvSpPr>
        <p:spPr>
          <a:xfrm>
            <a:off x="324000" y="360000"/>
            <a:ext cx="2124000" cy="3578400"/>
          </a:xfrm>
        </p:spPr>
        <p:txBody>
          <a:bodyPr>
            <a:normAutofit/>
          </a:bodyPr>
          <a:lstStyle/>
          <a:p>
            <a:pPr marL="0" lvl="2" indent="0">
              <a:buNone/>
            </a:pPr>
            <a:r>
              <a:rPr lang="en-GB" sz="1400" noProof="0" dirty="0"/>
              <a:t>19:00 Alpha Ville now has a water shortage. </a:t>
            </a:r>
          </a:p>
          <a:p>
            <a:pPr marL="0" lvl="2" indent="0">
              <a:buNone/>
            </a:pPr>
            <a:endParaRPr lang="en-GB" sz="1400" noProof="0" dirty="0"/>
          </a:p>
          <a:p>
            <a:pPr marL="0" lvl="2" indent="0">
              <a:buNone/>
            </a:pPr>
            <a:r>
              <a:rPr lang="en-GB" sz="1400" noProof="0" dirty="0"/>
              <a:t>The head engineer that was retired last you on short notice (but with a good package) to save costs calls in offering help. He suggests to put the pumps into manual mode which requires staff on site, but seems to work.</a:t>
            </a:r>
          </a:p>
        </p:txBody>
      </p:sp>
      <p:pic>
        <p:nvPicPr>
          <p:cNvPr id="17" name="Grafik 16">
            <a:extLst>
              <a:ext uri="{FF2B5EF4-FFF2-40B4-BE49-F238E27FC236}">
                <a16:creationId xmlns:a16="http://schemas.microsoft.com/office/drawing/2014/main" id="{7CD6CF81-24F5-6148-9372-DFA77515307A}"/>
              </a:ext>
            </a:extLst>
          </p:cNvPr>
          <p:cNvPicPr>
            <a:picLocks noChangeAspect="1"/>
          </p:cNvPicPr>
          <p:nvPr/>
        </p:nvPicPr>
        <p:blipFill>
          <a:blip r:embed="rId3"/>
          <a:stretch>
            <a:fillRect/>
          </a:stretch>
        </p:blipFill>
        <p:spPr>
          <a:xfrm>
            <a:off x="104400" y="3560087"/>
            <a:ext cx="1993900" cy="609600"/>
          </a:xfrm>
          <a:prstGeom prst="rect">
            <a:avLst/>
          </a:prstGeom>
        </p:spPr>
      </p:pic>
      <p:sp>
        <p:nvSpPr>
          <p:cNvPr id="19" name="Textplatzhalter 1">
            <a:extLst>
              <a:ext uri="{FF2B5EF4-FFF2-40B4-BE49-F238E27FC236}">
                <a16:creationId xmlns:a16="http://schemas.microsoft.com/office/drawing/2014/main" id="{B77A7C4E-31C5-4C4F-809C-FA24ECB3CF2B}"/>
              </a:ext>
            </a:extLst>
          </p:cNvPr>
          <p:cNvSpPr txBox="1">
            <a:spLocks/>
          </p:cNvSpPr>
          <p:nvPr/>
        </p:nvSpPr>
        <p:spPr>
          <a:xfrm>
            <a:off x="410400" y="3642887"/>
            <a:ext cx="1576800" cy="734762"/>
          </a:xfrm>
          <a:prstGeom prst="rect">
            <a:avLst/>
          </a:prstGeom>
        </p:spPr>
        <p:txBody>
          <a:bodyPr vert="horz" lIns="0" tIns="0" rIns="0" bIns="0" rtlCol="0">
            <a:normAutofit/>
          </a:bodyPr>
          <a:lstStyle>
            <a:lvl1pPr marL="180000" indent="-180000" algn="l" defTabSz="180000" rtl="0" eaLnBrk="1" latinLnBrk="0" hangingPunct="1">
              <a:lnSpc>
                <a:spcPct val="95000"/>
              </a:lnSpc>
              <a:spcBef>
                <a:spcPts val="0"/>
              </a:spcBef>
              <a:buFont typeface="Arial" panose="020B0604020202020204" pitchFamily="34" charset="0"/>
              <a:buChar char="•"/>
              <a:defRPr sz="2000" b="1" i="0" kern="1200">
                <a:solidFill>
                  <a:schemeClr val="tx1"/>
                </a:solidFill>
                <a:latin typeface="Raleway" panose="020B0503030101060003" pitchFamily="34" charset="77"/>
                <a:ea typeface="+mn-ea"/>
                <a:cs typeface="+mn-cs"/>
              </a:defRPr>
            </a:lvl1pPr>
            <a:lvl2pPr marL="180000" indent="-180000" algn="l" defTabSz="180000" rtl="0" eaLnBrk="1" latinLnBrk="0" hangingPunct="1">
              <a:lnSpc>
                <a:spcPct val="95000"/>
              </a:lnSpc>
              <a:spcBef>
                <a:spcPts val="0"/>
              </a:spcBef>
              <a:buFont typeface="Arial" panose="020B0604020202020204" pitchFamily="34" charset="0"/>
              <a:buChar char="•"/>
              <a:defRPr sz="1600" b="1" i="0" kern="1200">
                <a:solidFill>
                  <a:schemeClr val="tx1"/>
                </a:solidFill>
                <a:latin typeface="Raleway" panose="020B0503030101060003" pitchFamily="34" charset="77"/>
                <a:ea typeface="+mn-ea"/>
                <a:cs typeface="+mn-cs"/>
              </a:defRPr>
            </a:lvl2pPr>
            <a:lvl3pPr marL="180000" indent="-180000" algn="l" defTabSz="180000" rtl="0" eaLnBrk="1" latinLnBrk="0" hangingPunct="1">
              <a:lnSpc>
                <a:spcPct val="95000"/>
              </a:lnSpc>
              <a:spcBef>
                <a:spcPts val="0"/>
              </a:spcBef>
              <a:buFont typeface="Arial" panose="020B0604020202020204" pitchFamily="34" charset="0"/>
              <a:buChar char="•"/>
              <a:defRPr sz="1400" b="1" i="0" kern="1200">
                <a:solidFill>
                  <a:schemeClr val="tx1"/>
                </a:solidFill>
                <a:latin typeface="Raleway SemiBold" panose="020B0503030101060003" pitchFamily="34" charset="77"/>
                <a:ea typeface="+mn-ea"/>
                <a:cs typeface="+mn-cs"/>
              </a:defRPr>
            </a:lvl3pPr>
            <a:lvl4pPr marL="180000" indent="-180000" algn="l" defTabSz="180000" rtl="0" eaLnBrk="1" latinLnBrk="0" hangingPunct="1">
              <a:lnSpc>
                <a:spcPct val="95000"/>
              </a:lnSpc>
              <a:spcBef>
                <a:spcPts val="0"/>
              </a:spcBef>
              <a:buFont typeface="Arial" panose="020B0604020202020204" pitchFamily="34" charset="0"/>
              <a:buChar char="•"/>
              <a:defRPr sz="1300" b="1" i="0" kern="1200">
                <a:solidFill>
                  <a:schemeClr val="tx1"/>
                </a:solidFill>
                <a:latin typeface="Raleway SemiBold" panose="020B0503030101060003" pitchFamily="34" charset="77"/>
                <a:ea typeface="+mn-ea"/>
                <a:cs typeface="+mn-cs"/>
              </a:defRPr>
            </a:lvl4pPr>
            <a:lvl5pPr marL="180000" indent="-180000" algn="l" defTabSz="180000" rtl="0" eaLnBrk="1" latinLnBrk="0" hangingPunct="1">
              <a:lnSpc>
                <a:spcPct val="95000"/>
              </a:lnSpc>
              <a:spcBef>
                <a:spcPts val="0"/>
              </a:spcBef>
              <a:buFont typeface="Arial" panose="020B0604020202020204" pitchFamily="34" charset="0"/>
              <a:buChar char="•"/>
              <a:defRPr sz="1200" b="1" i="0" kern="1200">
                <a:solidFill>
                  <a:schemeClr val="tx1"/>
                </a:solidFill>
                <a:latin typeface="Raleway SemiBold" panose="020B0503030101060003" pitchFamily="34"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2" indent="0">
              <a:buNone/>
            </a:pPr>
            <a:r>
              <a:rPr lang="en-GB" dirty="0">
                <a:solidFill>
                  <a:schemeClr val="bg1"/>
                </a:solidFill>
              </a:rPr>
              <a:t>15 Minutes: </a:t>
            </a:r>
          </a:p>
          <a:p>
            <a:pPr marL="0" lvl="2" indent="0">
              <a:buNone/>
            </a:pPr>
            <a:r>
              <a:rPr lang="en-GB" dirty="0">
                <a:solidFill>
                  <a:schemeClr val="bg1"/>
                </a:solidFill>
              </a:rPr>
              <a:t>Who does what?</a:t>
            </a:r>
          </a:p>
        </p:txBody>
      </p:sp>
      <p:grpSp>
        <p:nvGrpSpPr>
          <p:cNvPr id="20" name="Gruppieren 19">
            <a:extLst>
              <a:ext uri="{FF2B5EF4-FFF2-40B4-BE49-F238E27FC236}">
                <a16:creationId xmlns:a16="http://schemas.microsoft.com/office/drawing/2014/main" id="{07C8C0D7-ABCE-4B4C-B389-8357DC51D74A}"/>
              </a:ext>
            </a:extLst>
          </p:cNvPr>
          <p:cNvGrpSpPr/>
          <p:nvPr/>
        </p:nvGrpSpPr>
        <p:grpSpPr>
          <a:xfrm>
            <a:off x="0" y="4495809"/>
            <a:ext cx="8877300" cy="406421"/>
            <a:chOff x="0" y="4495809"/>
            <a:chExt cx="8877300" cy="406421"/>
          </a:xfrm>
        </p:grpSpPr>
        <p:pic>
          <p:nvPicPr>
            <p:cNvPr id="21" name="Grafik 20">
              <a:extLst>
                <a:ext uri="{FF2B5EF4-FFF2-40B4-BE49-F238E27FC236}">
                  <a16:creationId xmlns:a16="http://schemas.microsoft.com/office/drawing/2014/main" id="{2AA5BDA5-974C-7D49-B9AA-3B98E4E40CC5}"/>
                </a:ext>
              </a:extLst>
            </p:cNvPr>
            <p:cNvPicPr>
              <a:picLocks noChangeAspect="1"/>
            </p:cNvPicPr>
            <p:nvPr/>
          </p:nvPicPr>
          <p:blipFill>
            <a:blip r:embed="rId4"/>
            <a:stretch>
              <a:fillRect/>
            </a:stretch>
          </p:blipFill>
          <p:spPr>
            <a:xfrm>
              <a:off x="0" y="4523359"/>
              <a:ext cx="8877300" cy="88900"/>
            </a:xfrm>
            <a:prstGeom prst="rect">
              <a:avLst/>
            </a:prstGeom>
          </p:spPr>
        </p:pic>
        <p:sp>
          <p:nvSpPr>
            <p:cNvPr id="22" name="Oval 21">
              <a:extLst>
                <a:ext uri="{FF2B5EF4-FFF2-40B4-BE49-F238E27FC236}">
                  <a16:creationId xmlns:a16="http://schemas.microsoft.com/office/drawing/2014/main" id="{FE61FA08-E135-C945-B717-C548CB9A3F36}"/>
                </a:ext>
              </a:extLst>
            </p:cNvPr>
            <p:cNvSpPr/>
            <p:nvPr/>
          </p:nvSpPr>
          <p:spPr>
            <a:xfrm>
              <a:off x="958394"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23" name="Oval 22">
              <a:extLst>
                <a:ext uri="{FF2B5EF4-FFF2-40B4-BE49-F238E27FC236}">
                  <a16:creationId xmlns:a16="http://schemas.microsoft.com/office/drawing/2014/main" id="{198B84C5-A58A-E74C-B5C2-980EB53C03B8}"/>
                </a:ext>
              </a:extLst>
            </p:cNvPr>
            <p:cNvSpPr/>
            <p:nvPr/>
          </p:nvSpPr>
          <p:spPr>
            <a:xfrm>
              <a:off x="1847394"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24" name="Oval 23">
              <a:extLst>
                <a:ext uri="{FF2B5EF4-FFF2-40B4-BE49-F238E27FC236}">
                  <a16:creationId xmlns:a16="http://schemas.microsoft.com/office/drawing/2014/main" id="{E4C8B510-3088-2A43-B214-C8A18B00E34E}"/>
                </a:ext>
              </a:extLst>
            </p:cNvPr>
            <p:cNvSpPr/>
            <p:nvPr/>
          </p:nvSpPr>
          <p:spPr>
            <a:xfrm>
              <a:off x="2733219"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25" name="Oval 24">
              <a:extLst>
                <a:ext uri="{FF2B5EF4-FFF2-40B4-BE49-F238E27FC236}">
                  <a16:creationId xmlns:a16="http://schemas.microsoft.com/office/drawing/2014/main" id="{E8159A72-E64B-0E49-9637-4447EBDC854B}"/>
                </a:ext>
              </a:extLst>
            </p:cNvPr>
            <p:cNvSpPr/>
            <p:nvPr/>
          </p:nvSpPr>
          <p:spPr>
            <a:xfrm>
              <a:off x="3619044"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26" name="Oval 25">
              <a:extLst>
                <a:ext uri="{FF2B5EF4-FFF2-40B4-BE49-F238E27FC236}">
                  <a16:creationId xmlns:a16="http://schemas.microsoft.com/office/drawing/2014/main" id="{6B7DEE20-13D6-E04E-B243-6240DE9D5C90}"/>
                </a:ext>
              </a:extLst>
            </p:cNvPr>
            <p:cNvSpPr/>
            <p:nvPr/>
          </p:nvSpPr>
          <p:spPr>
            <a:xfrm>
              <a:off x="4504869"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27" name="Oval 26">
              <a:extLst>
                <a:ext uri="{FF2B5EF4-FFF2-40B4-BE49-F238E27FC236}">
                  <a16:creationId xmlns:a16="http://schemas.microsoft.com/office/drawing/2014/main" id="{7E07635C-9ECB-9F43-AD51-90EA32CB2A5B}"/>
                </a:ext>
              </a:extLst>
            </p:cNvPr>
            <p:cNvSpPr/>
            <p:nvPr/>
          </p:nvSpPr>
          <p:spPr>
            <a:xfrm>
              <a:off x="5393869"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28" name="Oval 27">
              <a:extLst>
                <a:ext uri="{FF2B5EF4-FFF2-40B4-BE49-F238E27FC236}">
                  <a16:creationId xmlns:a16="http://schemas.microsoft.com/office/drawing/2014/main" id="{B6AF6AB5-82A3-414A-9330-BD2E8CC675DE}"/>
                </a:ext>
              </a:extLst>
            </p:cNvPr>
            <p:cNvSpPr/>
            <p:nvPr/>
          </p:nvSpPr>
          <p:spPr>
            <a:xfrm>
              <a:off x="6279694"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29" name="Oval 28">
              <a:extLst>
                <a:ext uri="{FF2B5EF4-FFF2-40B4-BE49-F238E27FC236}">
                  <a16:creationId xmlns:a16="http://schemas.microsoft.com/office/drawing/2014/main" id="{C2DFA7F8-0DD7-714B-9DAA-88E79326976B}"/>
                </a:ext>
              </a:extLst>
            </p:cNvPr>
            <p:cNvSpPr/>
            <p:nvPr/>
          </p:nvSpPr>
          <p:spPr>
            <a:xfrm>
              <a:off x="7165519"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30" name="Oval 29">
              <a:extLst>
                <a:ext uri="{FF2B5EF4-FFF2-40B4-BE49-F238E27FC236}">
                  <a16:creationId xmlns:a16="http://schemas.microsoft.com/office/drawing/2014/main" id="{5CCE0C28-1F7E-AC44-92E7-4587949B188C}"/>
                </a:ext>
              </a:extLst>
            </p:cNvPr>
            <p:cNvSpPr/>
            <p:nvPr/>
          </p:nvSpPr>
          <p:spPr>
            <a:xfrm>
              <a:off x="8051344"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31" name="Textfeld 30">
              <a:extLst>
                <a:ext uri="{FF2B5EF4-FFF2-40B4-BE49-F238E27FC236}">
                  <a16:creationId xmlns:a16="http://schemas.microsoft.com/office/drawing/2014/main" id="{C0394B29-3CD6-E946-B475-C46C8DAA3FBD}"/>
                </a:ext>
              </a:extLst>
            </p:cNvPr>
            <p:cNvSpPr txBox="1"/>
            <p:nvPr/>
          </p:nvSpPr>
          <p:spPr>
            <a:xfrm>
              <a:off x="324000" y="4702175"/>
              <a:ext cx="1981200" cy="200055"/>
            </a:xfrm>
            <a:prstGeom prst="rect">
              <a:avLst/>
            </a:prstGeom>
            <a:noFill/>
          </p:spPr>
          <p:txBody>
            <a:bodyPr wrap="square" lIns="0" tIns="0" rIns="0" bIns="0" rtlCol="0">
              <a:spAutoFit/>
            </a:bodyPr>
            <a:lstStyle/>
            <a:p>
              <a:r>
                <a:rPr lang="de-DE" sz="1300" b="1" dirty="0">
                  <a:latin typeface="Raleway SemiBold" panose="020B0503030101060003" pitchFamily="34" charset="77"/>
                </a:rPr>
                <a:t>Workshop Progress</a:t>
              </a:r>
            </a:p>
          </p:txBody>
        </p:sp>
      </p:grpSp>
      <p:pic>
        <p:nvPicPr>
          <p:cNvPr id="5" name="Grafik 4">
            <a:extLst>
              <a:ext uri="{FF2B5EF4-FFF2-40B4-BE49-F238E27FC236}">
                <a16:creationId xmlns:a16="http://schemas.microsoft.com/office/drawing/2014/main" id="{8EDA70DF-A1C6-884E-A41F-90292517C6D4}"/>
              </a:ext>
            </a:extLst>
          </p:cNvPr>
          <p:cNvPicPr>
            <a:picLocks noChangeAspect="1"/>
          </p:cNvPicPr>
          <p:nvPr/>
        </p:nvPicPr>
        <p:blipFill>
          <a:blip r:embed="rId5"/>
          <a:stretch>
            <a:fillRect/>
          </a:stretch>
        </p:blipFill>
        <p:spPr>
          <a:xfrm>
            <a:off x="2667600" y="0"/>
            <a:ext cx="6477000" cy="4140200"/>
          </a:xfrm>
          <a:prstGeom prst="rect">
            <a:avLst/>
          </a:prstGeom>
        </p:spPr>
      </p:pic>
    </p:spTree>
    <p:extLst>
      <p:ext uri="{BB962C8B-B14F-4D97-AF65-F5344CB8AC3E}">
        <p14:creationId xmlns:p14="http://schemas.microsoft.com/office/powerpoint/2010/main" val="21602314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AF6AEA0-138D-8D41-9CD7-10F87A59EBA5}"/>
              </a:ext>
            </a:extLst>
          </p:cNvPr>
          <p:cNvSpPr>
            <a:spLocks noGrp="1"/>
          </p:cNvSpPr>
          <p:nvPr>
            <p:ph type="title"/>
          </p:nvPr>
        </p:nvSpPr>
        <p:spPr/>
        <p:txBody>
          <a:bodyPr>
            <a:normAutofit fontScale="90000"/>
          </a:bodyPr>
          <a:lstStyle/>
          <a:p>
            <a:r>
              <a:rPr lang="en-GB" dirty="0"/>
              <a:t>Copyright</a:t>
            </a:r>
            <a:br>
              <a:rPr lang="en-GB" dirty="0"/>
            </a:br>
            <a:endParaRPr lang="en-US" dirty="0"/>
          </a:p>
        </p:txBody>
      </p:sp>
      <p:sp>
        <p:nvSpPr>
          <p:cNvPr id="2" name="Fußzeilenplatzhalter 1">
            <a:extLst>
              <a:ext uri="{FF2B5EF4-FFF2-40B4-BE49-F238E27FC236}">
                <a16:creationId xmlns:a16="http://schemas.microsoft.com/office/drawing/2014/main" id="{1AA80B7D-BB7A-F744-8CB7-7F023AC7F89D}"/>
              </a:ext>
            </a:extLst>
          </p:cNvPr>
          <p:cNvSpPr>
            <a:spLocks noGrp="1"/>
          </p:cNvSpPr>
          <p:nvPr>
            <p:ph type="ftr" sz="quarter" idx="10"/>
          </p:nvPr>
        </p:nvSpPr>
        <p:spPr/>
        <p:txBody>
          <a:bodyPr/>
          <a:lstStyle/>
          <a:p>
            <a:r>
              <a:rPr lang="en-GB" noProof="0"/>
              <a:t>Breach Workshop Waterplant, v1.1 © 2020, FIRST.Org</a:t>
            </a:r>
            <a:endParaRPr lang="en-GB" noProof="0" dirty="0"/>
          </a:p>
        </p:txBody>
      </p:sp>
      <p:sp>
        <p:nvSpPr>
          <p:cNvPr id="3" name="Textplatzhalter 2">
            <a:extLst>
              <a:ext uri="{FF2B5EF4-FFF2-40B4-BE49-F238E27FC236}">
                <a16:creationId xmlns:a16="http://schemas.microsoft.com/office/drawing/2014/main" id="{FC8D0F68-80A2-6549-8AFC-59850F8C3436}"/>
              </a:ext>
            </a:extLst>
          </p:cNvPr>
          <p:cNvSpPr>
            <a:spLocks noGrp="1"/>
          </p:cNvSpPr>
          <p:nvPr>
            <p:ph type="body" sz="quarter" idx="11"/>
          </p:nvPr>
        </p:nvSpPr>
        <p:spPr/>
        <p:txBody>
          <a:bodyPr>
            <a:normAutofit/>
          </a:bodyPr>
          <a:lstStyle/>
          <a:p>
            <a:pPr marL="0" lvl="2" indent="0">
              <a:buNone/>
            </a:pPr>
            <a:r>
              <a:rPr lang="en-GB" noProof="0" dirty="0"/>
              <a:t>Copyright © by Forum of Incident Response and Security Teams, Inc.</a:t>
            </a:r>
          </a:p>
          <a:p>
            <a:pPr marL="0" lvl="2" indent="0">
              <a:buNone/>
            </a:pPr>
            <a:endParaRPr lang="en-GB" noProof="0" dirty="0"/>
          </a:p>
          <a:p>
            <a:pPr marL="0" lvl="2" indent="0">
              <a:buNone/>
            </a:pPr>
            <a:r>
              <a:rPr lang="en-GB" noProof="0" dirty="0" err="1"/>
              <a:t>FIRST.Org</a:t>
            </a:r>
            <a:r>
              <a:rPr lang="en-GB" noProof="0" dirty="0"/>
              <a:t> is name under which Forum of Incident Response and Security Teams, Inc. conducts business.</a:t>
            </a:r>
          </a:p>
          <a:p>
            <a:pPr marL="0" lvl="2" indent="0">
              <a:buNone/>
            </a:pPr>
            <a:endParaRPr lang="en-GB" noProof="0" dirty="0"/>
          </a:p>
          <a:p>
            <a:pPr marL="0" lvl="2" indent="0">
              <a:buNone/>
            </a:pPr>
            <a:r>
              <a:rPr lang="en-GB" noProof="0" dirty="0"/>
              <a:t>This training material is licensed under Creative Commons </a:t>
            </a:r>
          </a:p>
          <a:p>
            <a:pPr marL="0" lvl="2" indent="0">
              <a:buNone/>
            </a:pPr>
            <a:r>
              <a:rPr lang="en-GB" noProof="0" dirty="0"/>
              <a:t>Attribution-Non-Commercial-Share-Alike 4.0 (CC BY-NC-SA 4.0)</a:t>
            </a:r>
          </a:p>
          <a:p>
            <a:pPr marL="0" lvl="2" indent="0">
              <a:buNone/>
            </a:pPr>
            <a:endParaRPr lang="en-GB" noProof="0" dirty="0"/>
          </a:p>
          <a:p>
            <a:pPr marL="0" lvl="2" indent="0">
              <a:buNone/>
            </a:pPr>
            <a:r>
              <a:rPr lang="en-GB" noProof="0" dirty="0" err="1"/>
              <a:t>FIRST.Org</a:t>
            </a:r>
            <a:r>
              <a:rPr lang="en-GB" noProof="0" dirty="0"/>
              <a:t> makes no representation, express or implied, with regard </a:t>
            </a:r>
            <a:br>
              <a:rPr lang="en-GB" noProof="0" dirty="0"/>
            </a:br>
            <a:r>
              <a:rPr lang="en-GB" noProof="0" dirty="0"/>
              <a:t>to the accuracy of the information contained in this material and cannot accept any legal responsibility or liability for any errors or omissions that may be made.</a:t>
            </a:r>
          </a:p>
          <a:p>
            <a:pPr marL="0" lvl="2" indent="0">
              <a:buNone/>
            </a:pPr>
            <a:endParaRPr lang="en-GB" noProof="0" dirty="0"/>
          </a:p>
          <a:p>
            <a:pPr marL="0" lvl="2" indent="0">
              <a:buNone/>
            </a:pPr>
            <a:r>
              <a:rPr lang="en-GB" noProof="0" dirty="0"/>
              <a:t>All trademarks are property of their respective owners.</a:t>
            </a:r>
          </a:p>
          <a:p>
            <a:pPr marL="0" lvl="2" indent="0">
              <a:buNone/>
            </a:pPr>
            <a:endParaRPr lang="en-GB" noProof="0" dirty="0"/>
          </a:p>
          <a:p>
            <a:pPr marL="0" lvl="2" indent="0">
              <a:buNone/>
            </a:pPr>
            <a:r>
              <a:rPr lang="en-GB" noProof="0" dirty="0"/>
              <a:t>Permissions beyond the scope of this license may be available </a:t>
            </a:r>
            <a:br>
              <a:rPr lang="en-GB" noProof="0" dirty="0"/>
            </a:br>
            <a:r>
              <a:rPr lang="en-GB" noProof="0" dirty="0"/>
              <a:t>at </a:t>
            </a:r>
            <a:r>
              <a:rPr lang="en-GB" noProof="0" dirty="0" err="1"/>
              <a:t>first-licensing@first.org</a:t>
            </a:r>
            <a:endParaRPr lang="en-GB" noProof="0" dirty="0"/>
          </a:p>
        </p:txBody>
      </p:sp>
    </p:spTree>
    <p:extLst>
      <p:ext uri="{BB962C8B-B14F-4D97-AF65-F5344CB8AC3E}">
        <p14:creationId xmlns:p14="http://schemas.microsoft.com/office/powerpoint/2010/main" val="38176125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1EB1D708-35A4-B74F-9E2A-D23F272A70E4}"/>
              </a:ext>
            </a:extLst>
          </p:cNvPr>
          <p:cNvPicPr>
            <a:picLocks noChangeAspect="1"/>
          </p:cNvPicPr>
          <p:nvPr/>
        </p:nvPicPr>
        <p:blipFill>
          <a:blip r:embed="rId3"/>
          <a:stretch>
            <a:fillRect/>
          </a:stretch>
        </p:blipFill>
        <p:spPr>
          <a:xfrm>
            <a:off x="0" y="0"/>
            <a:ext cx="9144000" cy="5143500"/>
          </a:xfrm>
          <a:prstGeom prst="rect">
            <a:avLst/>
          </a:prstGeom>
        </p:spPr>
      </p:pic>
      <p:grpSp>
        <p:nvGrpSpPr>
          <p:cNvPr id="20" name="Gruppieren 19">
            <a:extLst>
              <a:ext uri="{FF2B5EF4-FFF2-40B4-BE49-F238E27FC236}">
                <a16:creationId xmlns:a16="http://schemas.microsoft.com/office/drawing/2014/main" id="{07C8C0D7-ABCE-4B4C-B389-8357DC51D74A}"/>
              </a:ext>
            </a:extLst>
          </p:cNvPr>
          <p:cNvGrpSpPr/>
          <p:nvPr/>
        </p:nvGrpSpPr>
        <p:grpSpPr>
          <a:xfrm>
            <a:off x="0" y="4495809"/>
            <a:ext cx="8877300" cy="406421"/>
            <a:chOff x="0" y="4495809"/>
            <a:chExt cx="8877300" cy="406421"/>
          </a:xfrm>
        </p:grpSpPr>
        <p:pic>
          <p:nvPicPr>
            <p:cNvPr id="21" name="Grafik 20">
              <a:extLst>
                <a:ext uri="{FF2B5EF4-FFF2-40B4-BE49-F238E27FC236}">
                  <a16:creationId xmlns:a16="http://schemas.microsoft.com/office/drawing/2014/main" id="{2AA5BDA5-974C-7D49-B9AA-3B98E4E40CC5}"/>
                </a:ext>
              </a:extLst>
            </p:cNvPr>
            <p:cNvPicPr>
              <a:picLocks noChangeAspect="1"/>
            </p:cNvPicPr>
            <p:nvPr/>
          </p:nvPicPr>
          <p:blipFill>
            <a:blip r:embed="rId4"/>
            <a:stretch>
              <a:fillRect/>
            </a:stretch>
          </p:blipFill>
          <p:spPr>
            <a:xfrm>
              <a:off x="0" y="4523359"/>
              <a:ext cx="8877300" cy="88900"/>
            </a:xfrm>
            <a:prstGeom prst="rect">
              <a:avLst/>
            </a:prstGeom>
          </p:spPr>
        </p:pic>
        <p:sp>
          <p:nvSpPr>
            <p:cNvPr id="22" name="Oval 21">
              <a:extLst>
                <a:ext uri="{FF2B5EF4-FFF2-40B4-BE49-F238E27FC236}">
                  <a16:creationId xmlns:a16="http://schemas.microsoft.com/office/drawing/2014/main" id="{FE61FA08-E135-C945-B717-C548CB9A3F36}"/>
                </a:ext>
              </a:extLst>
            </p:cNvPr>
            <p:cNvSpPr/>
            <p:nvPr/>
          </p:nvSpPr>
          <p:spPr>
            <a:xfrm>
              <a:off x="958394"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23" name="Oval 22">
              <a:extLst>
                <a:ext uri="{FF2B5EF4-FFF2-40B4-BE49-F238E27FC236}">
                  <a16:creationId xmlns:a16="http://schemas.microsoft.com/office/drawing/2014/main" id="{198B84C5-A58A-E74C-B5C2-980EB53C03B8}"/>
                </a:ext>
              </a:extLst>
            </p:cNvPr>
            <p:cNvSpPr/>
            <p:nvPr/>
          </p:nvSpPr>
          <p:spPr>
            <a:xfrm>
              <a:off x="1847394"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24" name="Oval 23">
              <a:extLst>
                <a:ext uri="{FF2B5EF4-FFF2-40B4-BE49-F238E27FC236}">
                  <a16:creationId xmlns:a16="http://schemas.microsoft.com/office/drawing/2014/main" id="{E4C8B510-3088-2A43-B214-C8A18B00E34E}"/>
                </a:ext>
              </a:extLst>
            </p:cNvPr>
            <p:cNvSpPr/>
            <p:nvPr/>
          </p:nvSpPr>
          <p:spPr>
            <a:xfrm>
              <a:off x="2733219"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25" name="Oval 24">
              <a:extLst>
                <a:ext uri="{FF2B5EF4-FFF2-40B4-BE49-F238E27FC236}">
                  <a16:creationId xmlns:a16="http://schemas.microsoft.com/office/drawing/2014/main" id="{E8159A72-E64B-0E49-9637-4447EBDC854B}"/>
                </a:ext>
              </a:extLst>
            </p:cNvPr>
            <p:cNvSpPr/>
            <p:nvPr/>
          </p:nvSpPr>
          <p:spPr>
            <a:xfrm>
              <a:off x="3619044"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26" name="Oval 25">
              <a:extLst>
                <a:ext uri="{FF2B5EF4-FFF2-40B4-BE49-F238E27FC236}">
                  <a16:creationId xmlns:a16="http://schemas.microsoft.com/office/drawing/2014/main" id="{6B7DEE20-13D6-E04E-B243-6240DE9D5C90}"/>
                </a:ext>
              </a:extLst>
            </p:cNvPr>
            <p:cNvSpPr/>
            <p:nvPr/>
          </p:nvSpPr>
          <p:spPr>
            <a:xfrm>
              <a:off x="4504869"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27" name="Oval 26">
              <a:extLst>
                <a:ext uri="{FF2B5EF4-FFF2-40B4-BE49-F238E27FC236}">
                  <a16:creationId xmlns:a16="http://schemas.microsoft.com/office/drawing/2014/main" id="{7E07635C-9ECB-9F43-AD51-90EA32CB2A5B}"/>
                </a:ext>
              </a:extLst>
            </p:cNvPr>
            <p:cNvSpPr/>
            <p:nvPr/>
          </p:nvSpPr>
          <p:spPr>
            <a:xfrm>
              <a:off x="5393869"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28" name="Oval 27">
              <a:extLst>
                <a:ext uri="{FF2B5EF4-FFF2-40B4-BE49-F238E27FC236}">
                  <a16:creationId xmlns:a16="http://schemas.microsoft.com/office/drawing/2014/main" id="{B6AF6AB5-82A3-414A-9330-BD2E8CC675DE}"/>
                </a:ext>
              </a:extLst>
            </p:cNvPr>
            <p:cNvSpPr/>
            <p:nvPr/>
          </p:nvSpPr>
          <p:spPr>
            <a:xfrm>
              <a:off x="6279694"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29" name="Oval 28">
              <a:extLst>
                <a:ext uri="{FF2B5EF4-FFF2-40B4-BE49-F238E27FC236}">
                  <a16:creationId xmlns:a16="http://schemas.microsoft.com/office/drawing/2014/main" id="{C2DFA7F8-0DD7-714B-9DAA-88E79326976B}"/>
                </a:ext>
              </a:extLst>
            </p:cNvPr>
            <p:cNvSpPr/>
            <p:nvPr/>
          </p:nvSpPr>
          <p:spPr>
            <a:xfrm>
              <a:off x="7165519"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30" name="Oval 29">
              <a:extLst>
                <a:ext uri="{FF2B5EF4-FFF2-40B4-BE49-F238E27FC236}">
                  <a16:creationId xmlns:a16="http://schemas.microsoft.com/office/drawing/2014/main" id="{5CCE0C28-1F7E-AC44-92E7-4587949B188C}"/>
                </a:ext>
              </a:extLst>
            </p:cNvPr>
            <p:cNvSpPr/>
            <p:nvPr/>
          </p:nvSpPr>
          <p:spPr>
            <a:xfrm>
              <a:off x="8051344"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31" name="Textfeld 30">
              <a:extLst>
                <a:ext uri="{FF2B5EF4-FFF2-40B4-BE49-F238E27FC236}">
                  <a16:creationId xmlns:a16="http://schemas.microsoft.com/office/drawing/2014/main" id="{C0394B29-3CD6-E946-B475-C46C8DAA3FBD}"/>
                </a:ext>
              </a:extLst>
            </p:cNvPr>
            <p:cNvSpPr txBox="1"/>
            <p:nvPr/>
          </p:nvSpPr>
          <p:spPr>
            <a:xfrm>
              <a:off x="324000" y="4702175"/>
              <a:ext cx="1981200" cy="200055"/>
            </a:xfrm>
            <a:prstGeom prst="rect">
              <a:avLst/>
            </a:prstGeom>
            <a:noFill/>
          </p:spPr>
          <p:txBody>
            <a:bodyPr wrap="square" lIns="0" tIns="0" rIns="0" bIns="0" rtlCol="0">
              <a:spAutoFit/>
            </a:bodyPr>
            <a:lstStyle/>
            <a:p>
              <a:r>
                <a:rPr lang="de-DE" sz="1300" b="1" dirty="0">
                  <a:latin typeface="Raleway SemiBold" panose="020B0503030101060003" pitchFamily="34" charset="77"/>
                </a:rPr>
                <a:t>Workshop Progress</a:t>
              </a:r>
            </a:p>
          </p:txBody>
        </p:sp>
      </p:grpSp>
      <p:sp>
        <p:nvSpPr>
          <p:cNvPr id="5" name="Title 4">
            <a:extLst>
              <a:ext uri="{FF2B5EF4-FFF2-40B4-BE49-F238E27FC236}">
                <a16:creationId xmlns:a16="http://schemas.microsoft.com/office/drawing/2014/main" id="{5BBB5B26-2727-BD46-8D31-DA191EFE734D}"/>
              </a:ext>
            </a:extLst>
          </p:cNvPr>
          <p:cNvSpPr>
            <a:spLocks noGrp="1"/>
          </p:cNvSpPr>
          <p:nvPr>
            <p:ph type="title"/>
          </p:nvPr>
        </p:nvSpPr>
        <p:spPr/>
        <p:txBody>
          <a:bodyPr/>
          <a:lstStyle/>
          <a:p>
            <a:r>
              <a:rPr lang="en-US" dirty="0"/>
              <a:t>End</a:t>
            </a:r>
          </a:p>
        </p:txBody>
      </p:sp>
      <p:sp>
        <p:nvSpPr>
          <p:cNvPr id="4" name="Fußzeilenplatzhalter 3">
            <a:extLst>
              <a:ext uri="{FF2B5EF4-FFF2-40B4-BE49-F238E27FC236}">
                <a16:creationId xmlns:a16="http://schemas.microsoft.com/office/drawing/2014/main" id="{C595CB92-BAED-F943-A001-C8A07B22E6D2}"/>
              </a:ext>
            </a:extLst>
          </p:cNvPr>
          <p:cNvSpPr>
            <a:spLocks noGrp="1"/>
          </p:cNvSpPr>
          <p:nvPr>
            <p:ph type="ftr" sz="quarter" idx="10"/>
          </p:nvPr>
        </p:nvSpPr>
        <p:spPr/>
        <p:txBody>
          <a:bodyPr/>
          <a:lstStyle/>
          <a:p>
            <a:r>
              <a:rPr lang="en-GB" noProof="0"/>
              <a:t>Breach Workshop Waterplant, v1.1 © 2020, FIRST.Org</a:t>
            </a:r>
            <a:endParaRPr lang="en-GB" noProof="0" dirty="0"/>
          </a:p>
        </p:txBody>
      </p:sp>
    </p:spTree>
    <p:extLst>
      <p:ext uri="{BB962C8B-B14F-4D97-AF65-F5344CB8AC3E}">
        <p14:creationId xmlns:p14="http://schemas.microsoft.com/office/powerpoint/2010/main" val="19346813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1AF275B6-574B-3544-8A61-D93203B04E5A}"/>
              </a:ext>
            </a:extLst>
          </p:cNvPr>
          <p:cNvPicPr>
            <a:picLocks noChangeAspect="1"/>
          </p:cNvPicPr>
          <p:nvPr/>
        </p:nvPicPr>
        <p:blipFill>
          <a:blip r:embed="rId3"/>
          <a:stretch>
            <a:fillRect/>
          </a:stretch>
        </p:blipFill>
        <p:spPr>
          <a:xfrm>
            <a:off x="3959098" y="2785491"/>
            <a:ext cx="1993900" cy="609600"/>
          </a:xfrm>
          <a:prstGeom prst="rect">
            <a:avLst/>
          </a:prstGeom>
        </p:spPr>
      </p:pic>
      <p:pic>
        <p:nvPicPr>
          <p:cNvPr id="33" name="Grafik 32">
            <a:extLst>
              <a:ext uri="{FF2B5EF4-FFF2-40B4-BE49-F238E27FC236}">
                <a16:creationId xmlns:a16="http://schemas.microsoft.com/office/drawing/2014/main" id="{5AF9EDD7-37F5-DA46-9599-22E548682B77}"/>
              </a:ext>
            </a:extLst>
          </p:cNvPr>
          <p:cNvPicPr>
            <a:picLocks noChangeAspect="1"/>
          </p:cNvPicPr>
          <p:nvPr/>
        </p:nvPicPr>
        <p:blipFill>
          <a:blip r:embed="rId4"/>
          <a:stretch>
            <a:fillRect/>
          </a:stretch>
        </p:blipFill>
        <p:spPr>
          <a:xfrm>
            <a:off x="3195072" y="1916430"/>
            <a:ext cx="1993900" cy="609600"/>
          </a:xfrm>
          <a:prstGeom prst="rect">
            <a:avLst/>
          </a:prstGeom>
        </p:spPr>
      </p:pic>
      <p:sp>
        <p:nvSpPr>
          <p:cNvPr id="34" name="Textplatzhalter 1">
            <a:extLst>
              <a:ext uri="{FF2B5EF4-FFF2-40B4-BE49-F238E27FC236}">
                <a16:creationId xmlns:a16="http://schemas.microsoft.com/office/drawing/2014/main" id="{12507E88-B4BA-114A-87D0-D91796536C1C}"/>
              </a:ext>
            </a:extLst>
          </p:cNvPr>
          <p:cNvSpPr txBox="1">
            <a:spLocks/>
          </p:cNvSpPr>
          <p:nvPr/>
        </p:nvSpPr>
        <p:spPr>
          <a:xfrm>
            <a:off x="3501072" y="1999230"/>
            <a:ext cx="1576800" cy="734762"/>
          </a:xfrm>
          <a:prstGeom prst="rect">
            <a:avLst/>
          </a:prstGeom>
        </p:spPr>
        <p:txBody>
          <a:bodyPr vert="horz" lIns="0" tIns="0" rIns="0" bIns="0" rtlCol="0">
            <a:normAutofit/>
          </a:bodyPr>
          <a:lstStyle>
            <a:lvl1pPr marL="180000" indent="-180000" algn="l" defTabSz="180000" rtl="0" eaLnBrk="1" latinLnBrk="0" hangingPunct="1">
              <a:lnSpc>
                <a:spcPct val="95000"/>
              </a:lnSpc>
              <a:spcBef>
                <a:spcPts val="0"/>
              </a:spcBef>
              <a:buFont typeface="Arial" panose="020B0604020202020204" pitchFamily="34" charset="0"/>
              <a:buChar char="•"/>
              <a:defRPr sz="2000" b="1" i="0" kern="1200">
                <a:solidFill>
                  <a:schemeClr val="tx1"/>
                </a:solidFill>
                <a:latin typeface="Raleway" panose="020B0503030101060003" pitchFamily="34" charset="77"/>
                <a:ea typeface="+mn-ea"/>
                <a:cs typeface="+mn-cs"/>
              </a:defRPr>
            </a:lvl1pPr>
            <a:lvl2pPr marL="180000" indent="-180000" algn="l" defTabSz="180000" rtl="0" eaLnBrk="1" latinLnBrk="0" hangingPunct="1">
              <a:lnSpc>
                <a:spcPct val="95000"/>
              </a:lnSpc>
              <a:spcBef>
                <a:spcPts val="0"/>
              </a:spcBef>
              <a:buFont typeface="Arial" panose="020B0604020202020204" pitchFamily="34" charset="0"/>
              <a:buChar char="•"/>
              <a:defRPr sz="1600" b="1" i="0" kern="1200">
                <a:solidFill>
                  <a:schemeClr val="tx1"/>
                </a:solidFill>
                <a:latin typeface="Raleway" panose="020B0503030101060003" pitchFamily="34" charset="77"/>
                <a:ea typeface="+mn-ea"/>
                <a:cs typeface="+mn-cs"/>
              </a:defRPr>
            </a:lvl2pPr>
            <a:lvl3pPr marL="180000" indent="-180000" algn="l" defTabSz="180000" rtl="0" eaLnBrk="1" latinLnBrk="0" hangingPunct="1">
              <a:lnSpc>
                <a:spcPct val="95000"/>
              </a:lnSpc>
              <a:spcBef>
                <a:spcPts val="0"/>
              </a:spcBef>
              <a:buFont typeface="Arial" panose="020B0604020202020204" pitchFamily="34" charset="0"/>
              <a:buChar char="•"/>
              <a:defRPr sz="1400" b="1" i="0" kern="1200">
                <a:solidFill>
                  <a:schemeClr val="tx1"/>
                </a:solidFill>
                <a:latin typeface="Raleway SemiBold" panose="020B0503030101060003" pitchFamily="34" charset="77"/>
                <a:ea typeface="+mn-ea"/>
                <a:cs typeface="+mn-cs"/>
              </a:defRPr>
            </a:lvl3pPr>
            <a:lvl4pPr marL="180000" indent="-180000" algn="l" defTabSz="180000" rtl="0" eaLnBrk="1" latinLnBrk="0" hangingPunct="1">
              <a:lnSpc>
                <a:spcPct val="95000"/>
              </a:lnSpc>
              <a:spcBef>
                <a:spcPts val="0"/>
              </a:spcBef>
              <a:buFont typeface="Arial" panose="020B0604020202020204" pitchFamily="34" charset="0"/>
              <a:buChar char="•"/>
              <a:defRPr sz="1300" b="1" i="0" kern="1200">
                <a:solidFill>
                  <a:schemeClr val="tx1"/>
                </a:solidFill>
                <a:latin typeface="Raleway SemiBold" panose="020B0503030101060003" pitchFamily="34" charset="77"/>
                <a:ea typeface="+mn-ea"/>
                <a:cs typeface="+mn-cs"/>
              </a:defRPr>
            </a:lvl4pPr>
            <a:lvl5pPr marL="180000" indent="-180000" algn="l" defTabSz="180000" rtl="0" eaLnBrk="1" latinLnBrk="0" hangingPunct="1">
              <a:lnSpc>
                <a:spcPct val="95000"/>
              </a:lnSpc>
              <a:spcBef>
                <a:spcPts val="0"/>
              </a:spcBef>
              <a:buFont typeface="Arial" panose="020B0604020202020204" pitchFamily="34" charset="0"/>
              <a:buChar char="•"/>
              <a:defRPr sz="1200" b="1" i="0" kern="1200">
                <a:solidFill>
                  <a:schemeClr val="tx1"/>
                </a:solidFill>
                <a:latin typeface="Raleway SemiBold" panose="020B0503030101060003" pitchFamily="34"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2" indent="0">
              <a:buNone/>
            </a:pPr>
            <a:r>
              <a:rPr lang="en-GB" dirty="0">
                <a:solidFill>
                  <a:schemeClr val="bg1"/>
                </a:solidFill>
              </a:rPr>
              <a:t>What went well?</a:t>
            </a:r>
          </a:p>
        </p:txBody>
      </p:sp>
      <p:sp>
        <p:nvSpPr>
          <p:cNvPr id="35" name="Textplatzhalter 1">
            <a:extLst>
              <a:ext uri="{FF2B5EF4-FFF2-40B4-BE49-F238E27FC236}">
                <a16:creationId xmlns:a16="http://schemas.microsoft.com/office/drawing/2014/main" id="{45F74999-F4C9-384B-B3DC-493CE9E24360}"/>
              </a:ext>
            </a:extLst>
          </p:cNvPr>
          <p:cNvSpPr txBox="1">
            <a:spLocks/>
          </p:cNvSpPr>
          <p:nvPr/>
        </p:nvSpPr>
        <p:spPr>
          <a:xfrm>
            <a:off x="4082963" y="2863604"/>
            <a:ext cx="1576800" cy="734762"/>
          </a:xfrm>
          <a:prstGeom prst="rect">
            <a:avLst/>
          </a:prstGeom>
        </p:spPr>
        <p:txBody>
          <a:bodyPr vert="horz" lIns="0" tIns="0" rIns="0" bIns="0" rtlCol="0">
            <a:normAutofit/>
          </a:bodyPr>
          <a:lstStyle>
            <a:lvl1pPr marL="180000" indent="-180000" algn="l" defTabSz="180000" rtl="0" eaLnBrk="1" latinLnBrk="0" hangingPunct="1">
              <a:lnSpc>
                <a:spcPct val="95000"/>
              </a:lnSpc>
              <a:spcBef>
                <a:spcPts val="0"/>
              </a:spcBef>
              <a:buFont typeface="Arial" panose="020B0604020202020204" pitchFamily="34" charset="0"/>
              <a:buChar char="•"/>
              <a:defRPr sz="2000" b="1" i="0" kern="1200">
                <a:solidFill>
                  <a:schemeClr val="tx1"/>
                </a:solidFill>
                <a:latin typeface="Raleway" panose="020B0503030101060003" pitchFamily="34" charset="77"/>
                <a:ea typeface="+mn-ea"/>
                <a:cs typeface="+mn-cs"/>
              </a:defRPr>
            </a:lvl1pPr>
            <a:lvl2pPr marL="180000" indent="-180000" algn="l" defTabSz="180000" rtl="0" eaLnBrk="1" latinLnBrk="0" hangingPunct="1">
              <a:lnSpc>
                <a:spcPct val="95000"/>
              </a:lnSpc>
              <a:spcBef>
                <a:spcPts val="0"/>
              </a:spcBef>
              <a:buFont typeface="Arial" panose="020B0604020202020204" pitchFamily="34" charset="0"/>
              <a:buChar char="•"/>
              <a:defRPr sz="1600" b="1" i="0" kern="1200">
                <a:solidFill>
                  <a:schemeClr val="tx1"/>
                </a:solidFill>
                <a:latin typeface="Raleway" panose="020B0503030101060003" pitchFamily="34" charset="77"/>
                <a:ea typeface="+mn-ea"/>
                <a:cs typeface="+mn-cs"/>
              </a:defRPr>
            </a:lvl2pPr>
            <a:lvl3pPr marL="180000" indent="-180000" algn="l" defTabSz="180000" rtl="0" eaLnBrk="1" latinLnBrk="0" hangingPunct="1">
              <a:lnSpc>
                <a:spcPct val="95000"/>
              </a:lnSpc>
              <a:spcBef>
                <a:spcPts val="0"/>
              </a:spcBef>
              <a:buFont typeface="Arial" panose="020B0604020202020204" pitchFamily="34" charset="0"/>
              <a:buChar char="•"/>
              <a:defRPr sz="1400" b="1" i="0" kern="1200">
                <a:solidFill>
                  <a:schemeClr val="tx1"/>
                </a:solidFill>
                <a:latin typeface="Raleway SemiBold" panose="020B0503030101060003" pitchFamily="34" charset="77"/>
                <a:ea typeface="+mn-ea"/>
                <a:cs typeface="+mn-cs"/>
              </a:defRPr>
            </a:lvl3pPr>
            <a:lvl4pPr marL="180000" indent="-180000" algn="l" defTabSz="180000" rtl="0" eaLnBrk="1" latinLnBrk="0" hangingPunct="1">
              <a:lnSpc>
                <a:spcPct val="95000"/>
              </a:lnSpc>
              <a:spcBef>
                <a:spcPts val="0"/>
              </a:spcBef>
              <a:buFont typeface="Arial" panose="020B0604020202020204" pitchFamily="34" charset="0"/>
              <a:buChar char="•"/>
              <a:defRPr sz="1300" b="1" i="0" kern="1200">
                <a:solidFill>
                  <a:schemeClr val="tx1"/>
                </a:solidFill>
                <a:latin typeface="Raleway SemiBold" panose="020B0503030101060003" pitchFamily="34" charset="77"/>
                <a:ea typeface="+mn-ea"/>
                <a:cs typeface="+mn-cs"/>
              </a:defRPr>
            </a:lvl4pPr>
            <a:lvl5pPr marL="180000" indent="-180000" algn="l" defTabSz="180000" rtl="0" eaLnBrk="1" latinLnBrk="0" hangingPunct="1">
              <a:lnSpc>
                <a:spcPct val="95000"/>
              </a:lnSpc>
              <a:spcBef>
                <a:spcPts val="0"/>
              </a:spcBef>
              <a:buFont typeface="Arial" panose="020B0604020202020204" pitchFamily="34" charset="0"/>
              <a:buChar char="•"/>
              <a:defRPr sz="1200" b="1" i="0" kern="1200">
                <a:solidFill>
                  <a:schemeClr val="tx1"/>
                </a:solidFill>
                <a:latin typeface="Raleway SemiBold" panose="020B0503030101060003" pitchFamily="34"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2" indent="0">
              <a:buNone/>
            </a:pPr>
            <a:r>
              <a:rPr lang="en-GB" dirty="0">
                <a:solidFill>
                  <a:schemeClr val="bg1"/>
                </a:solidFill>
              </a:rPr>
              <a:t>What wend bad?</a:t>
            </a:r>
          </a:p>
        </p:txBody>
      </p:sp>
      <p:sp>
        <p:nvSpPr>
          <p:cNvPr id="5" name="Title 4">
            <a:extLst>
              <a:ext uri="{FF2B5EF4-FFF2-40B4-BE49-F238E27FC236}">
                <a16:creationId xmlns:a16="http://schemas.microsoft.com/office/drawing/2014/main" id="{D9BA037B-192F-5E48-A4D5-8EC2C5F35F75}"/>
              </a:ext>
            </a:extLst>
          </p:cNvPr>
          <p:cNvSpPr>
            <a:spLocks noGrp="1"/>
          </p:cNvSpPr>
          <p:nvPr>
            <p:ph type="title"/>
          </p:nvPr>
        </p:nvSpPr>
        <p:spPr>
          <a:xfrm>
            <a:off x="324000" y="558000"/>
            <a:ext cx="8496000" cy="366906"/>
          </a:xfrm>
        </p:spPr>
        <p:txBody>
          <a:bodyPr>
            <a:normAutofit fontScale="90000"/>
          </a:bodyPr>
          <a:lstStyle/>
          <a:p>
            <a:r>
              <a:rPr lang="en-GB" sz="2200" dirty="0"/>
              <a:t>Discussion</a:t>
            </a:r>
            <a:br>
              <a:rPr lang="en-GB" dirty="0"/>
            </a:br>
            <a:endParaRPr lang="en-US" dirty="0"/>
          </a:p>
        </p:txBody>
      </p:sp>
      <p:sp>
        <p:nvSpPr>
          <p:cNvPr id="4" name="Fußzeilenplatzhalter 3">
            <a:extLst>
              <a:ext uri="{FF2B5EF4-FFF2-40B4-BE49-F238E27FC236}">
                <a16:creationId xmlns:a16="http://schemas.microsoft.com/office/drawing/2014/main" id="{0592951E-534C-7649-B49B-92E7B2EDF189}"/>
              </a:ext>
            </a:extLst>
          </p:cNvPr>
          <p:cNvSpPr>
            <a:spLocks noGrp="1"/>
          </p:cNvSpPr>
          <p:nvPr>
            <p:ph type="ftr" sz="quarter" idx="10"/>
          </p:nvPr>
        </p:nvSpPr>
        <p:spPr/>
        <p:txBody>
          <a:bodyPr/>
          <a:lstStyle/>
          <a:p>
            <a:r>
              <a:rPr lang="en-GB" noProof="0"/>
              <a:t>Breach Workshop Waterplant, v1.1 © 2020, FIRST.Org</a:t>
            </a:r>
            <a:endParaRPr lang="en-GB" noProof="0" dirty="0"/>
          </a:p>
        </p:txBody>
      </p:sp>
    </p:spTree>
    <p:extLst>
      <p:ext uri="{BB962C8B-B14F-4D97-AF65-F5344CB8AC3E}">
        <p14:creationId xmlns:p14="http://schemas.microsoft.com/office/powerpoint/2010/main" val="29274681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DD64A8F3-0C9C-0049-8AC1-BD1CAACF0D4B}"/>
              </a:ext>
            </a:extLst>
          </p:cNvPr>
          <p:cNvPicPr>
            <a:picLocks noChangeAspect="1"/>
          </p:cNvPicPr>
          <p:nvPr/>
        </p:nvPicPr>
        <p:blipFill>
          <a:blip r:embed="rId3"/>
          <a:stretch>
            <a:fillRect/>
          </a:stretch>
        </p:blipFill>
        <p:spPr>
          <a:xfrm>
            <a:off x="6547076" y="3317208"/>
            <a:ext cx="1993900" cy="825500"/>
          </a:xfrm>
          <a:prstGeom prst="rect">
            <a:avLst/>
          </a:prstGeom>
        </p:spPr>
      </p:pic>
      <p:sp>
        <p:nvSpPr>
          <p:cNvPr id="2" name="Title 1">
            <a:extLst>
              <a:ext uri="{FF2B5EF4-FFF2-40B4-BE49-F238E27FC236}">
                <a16:creationId xmlns:a16="http://schemas.microsoft.com/office/drawing/2014/main" id="{7FC4B47D-D5AB-A842-94B5-072D000AA327}"/>
              </a:ext>
            </a:extLst>
          </p:cNvPr>
          <p:cNvSpPr>
            <a:spLocks noGrp="1"/>
          </p:cNvSpPr>
          <p:nvPr>
            <p:ph type="title"/>
          </p:nvPr>
        </p:nvSpPr>
        <p:spPr/>
        <p:txBody>
          <a:bodyPr>
            <a:normAutofit/>
          </a:bodyPr>
          <a:lstStyle/>
          <a:p>
            <a:r>
              <a:rPr lang="en-GB" dirty="0"/>
              <a:t>How could this happen?</a:t>
            </a:r>
            <a:endParaRPr lang="en-US" dirty="0"/>
          </a:p>
        </p:txBody>
      </p:sp>
      <p:sp>
        <p:nvSpPr>
          <p:cNvPr id="5" name="Fußzeilenplatzhalter 4">
            <a:extLst>
              <a:ext uri="{FF2B5EF4-FFF2-40B4-BE49-F238E27FC236}">
                <a16:creationId xmlns:a16="http://schemas.microsoft.com/office/drawing/2014/main" id="{59BE0FD1-6455-594F-A4FE-571082B014ED}"/>
              </a:ext>
            </a:extLst>
          </p:cNvPr>
          <p:cNvSpPr>
            <a:spLocks noGrp="1"/>
          </p:cNvSpPr>
          <p:nvPr>
            <p:ph type="ftr" sz="quarter" idx="10"/>
          </p:nvPr>
        </p:nvSpPr>
        <p:spPr/>
        <p:txBody>
          <a:bodyPr/>
          <a:lstStyle/>
          <a:p>
            <a:r>
              <a:rPr lang="en-GB" noProof="0"/>
              <a:t>Breach Workshop Waterplant, v1.1 © 2020, FIRST.Org</a:t>
            </a:r>
            <a:endParaRPr lang="en-GB" noProof="0" dirty="0"/>
          </a:p>
        </p:txBody>
      </p:sp>
      <p:sp>
        <p:nvSpPr>
          <p:cNvPr id="18" name="Textplatzhalter 2">
            <a:extLst>
              <a:ext uri="{FF2B5EF4-FFF2-40B4-BE49-F238E27FC236}">
                <a16:creationId xmlns:a16="http://schemas.microsoft.com/office/drawing/2014/main" id="{557A9AA3-2B14-8E46-BF96-55180A4DB488}"/>
              </a:ext>
            </a:extLst>
          </p:cNvPr>
          <p:cNvSpPr>
            <a:spLocks noGrp="1"/>
          </p:cNvSpPr>
          <p:nvPr>
            <p:ph type="body" sz="quarter" idx="11"/>
          </p:nvPr>
        </p:nvSpPr>
        <p:spPr/>
        <p:txBody>
          <a:bodyPr>
            <a:normAutofit/>
          </a:bodyPr>
          <a:lstStyle/>
          <a:p>
            <a:pPr marL="0" lvl="1" indent="0">
              <a:buNone/>
            </a:pPr>
            <a:r>
              <a:rPr lang="en-GB" noProof="0" dirty="0"/>
              <a:t>ICS systems are often not built for an internet </a:t>
            </a:r>
            <a:br>
              <a:rPr lang="en-GB" noProof="0" dirty="0"/>
            </a:br>
            <a:r>
              <a:rPr lang="en-GB" noProof="0" dirty="0"/>
              <a:t>environment. They assume that all traffic is benign.</a:t>
            </a:r>
          </a:p>
          <a:p>
            <a:pPr marL="0" lvl="1" indent="0">
              <a:buNone/>
            </a:pPr>
            <a:endParaRPr lang="en-GB" noProof="0" dirty="0"/>
          </a:p>
          <a:p>
            <a:pPr marL="0" lvl="1" indent="0">
              <a:buNone/>
            </a:pPr>
            <a:r>
              <a:rPr lang="en-GB" noProof="0" dirty="0"/>
              <a:t>A simple scan (as the virus probably did) could </a:t>
            </a:r>
            <a:br>
              <a:rPr lang="en-GB" noProof="0" dirty="0"/>
            </a:br>
            <a:r>
              <a:rPr lang="en-GB" noProof="0" dirty="0"/>
              <a:t>lock critical components up.</a:t>
            </a:r>
          </a:p>
          <a:p>
            <a:pPr marL="0" lvl="1" indent="0">
              <a:buNone/>
            </a:pPr>
            <a:endParaRPr lang="en-GB" noProof="0" dirty="0"/>
          </a:p>
          <a:p>
            <a:pPr marL="0" lvl="1" indent="0">
              <a:buNone/>
            </a:pPr>
            <a:r>
              <a:rPr lang="en-GB" noProof="0" dirty="0"/>
              <a:t>The malware installs keyloggers: </a:t>
            </a:r>
            <a:br>
              <a:rPr lang="en-GB" noProof="0" dirty="0"/>
            </a:br>
            <a:r>
              <a:rPr lang="en-GB" noProof="0" dirty="0"/>
              <a:t>Maybe this is a targeted attack?</a:t>
            </a:r>
          </a:p>
          <a:p>
            <a:pPr marL="0" indent="0">
              <a:buNone/>
            </a:pPr>
            <a:endParaRPr lang="en-GB" noProof="0" dirty="0"/>
          </a:p>
        </p:txBody>
      </p:sp>
      <p:sp>
        <p:nvSpPr>
          <p:cNvPr id="10" name="Textplatzhalter 1">
            <a:extLst>
              <a:ext uri="{FF2B5EF4-FFF2-40B4-BE49-F238E27FC236}">
                <a16:creationId xmlns:a16="http://schemas.microsoft.com/office/drawing/2014/main" id="{BCEEA72F-F3FA-004F-936A-DC96CE4C6861}"/>
              </a:ext>
            </a:extLst>
          </p:cNvPr>
          <p:cNvSpPr txBox="1">
            <a:spLocks/>
          </p:cNvSpPr>
          <p:nvPr/>
        </p:nvSpPr>
        <p:spPr>
          <a:xfrm>
            <a:off x="6671085" y="3394450"/>
            <a:ext cx="1576800" cy="734762"/>
          </a:xfrm>
          <a:prstGeom prst="rect">
            <a:avLst/>
          </a:prstGeom>
        </p:spPr>
        <p:txBody>
          <a:bodyPr vert="horz" lIns="0" tIns="0" rIns="0" bIns="0" rtlCol="0">
            <a:normAutofit/>
          </a:bodyPr>
          <a:lstStyle>
            <a:lvl1pPr marL="180000" indent="-180000" algn="l" defTabSz="180000" rtl="0" eaLnBrk="1" latinLnBrk="0" hangingPunct="1">
              <a:lnSpc>
                <a:spcPct val="95000"/>
              </a:lnSpc>
              <a:spcBef>
                <a:spcPts val="0"/>
              </a:spcBef>
              <a:buFont typeface="Arial" panose="020B0604020202020204" pitchFamily="34" charset="0"/>
              <a:buChar char="•"/>
              <a:defRPr sz="2000" b="1" i="0" kern="1200">
                <a:solidFill>
                  <a:schemeClr val="tx1"/>
                </a:solidFill>
                <a:latin typeface="Raleway" panose="020B0503030101060003" pitchFamily="34" charset="77"/>
                <a:ea typeface="+mn-ea"/>
                <a:cs typeface="+mn-cs"/>
              </a:defRPr>
            </a:lvl1pPr>
            <a:lvl2pPr marL="180000" indent="-180000" algn="l" defTabSz="180000" rtl="0" eaLnBrk="1" latinLnBrk="0" hangingPunct="1">
              <a:lnSpc>
                <a:spcPct val="95000"/>
              </a:lnSpc>
              <a:spcBef>
                <a:spcPts val="0"/>
              </a:spcBef>
              <a:buFont typeface="Arial" panose="020B0604020202020204" pitchFamily="34" charset="0"/>
              <a:buChar char="•"/>
              <a:defRPr sz="1600" b="1" i="0" kern="1200">
                <a:solidFill>
                  <a:schemeClr val="tx1"/>
                </a:solidFill>
                <a:latin typeface="Raleway" panose="020B0503030101060003" pitchFamily="34" charset="77"/>
                <a:ea typeface="+mn-ea"/>
                <a:cs typeface="+mn-cs"/>
              </a:defRPr>
            </a:lvl2pPr>
            <a:lvl3pPr marL="180000" indent="-180000" algn="l" defTabSz="180000" rtl="0" eaLnBrk="1" latinLnBrk="0" hangingPunct="1">
              <a:lnSpc>
                <a:spcPct val="95000"/>
              </a:lnSpc>
              <a:spcBef>
                <a:spcPts val="0"/>
              </a:spcBef>
              <a:buFont typeface="Arial" panose="020B0604020202020204" pitchFamily="34" charset="0"/>
              <a:buChar char="•"/>
              <a:defRPr sz="1400" b="1" i="0" kern="1200">
                <a:solidFill>
                  <a:schemeClr val="tx1"/>
                </a:solidFill>
                <a:latin typeface="Raleway SemiBold" panose="020B0503030101060003" pitchFamily="34" charset="77"/>
                <a:ea typeface="+mn-ea"/>
                <a:cs typeface="+mn-cs"/>
              </a:defRPr>
            </a:lvl3pPr>
            <a:lvl4pPr marL="180000" indent="-180000" algn="l" defTabSz="180000" rtl="0" eaLnBrk="1" latinLnBrk="0" hangingPunct="1">
              <a:lnSpc>
                <a:spcPct val="95000"/>
              </a:lnSpc>
              <a:spcBef>
                <a:spcPts val="0"/>
              </a:spcBef>
              <a:buFont typeface="Arial" panose="020B0604020202020204" pitchFamily="34" charset="0"/>
              <a:buChar char="•"/>
              <a:defRPr sz="1300" b="1" i="0" kern="1200">
                <a:solidFill>
                  <a:schemeClr val="tx1"/>
                </a:solidFill>
                <a:latin typeface="Raleway SemiBold" panose="020B0503030101060003" pitchFamily="34" charset="77"/>
                <a:ea typeface="+mn-ea"/>
                <a:cs typeface="+mn-cs"/>
              </a:defRPr>
            </a:lvl4pPr>
            <a:lvl5pPr marL="180000" indent="-180000" algn="l" defTabSz="180000" rtl="0" eaLnBrk="1" latinLnBrk="0" hangingPunct="1">
              <a:lnSpc>
                <a:spcPct val="95000"/>
              </a:lnSpc>
              <a:spcBef>
                <a:spcPts val="0"/>
              </a:spcBef>
              <a:buFont typeface="Arial" panose="020B0604020202020204" pitchFamily="34" charset="0"/>
              <a:buChar char="•"/>
              <a:defRPr sz="1200" b="1" i="0" kern="1200">
                <a:solidFill>
                  <a:schemeClr val="tx1"/>
                </a:solidFill>
                <a:latin typeface="Raleway SemiBold" panose="020B0503030101060003" pitchFamily="34"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2" indent="0">
              <a:buNone/>
            </a:pPr>
            <a:r>
              <a:rPr lang="en-GB" dirty="0">
                <a:solidFill>
                  <a:schemeClr val="bg1"/>
                </a:solidFill>
              </a:rPr>
              <a:t>We don’t know </a:t>
            </a:r>
          </a:p>
          <a:p>
            <a:pPr marL="0" lvl="2" indent="0">
              <a:buNone/>
            </a:pPr>
            <a:r>
              <a:rPr lang="en-GB" dirty="0">
                <a:solidFill>
                  <a:schemeClr val="bg1"/>
                </a:solidFill>
              </a:rPr>
              <a:t>without further </a:t>
            </a:r>
          </a:p>
          <a:p>
            <a:pPr marL="0" lvl="2" indent="0">
              <a:buNone/>
            </a:pPr>
            <a:r>
              <a:rPr lang="en-GB" dirty="0">
                <a:solidFill>
                  <a:schemeClr val="bg1"/>
                </a:solidFill>
              </a:rPr>
              <a:t>work... </a:t>
            </a:r>
          </a:p>
        </p:txBody>
      </p:sp>
    </p:spTree>
    <p:extLst>
      <p:ext uri="{BB962C8B-B14F-4D97-AF65-F5344CB8AC3E}">
        <p14:creationId xmlns:p14="http://schemas.microsoft.com/office/powerpoint/2010/main" val="41766287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D548E-2769-AD4D-A41C-5F2ED172E00B}"/>
              </a:ext>
            </a:extLst>
          </p:cNvPr>
          <p:cNvSpPr>
            <a:spLocks noGrp="1"/>
          </p:cNvSpPr>
          <p:nvPr>
            <p:ph type="title"/>
          </p:nvPr>
        </p:nvSpPr>
        <p:spPr/>
        <p:txBody>
          <a:bodyPr>
            <a:normAutofit/>
          </a:bodyPr>
          <a:lstStyle/>
          <a:p>
            <a:r>
              <a:rPr lang="en-GB" dirty="0"/>
              <a:t>Communication</a:t>
            </a:r>
            <a:endParaRPr lang="en-US" dirty="0"/>
          </a:p>
        </p:txBody>
      </p:sp>
      <p:sp>
        <p:nvSpPr>
          <p:cNvPr id="4" name="Fußzeilenplatzhalter 3">
            <a:extLst>
              <a:ext uri="{FF2B5EF4-FFF2-40B4-BE49-F238E27FC236}">
                <a16:creationId xmlns:a16="http://schemas.microsoft.com/office/drawing/2014/main" id="{4951F0EA-CFBE-F840-AB41-2D5B9E49B0E5}"/>
              </a:ext>
            </a:extLst>
          </p:cNvPr>
          <p:cNvSpPr>
            <a:spLocks noGrp="1"/>
          </p:cNvSpPr>
          <p:nvPr>
            <p:ph type="ftr" sz="quarter" idx="10"/>
          </p:nvPr>
        </p:nvSpPr>
        <p:spPr/>
        <p:txBody>
          <a:bodyPr/>
          <a:lstStyle/>
          <a:p>
            <a:r>
              <a:rPr lang="en-GB" noProof="0"/>
              <a:t>Breach Workshop Waterplant, v1.1 © 2020, FIRST.Org</a:t>
            </a:r>
            <a:endParaRPr lang="en-GB" noProof="0" dirty="0"/>
          </a:p>
        </p:txBody>
      </p:sp>
      <p:sp>
        <p:nvSpPr>
          <p:cNvPr id="18" name="Textplatzhalter 2">
            <a:extLst>
              <a:ext uri="{FF2B5EF4-FFF2-40B4-BE49-F238E27FC236}">
                <a16:creationId xmlns:a16="http://schemas.microsoft.com/office/drawing/2014/main" id="{557A9AA3-2B14-8E46-BF96-55180A4DB488}"/>
              </a:ext>
            </a:extLst>
          </p:cNvPr>
          <p:cNvSpPr>
            <a:spLocks noGrp="1"/>
          </p:cNvSpPr>
          <p:nvPr>
            <p:ph type="body" sz="quarter" idx="11"/>
          </p:nvPr>
        </p:nvSpPr>
        <p:spPr/>
        <p:txBody>
          <a:bodyPr>
            <a:normAutofit/>
          </a:bodyPr>
          <a:lstStyle/>
          <a:p>
            <a:pPr marL="0" lvl="1" indent="0">
              <a:buNone/>
            </a:pPr>
            <a:r>
              <a:rPr lang="en-GB" noProof="0" dirty="0"/>
              <a:t>That is often one of the main issues. </a:t>
            </a:r>
          </a:p>
          <a:p>
            <a:pPr marL="0" lvl="1" indent="0">
              <a:buNone/>
            </a:pPr>
            <a:endParaRPr lang="en-GB" noProof="0" dirty="0"/>
          </a:p>
          <a:p>
            <a:pPr marL="0" lvl="1" indent="0">
              <a:buNone/>
            </a:pPr>
            <a:r>
              <a:rPr lang="en-GB" noProof="0" dirty="0"/>
              <a:t>Talking to the press?</a:t>
            </a:r>
          </a:p>
          <a:p>
            <a:pPr marL="0" lvl="1" indent="0">
              <a:buNone/>
            </a:pPr>
            <a:endParaRPr lang="en-GB" noProof="0" dirty="0"/>
          </a:p>
          <a:p>
            <a:pPr marL="0" lvl="1" indent="0">
              <a:buNone/>
            </a:pPr>
            <a:r>
              <a:rPr lang="en-GB" noProof="0" dirty="0"/>
              <a:t>Is info passed across shifts?</a:t>
            </a:r>
          </a:p>
          <a:p>
            <a:pPr marL="0" lvl="1" indent="0">
              <a:buNone/>
            </a:pPr>
            <a:endParaRPr lang="en-GB" noProof="0" dirty="0"/>
          </a:p>
          <a:p>
            <a:pPr marL="0" lvl="1" indent="0">
              <a:buNone/>
            </a:pPr>
            <a:r>
              <a:rPr lang="en-GB" noProof="0" dirty="0"/>
              <a:t>Is there an emergency communication plan?</a:t>
            </a:r>
          </a:p>
          <a:p>
            <a:pPr marL="0" lvl="1" indent="0">
              <a:buNone/>
            </a:pPr>
            <a:endParaRPr lang="en-GB" noProof="0" dirty="0"/>
          </a:p>
          <a:p>
            <a:pPr marL="0" lvl="1" indent="0">
              <a:buNone/>
            </a:pPr>
            <a:r>
              <a:rPr lang="en-GB" noProof="0" dirty="0"/>
              <a:t>Would you organize your org different now to </a:t>
            </a:r>
            <a:br>
              <a:rPr lang="en-GB" noProof="0" dirty="0"/>
            </a:br>
            <a:r>
              <a:rPr lang="en-GB" noProof="0" dirty="0"/>
              <a:t>account for this, e.g. only one IT department?</a:t>
            </a:r>
          </a:p>
          <a:p>
            <a:pPr marL="0" indent="0">
              <a:buNone/>
            </a:pPr>
            <a:endParaRPr lang="en-GB" noProof="0" dirty="0"/>
          </a:p>
          <a:p>
            <a:pPr marL="0" indent="0">
              <a:buNone/>
            </a:pPr>
            <a:endParaRPr lang="en-GB" noProof="0" dirty="0"/>
          </a:p>
        </p:txBody>
      </p:sp>
    </p:spTree>
    <p:extLst>
      <p:ext uri="{BB962C8B-B14F-4D97-AF65-F5344CB8AC3E}">
        <p14:creationId xmlns:p14="http://schemas.microsoft.com/office/powerpoint/2010/main" val="22445130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4010A90-F378-E949-B9B4-66B65CB911F4}"/>
              </a:ext>
            </a:extLst>
          </p:cNvPr>
          <p:cNvSpPr>
            <a:spLocks noGrp="1"/>
          </p:cNvSpPr>
          <p:nvPr>
            <p:ph type="title"/>
          </p:nvPr>
        </p:nvSpPr>
        <p:spPr/>
        <p:txBody>
          <a:bodyPr>
            <a:normAutofit/>
          </a:bodyPr>
          <a:lstStyle/>
          <a:p>
            <a:r>
              <a:rPr lang="en-GB" dirty="0"/>
              <a:t>Legacy code</a:t>
            </a:r>
            <a:endParaRPr lang="en-US" dirty="0"/>
          </a:p>
        </p:txBody>
      </p:sp>
      <p:sp>
        <p:nvSpPr>
          <p:cNvPr id="5" name="Fußzeilenplatzhalter 4">
            <a:extLst>
              <a:ext uri="{FF2B5EF4-FFF2-40B4-BE49-F238E27FC236}">
                <a16:creationId xmlns:a16="http://schemas.microsoft.com/office/drawing/2014/main" id="{4C6C7ED8-E29B-3843-B66D-D9F5C01DD381}"/>
              </a:ext>
            </a:extLst>
          </p:cNvPr>
          <p:cNvSpPr>
            <a:spLocks noGrp="1"/>
          </p:cNvSpPr>
          <p:nvPr>
            <p:ph type="ftr" sz="quarter" idx="10"/>
          </p:nvPr>
        </p:nvSpPr>
        <p:spPr/>
        <p:txBody>
          <a:bodyPr/>
          <a:lstStyle/>
          <a:p>
            <a:r>
              <a:rPr lang="en-GB" noProof="0"/>
              <a:t>Breach Workshop Waterplant, v1.1 © 2020, FIRST.Org</a:t>
            </a:r>
            <a:endParaRPr lang="en-GB" noProof="0" dirty="0"/>
          </a:p>
        </p:txBody>
      </p:sp>
      <p:pic>
        <p:nvPicPr>
          <p:cNvPr id="2" name="Grafik 1">
            <a:extLst>
              <a:ext uri="{FF2B5EF4-FFF2-40B4-BE49-F238E27FC236}">
                <a16:creationId xmlns:a16="http://schemas.microsoft.com/office/drawing/2014/main" id="{0D075AC7-47DB-CD48-A2E1-F705E256C300}"/>
              </a:ext>
            </a:extLst>
          </p:cNvPr>
          <p:cNvPicPr>
            <a:picLocks noChangeAspect="1"/>
          </p:cNvPicPr>
          <p:nvPr/>
        </p:nvPicPr>
        <p:blipFill>
          <a:blip r:embed="rId2"/>
          <a:stretch>
            <a:fillRect/>
          </a:stretch>
        </p:blipFill>
        <p:spPr>
          <a:xfrm>
            <a:off x="3469278" y="816717"/>
            <a:ext cx="4483100" cy="3276600"/>
          </a:xfrm>
          <a:prstGeom prst="rect">
            <a:avLst/>
          </a:prstGeom>
        </p:spPr>
      </p:pic>
    </p:spTree>
    <p:extLst>
      <p:ext uri="{BB962C8B-B14F-4D97-AF65-F5344CB8AC3E}">
        <p14:creationId xmlns:p14="http://schemas.microsoft.com/office/powerpoint/2010/main" val="37924807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0F96B191-C4C6-EB42-9A51-CF0FB695E856}"/>
              </a:ext>
            </a:extLst>
          </p:cNvPr>
          <p:cNvPicPr>
            <a:picLocks noChangeAspect="1"/>
          </p:cNvPicPr>
          <p:nvPr/>
        </p:nvPicPr>
        <p:blipFill>
          <a:blip r:embed="rId3"/>
          <a:stretch>
            <a:fillRect/>
          </a:stretch>
        </p:blipFill>
        <p:spPr>
          <a:xfrm>
            <a:off x="6547076" y="3317208"/>
            <a:ext cx="1993900" cy="825500"/>
          </a:xfrm>
          <a:prstGeom prst="rect">
            <a:avLst/>
          </a:prstGeom>
        </p:spPr>
      </p:pic>
      <p:sp>
        <p:nvSpPr>
          <p:cNvPr id="5" name="Textplatzhalter 1">
            <a:extLst>
              <a:ext uri="{FF2B5EF4-FFF2-40B4-BE49-F238E27FC236}">
                <a16:creationId xmlns:a16="http://schemas.microsoft.com/office/drawing/2014/main" id="{DBE43D48-19D6-824A-81BD-EA50C1EE93E6}"/>
              </a:ext>
            </a:extLst>
          </p:cNvPr>
          <p:cNvSpPr txBox="1">
            <a:spLocks/>
          </p:cNvSpPr>
          <p:nvPr/>
        </p:nvSpPr>
        <p:spPr>
          <a:xfrm>
            <a:off x="6671085" y="3394450"/>
            <a:ext cx="1576800" cy="734762"/>
          </a:xfrm>
          <a:prstGeom prst="rect">
            <a:avLst/>
          </a:prstGeom>
        </p:spPr>
        <p:txBody>
          <a:bodyPr vert="horz" lIns="0" tIns="0" rIns="0" bIns="0" rtlCol="0">
            <a:normAutofit/>
          </a:bodyPr>
          <a:lstStyle>
            <a:lvl1pPr marL="180000" indent="-180000" algn="l" defTabSz="180000" rtl="0" eaLnBrk="1" latinLnBrk="0" hangingPunct="1">
              <a:lnSpc>
                <a:spcPct val="95000"/>
              </a:lnSpc>
              <a:spcBef>
                <a:spcPts val="0"/>
              </a:spcBef>
              <a:buFont typeface="Arial" panose="020B0604020202020204" pitchFamily="34" charset="0"/>
              <a:buChar char="•"/>
              <a:defRPr sz="2000" b="1" i="0" kern="1200">
                <a:solidFill>
                  <a:schemeClr val="tx1"/>
                </a:solidFill>
                <a:latin typeface="Raleway" panose="020B0503030101060003" pitchFamily="34" charset="77"/>
                <a:ea typeface="+mn-ea"/>
                <a:cs typeface="+mn-cs"/>
              </a:defRPr>
            </a:lvl1pPr>
            <a:lvl2pPr marL="180000" indent="-180000" algn="l" defTabSz="180000" rtl="0" eaLnBrk="1" latinLnBrk="0" hangingPunct="1">
              <a:lnSpc>
                <a:spcPct val="95000"/>
              </a:lnSpc>
              <a:spcBef>
                <a:spcPts val="0"/>
              </a:spcBef>
              <a:buFont typeface="Arial" panose="020B0604020202020204" pitchFamily="34" charset="0"/>
              <a:buChar char="•"/>
              <a:defRPr sz="1600" b="1" i="0" kern="1200">
                <a:solidFill>
                  <a:schemeClr val="tx1"/>
                </a:solidFill>
                <a:latin typeface="Raleway" panose="020B0503030101060003" pitchFamily="34" charset="77"/>
                <a:ea typeface="+mn-ea"/>
                <a:cs typeface="+mn-cs"/>
              </a:defRPr>
            </a:lvl2pPr>
            <a:lvl3pPr marL="180000" indent="-180000" algn="l" defTabSz="180000" rtl="0" eaLnBrk="1" latinLnBrk="0" hangingPunct="1">
              <a:lnSpc>
                <a:spcPct val="95000"/>
              </a:lnSpc>
              <a:spcBef>
                <a:spcPts val="0"/>
              </a:spcBef>
              <a:buFont typeface="Arial" panose="020B0604020202020204" pitchFamily="34" charset="0"/>
              <a:buChar char="•"/>
              <a:defRPr sz="1400" b="1" i="0" kern="1200">
                <a:solidFill>
                  <a:schemeClr val="tx1"/>
                </a:solidFill>
                <a:latin typeface="Raleway SemiBold" panose="020B0503030101060003" pitchFamily="34" charset="77"/>
                <a:ea typeface="+mn-ea"/>
                <a:cs typeface="+mn-cs"/>
              </a:defRPr>
            </a:lvl3pPr>
            <a:lvl4pPr marL="180000" indent="-180000" algn="l" defTabSz="180000" rtl="0" eaLnBrk="1" latinLnBrk="0" hangingPunct="1">
              <a:lnSpc>
                <a:spcPct val="95000"/>
              </a:lnSpc>
              <a:spcBef>
                <a:spcPts val="0"/>
              </a:spcBef>
              <a:buFont typeface="Arial" panose="020B0604020202020204" pitchFamily="34" charset="0"/>
              <a:buChar char="•"/>
              <a:defRPr sz="1300" b="1" i="0" kern="1200">
                <a:solidFill>
                  <a:schemeClr val="tx1"/>
                </a:solidFill>
                <a:latin typeface="Raleway SemiBold" panose="020B0503030101060003" pitchFamily="34" charset="77"/>
                <a:ea typeface="+mn-ea"/>
                <a:cs typeface="+mn-cs"/>
              </a:defRPr>
            </a:lvl4pPr>
            <a:lvl5pPr marL="180000" indent="-180000" algn="l" defTabSz="180000" rtl="0" eaLnBrk="1" latinLnBrk="0" hangingPunct="1">
              <a:lnSpc>
                <a:spcPct val="95000"/>
              </a:lnSpc>
              <a:spcBef>
                <a:spcPts val="0"/>
              </a:spcBef>
              <a:buFont typeface="Arial" panose="020B0604020202020204" pitchFamily="34" charset="0"/>
              <a:buChar char="•"/>
              <a:defRPr sz="1200" b="1" i="0" kern="1200">
                <a:solidFill>
                  <a:schemeClr val="tx1"/>
                </a:solidFill>
                <a:latin typeface="Raleway SemiBold" panose="020B0503030101060003" pitchFamily="34"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2" indent="0">
              <a:buNone/>
            </a:pPr>
            <a:r>
              <a:rPr lang="en-GB" dirty="0">
                <a:solidFill>
                  <a:schemeClr val="bg1"/>
                </a:solidFill>
              </a:rPr>
              <a:t>...but something similar or totally different might. </a:t>
            </a:r>
          </a:p>
        </p:txBody>
      </p:sp>
      <p:sp>
        <p:nvSpPr>
          <p:cNvPr id="2" name="Title 1">
            <a:extLst>
              <a:ext uri="{FF2B5EF4-FFF2-40B4-BE49-F238E27FC236}">
                <a16:creationId xmlns:a16="http://schemas.microsoft.com/office/drawing/2014/main" id="{7FFC716E-030F-6042-AE00-96CB3BE9AFBC}"/>
              </a:ext>
            </a:extLst>
          </p:cNvPr>
          <p:cNvSpPr>
            <a:spLocks noGrp="1"/>
          </p:cNvSpPr>
          <p:nvPr>
            <p:ph type="title"/>
          </p:nvPr>
        </p:nvSpPr>
        <p:spPr/>
        <p:txBody>
          <a:bodyPr>
            <a:normAutofit/>
          </a:bodyPr>
          <a:lstStyle/>
          <a:p>
            <a:r>
              <a:rPr lang="en-GB" dirty="0"/>
              <a:t>This will never </a:t>
            </a:r>
            <a:r>
              <a:rPr lang="en-GB"/>
              <a:t>happen...</a:t>
            </a:r>
            <a:endParaRPr lang="en-US" dirty="0"/>
          </a:p>
        </p:txBody>
      </p:sp>
      <p:sp>
        <p:nvSpPr>
          <p:cNvPr id="7" name="Fußzeilenplatzhalter 6">
            <a:extLst>
              <a:ext uri="{FF2B5EF4-FFF2-40B4-BE49-F238E27FC236}">
                <a16:creationId xmlns:a16="http://schemas.microsoft.com/office/drawing/2014/main" id="{C6191E8A-662A-D748-83FE-551A31CA0112}"/>
              </a:ext>
            </a:extLst>
          </p:cNvPr>
          <p:cNvSpPr>
            <a:spLocks noGrp="1"/>
          </p:cNvSpPr>
          <p:nvPr>
            <p:ph type="ftr" sz="quarter" idx="10"/>
          </p:nvPr>
        </p:nvSpPr>
        <p:spPr/>
        <p:txBody>
          <a:bodyPr/>
          <a:lstStyle/>
          <a:p>
            <a:r>
              <a:rPr lang="en-GB" noProof="0"/>
              <a:t>Breach Workshop Waterplant, v1.1 © 2020, FIRST.Org</a:t>
            </a:r>
            <a:endParaRPr lang="en-GB" noProof="0" dirty="0"/>
          </a:p>
        </p:txBody>
      </p:sp>
    </p:spTree>
    <p:extLst>
      <p:ext uri="{BB962C8B-B14F-4D97-AF65-F5344CB8AC3E}">
        <p14:creationId xmlns:p14="http://schemas.microsoft.com/office/powerpoint/2010/main" val="41942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AA32A1-6E43-BA45-8FFC-59E9AABB418E}"/>
              </a:ext>
            </a:extLst>
          </p:cNvPr>
          <p:cNvSpPr>
            <a:spLocks noGrp="1"/>
          </p:cNvSpPr>
          <p:nvPr>
            <p:ph type="title"/>
          </p:nvPr>
        </p:nvSpPr>
        <p:spPr/>
        <p:txBody>
          <a:bodyPr>
            <a:normAutofit/>
          </a:bodyPr>
          <a:lstStyle/>
          <a:p>
            <a:r>
              <a:rPr lang="en-US" dirty="0"/>
              <a:t>About the author</a:t>
            </a:r>
          </a:p>
        </p:txBody>
      </p:sp>
      <p:sp>
        <p:nvSpPr>
          <p:cNvPr id="3" name="Content Placeholder 2">
            <a:extLst>
              <a:ext uri="{FF2B5EF4-FFF2-40B4-BE49-F238E27FC236}">
                <a16:creationId xmlns:a16="http://schemas.microsoft.com/office/drawing/2014/main" id="{F7C7C37F-2DDC-A247-AE3E-531E580E538B}"/>
              </a:ext>
            </a:extLst>
          </p:cNvPr>
          <p:cNvSpPr>
            <a:spLocks noGrp="1"/>
          </p:cNvSpPr>
          <p:nvPr>
            <p:ph type="body" sz="quarter" idx="11"/>
          </p:nvPr>
        </p:nvSpPr>
        <p:spPr/>
        <p:txBody>
          <a:bodyPr>
            <a:normAutofit/>
          </a:bodyPr>
          <a:lstStyle/>
          <a:p>
            <a:pPr marL="0" lvl="1" indent="0">
              <a:buNone/>
            </a:pPr>
            <a:r>
              <a:rPr lang="en-GB" sz="1600" dirty="0">
                <a:latin typeface="Raleway" panose="020B0503030101060003" pitchFamily="34" charset="77"/>
              </a:rPr>
              <a:t>Serge </a:t>
            </a:r>
            <a:r>
              <a:rPr lang="en-GB" sz="1600" dirty="0" err="1">
                <a:latin typeface="Raleway" panose="020B0503030101060003" pitchFamily="34" charset="77"/>
              </a:rPr>
              <a:t>Droz</a:t>
            </a:r>
            <a:endParaRPr lang="en-GB" sz="1600" dirty="0">
              <a:latin typeface="Raleway" panose="020B0503030101060003" pitchFamily="34" charset="77"/>
            </a:endParaRPr>
          </a:p>
          <a:p>
            <a:pPr marL="0" lvl="2" indent="0">
              <a:buNone/>
            </a:pPr>
            <a:r>
              <a:rPr lang="en-GB" sz="1400" dirty="0"/>
              <a:t>Security Lead @ </a:t>
            </a:r>
            <a:r>
              <a:rPr lang="en-GB" sz="1400" dirty="0" err="1"/>
              <a:t>ProtonMail</a:t>
            </a:r>
            <a:endParaRPr lang="en-GB" sz="1400" dirty="0"/>
          </a:p>
          <a:p>
            <a:pPr marL="0" lvl="2" indent="0">
              <a:buNone/>
            </a:pPr>
            <a:r>
              <a:rPr lang="en-GB" dirty="0"/>
              <a:t>Chair, FIRST Board of directors</a:t>
            </a:r>
            <a:endParaRPr lang="en-GB" sz="1400" dirty="0"/>
          </a:p>
          <a:p>
            <a:pPr marL="0" lvl="2" indent="0">
              <a:buNone/>
            </a:pPr>
            <a:endParaRPr lang="en-GB" sz="1400" dirty="0"/>
          </a:p>
          <a:p>
            <a:pPr marL="0" lvl="1" indent="0">
              <a:buNone/>
            </a:pPr>
            <a:r>
              <a:rPr lang="en-GB" sz="1600" dirty="0">
                <a:latin typeface="Raleway" panose="020B0503030101060003" pitchFamily="34" charset="77"/>
              </a:rPr>
              <a:t>Previously</a:t>
            </a:r>
          </a:p>
          <a:p>
            <a:pPr>
              <a:lnSpc>
                <a:spcPct val="100000"/>
              </a:lnSpc>
              <a:spcBef>
                <a:spcPts val="0"/>
              </a:spcBef>
            </a:pPr>
            <a:r>
              <a:rPr lang="en-GB" sz="1400" dirty="0"/>
              <a:t>Various IR positions</a:t>
            </a:r>
          </a:p>
          <a:p>
            <a:pPr>
              <a:lnSpc>
                <a:spcPct val="100000"/>
              </a:lnSpc>
              <a:spcBef>
                <a:spcPts val="0"/>
              </a:spcBef>
            </a:pPr>
            <a:r>
              <a:rPr lang="en-GB" sz="1400" dirty="0"/>
              <a:t>Former life as </a:t>
            </a:r>
            <a:r>
              <a:rPr lang="en-GB" sz="1400" dirty="0" err="1"/>
              <a:t>astro</a:t>
            </a:r>
            <a:r>
              <a:rPr lang="en-GB" sz="1400" dirty="0"/>
              <a:t> physicist (ask me about black holes)</a:t>
            </a:r>
          </a:p>
          <a:p>
            <a:pPr marL="0" lvl="2" indent="0">
              <a:buNone/>
            </a:pPr>
            <a:endParaRPr lang="en-GB" sz="1400" dirty="0"/>
          </a:p>
          <a:p>
            <a:pPr marL="0" lvl="1" indent="0">
              <a:buNone/>
            </a:pPr>
            <a:r>
              <a:rPr lang="en-GB" sz="1600" dirty="0">
                <a:latin typeface="Raleway" panose="020B0503030101060003" pitchFamily="34" charset="77"/>
              </a:rPr>
              <a:t>Let’s connect!</a:t>
            </a:r>
          </a:p>
          <a:p>
            <a:pPr marL="180000" lvl="2" indent="-180000">
              <a:lnSpc>
                <a:spcPct val="100000"/>
              </a:lnSpc>
              <a:spcBef>
                <a:spcPts val="0"/>
              </a:spcBef>
            </a:pPr>
            <a:r>
              <a:rPr lang="en-GB" sz="1400" dirty="0"/>
              <a:t>Twitter: @</a:t>
            </a:r>
            <a:r>
              <a:rPr lang="en-GB" sz="1400" dirty="0" err="1"/>
              <a:t>sergedroz</a:t>
            </a:r>
            <a:endParaRPr lang="en-GB" sz="1400" dirty="0"/>
          </a:p>
          <a:p>
            <a:pPr marL="180000" lvl="2" indent="-180000">
              <a:lnSpc>
                <a:spcPct val="100000"/>
              </a:lnSpc>
              <a:spcBef>
                <a:spcPts val="0"/>
              </a:spcBef>
            </a:pPr>
            <a:r>
              <a:rPr lang="en-GB" sz="1400" dirty="0"/>
              <a:t>LinkedIn: Serge </a:t>
            </a:r>
            <a:r>
              <a:rPr lang="en-GB" sz="1400" dirty="0" err="1"/>
              <a:t>Droz</a:t>
            </a:r>
            <a:endParaRPr lang="en-GB" sz="1400" dirty="0"/>
          </a:p>
          <a:p>
            <a:pPr marL="0" indent="0">
              <a:buNone/>
            </a:pPr>
            <a:endParaRPr lang="en-US" sz="1800" dirty="0"/>
          </a:p>
        </p:txBody>
      </p:sp>
      <p:grpSp>
        <p:nvGrpSpPr>
          <p:cNvPr id="5" name="Gruppieren 27">
            <a:extLst>
              <a:ext uri="{FF2B5EF4-FFF2-40B4-BE49-F238E27FC236}">
                <a16:creationId xmlns:a16="http://schemas.microsoft.com/office/drawing/2014/main" id="{1CCF84E8-F3BD-6D4C-A9EB-4E6B280C2682}"/>
              </a:ext>
            </a:extLst>
          </p:cNvPr>
          <p:cNvGrpSpPr/>
          <p:nvPr/>
        </p:nvGrpSpPr>
        <p:grpSpPr>
          <a:xfrm>
            <a:off x="0" y="4495809"/>
            <a:ext cx="8877300" cy="406421"/>
            <a:chOff x="0" y="4495809"/>
            <a:chExt cx="8877300" cy="406421"/>
          </a:xfrm>
        </p:grpSpPr>
        <p:pic>
          <p:nvPicPr>
            <p:cNvPr id="6" name="Grafik 25">
              <a:extLst>
                <a:ext uri="{FF2B5EF4-FFF2-40B4-BE49-F238E27FC236}">
                  <a16:creationId xmlns:a16="http://schemas.microsoft.com/office/drawing/2014/main" id="{3C6CEA26-FAA5-B743-945D-E31F299E3CC7}"/>
                </a:ext>
              </a:extLst>
            </p:cNvPr>
            <p:cNvPicPr>
              <a:picLocks noChangeAspect="1"/>
            </p:cNvPicPr>
            <p:nvPr/>
          </p:nvPicPr>
          <p:blipFill>
            <a:blip r:embed="rId2"/>
            <a:stretch>
              <a:fillRect/>
            </a:stretch>
          </p:blipFill>
          <p:spPr>
            <a:xfrm>
              <a:off x="0" y="4523359"/>
              <a:ext cx="8877300" cy="88900"/>
            </a:xfrm>
            <a:prstGeom prst="rect">
              <a:avLst/>
            </a:prstGeom>
          </p:spPr>
        </p:pic>
        <p:sp>
          <p:nvSpPr>
            <p:cNvPr id="7" name="Oval 6">
              <a:extLst>
                <a:ext uri="{FF2B5EF4-FFF2-40B4-BE49-F238E27FC236}">
                  <a16:creationId xmlns:a16="http://schemas.microsoft.com/office/drawing/2014/main" id="{277E70CD-E0AF-8B4F-AFEF-1361F7E7329F}"/>
                </a:ext>
              </a:extLst>
            </p:cNvPr>
            <p:cNvSpPr/>
            <p:nvPr/>
          </p:nvSpPr>
          <p:spPr>
            <a:xfrm>
              <a:off x="958394"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8" name="Oval 7">
              <a:extLst>
                <a:ext uri="{FF2B5EF4-FFF2-40B4-BE49-F238E27FC236}">
                  <a16:creationId xmlns:a16="http://schemas.microsoft.com/office/drawing/2014/main" id="{187AB0AE-D293-C144-B70D-57A67489481A}"/>
                </a:ext>
              </a:extLst>
            </p:cNvPr>
            <p:cNvSpPr/>
            <p:nvPr/>
          </p:nvSpPr>
          <p:spPr>
            <a:xfrm>
              <a:off x="1847394"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9" name="Oval 8">
              <a:extLst>
                <a:ext uri="{FF2B5EF4-FFF2-40B4-BE49-F238E27FC236}">
                  <a16:creationId xmlns:a16="http://schemas.microsoft.com/office/drawing/2014/main" id="{C3E5779D-1E99-3B4F-AE15-23EC00BB0BB9}"/>
                </a:ext>
              </a:extLst>
            </p:cNvPr>
            <p:cNvSpPr/>
            <p:nvPr/>
          </p:nvSpPr>
          <p:spPr>
            <a:xfrm>
              <a:off x="2733219"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0" name="Oval 9">
              <a:extLst>
                <a:ext uri="{FF2B5EF4-FFF2-40B4-BE49-F238E27FC236}">
                  <a16:creationId xmlns:a16="http://schemas.microsoft.com/office/drawing/2014/main" id="{0E40B3FD-BA44-EF48-A33E-EDBC7C0E74DB}"/>
                </a:ext>
              </a:extLst>
            </p:cNvPr>
            <p:cNvSpPr/>
            <p:nvPr/>
          </p:nvSpPr>
          <p:spPr>
            <a:xfrm>
              <a:off x="3619044"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1" name="Oval 10">
              <a:extLst>
                <a:ext uri="{FF2B5EF4-FFF2-40B4-BE49-F238E27FC236}">
                  <a16:creationId xmlns:a16="http://schemas.microsoft.com/office/drawing/2014/main" id="{7B21F5F9-FE29-4348-878C-CB54DAB68E3A}"/>
                </a:ext>
              </a:extLst>
            </p:cNvPr>
            <p:cNvSpPr/>
            <p:nvPr/>
          </p:nvSpPr>
          <p:spPr>
            <a:xfrm>
              <a:off x="4504869"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2" name="Oval 11">
              <a:extLst>
                <a:ext uri="{FF2B5EF4-FFF2-40B4-BE49-F238E27FC236}">
                  <a16:creationId xmlns:a16="http://schemas.microsoft.com/office/drawing/2014/main" id="{7C50C911-0D01-B246-88DC-54571DC6C5A0}"/>
                </a:ext>
              </a:extLst>
            </p:cNvPr>
            <p:cNvSpPr/>
            <p:nvPr/>
          </p:nvSpPr>
          <p:spPr>
            <a:xfrm>
              <a:off x="5393869"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3" name="Oval 12">
              <a:extLst>
                <a:ext uri="{FF2B5EF4-FFF2-40B4-BE49-F238E27FC236}">
                  <a16:creationId xmlns:a16="http://schemas.microsoft.com/office/drawing/2014/main" id="{16FE843E-F9C2-424F-934C-7F61AE7B6215}"/>
                </a:ext>
              </a:extLst>
            </p:cNvPr>
            <p:cNvSpPr/>
            <p:nvPr/>
          </p:nvSpPr>
          <p:spPr>
            <a:xfrm>
              <a:off x="6279694"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4" name="Oval 13">
              <a:extLst>
                <a:ext uri="{FF2B5EF4-FFF2-40B4-BE49-F238E27FC236}">
                  <a16:creationId xmlns:a16="http://schemas.microsoft.com/office/drawing/2014/main" id="{CBF82064-5A4A-8A45-82E9-A170CBB4DA5C}"/>
                </a:ext>
              </a:extLst>
            </p:cNvPr>
            <p:cNvSpPr/>
            <p:nvPr/>
          </p:nvSpPr>
          <p:spPr>
            <a:xfrm>
              <a:off x="7165519"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5" name="Oval 14">
              <a:extLst>
                <a:ext uri="{FF2B5EF4-FFF2-40B4-BE49-F238E27FC236}">
                  <a16:creationId xmlns:a16="http://schemas.microsoft.com/office/drawing/2014/main" id="{025B3FAB-8176-094C-86C7-1CB57BDC99EF}"/>
                </a:ext>
              </a:extLst>
            </p:cNvPr>
            <p:cNvSpPr/>
            <p:nvPr/>
          </p:nvSpPr>
          <p:spPr>
            <a:xfrm>
              <a:off x="8051344"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6" name="Textfeld 20">
              <a:extLst>
                <a:ext uri="{FF2B5EF4-FFF2-40B4-BE49-F238E27FC236}">
                  <a16:creationId xmlns:a16="http://schemas.microsoft.com/office/drawing/2014/main" id="{0A0F7C3B-404D-044F-ACAF-CCAF5BDD10A4}"/>
                </a:ext>
              </a:extLst>
            </p:cNvPr>
            <p:cNvSpPr txBox="1"/>
            <p:nvPr/>
          </p:nvSpPr>
          <p:spPr>
            <a:xfrm>
              <a:off x="324000" y="4702175"/>
              <a:ext cx="1981200" cy="200055"/>
            </a:xfrm>
            <a:prstGeom prst="rect">
              <a:avLst/>
            </a:prstGeom>
            <a:noFill/>
          </p:spPr>
          <p:txBody>
            <a:bodyPr wrap="square" lIns="0" tIns="0" rIns="0" bIns="0" rtlCol="0">
              <a:spAutoFit/>
            </a:bodyPr>
            <a:lstStyle/>
            <a:p>
              <a:r>
                <a:rPr lang="de-DE" sz="1300" b="1" dirty="0">
                  <a:latin typeface="Raleway SemiBold" panose="020B0503030101060003" pitchFamily="34" charset="77"/>
                </a:rPr>
                <a:t>Workshop Progress</a:t>
              </a:r>
            </a:p>
          </p:txBody>
        </p:sp>
      </p:grpSp>
    </p:spTree>
    <p:extLst>
      <p:ext uri="{BB962C8B-B14F-4D97-AF65-F5344CB8AC3E}">
        <p14:creationId xmlns:p14="http://schemas.microsoft.com/office/powerpoint/2010/main" val="15251366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Grafik 38">
            <a:extLst>
              <a:ext uri="{FF2B5EF4-FFF2-40B4-BE49-F238E27FC236}">
                <a16:creationId xmlns:a16="http://schemas.microsoft.com/office/drawing/2014/main" id="{E48ADEFB-732F-6F42-B200-5BC84BD99ACE}"/>
              </a:ext>
            </a:extLst>
          </p:cNvPr>
          <p:cNvPicPr>
            <a:picLocks noChangeAspect="1"/>
          </p:cNvPicPr>
          <p:nvPr/>
        </p:nvPicPr>
        <p:blipFill>
          <a:blip r:embed="rId3"/>
          <a:stretch>
            <a:fillRect/>
          </a:stretch>
        </p:blipFill>
        <p:spPr>
          <a:xfrm>
            <a:off x="105444" y="392400"/>
            <a:ext cx="1993900" cy="825500"/>
          </a:xfrm>
          <a:prstGeom prst="rect">
            <a:avLst/>
          </a:prstGeom>
        </p:spPr>
      </p:pic>
      <p:grpSp>
        <p:nvGrpSpPr>
          <p:cNvPr id="28" name="Gruppieren 27">
            <a:extLst>
              <a:ext uri="{FF2B5EF4-FFF2-40B4-BE49-F238E27FC236}">
                <a16:creationId xmlns:a16="http://schemas.microsoft.com/office/drawing/2014/main" id="{239449AB-7804-E746-B91C-91DC73EC680C}"/>
              </a:ext>
            </a:extLst>
          </p:cNvPr>
          <p:cNvGrpSpPr/>
          <p:nvPr/>
        </p:nvGrpSpPr>
        <p:grpSpPr>
          <a:xfrm>
            <a:off x="0" y="4495809"/>
            <a:ext cx="8877300" cy="406421"/>
            <a:chOff x="0" y="4495809"/>
            <a:chExt cx="8877300" cy="406421"/>
          </a:xfrm>
        </p:grpSpPr>
        <p:pic>
          <p:nvPicPr>
            <p:cNvPr id="26" name="Grafik 25">
              <a:extLst>
                <a:ext uri="{FF2B5EF4-FFF2-40B4-BE49-F238E27FC236}">
                  <a16:creationId xmlns:a16="http://schemas.microsoft.com/office/drawing/2014/main" id="{0C862066-2289-2044-A9F6-0224A88EBA0F}"/>
                </a:ext>
              </a:extLst>
            </p:cNvPr>
            <p:cNvPicPr>
              <a:picLocks noChangeAspect="1"/>
            </p:cNvPicPr>
            <p:nvPr/>
          </p:nvPicPr>
          <p:blipFill>
            <a:blip r:embed="rId4"/>
            <a:stretch>
              <a:fillRect/>
            </a:stretch>
          </p:blipFill>
          <p:spPr>
            <a:xfrm>
              <a:off x="0" y="4523359"/>
              <a:ext cx="8877300" cy="88900"/>
            </a:xfrm>
            <a:prstGeom prst="rect">
              <a:avLst/>
            </a:prstGeom>
          </p:spPr>
        </p:pic>
        <p:sp>
          <p:nvSpPr>
            <p:cNvPr id="12" name="Oval 11">
              <a:extLst>
                <a:ext uri="{FF2B5EF4-FFF2-40B4-BE49-F238E27FC236}">
                  <a16:creationId xmlns:a16="http://schemas.microsoft.com/office/drawing/2014/main" id="{C0FB35E7-6049-FB4B-A1C4-B3FF7CD5F383}"/>
                </a:ext>
              </a:extLst>
            </p:cNvPr>
            <p:cNvSpPr/>
            <p:nvPr/>
          </p:nvSpPr>
          <p:spPr>
            <a:xfrm>
              <a:off x="958394"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3" name="Oval 12">
              <a:extLst>
                <a:ext uri="{FF2B5EF4-FFF2-40B4-BE49-F238E27FC236}">
                  <a16:creationId xmlns:a16="http://schemas.microsoft.com/office/drawing/2014/main" id="{90E34830-A182-0144-AE85-72395A9DB20F}"/>
                </a:ext>
              </a:extLst>
            </p:cNvPr>
            <p:cNvSpPr/>
            <p:nvPr/>
          </p:nvSpPr>
          <p:spPr>
            <a:xfrm>
              <a:off x="1847394"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4" name="Oval 13">
              <a:extLst>
                <a:ext uri="{FF2B5EF4-FFF2-40B4-BE49-F238E27FC236}">
                  <a16:creationId xmlns:a16="http://schemas.microsoft.com/office/drawing/2014/main" id="{85314AA4-28F7-DA4A-8D8D-39E2DA6518FF}"/>
                </a:ext>
              </a:extLst>
            </p:cNvPr>
            <p:cNvSpPr/>
            <p:nvPr/>
          </p:nvSpPr>
          <p:spPr>
            <a:xfrm>
              <a:off x="2733219"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5" name="Oval 14">
              <a:extLst>
                <a:ext uri="{FF2B5EF4-FFF2-40B4-BE49-F238E27FC236}">
                  <a16:creationId xmlns:a16="http://schemas.microsoft.com/office/drawing/2014/main" id="{1F0AA5C5-E681-9642-84F9-0F47CA2B7F4F}"/>
                </a:ext>
              </a:extLst>
            </p:cNvPr>
            <p:cNvSpPr/>
            <p:nvPr/>
          </p:nvSpPr>
          <p:spPr>
            <a:xfrm>
              <a:off x="3619044"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6" name="Oval 15">
              <a:extLst>
                <a:ext uri="{FF2B5EF4-FFF2-40B4-BE49-F238E27FC236}">
                  <a16:creationId xmlns:a16="http://schemas.microsoft.com/office/drawing/2014/main" id="{C57F77D8-A71E-B34D-B260-C1FE2B66CB59}"/>
                </a:ext>
              </a:extLst>
            </p:cNvPr>
            <p:cNvSpPr/>
            <p:nvPr/>
          </p:nvSpPr>
          <p:spPr>
            <a:xfrm>
              <a:off x="4504869"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7" name="Oval 16">
              <a:extLst>
                <a:ext uri="{FF2B5EF4-FFF2-40B4-BE49-F238E27FC236}">
                  <a16:creationId xmlns:a16="http://schemas.microsoft.com/office/drawing/2014/main" id="{E74D2F99-5289-6342-BA60-588B721CC77F}"/>
                </a:ext>
              </a:extLst>
            </p:cNvPr>
            <p:cNvSpPr/>
            <p:nvPr/>
          </p:nvSpPr>
          <p:spPr>
            <a:xfrm>
              <a:off x="5393869"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8" name="Oval 17">
              <a:extLst>
                <a:ext uri="{FF2B5EF4-FFF2-40B4-BE49-F238E27FC236}">
                  <a16:creationId xmlns:a16="http://schemas.microsoft.com/office/drawing/2014/main" id="{7870E8B4-CA46-E34F-97E9-E9730FADF9DC}"/>
                </a:ext>
              </a:extLst>
            </p:cNvPr>
            <p:cNvSpPr/>
            <p:nvPr/>
          </p:nvSpPr>
          <p:spPr>
            <a:xfrm>
              <a:off x="6279694"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9" name="Oval 18">
              <a:extLst>
                <a:ext uri="{FF2B5EF4-FFF2-40B4-BE49-F238E27FC236}">
                  <a16:creationId xmlns:a16="http://schemas.microsoft.com/office/drawing/2014/main" id="{880DCFB4-B1E8-BE4E-9165-F830C8B79B5B}"/>
                </a:ext>
              </a:extLst>
            </p:cNvPr>
            <p:cNvSpPr/>
            <p:nvPr/>
          </p:nvSpPr>
          <p:spPr>
            <a:xfrm>
              <a:off x="7165519"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20" name="Oval 19">
              <a:extLst>
                <a:ext uri="{FF2B5EF4-FFF2-40B4-BE49-F238E27FC236}">
                  <a16:creationId xmlns:a16="http://schemas.microsoft.com/office/drawing/2014/main" id="{34A3CDDA-714C-8442-9024-4B95FFDE555C}"/>
                </a:ext>
              </a:extLst>
            </p:cNvPr>
            <p:cNvSpPr/>
            <p:nvPr/>
          </p:nvSpPr>
          <p:spPr>
            <a:xfrm>
              <a:off x="8051344"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21" name="Textfeld 20">
              <a:extLst>
                <a:ext uri="{FF2B5EF4-FFF2-40B4-BE49-F238E27FC236}">
                  <a16:creationId xmlns:a16="http://schemas.microsoft.com/office/drawing/2014/main" id="{62372C7F-273C-3945-887A-5E37A37A3752}"/>
                </a:ext>
              </a:extLst>
            </p:cNvPr>
            <p:cNvSpPr txBox="1"/>
            <p:nvPr/>
          </p:nvSpPr>
          <p:spPr>
            <a:xfrm>
              <a:off x="324000" y="4702175"/>
              <a:ext cx="1981200" cy="200055"/>
            </a:xfrm>
            <a:prstGeom prst="rect">
              <a:avLst/>
            </a:prstGeom>
            <a:noFill/>
          </p:spPr>
          <p:txBody>
            <a:bodyPr wrap="square" lIns="0" tIns="0" rIns="0" bIns="0" rtlCol="0">
              <a:spAutoFit/>
            </a:bodyPr>
            <a:lstStyle/>
            <a:p>
              <a:r>
                <a:rPr lang="de-DE" sz="1300" b="1" dirty="0">
                  <a:latin typeface="Raleway SemiBold" panose="020B0503030101060003" pitchFamily="34" charset="77"/>
                </a:rPr>
                <a:t>Workshop Progress</a:t>
              </a:r>
            </a:p>
          </p:txBody>
        </p:sp>
      </p:grpSp>
      <p:sp>
        <p:nvSpPr>
          <p:cNvPr id="22" name="Textplatzhalter 1">
            <a:extLst>
              <a:ext uri="{FF2B5EF4-FFF2-40B4-BE49-F238E27FC236}">
                <a16:creationId xmlns:a16="http://schemas.microsoft.com/office/drawing/2014/main" id="{A019D8DF-C5D9-BA42-B554-B01F66343CFE}"/>
              </a:ext>
            </a:extLst>
          </p:cNvPr>
          <p:cNvSpPr txBox="1">
            <a:spLocks/>
          </p:cNvSpPr>
          <p:nvPr/>
        </p:nvSpPr>
        <p:spPr>
          <a:xfrm>
            <a:off x="410400" y="475200"/>
            <a:ext cx="1576800" cy="734762"/>
          </a:xfrm>
          <a:prstGeom prst="rect">
            <a:avLst/>
          </a:prstGeom>
        </p:spPr>
        <p:txBody>
          <a:bodyPr vert="horz" lIns="0" tIns="0" rIns="0" bIns="0" rtlCol="0">
            <a:normAutofit/>
          </a:bodyPr>
          <a:lstStyle>
            <a:lvl1pPr marL="180000" indent="-180000" algn="l" defTabSz="180000" rtl="0" eaLnBrk="1" latinLnBrk="0" hangingPunct="1">
              <a:lnSpc>
                <a:spcPct val="95000"/>
              </a:lnSpc>
              <a:spcBef>
                <a:spcPts val="0"/>
              </a:spcBef>
              <a:buFont typeface="Arial" panose="020B0604020202020204" pitchFamily="34" charset="0"/>
              <a:buChar char="•"/>
              <a:defRPr sz="2000" b="1" i="0" kern="1200">
                <a:solidFill>
                  <a:schemeClr val="tx1"/>
                </a:solidFill>
                <a:latin typeface="Raleway" panose="020B0503030101060003" pitchFamily="34" charset="77"/>
                <a:ea typeface="+mn-ea"/>
                <a:cs typeface="+mn-cs"/>
              </a:defRPr>
            </a:lvl1pPr>
            <a:lvl2pPr marL="180000" indent="-180000" algn="l" defTabSz="180000" rtl="0" eaLnBrk="1" latinLnBrk="0" hangingPunct="1">
              <a:lnSpc>
                <a:spcPct val="95000"/>
              </a:lnSpc>
              <a:spcBef>
                <a:spcPts val="0"/>
              </a:spcBef>
              <a:buFont typeface="Arial" panose="020B0604020202020204" pitchFamily="34" charset="0"/>
              <a:buChar char="•"/>
              <a:defRPr sz="1600" b="1" i="0" kern="1200">
                <a:solidFill>
                  <a:schemeClr val="tx1"/>
                </a:solidFill>
                <a:latin typeface="Raleway" panose="020B0503030101060003" pitchFamily="34" charset="77"/>
                <a:ea typeface="+mn-ea"/>
                <a:cs typeface="+mn-cs"/>
              </a:defRPr>
            </a:lvl2pPr>
            <a:lvl3pPr marL="180000" indent="-180000" algn="l" defTabSz="180000" rtl="0" eaLnBrk="1" latinLnBrk="0" hangingPunct="1">
              <a:lnSpc>
                <a:spcPct val="95000"/>
              </a:lnSpc>
              <a:spcBef>
                <a:spcPts val="0"/>
              </a:spcBef>
              <a:buFont typeface="Arial" panose="020B0604020202020204" pitchFamily="34" charset="0"/>
              <a:buChar char="•"/>
              <a:defRPr sz="1400" b="1" i="0" kern="1200">
                <a:solidFill>
                  <a:schemeClr val="tx1"/>
                </a:solidFill>
                <a:latin typeface="Raleway SemiBold" panose="020B0503030101060003" pitchFamily="34" charset="77"/>
                <a:ea typeface="+mn-ea"/>
                <a:cs typeface="+mn-cs"/>
              </a:defRPr>
            </a:lvl3pPr>
            <a:lvl4pPr marL="180000" indent="-180000" algn="l" defTabSz="180000" rtl="0" eaLnBrk="1" latinLnBrk="0" hangingPunct="1">
              <a:lnSpc>
                <a:spcPct val="95000"/>
              </a:lnSpc>
              <a:spcBef>
                <a:spcPts val="0"/>
              </a:spcBef>
              <a:buFont typeface="Arial" panose="020B0604020202020204" pitchFamily="34" charset="0"/>
              <a:buChar char="•"/>
              <a:defRPr sz="1300" b="1" i="0" kern="1200">
                <a:solidFill>
                  <a:schemeClr val="tx1"/>
                </a:solidFill>
                <a:latin typeface="Raleway SemiBold" panose="020B0503030101060003" pitchFamily="34" charset="77"/>
                <a:ea typeface="+mn-ea"/>
                <a:cs typeface="+mn-cs"/>
              </a:defRPr>
            </a:lvl4pPr>
            <a:lvl5pPr marL="180000" indent="-180000" algn="l" defTabSz="180000" rtl="0" eaLnBrk="1" latinLnBrk="0" hangingPunct="1">
              <a:lnSpc>
                <a:spcPct val="95000"/>
              </a:lnSpc>
              <a:spcBef>
                <a:spcPts val="0"/>
              </a:spcBef>
              <a:buFont typeface="Arial" panose="020B0604020202020204" pitchFamily="34" charset="0"/>
              <a:buChar char="•"/>
              <a:defRPr sz="1200" b="1" i="0" kern="1200">
                <a:solidFill>
                  <a:schemeClr val="tx1"/>
                </a:solidFill>
                <a:latin typeface="Raleway SemiBold" panose="020B0503030101060003" pitchFamily="34"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2" indent="0">
              <a:buNone/>
            </a:pPr>
            <a:r>
              <a:rPr lang="en-GB" dirty="0">
                <a:solidFill>
                  <a:schemeClr val="bg1"/>
                </a:solidFill>
              </a:rPr>
              <a:t>Before we start </a:t>
            </a:r>
          </a:p>
          <a:p>
            <a:pPr marL="0" lvl="2" indent="0">
              <a:buNone/>
            </a:pPr>
            <a:r>
              <a:rPr lang="en-GB" dirty="0">
                <a:solidFill>
                  <a:schemeClr val="bg1"/>
                </a:solidFill>
              </a:rPr>
              <a:t>let’s have a look </a:t>
            </a:r>
          </a:p>
          <a:p>
            <a:pPr marL="0" lvl="2" indent="0">
              <a:buNone/>
            </a:pPr>
            <a:r>
              <a:rPr lang="en-GB" dirty="0">
                <a:solidFill>
                  <a:schemeClr val="bg1"/>
                </a:solidFill>
              </a:rPr>
              <a:t>at the... </a:t>
            </a:r>
          </a:p>
        </p:txBody>
      </p:sp>
      <p:pic>
        <p:nvPicPr>
          <p:cNvPr id="33" name="Grafik 32">
            <a:extLst>
              <a:ext uri="{FF2B5EF4-FFF2-40B4-BE49-F238E27FC236}">
                <a16:creationId xmlns:a16="http://schemas.microsoft.com/office/drawing/2014/main" id="{F0DDAD56-CE47-F141-B4D4-11ED4AA1EC48}"/>
              </a:ext>
            </a:extLst>
          </p:cNvPr>
          <p:cNvPicPr>
            <a:picLocks noChangeAspect="1"/>
          </p:cNvPicPr>
          <p:nvPr/>
        </p:nvPicPr>
        <p:blipFill>
          <a:blip r:embed="rId5"/>
          <a:stretch>
            <a:fillRect/>
          </a:stretch>
        </p:blipFill>
        <p:spPr>
          <a:xfrm>
            <a:off x="3283516" y="787131"/>
            <a:ext cx="4267200" cy="3251200"/>
          </a:xfrm>
          <a:prstGeom prst="rect">
            <a:avLst/>
          </a:prstGeom>
        </p:spPr>
      </p:pic>
      <p:sp>
        <p:nvSpPr>
          <p:cNvPr id="5" name="Title 4">
            <a:extLst>
              <a:ext uri="{FF2B5EF4-FFF2-40B4-BE49-F238E27FC236}">
                <a16:creationId xmlns:a16="http://schemas.microsoft.com/office/drawing/2014/main" id="{8E469D68-3F8A-0443-99DD-11692F7B0731}"/>
              </a:ext>
            </a:extLst>
          </p:cNvPr>
          <p:cNvSpPr>
            <a:spLocks noGrp="1"/>
          </p:cNvSpPr>
          <p:nvPr>
            <p:ph type="title"/>
          </p:nvPr>
        </p:nvSpPr>
        <p:spPr/>
        <p:txBody>
          <a:bodyPr/>
          <a:lstStyle/>
          <a:p>
            <a:r>
              <a:rPr lang="en-GB" dirty="0"/>
              <a:t>Incident Management </a:t>
            </a:r>
            <a:br>
              <a:rPr lang="en-GB" dirty="0"/>
            </a:br>
            <a:endParaRPr lang="en-US" dirty="0"/>
          </a:p>
        </p:txBody>
      </p:sp>
      <p:sp>
        <p:nvSpPr>
          <p:cNvPr id="3" name="Fußzeilenplatzhalter 2">
            <a:extLst>
              <a:ext uri="{FF2B5EF4-FFF2-40B4-BE49-F238E27FC236}">
                <a16:creationId xmlns:a16="http://schemas.microsoft.com/office/drawing/2014/main" id="{31480859-1BD7-6944-A5D3-BA2E4A0FB7B2}"/>
              </a:ext>
            </a:extLst>
          </p:cNvPr>
          <p:cNvSpPr>
            <a:spLocks noGrp="1"/>
          </p:cNvSpPr>
          <p:nvPr>
            <p:ph type="ftr" sz="quarter" idx="10"/>
          </p:nvPr>
        </p:nvSpPr>
        <p:spPr/>
        <p:txBody>
          <a:bodyPr/>
          <a:lstStyle/>
          <a:p>
            <a:r>
              <a:rPr lang="en-GB" noProof="0"/>
              <a:t>Breach Workshop Waterplant, v1.1 © 2020, FIRST.Org</a:t>
            </a:r>
            <a:endParaRPr lang="en-GB" noProof="0" dirty="0"/>
          </a:p>
        </p:txBody>
      </p:sp>
    </p:spTree>
    <p:extLst>
      <p:ext uri="{BB962C8B-B14F-4D97-AF65-F5344CB8AC3E}">
        <p14:creationId xmlns:p14="http://schemas.microsoft.com/office/powerpoint/2010/main" val="20004813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uppieren 4">
            <a:extLst>
              <a:ext uri="{FF2B5EF4-FFF2-40B4-BE49-F238E27FC236}">
                <a16:creationId xmlns:a16="http://schemas.microsoft.com/office/drawing/2014/main" id="{A6328E2D-FC01-F54E-8E84-877C2FF5F603}"/>
              </a:ext>
            </a:extLst>
          </p:cNvPr>
          <p:cNvGrpSpPr/>
          <p:nvPr/>
        </p:nvGrpSpPr>
        <p:grpSpPr>
          <a:xfrm>
            <a:off x="0" y="4495809"/>
            <a:ext cx="8877300" cy="406421"/>
            <a:chOff x="0" y="4495809"/>
            <a:chExt cx="8877300" cy="406421"/>
          </a:xfrm>
        </p:grpSpPr>
        <p:pic>
          <p:nvPicPr>
            <p:cNvPr id="6" name="Grafik 5">
              <a:extLst>
                <a:ext uri="{FF2B5EF4-FFF2-40B4-BE49-F238E27FC236}">
                  <a16:creationId xmlns:a16="http://schemas.microsoft.com/office/drawing/2014/main" id="{0C8EBE4B-3CAE-6C4E-AC4B-CA3DD0ACA7FA}"/>
                </a:ext>
              </a:extLst>
            </p:cNvPr>
            <p:cNvPicPr>
              <a:picLocks noChangeAspect="1"/>
            </p:cNvPicPr>
            <p:nvPr/>
          </p:nvPicPr>
          <p:blipFill>
            <a:blip r:embed="rId3"/>
            <a:stretch>
              <a:fillRect/>
            </a:stretch>
          </p:blipFill>
          <p:spPr>
            <a:xfrm>
              <a:off x="0" y="4523359"/>
              <a:ext cx="8877300" cy="88900"/>
            </a:xfrm>
            <a:prstGeom prst="rect">
              <a:avLst/>
            </a:prstGeom>
          </p:spPr>
        </p:pic>
        <p:sp>
          <p:nvSpPr>
            <p:cNvPr id="7" name="Oval 6">
              <a:extLst>
                <a:ext uri="{FF2B5EF4-FFF2-40B4-BE49-F238E27FC236}">
                  <a16:creationId xmlns:a16="http://schemas.microsoft.com/office/drawing/2014/main" id="{C77BF991-2112-0648-8683-597BC93DA463}"/>
                </a:ext>
              </a:extLst>
            </p:cNvPr>
            <p:cNvSpPr/>
            <p:nvPr/>
          </p:nvSpPr>
          <p:spPr>
            <a:xfrm>
              <a:off x="958394"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8" name="Oval 7">
              <a:extLst>
                <a:ext uri="{FF2B5EF4-FFF2-40B4-BE49-F238E27FC236}">
                  <a16:creationId xmlns:a16="http://schemas.microsoft.com/office/drawing/2014/main" id="{F5DE05E2-771F-AB4E-87C4-218638F82280}"/>
                </a:ext>
              </a:extLst>
            </p:cNvPr>
            <p:cNvSpPr/>
            <p:nvPr/>
          </p:nvSpPr>
          <p:spPr>
            <a:xfrm>
              <a:off x="1847394"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9" name="Oval 8">
              <a:extLst>
                <a:ext uri="{FF2B5EF4-FFF2-40B4-BE49-F238E27FC236}">
                  <a16:creationId xmlns:a16="http://schemas.microsoft.com/office/drawing/2014/main" id="{BA0E2DB5-32BD-AE49-9A58-62FC572805D0}"/>
                </a:ext>
              </a:extLst>
            </p:cNvPr>
            <p:cNvSpPr/>
            <p:nvPr/>
          </p:nvSpPr>
          <p:spPr>
            <a:xfrm>
              <a:off x="2733219"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0" name="Oval 9">
              <a:extLst>
                <a:ext uri="{FF2B5EF4-FFF2-40B4-BE49-F238E27FC236}">
                  <a16:creationId xmlns:a16="http://schemas.microsoft.com/office/drawing/2014/main" id="{36E59EE8-E186-F847-B4C3-9965A70967F4}"/>
                </a:ext>
              </a:extLst>
            </p:cNvPr>
            <p:cNvSpPr/>
            <p:nvPr/>
          </p:nvSpPr>
          <p:spPr>
            <a:xfrm>
              <a:off x="3619044"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1" name="Oval 10">
              <a:extLst>
                <a:ext uri="{FF2B5EF4-FFF2-40B4-BE49-F238E27FC236}">
                  <a16:creationId xmlns:a16="http://schemas.microsoft.com/office/drawing/2014/main" id="{7CA20133-FE68-834C-936F-C5D783C00B9A}"/>
                </a:ext>
              </a:extLst>
            </p:cNvPr>
            <p:cNvSpPr/>
            <p:nvPr/>
          </p:nvSpPr>
          <p:spPr>
            <a:xfrm>
              <a:off x="4504869"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2" name="Oval 11">
              <a:extLst>
                <a:ext uri="{FF2B5EF4-FFF2-40B4-BE49-F238E27FC236}">
                  <a16:creationId xmlns:a16="http://schemas.microsoft.com/office/drawing/2014/main" id="{05128DE4-22E4-3643-984F-3A1D35916096}"/>
                </a:ext>
              </a:extLst>
            </p:cNvPr>
            <p:cNvSpPr/>
            <p:nvPr/>
          </p:nvSpPr>
          <p:spPr>
            <a:xfrm>
              <a:off x="5393869"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3" name="Oval 12">
              <a:extLst>
                <a:ext uri="{FF2B5EF4-FFF2-40B4-BE49-F238E27FC236}">
                  <a16:creationId xmlns:a16="http://schemas.microsoft.com/office/drawing/2014/main" id="{00C07EEF-731B-6144-B9C6-CE65E95E5D90}"/>
                </a:ext>
              </a:extLst>
            </p:cNvPr>
            <p:cNvSpPr/>
            <p:nvPr/>
          </p:nvSpPr>
          <p:spPr>
            <a:xfrm>
              <a:off x="6279694"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4" name="Oval 13">
              <a:extLst>
                <a:ext uri="{FF2B5EF4-FFF2-40B4-BE49-F238E27FC236}">
                  <a16:creationId xmlns:a16="http://schemas.microsoft.com/office/drawing/2014/main" id="{8FDCADAD-34B7-9741-A9C1-64EDCE5A9085}"/>
                </a:ext>
              </a:extLst>
            </p:cNvPr>
            <p:cNvSpPr/>
            <p:nvPr/>
          </p:nvSpPr>
          <p:spPr>
            <a:xfrm>
              <a:off x="7165519"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5" name="Oval 14">
              <a:extLst>
                <a:ext uri="{FF2B5EF4-FFF2-40B4-BE49-F238E27FC236}">
                  <a16:creationId xmlns:a16="http://schemas.microsoft.com/office/drawing/2014/main" id="{6C5D0567-19E7-4540-B42E-6551F572B85D}"/>
                </a:ext>
              </a:extLst>
            </p:cNvPr>
            <p:cNvSpPr/>
            <p:nvPr/>
          </p:nvSpPr>
          <p:spPr>
            <a:xfrm>
              <a:off x="8051344"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6" name="Textfeld 15">
              <a:extLst>
                <a:ext uri="{FF2B5EF4-FFF2-40B4-BE49-F238E27FC236}">
                  <a16:creationId xmlns:a16="http://schemas.microsoft.com/office/drawing/2014/main" id="{D4E6295F-0387-BD41-93B0-F5B157770AE5}"/>
                </a:ext>
              </a:extLst>
            </p:cNvPr>
            <p:cNvSpPr txBox="1"/>
            <p:nvPr/>
          </p:nvSpPr>
          <p:spPr>
            <a:xfrm>
              <a:off x="324000" y="4702175"/>
              <a:ext cx="1981200" cy="200055"/>
            </a:xfrm>
            <a:prstGeom prst="rect">
              <a:avLst/>
            </a:prstGeom>
            <a:noFill/>
          </p:spPr>
          <p:txBody>
            <a:bodyPr wrap="square" lIns="0" tIns="0" rIns="0" bIns="0" rtlCol="0">
              <a:spAutoFit/>
            </a:bodyPr>
            <a:lstStyle/>
            <a:p>
              <a:r>
                <a:rPr lang="de-DE" sz="1300" b="1" dirty="0">
                  <a:latin typeface="Raleway SemiBold" panose="020B0503030101060003" pitchFamily="34" charset="77"/>
                </a:rPr>
                <a:t>Workshop Progress</a:t>
              </a:r>
            </a:p>
          </p:txBody>
        </p:sp>
      </p:grpSp>
      <p:pic>
        <p:nvPicPr>
          <p:cNvPr id="17" name="Grafik 16">
            <a:extLst>
              <a:ext uri="{FF2B5EF4-FFF2-40B4-BE49-F238E27FC236}">
                <a16:creationId xmlns:a16="http://schemas.microsoft.com/office/drawing/2014/main" id="{DF5DABDF-3D15-C942-91E7-2530A00C81A1}"/>
              </a:ext>
            </a:extLst>
          </p:cNvPr>
          <p:cNvPicPr>
            <a:picLocks noChangeAspect="1"/>
          </p:cNvPicPr>
          <p:nvPr/>
        </p:nvPicPr>
        <p:blipFill>
          <a:blip r:embed="rId4"/>
          <a:stretch>
            <a:fillRect/>
          </a:stretch>
        </p:blipFill>
        <p:spPr>
          <a:xfrm>
            <a:off x="104400" y="392400"/>
            <a:ext cx="1993900" cy="609600"/>
          </a:xfrm>
          <a:prstGeom prst="rect">
            <a:avLst/>
          </a:prstGeom>
        </p:spPr>
      </p:pic>
      <p:sp>
        <p:nvSpPr>
          <p:cNvPr id="21" name="Textplatzhalter 1">
            <a:extLst>
              <a:ext uri="{FF2B5EF4-FFF2-40B4-BE49-F238E27FC236}">
                <a16:creationId xmlns:a16="http://schemas.microsoft.com/office/drawing/2014/main" id="{00AFCD74-E5D3-454D-96A3-3ACA5DB84629}"/>
              </a:ext>
            </a:extLst>
          </p:cNvPr>
          <p:cNvSpPr txBox="1">
            <a:spLocks/>
          </p:cNvSpPr>
          <p:nvPr/>
        </p:nvSpPr>
        <p:spPr>
          <a:xfrm>
            <a:off x="410400" y="475200"/>
            <a:ext cx="1576800" cy="734762"/>
          </a:xfrm>
          <a:prstGeom prst="rect">
            <a:avLst/>
          </a:prstGeom>
        </p:spPr>
        <p:txBody>
          <a:bodyPr vert="horz" lIns="0" tIns="0" rIns="0" bIns="0" rtlCol="0">
            <a:normAutofit/>
          </a:bodyPr>
          <a:lstStyle>
            <a:lvl1pPr marL="180000" indent="-180000" algn="l" defTabSz="180000" rtl="0" eaLnBrk="1" latinLnBrk="0" hangingPunct="1">
              <a:lnSpc>
                <a:spcPct val="95000"/>
              </a:lnSpc>
              <a:spcBef>
                <a:spcPts val="0"/>
              </a:spcBef>
              <a:buFont typeface="Arial" panose="020B0604020202020204" pitchFamily="34" charset="0"/>
              <a:buChar char="•"/>
              <a:defRPr sz="2000" b="1" i="0" kern="1200">
                <a:solidFill>
                  <a:schemeClr val="tx1"/>
                </a:solidFill>
                <a:latin typeface="Raleway" panose="020B0503030101060003" pitchFamily="34" charset="77"/>
                <a:ea typeface="+mn-ea"/>
                <a:cs typeface="+mn-cs"/>
              </a:defRPr>
            </a:lvl1pPr>
            <a:lvl2pPr marL="180000" indent="-180000" algn="l" defTabSz="180000" rtl="0" eaLnBrk="1" latinLnBrk="0" hangingPunct="1">
              <a:lnSpc>
                <a:spcPct val="95000"/>
              </a:lnSpc>
              <a:spcBef>
                <a:spcPts val="0"/>
              </a:spcBef>
              <a:buFont typeface="Arial" panose="020B0604020202020204" pitchFamily="34" charset="0"/>
              <a:buChar char="•"/>
              <a:defRPr sz="1600" b="1" i="0" kern="1200">
                <a:solidFill>
                  <a:schemeClr val="tx1"/>
                </a:solidFill>
                <a:latin typeface="Raleway" panose="020B0503030101060003" pitchFamily="34" charset="77"/>
                <a:ea typeface="+mn-ea"/>
                <a:cs typeface="+mn-cs"/>
              </a:defRPr>
            </a:lvl2pPr>
            <a:lvl3pPr marL="180000" indent="-180000" algn="l" defTabSz="180000" rtl="0" eaLnBrk="1" latinLnBrk="0" hangingPunct="1">
              <a:lnSpc>
                <a:spcPct val="95000"/>
              </a:lnSpc>
              <a:spcBef>
                <a:spcPts val="0"/>
              </a:spcBef>
              <a:buFont typeface="Arial" panose="020B0604020202020204" pitchFamily="34" charset="0"/>
              <a:buChar char="•"/>
              <a:defRPr sz="1400" b="1" i="0" kern="1200">
                <a:solidFill>
                  <a:schemeClr val="tx1"/>
                </a:solidFill>
                <a:latin typeface="Raleway SemiBold" panose="020B0503030101060003" pitchFamily="34" charset="77"/>
                <a:ea typeface="+mn-ea"/>
                <a:cs typeface="+mn-cs"/>
              </a:defRPr>
            </a:lvl3pPr>
            <a:lvl4pPr marL="180000" indent="-180000" algn="l" defTabSz="180000" rtl="0" eaLnBrk="1" latinLnBrk="0" hangingPunct="1">
              <a:lnSpc>
                <a:spcPct val="95000"/>
              </a:lnSpc>
              <a:spcBef>
                <a:spcPts val="0"/>
              </a:spcBef>
              <a:buFont typeface="Arial" panose="020B0604020202020204" pitchFamily="34" charset="0"/>
              <a:buChar char="•"/>
              <a:defRPr sz="1300" b="1" i="0" kern="1200">
                <a:solidFill>
                  <a:schemeClr val="tx1"/>
                </a:solidFill>
                <a:latin typeface="Raleway SemiBold" panose="020B0503030101060003" pitchFamily="34" charset="77"/>
                <a:ea typeface="+mn-ea"/>
                <a:cs typeface="+mn-cs"/>
              </a:defRPr>
            </a:lvl4pPr>
            <a:lvl5pPr marL="180000" indent="-180000" algn="l" defTabSz="180000" rtl="0" eaLnBrk="1" latinLnBrk="0" hangingPunct="1">
              <a:lnSpc>
                <a:spcPct val="95000"/>
              </a:lnSpc>
              <a:spcBef>
                <a:spcPts val="0"/>
              </a:spcBef>
              <a:buFont typeface="Arial" panose="020B0604020202020204" pitchFamily="34" charset="0"/>
              <a:buChar char="•"/>
              <a:defRPr sz="1200" b="1" i="0" kern="1200">
                <a:solidFill>
                  <a:schemeClr val="tx1"/>
                </a:solidFill>
                <a:latin typeface="Raleway SemiBold" panose="020B0503030101060003" pitchFamily="34"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2" indent="0">
              <a:buNone/>
            </a:pPr>
            <a:r>
              <a:rPr lang="en-GB" dirty="0">
                <a:solidFill>
                  <a:schemeClr val="bg1"/>
                </a:solidFill>
              </a:rPr>
              <a:t>Welcome to </a:t>
            </a:r>
          </a:p>
          <a:p>
            <a:pPr marL="0" lvl="2" indent="0">
              <a:buNone/>
            </a:pPr>
            <a:r>
              <a:rPr lang="en-GB" dirty="0">
                <a:solidFill>
                  <a:schemeClr val="bg1"/>
                </a:solidFill>
              </a:rPr>
              <a:t>Alpha Ville</a:t>
            </a:r>
          </a:p>
        </p:txBody>
      </p:sp>
      <p:pic>
        <p:nvPicPr>
          <p:cNvPr id="26" name="Grafik 25">
            <a:extLst>
              <a:ext uri="{FF2B5EF4-FFF2-40B4-BE49-F238E27FC236}">
                <a16:creationId xmlns:a16="http://schemas.microsoft.com/office/drawing/2014/main" id="{E26788DD-B4E5-4E47-A7B6-AA5D6731EAD2}"/>
              </a:ext>
            </a:extLst>
          </p:cNvPr>
          <p:cNvPicPr>
            <a:picLocks noChangeAspect="1"/>
          </p:cNvPicPr>
          <p:nvPr/>
        </p:nvPicPr>
        <p:blipFill>
          <a:blip r:embed="rId5"/>
          <a:stretch>
            <a:fillRect/>
          </a:stretch>
        </p:blipFill>
        <p:spPr>
          <a:xfrm>
            <a:off x="2120900" y="0"/>
            <a:ext cx="7023100" cy="4368800"/>
          </a:xfrm>
          <a:prstGeom prst="rect">
            <a:avLst/>
          </a:prstGeom>
        </p:spPr>
      </p:pic>
      <p:sp>
        <p:nvSpPr>
          <p:cNvPr id="2" name="Fußzeilenplatzhalter 1">
            <a:extLst>
              <a:ext uri="{FF2B5EF4-FFF2-40B4-BE49-F238E27FC236}">
                <a16:creationId xmlns:a16="http://schemas.microsoft.com/office/drawing/2014/main" id="{0C3D7657-DD5C-9C44-B041-6D7D97D678FD}"/>
              </a:ext>
            </a:extLst>
          </p:cNvPr>
          <p:cNvSpPr>
            <a:spLocks noGrp="1"/>
          </p:cNvSpPr>
          <p:nvPr>
            <p:ph type="ftr" sz="quarter" idx="10"/>
          </p:nvPr>
        </p:nvSpPr>
        <p:spPr/>
        <p:txBody>
          <a:bodyPr/>
          <a:lstStyle/>
          <a:p>
            <a:r>
              <a:rPr lang="en-GB" noProof="0"/>
              <a:t>Breach Workshop Waterplant, v1.1 © 2020, FIRST.Org</a:t>
            </a:r>
            <a:endParaRPr lang="en-GB" noProof="0" dirty="0"/>
          </a:p>
        </p:txBody>
      </p:sp>
      <p:sp>
        <p:nvSpPr>
          <p:cNvPr id="3" name="Text Placeholder 2">
            <a:extLst>
              <a:ext uri="{FF2B5EF4-FFF2-40B4-BE49-F238E27FC236}">
                <a16:creationId xmlns:a16="http://schemas.microsoft.com/office/drawing/2014/main" id="{0DBE49CB-91AA-D04E-8416-BB629583A2E2}"/>
              </a:ext>
            </a:extLst>
          </p:cNvPr>
          <p:cNvSpPr>
            <a:spLocks noGrp="1"/>
          </p:cNvSpPr>
          <p:nvPr>
            <p:ph type="body" sz="quarter" idx="11"/>
          </p:nvPr>
        </p:nvSpPr>
        <p:spPr/>
        <p:txBody>
          <a:bodyPr>
            <a:normAutofit/>
          </a:bodyPr>
          <a:lstStyle/>
          <a:p>
            <a:pPr marL="0" indent="0">
              <a:buNone/>
            </a:pPr>
            <a:r>
              <a:rPr lang="en-GB" sz="1400" dirty="0"/>
              <a:t>We are in a water plant in a midsize municipality. There are no other sources of clean water available nearby, but the plant produces more than enough supply. </a:t>
            </a:r>
          </a:p>
          <a:p>
            <a:pPr marL="0" indent="0">
              <a:buNone/>
            </a:pPr>
            <a:endParaRPr lang="en-US" sz="1400" dirty="0"/>
          </a:p>
        </p:txBody>
      </p:sp>
    </p:spTree>
    <p:extLst>
      <p:ext uri="{BB962C8B-B14F-4D97-AF65-F5344CB8AC3E}">
        <p14:creationId xmlns:p14="http://schemas.microsoft.com/office/powerpoint/2010/main" val="40170665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uppieren 4">
            <a:extLst>
              <a:ext uri="{FF2B5EF4-FFF2-40B4-BE49-F238E27FC236}">
                <a16:creationId xmlns:a16="http://schemas.microsoft.com/office/drawing/2014/main" id="{A6328E2D-FC01-F54E-8E84-877C2FF5F603}"/>
              </a:ext>
            </a:extLst>
          </p:cNvPr>
          <p:cNvGrpSpPr/>
          <p:nvPr/>
        </p:nvGrpSpPr>
        <p:grpSpPr>
          <a:xfrm>
            <a:off x="0" y="4495809"/>
            <a:ext cx="8877300" cy="406421"/>
            <a:chOff x="0" y="4495809"/>
            <a:chExt cx="8877300" cy="406421"/>
          </a:xfrm>
        </p:grpSpPr>
        <p:pic>
          <p:nvPicPr>
            <p:cNvPr id="6" name="Grafik 5">
              <a:extLst>
                <a:ext uri="{FF2B5EF4-FFF2-40B4-BE49-F238E27FC236}">
                  <a16:creationId xmlns:a16="http://schemas.microsoft.com/office/drawing/2014/main" id="{0C8EBE4B-3CAE-6C4E-AC4B-CA3DD0ACA7FA}"/>
                </a:ext>
              </a:extLst>
            </p:cNvPr>
            <p:cNvPicPr>
              <a:picLocks noChangeAspect="1"/>
            </p:cNvPicPr>
            <p:nvPr/>
          </p:nvPicPr>
          <p:blipFill>
            <a:blip r:embed="rId3"/>
            <a:stretch>
              <a:fillRect/>
            </a:stretch>
          </p:blipFill>
          <p:spPr>
            <a:xfrm>
              <a:off x="0" y="4523359"/>
              <a:ext cx="8877300" cy="88900"/>
            </a:xfrm>
            <a:prstGeom prst="rect">
              <a:avLst/>
            </a:prstGeom>
          </p:spPr>
        </p:pic>
        <p:sp>
          <p:nvSpPr>
            <p:cNvPr id="7" name="Oval 6">
              <a:extLst>
                <a:ext uri="{FF2B5EF4-FFF2-40B4-BE49-F238E27FC236}">
                  <a16:creationId xmlns:a16="http://schemas.microsoft.com/office/drawing/2014/main" id="{C77BF991-2112-0648-8683-597BC93DA463}"/>
                </a:ext>
              </a:extLst>
            </p:cNvPr>
            <p:cNvSpPr/>
            <p:nvPr/>
          </p:nvSpPr>
          <p:spPr>
            <a:xfrm>
              <a:off x="958394"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8" name="Oval 7">
              <a:extLst>
                <a:ext uri="{FF2B5EF4-FFF2-40B4-BE49-F238E27FC236}">
                  <a16:creationId xmlns:a16="http://schemas.microsoft.com/office/drawing/2014/main" id="{F5DE05E2-771F-AB4E-87C4-218638F82280}"/>
                </a:ext>
              </a:extLst>
            </p:cNvPr>
            <p:cNvSpPr/>
            <p:nvPr/>
          </p:nvSpPr>
          <p:spPr>
            <a:xfrm>
              <a:off x="1847394"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9" name="Oval 8">
              <a:extLst>
                <a:ext uri="{FF2B5EF4-FFF2-40B4-BE49-F238E27FC236}">
                  <a16:creationId xmlns:a16="http://schemas.microsoft.com/office/drawing/2014/main" id="{BA0E2DB5-32BD-AE49-9A58-62FC572805D0}"/>
                </a:ext>
              </a:extLst>
            </p:cNvPr>
            <p:cNvSpPr/>
            <p:nvPr/>
          </p:nvSpPr>
          <p:spPr>
            <a:xfrm>
              <a:off x="2733219"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0" name="Oval 9">
              <a:extLst>
                <a:ext uri="{FF2B5EF4-FFF2-40B4-BE49-F238E27FC236}">
                  <a16:creationId xmlns:a16="http://schemas.microsoft.com/office/drawing/2014/main" id="{36E59EE8-E186-F847-B4C3-9965A70967F4}"/>
                </a:ext>
              </a:extLst>
            </p:cNvPr>
            <p:cNvSpPr/>
            <p:nvPr/>
          </p:nvSpPr>
          <p:spPr>
            <a:xfrm>
              <a:off x="3619044"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1" name="Oval 10">
              <a:extLst>
                <a:ext uri="{FF2B5EF4-FFF2-40B4-BE49-F238E27FC236}">
                  <a16:creationId xmlns:a16="http://schemas.microsoft.com/office/drawing/2014/main" id="{7CA20133-FE68-834C-936F-C5D783C00B9A}"/>
                </a:ext>
              </a:extLst>
            </p:cNvPr>
            <p:cNvSpPr/>
            <p:nvPr/>
          </p:nvSpPr>
          <p:spPr>
            <a:xfrm>
              <a:off x="4504869"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2" name="Oval 11">
              <a:extLst>
                <a:ext uri="{FF2B5EF4-FFF2-40B4-BE49-F238E27FC236}">
                  <a16:creationId xmlns:a16="http://schemas.microsoft.com/office/drawing/2014/main" id="{05128DE4-22E4-3643-984F-3A1D35916096}"/>
                </a:ext>
              </a:extLst>
            </p:cNvPr>
            <p:cNvSpPr/>
            <p:nvPr/>
          </p:nvSpPr>
          <p:spPr>
            <a:xfrm>
              <a:off x="5393869"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3" name="Oval 12">
              <a:extLst>
                <a:ext uri="{FF2B5EF4-FFF2-40B4-BE49-F238E27FC236}">
                  <a16:creationId xmlns:a16="http://schemas.microsoft.com/office/drawing/2014/main" id="{00C07EEF-731B-6144-B9C6-CE65E95E5D90}"/>
                </a:ext>
              </a:extLst>
            </p:cNvPr>
            <p:cNvSpPr/>
            <p:nvPr/>
          </p:nvSpPr>
          <p:spPr>
            <a:xfrm>
              <a:off x="6279694"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4" name="Oval 13">
              <a:extLst>
                <a:ext uri="{FF2B5EF4-FFF2-40B4-BE49-F238E27FC236}">
                  <a16:creationId xmlns:a16="http://schemas.microsoft.com/office/drawing/2014/main" id="{8FDCADAD-34B7-9741-A9C1-64EDCE5A9085}"/>
                </a:ext>
              </a:extLst>
            </p:cNvPr>
            <p:cNvSpPr/>
            <p:nvPr/>
          </p:nvSpPr>
          <p:spPr>
            <a:xfrm>
              <a:off x="7165519"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5" name="Oval 14">
              <a:extLst>
                <a:ext uri="{FF2B5EF4-FFF2-40B4-BE49-F238E27FC236}">
                  <a16:creationId xmlns:a16="http://schemas.microsoft.com/office/drawing/2014/main" id="{6C5D0567-19E7-4540-B42E-6551F572B85D}"/>
                </a:ext>
              </a:extLst>
            </p:cNvPr>
            <p:cNvSpPr/>
            <p:nvPr/>
          </p:nvSpPr>
          <p:spPr>
            <a:xfrm>
              <a:off x="8051344"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6" name="Textfeld 15">
              <a:extLst>
                <a:ext uri="{FF2B5EF4-FFF2-40B4-BE49-F238E27FC236}">
                  <a16:creationId xmlns:a16="http://schemas.microsoft.com/office/drawing/2014/main" id="{D4E6295F-0387-BD41-93B0-F5B157770AE5}"/>
                </a:ext>
              </a:extLst>
            </p:cNvPr>
            <p:cNvSpPr txBox="1"/>
            <p:nvPr/>
          </p:nvSpPr>
          <p:spPr>
            <a:xfrm>
              <a:off x="324000" y="4702175"/>
              <a:ext cx="1981200" cy="200055"/>
            </a:xfrm>
            <a:prstGeom prst="rect">
              <a:avLst/>
            </a:prstGeom>
            <a:noFill/>
          </p:spPr>
          <p:txBody>
            <a:bodyPr wrap="square" lIns="0" tIns="0" rIns="0" bIns="0" rtlCol="0">
              <a:spAutoFit/>
            </a:bodyPr>
            <a:lstStyle/>
            <a:p>
              <a:r>
                <a:rPr lang="de-DE" sz="1300" b="1" dirty="0">
                  <a:latin typeface="Raleway SemiBold" panose="020B0503030101060003" pitchFamily="34" charset="77"/>
                </a:rPr>
                <a:t>Workshop Progress</a:t>
              </a:r>
            </a:p>
          </p:txBody>
        </p:sp>
      </p:grpSp>
      <p:pic>
        <p:nvPicPr>
          <p:cNvPr id="2" name="Grafik 1">
            <a:extLst>
              <a:ext uri="{FF2B5EF4-FFF2-40B4-BE49-F238E27FC236}">
                <a16:creationId xmlns:a16="http://schemas.microsoft.com/office/drawing/2014/main" id="{82CFBE9E-B549-5947-9733-DF9336DF5831}"/>
              </a:ext>
            </a:extLst>
          </p:cNvPr>
          <p:cNvPicPr>
            <a:picLocks noChangeAspect="1"/>
          </p:cNvPicPr>
          <p:nvPr/>
        </p:nvPicPr>
        <p:blipFill>
          <a:blip r:embed="rId4"/>
          <a:stretch>
            <a:fillRect/>
          </a:stretch>
        </p:blipFill>
        <p:spPr>
          <a:xfrm>
            <a:off x="2667000" y="0"/>
            <a:ext cx="6477000" cy="4140200"/>
          </a:xfrm>
          <a:prstGeom prst="rect">
            <a:avLst/>
          </a:prstGeom>
        </p:spPr>
      </p:pic>
      <p:sp>
        <p:nvSpPr>
          <p:cNvPr id="3" name="Fußzeilenplatzhalter 2">
            <a:extLst>
              <a:ext uri="{FF2B5EF4-FFF2-40B4-BE49-F238E27FC236}">
                <a16:creationId xmlns:a16="http://schemas.microsoft.com/office/drawing/2014/main" id="{43A8543F-3217-0B47-A5B0-9D4A814B2147}"/>
              </a:ext>
            </a:extLst>
          </p:cNvPr>
          <p:cNvSpPr>
            <a:spLocks noGrp="1"/>
          </p:cNvSpPr>
          <p:nvPr>
            <p:ph type="ftr" sz="quarter" idx="10"/>
          </p:nvPr>
        </p:nvSpPr>
        <p:spPr/>
        <p:txBody>
          <a:bodyPr/>
          <a:lstStyle/>
          <a:p>
            <a:r>
              <a:rPr lang="en-GB" noProof="0"/>
              <a:t>Breach Workshop Waterplant, v1.1 © 2020, FIRST.Org</a:t>
            </a:r>
            <a:endParaRPr lang="en-GB" noProof="0" dirty="0"/>
          </a:p>
        </p:txBody>
      </p:sp>
      <p:sp>
        <p:nvSpPr>
          <p:cNvPr id="4" name="Text Placeholder 3">
            <a:extLst>
              <a:ext uri="{FF2B5EF4-FFF2-40B4-BE49-F238E27FC236}">
                <a16:creationId xmlns:a16="http://schemas.microsoft.com/office/drawing/2014/main" id="{1B70E3C5-6F63-9548-B389-2E4307C38254}"/>
              </a:ext>
            </a:extLst>
          </p:cNvPr>
          <p:cNvSpPr>
            <a:spLocks noGrp="1"/>
          </p:cNvSpPr>
          <p:nvPr>
            <p:ph type="body" sz="quarter" idx="11"/>
          </p:nvPr>
        </p:nvSpPr>
        <p:spPr>
          <a:xfrm>
            <a:off x="324000" y="360000"/>
            <a:ext cx="2124000" cy="3578400"/>
          </a:xfrm>
        </p:spPr>
        <p:txBody>
          <a:bodyPr/>
          <a:lstStyle/>
          <a:p>
            <a:pPr marL="0" lvl="2" indent="0">
              <a:buNone/>
            </a:pPr>
            <a:r>
              <a:rPr lang="en-GB" sz="1400" dirty="0"/>
              <a:t>The plant gets power from the public grid and operates a hand full of reservoirs. Two are higher up an can supply water without pumps for at most 1 ½ days to the lower areas. </a:t>
            </a:r>
          </a:p>
          <a:p>
            <a:pPr marL="0" lvl="2" indent="0">
              <a:buNone/>
            </a:pPr>
            <a:endParaRPr lang="en-GB" sz="1400" dirty="0"/>
          </a:p>
          <a:p>
            <a:pPr marL="0" lvl="2" indent="0">
              <a:buNone/>
            </a:pPr>
            <a:r>
              <a:rPr lang="en-GB" sz="1400" dirty="0"/>
              <a:t>This is a well developed place with functioning authorities. The city has three neighbourhoods that each have their own water reservoir. </a:t>
            </a:r>
          </a:p>
          <a:p>
            <a:pPr marL="0" indent="0">
              <a:buNone/>
            </a:pPr>
            <a:endParaRPr lang="en-US" dirty="0"/>
          </a:p>
        </p:txBody>
      </p:sp>
    </p:spTree>
    <p:extLst>
      <p:ext uri="{BB962C8B-B14F-4D97-AF65-F5344CB8AC3E}">
        <p14:creationId xmlns:p14="http://schemas.microsoft.com/office/powerpoint/2010/main" val="955225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a:extLst>
              <a:ext uri="{FF2B5EF4-FFF2-40B4-BE49-F238E27FC236}">
                <a16:creationId xmlns:a16="http://schemas.microsoft.com/office/drawing/2014/main" id="{21B36F2C-186C-7B4D-89BC-25D4C2D41472}"/>
              </a:ext>
            </a:extLst>
          </p:cNvPr>
          <p:cNvPicPr>
            <a:picLocks noChangeAspect="1"/>
          </p:cNvPicPr>
          <p:nvPr/>
        </p:nvPicPr>
        <p:blipFill>
          <a:blip r:embed="rId3"/>
          <a:stretch>
            <a:fillRect/>
          </a:stretch>
        </p:blipFill>
        <p:spPr>
          <a:xfrm>
            <a:off x="-3044" y="0"/>
            <a:ext cx="9144000" cy="5143500"/>
          </a:xfrm>
          <a:prstGeom prst="rect">
            <a:avLst/>
          </a:prstGeom>
        </p:spPr>
      </p:pic>
      <p:grpSp>
        <p:nvGrpSpPr>
          <p:cNvPr id="5" name="Gruppieren 4">
            <a:extLst>
              <a:ext uri="{FF2B5EF4-FFF2-40B4-BE49-F238E27FC236}">
                <a16:creationId xmlns:a16="http://schemas.microsoft.com/office/drawing/2014/main" id="{A6328E2D-FC01-F54E-8E84-877C2FF5F603}"/>
              </a:ext>
            </a:extLst>
          </p:cNvPr>
          <p:cNvGrpSpPr/>
          <p:nvPr/>
        </p:nvGrpSpPr>
        <p:grpSpPr>
          <a:xfrm>
            <a:off x="0" y="4495809"/>
            <a:ext cx="8877300" cy="406421"/>
            <a:chOff x="0" y="4495809"/>
            <a:chExt cx="8877300" cy="406421"/>
          </a:xfrm>
        </p:grpSpPr>
        <p:pic>
          <p:nvPicPr>
            <p:cNvPr id="6" name="Grafik 5">
              <a:extLst>
                <a:ext uri="{FF2B5EF4-FFF2-40B4-BE49-F238E27FC236}">
                  <a16:creationId xmlns:a16="http://schemas.microsoft.com/office/drawing/2014/main" id="{0C8EBE4B-3CAE-6C4E-AC4B-CA3DD0ACA7FA}"/>
                </a:ext>
              </a:extLst>
            </p:cNvPr>
            <p:cNvPicPr>
              <a:picLocks noChangeAspect="1"/>
            </p:cNvPicPr>
            <p:nvPr/>
          </p:nvPicPr>
          <p:blipFill>
            <a:blip r:embed="rId4"/>
            <a:stretch>
              <a:fillRect/>
            </a:stretch>
          </p:blipFill>
          <p:spPr>
            <a:xfrm>
              <a:off x="0" y="4523359"/>
              <a:ext cx="8877300" cy="88900"/>
            </a:xfrm>
            <a:prstGeom prst="rect">
              <a:avLst/>
            </a:prstGeom>
          </p:spPr>
        </p:pic>
        <p:sp>
          <p:nvSpPr>
            <p:cNvPr id="7" name="Oval 6">
              <a:extLst>
                <a:ext uri="{FF2B5EF4-FFF2-40B4-BE49-F238E27FC236}">
                  <a16:creationId xmlns:a16="http://schemas.microsoft.com/office/drawing/2014/main" id="{C77BF991-2112-0648-8683-597BC93DA463}"/>
                </a:ext>
              </a:extLst>
            </p:cNvPr>
            <p:cNvSpPr/>
            <p:nvPr/>
          </p:nvSpPr>
          <p:spPr>
            <a:xfrm>
              <a:off x="958394"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8" name="Oval 7">
              <a:extLst>
                <a:ext uri="{FF2B5EF4-FFF2-40B4-BE49-F238E27FC236}">
                  <a16:creationId xmlns:a16="http://schemas.microsoft.com/office/drawing/2014/main" id="{F5DE05E2-771F-AB4E-87C4-218638F82280}"/>
                </a:ext>
              </a:extLst>
            </p:cNvPr>
            <p:cNvSpPr/>
            <p:nvPr/>
          </p:nvSpPr>
          <p:spPr>
            <a:xfrm>
              <a:off x="1847394"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9" name="Oval 8">
              <a:extLst>
                <a:ext uri="{FF2B5EF4-FFF2-40B4-BE49-F238E27FC236}">
                  <a16:creationId xmlns:a16="http://schemas.microsoft.com/office/drawing/2014/main" id="{BA0E2DB5-32BD-AE49-9A58-62FC572805D0}"/>
                </a:ext>
              </a:extLst>
            </p:cNvPr>
            <p:cNvSpPr/>
            <p:nvPr/>
          </p:nvSpPr>
          <p:spPr>
            <a:xfrm>
              <a:off x="2733219"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0" name="Oval 9">
              <a:extLst>
                <a:ext uri="{FF2B5EF4-FFF2-40B4-BE49-F238E27FC236}">
                  <a16:creationId xmlns:a16="http://schemas.microsoft.com/office/drawing/2014/main" id="{36E59EE8-E186-F847-B4C3-9965A70967F4}"/>
                </a:ext>
              </a:extLst>
            </p:cNvPr>
            <p:cNvSpPr/>
            <p:nvPr/>
          </p:nvSpPr>
          <p:spPr>
            <a:xfrm>
              <a:off x="3619044"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1" name="Oval 10">
              <a:extLst>
                <a:ext uri="{FF2B5EF4-FFF2-40B4-BE49-F238E27FC236}">
                  <a16:creationId xmlns:a16="http://schemas.microsoft.com/office/drawing/2014/main" id="{7CA20133-FE68-834C-936F-C5D783C00B9A}"/>
                </a:ext>
              </a:extLst>
            </p:cNvPr>
            <p:cNvSpPr/>
            <p:nvPr/>
          </p:nvSpPr>
          <p:spPr>
            <a:xfrm>
              <a:off x="4504869"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2" name="Oval 11">
              <a:extLst>
                <a:ext uri="{FF2B5EF4-FFF2-40B4-BE49-F238E27FC236}">
                  <a16:creationId xmlns:a16="http://schemas.microsoft.com/office/drawing/2014/main" id="{05128DE4-22E4-3643-984F-3A1D35916096}"/>
                </a:ext>
              </a:extLst>
            </p:cNvPr>
            <p:cNvSpPr/>
            <p:nvPr/>
          </p:nvSpPr>
          <p:spPr>
            <a:xfrm>
              <a:off x="5393869"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3" name="Oval 12">
              <a:extLst>
                <a:ext uri="{FF2B5EF4-FFF2-40B4-BE49-F238E27FC236}">
                  <a16:creationId xmlns:a16="http://schemas.microsoft.com/office/drawing/2014/main" id="{00C07EEF-731B-6144-B9C6-CE65E95E5D90}"/>
                </a:ext>
              </a:extLst>
            </p:cNvPr>
            <p:cNvSpPr/>
            <p:nvPr/>
          </p:nvSpPr>
          <p:spPr>
            <a:xfrm>
              <a:off x="6279694"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4" name="Oval 13">
              <a:extLst>
                <a:ext uri="{FF2B5EF4-FFF2-40B4-BE49-F238E27FC236}">
                  <a16:creationId xmlns:a16="http://schemas.microsoft.com/office/drawing/2014/main" id="{8FDCADAD-34B7-9741-A9C1-64EDCE5A9085}"/>
                </a:ext>
              </a:extLst>
            </p:cNvPr>
            <p:cNvSpPr/>
            <p:nvPr/>
          </p:nvSpPr>
          <p:spPr>
            <a:xfrm>
              <a:off x="7165519"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5" name="Oval 14">
              <a:extLst>
                <a:ext uri="{FF2B5EF4-FFF2-40B4-BE49-F238E27FC236}">
                  <a16:creationId xmlns:a16="http://schemas.microsoft.com/office/drawing/2014/main" id="{6C5D0567-19E7-4540-B42E-6551F572B85D}"/>
                </a:ext>
              </a:extLst>
            </p:cNvPr>
            <p:cNvSpPr/>
            <p:nvPr/>
          </p:nvSpPr>
          <p:spPr>
            <a:xfrm>
              <a:off x="8051344"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6" name="Textfeld 15">
              <a:extLst>
                <a:ext uri="{FF2B5EF4-FFF2-40B4-BE49-F238E27FC236}">
                  <a16:creationId xmlns:a16="http://schemas.microsoft.com/office/drawing/2014/main" id="{D4E6295F-0387-BD41-93B0-F5B157770AE5}"/>
                </a:ext>
              </a:extLst>
            </p:cNvPr>
            <p:cNvSpPr txBox="1"/>
            <p:nvPr/>
          </p:nvSpPr>
          <p:spPr>
            <a:xfrm>
              <a:off x="324000" y="4702175"/>
              <a:ext cx="1981200" cy="200055"/>
            </a:xfrm>
            <a:prstGeom prst="rect">
              <a:avLst/>
            </a:prstGeom>
            <a:noFill/>
          </p:spPr>
          <p:txBody>
            <a:bodyPr wrap="square" lIns="0" tIns="0" rIns="0" bIns="0" rtlCol="0">
              <a:spAutoFit/>
            </a:bodyPr>
            <a:lstStyle/>
            <a:p>
              <a:r>
                <a:rPr lang="de-DE" sz="1300" b="1" dirty="0">
                  <a:latin typeface="Raleway SemiBold" panose="020B0503030101060003" pitchFamily="34" charset="77"/>
                </a:rPr>
                <a:t>Workshop Progress</a:t>
              </a:r>
            </a:p>
          </p:txBody>
        </p:sp>
      </p:grpSp>
      <p:pic>
        <p:nvPicPr>
          <p:cNvPr id="18" name="Grafik 17">
            <a:extLst>
              <a:ext uri="{FF2B5EF4-FFF2-40B4-BE49-F238E27FC236}">
                <a16:creationId xmlns:a16="http://schemas.microsoft.com/office/drawing/2014/main" id="{7CE39B10-00E1-0A43-90A8-40F83924C13C}"/>
              </a:ext>
            </a:extLst>
          </p:cNvPr>
          <p:cNvPicPr>
            <a:picLocks noChangeAspect="1"/>
          </p:cNvPicPr>
          <p:nvPr/>
        </p:nvPicPr>
        <p:blipFill>
          <a:blip r:embed="rId5"/>
          <a:stretch>
            <a:fillRect/>
          </a:stretch>
        </p:blipFill>
        <p:spPr>
          <a:xfrm>
            <a:off x="104400" y="392400"/>
            <a:ext cx="1993900" cy="825500"/>
          </a:xfrm>
          <a:prstGeom prst="rect">
            <a:avLst/>
          </a:prstGeom>
        </p:spPr>
      </p:pic>
      <p:sp>
        <p:nvSpPr>
          <p:cNvPr id="19" name="Textplatzhalter 1">
            <a:extLst>
              <a:ext uri="{FF2B5EF4-FFF2-40B4-BE49-F238E27FC236}">
                <a16:creationId xmlns:a16="http://schemas.microsoft.com/office/drawing/2014/main" id="{655F5A78-2DB7-EE4B-9105-9478FFFDC830}"/>
              </a:ext>
            </a:extLst>
          </p:cNvPr>
          <p:cNvSpPr txBox="1">
            <a:spLocks/>
          </p:cNvSpPr>
          <p:nvPr/>
        </p:nvSpPr>
        <p:spPr>
          <a:xfrm>
            <a:off x="410400" y="475200"/>
            <a:ext cx="1576800" cy="734762"/>
          </a:xfrm>
          <a:prstGeom prst="rect">
            <a:avLst/>
          </a:prstGeom>
        </p:spPr>
        <p:txBody>
          <a:bodyPr vert="horz" lIns="0" tIns="0" rIns="0" bIns="0" rtlCol="0">
            <a:normAutofit/>
          </a:bodyPr>
          <a:lstStyle>
            <a:lvl1pPr marL="180000" indent="-180000" algn="l" defTabSz="180000" rtl="0" eaLnBrk="1" latinLnBrk="0" hangingPunct="1">
              <a:lnSpc>
                <a:spcPct val="95000"/>
              </a:lnSpc>
              <a:spcBef>
                <a:spcPts val="0"/>
              </a:spcBef>
              <a:buFont typeface="Arial" panose="020B0604020202020204" pitchFamily="34" charset="0"/>
              <a:buChar char="•"/>
              <a:defRPr sz="2000" b="1" i="0" kern="1200">
                <a:solidFill>
                  <a:schemeClr val="tx1"/>
                </a:solidFill>
                <a:latin typeface="Raleway" panose="020B0503030101060003" pitchFamily="34" charset="77"/>
                <a:ea typeface="+mn-ea"/>
                <a:cs typeface="+mn-cs"/>
              </a:defRPr>
            </a:lvl1pPr>
            <a:lvl2pPr marL="180000" indent="-180000" algn="l" defTabSz="180000" rtl="0" eaLnBrk="1" latinLnBrk="0" hangingPunct="1">
              <a:lnSpc>
                <a:spcPct val="95000"/>
              </a:lnSpc>
              <a:spcBef>
                <a:spcPts val="0"/>
              </a:spcBef>
              <a:buFont typeface="Arial" panose="020B0604020202020204" pitchFamily="34" charset="0"/>
              <a:buChar char="•"/>
              <a:defRPr sz="1600" b="1" i="0" kern="1200">
                <a:solidFill>
                  <a:schemeClr val="tx1"/>
                </a:solidFill>
                <a:latin typeface="Raleway" panose="020B0503030101060003" pitchFamily="34" charset="77"/>
                <a:ea typeface="+mn-ea"/>
                <a:cs typeface="+mn-cs"/>
              </a:defRPr>
            </a:lvl2pPr>
            <a:lvl3pPr marL="180000" indent="-180000" algn="l" defTabSz="180000" rtl="0" eaLnBrk="1" latinLnBrk="0" hangingPunct="1">
              <a:lnSpc>
                <a:spcPct val="95000"/>
              </a:lnSpc>
              <a:spcBef>
                <a:spcPts val="0"/>
              </a:spcBef>
              <a:buFont typeface="Arial" panose="020B0604020202020204" pitchFamily="34" charset="0"/>
              <a:buChar char="•"/>
              <a:defRPr sz="1400" b="1" i="0" kern="1200">
                <a:solidFill>
                  <a:schemeClr val="tx1"/>
                </a:solidFill>
                <a:latin typeface="Raleway SemiBold" panose="020B0503030101060003" pitchFamily="34" charset="77"/>
                <a:ea typeface="+mn-ea"/>
                <a:cs typeface="+mn-cs"/>
              </a:defRPr>
            </a:lvl3pPr>
            <a:lvl4pPr marL="180000" indent="-180000" algn="l" defTabSz="180000" rtl="0" eaLnBrk="1" latinLnBrk="0" hangingPunct="1">
              <a:lnSpc>
                <a:spcPct val="95000"/>
              </a:lnSpc>
              <a:spcBef>
                <a:spcPts val="0"/>
              </a:spcBef>
              <a:buFont typeface="Arial" panose="020B0604020202020204" pitchFamily="34" charset="0"/>
              <a:buChar char="•"/>
              <a:defRPr sz="1300" b="1" i="0" kern="1200">
                <a:solidFill>
                  <a:schemeClr val="tx1"/>
                </a:solidFill>
                <a:latin typeface="Raleway SemiBold" panose="020B0503030101060003" pitchFamily="34" charset="77"/>
                <a:ea typeface="+mn-ea"/>
                <a:cs typeface="+mn-cs"/>
              </a:defRPr>
            </a:lvl4pPr>
            <a:lvl5pPr marL="180000" indent="-180000" algn="l" defTabSz="180000" rtl="0" eaLnBrk="1" latinLnBrk="0" hangingPunct="1">
              <a:lnSpc>
                <a:spcPct val="95000"/>
              </a:lnSpc>
              <a:spcBef>
                <a:spcPts val="0"/>
              </a:spcBef>
              <a:buFont typeface="Arial" panose="020B0604020202020204" pitchFamily="34" charset="0"/>
              <a:buChar char="•"/>
              <a:defRPr sz="1200" b="1" i="0" kern="1200">
                <a:solidFill>
                  <a:schemeClr val="tx1"/>
                </a:solidFill>
                <a:latin typeface="Raleway SemiBold" panose="020B0503030101060003" pitchFamily="34"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2" indent="0">
              <a:buNone/>
            </a:pPr>
            <a:r>
              <a:rPr lang="en-GB" dirty="0">
                <a:solidFill>
                  <a:schemeClr val="bg1"/>
                </a:solidFill>
              </a:rPr>
              <a:t>Introducing the </a:t>
            </a:r>
          </a:p>
          <a:p>
            <a:pPr marL="0" lvl="2" indent="0">
              <a:buNone/>
            </a:pPr>
            <a:r>
              <a:rPr lang="en-GB" dirty="0">
                <a:solidFill>
                  <a:schemeClr val="bg1"/>
                </a:solidFill>
              </a:rPr>
              <a:t>involved</a:t>
            </a:r>
          </a:p>
          <a:p>
            <a:pPr marL="0" lvl="2" indent="0">
              <a:buNone/>
            </a:pPr>
            <a:r>
              <a:rPr lang="en-GB" dirty="0">
                <a:solidFill>
                  <a:schemeClr val="bg1"/>
                </a:solidFill>
              </a:rPr>
              <a:t>organisations</a:t>
            </a:r>
          </a:p>
        </p:txBody>
      </p:sp>
      <p:sp>
        <p:nvSpPr>
          <p:cNvPr id="23" name="Textplatzhalter 1">
            <a:extLst>
              <a:ext uri="{FF2B5EF4-FFF2-40B4-BE49-F238E27FC236}">
                <a16:creationId xmlns:a16="http://schemas.microsoft.com/office/drawing/2014/main" id="{5B102EEF-4292-EC4C-9C1C-AEAA0B4D2635}"/>
              </a:ext>
            </a:extLst>
          </p:cNvPr>
          <p:cNvSpPr txBox="1">
            <a:spLocks/>
          </p:cNvSpPr>
          <p:nvPr/>
        </p:nvSpPr>
        <p:spPr>
          <a:xfrm>
            <a:off x="2518474" y="1699565"/>
            <a:ext cx="1836549" cy="942896"/>
          </a:xfrm>
          <a:prstGeom prst="rect">
            <a:avLst/>
          </a:prstGeom>
        </p:spPr>
        <p:txBody>
          <a:bodyPr vert="horz" lIns="0" tIns="0" rIns="0" bIns="0" rtlCol="0">
            <a:normAutofit/>
          </a:bodyPr>
          <a:lstStyle>
            <a:lvl1pPr marL="180000" indent="-180000" algn="l" defTabSz="180000" rtl="0" eaLnBrk="1" latinLnBrk="0" hangingPunct="1">
              <a:lnSpc>
                <a:spcPct val="95000"/>
              </a:lnSpc>
              <a:spcBef>
                <a:spcPts val="0"/>
              </a:spcBef>
              <a:buFont typeface="Arial" panose="020B0604020202020204" pitchFamily="34" charset="0"/>
              <a:buChar char="•"/>
              <a:defRPr sz="2000" b="1" i="0" kern="1200">
                <a:solidFill>
                  <a:schemeClr val="tx1"/>
                </a:solidFill>
                <a:latin typeface="Raleway" panose="020B0503030101060003" pitchFamily="34" charset="77"/>
                <a:ea typeface="+mn-ea"/>
                <a:cs typeface="+mn-cs"/>
              </a:defRPr>
            </a:lvl1pPr>
            <a:lvl2pPr marL="180000" indent="-180000" algn="l" defTabSz="180000" rtl="0" eaLnBrk="1" latinLnBrk="0" hangingPunct="1">
              <a:lnSpc>
                <a:spcPct val="95000"/>
              </a:lnSpc>
              <a:spcBef>
                <a:spcPts val="0"/>
              </a:spcBef>
              <a:buFont typeface="Arial" panose="020B0604020202020204" pitchFamily="34" charset="0"/>
              <a:buChar char="•"/>
              <a:defRPr sz="1600" b="1" i="0" kern="1200">
                <a:solidFill>
                  <a:schemeClr val="tx1"/>
                </a:solidFill>
                <a:latin typeface="Raleway" panose="020B0503030101060003" pitchFamily="34" charset="77"/>
                <a:ea typeface="+mn-ea"/>
                <a:cs typeface="+mn-cs"/>
              </a:defRPr>
            </a:lvl2pPr>
            <a:lvl3pPr marL="180000" indent="-180000" algn="l" defTabSz="180000" rtl="0" eaLnBrk="1" latinLnBrk="0" hangingPunct="1">
              <a:lnSpc>
                <a:spcPct val="95000"/>
              </a:lnSpc>
              <a:spcBef>
                <a:spcPts val="0"/>
              </a:spcBef>
              <a:buFont typeface="Arial" panose="020B0604020202020204" pitchFamily="34" charset="0"/>
              <a:buChar char="•"/>
              <a:defRPr sz="1400" b="1" i="0" kern="1200">
                <a:solidFill>
                  <a:schemeClr val="tx1"/>
                </a:solidFill>
                <a:latin typeface="Raleway SemiBold" panose="020B0503030101060003" pitchFamily="34" charset="77"/>
                <a:ea typeface="+mn-ea"/>
                <a:cs typeface="+mn-cs"/>
              </a:defRPr>
            </a:lvl3pPr>
            <a:lvl4pPr marL="180000" indent="-180000" algn="l" defTabSz="180000" rtl="0" eaLnBrk="1" latinLnBrk="0" hangingPunct="1">
              <a:lnSpc>
                <a:spcPct val="95000"/>
              </a:lnSpc>
              <a:spcBef>
                <a:spcPts val="0"/>
              </a:spcBef>
              <a:buFont typeface="Arial" panose="020B0604020202020204" pitchFamily="34" charset="0"/>
              <a:buChar char="•"/>
              <a:defRPr sz="1300" b="1" i="0" kern="1200">
                <a:solidFill>
                  <a:schemeClr val="tx1"/>
                </a:solidFill>
                <a:latin typeface="Raleway SemiBold" panose="020B0503030101060003" pitchFamily="34" charset="77"/>
                <a:ea typeface="+mn-ea"/>
                <a:cs typeface="+mn-cs"/>
              </a:defRPr>
            </a:lvl4pPr>
            <a:lvl5pPr marL="180000" indent="-180000" algn="l" defTabSz="180000" rtl="0" eaLnBrk="1" latinLnBrk="0" hangingPunct="1">
              <a:lnSpc>
                <a:spcPct val="95000"/>
              </a:lnSpc>
              <a:spcBef>
                <a:spcPts val="0"/>
              </a:spcBef>
              <a:buFont typeface="Arial" panose="020B0604020202020204" pitchFamily="34" charset="0"/>
              <a:buChar char="•"/>
              <a:defRPr sz="1200" b="1" i="0" kern="1200">
                <a:solidFill>
                  <a:schemeClr val="tx1"/>
                </a:solidFill>
                <a:latin typeface="Raleway SemiBold" panose="020B0503030101060003" pitchFamily="34"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2" indent="0" algn="ctr">
              <a:buNone/>
            </a:pPr>
            <a:r>
              <a:rPr lang="en-GB" dirty="0"/>
              <a:t>The municipal</a:t>
            </a:r>
          </a:p>
          <a:p>
            <a:pPr marL="0" lvl="2" indent="0" algn="ctr">
              <a:buNone/>
            </a:pPr>
            <a:r>
              <a:rPr lang="en-GB" dirty="0"/>
              <a:t>service is the owner of Alpha Ville Aqua and the Cyber </a:t>
            </a:r>
            <a:r>
              <a:rPr lang="en-GB" dirty="0" err="1"/>
              <a:t>Center</a:t>
            </a:r>
            <a:endParaRPr lang="en-GB" dirty="0"/>
          </a:p>
        </p:txBody>
      </p:sp>
      <p:sp>
        <p:nvSpPr>
          <p:cNvPr id="25" name="Textplatzhalter 1">
            <a:extLst>
              <a:ext uri="{FF2B5EF4-FFF2-40B4-BE49-F238E27FC236}">
                <a16:creationId xmlns:a16="http://schemas.microsoft.com/office/drawing/2014/main" id="{76D49891-8726-F345-87D5-5E39300090B8}"/>
              </a:ext>
            </a:extLst>
          </p:cNvPr>
          <p:cNvSpPr txBox="1">
            <a:spLocks/>
          </p:cNvSpPr>
          <p:nvPr/>
        </p:nvSpPr>
        <p:spPr>
          <a:xfrm>
            <a:off x="4664988" y="1699565"/>
            <a:ext cx="1836549" cy="942896"/>
          </a:xfrm>
          <a:prstGeom prst="rect">
            <a:avLst/>
          </a:prstGeom>
        </p:spPr>
        <p:txBody>
          <a:bodyPr vert="horz" lIns="0" tIns="0" rIns="0" bIns="0" rtlCol="0">
            <a:normAutofit/>
          </a:bodyPr>
          <a:lstStyle>
            <a:lvl1pPr marL="180000" indent="-180000" algn="l" defTabSz="180000" rtl="0" eaLnBrk="1" latinLnBrk="0" hangingPunct="1">
              <a:lnSpc>
                <a:spcPct val="95000"/>
              </a:lnSpc>
              <a:spcBef>
                <a:spcPts val="0"/>
              </a:spcBef>
              <a:buFont typeface="Arial" panose="020B0604020202020204" pitchFamily="34" charset="0"/>
              <a:buChar char="•"/>
              <a:defRPr sz="2000" b="1" i="0" kern="1200">
                <a:solidFill>
                  <a:schemeClr val="tx1"/>
                </a:solidFill>
                <a:latin typeface="Raleway" panose="020B0503030101060003" pitchFamily="34" charset="77"/>
                <a:ea typeface="+mn-ea"/>
                <a:cs typeface="+mn-cs"/>
              </a:defRPr>
            </a:lvl1pPr>
            <a:lvl2pPr marL="180000" indent="-180000" algn="l" defTabSz="180000" rtl="0" eaLnBrk="1" latinLnBrk="0" hangingPunct="1">
              <a:lnSpc>
                <a:spcPct val="95000"/>
              </a:lnSpc>
              <a:spcBef>
                <a:spcPts val="0"/>
              </a:spcBef>
              <a:buFont typeface="Arial" panose="020B0604020202020204" pitchFamily="34" charset="0"/>
              <a:buChar char="•"/>
              <a:defRPr sz="1600" b="1" i="0" kern="1200">
                <a:solidFill>
                  <a:schemeClr val="tx1"/>
                </a:solidFill>
                <a:latin typeface="Raleway" panose="020B0503030101060003" pitchFamily="34" charset="77"/>
                <a:ea typeface="+mn-ea"/>
                <a:cs typeface="+mn-cs"/>
              </a:defRPr>
            </a:lvl2pPr>
            <a:lvl3pPr marL="180000" indent="-180000" algn="l" defTabSz="180000" rtl="0" eaLnBrk="1" latinLnBrk="0" hangingPunct="1">
              <a:lnSpc>
                <a:spcPct val="95000"/>
              </a:lnSpc>
              <a:spcBef>
                <a:spcPts val="0"/>
              </a:spcBef>
              <a:buFont typeface="Arial" panose="020B0604020202020204" pitchFamily="34" charset="0"/>
              <a:buChar char="•"/>
              <a:defRPr sz="1400" b="1" i="0" kern="1200">
                <a:solidFill>
                  <a:schemeClr val="tx1"/>
                </a:solidFill>
                <a:latin typeface="Raleway SemiBold" panose="020B0503030101060003" pitchFamily="34" charset="77"/>
                <a:ea typeface="+mn-ea"/>
                <a:cs typeface="+mn-cs"/>
              </a:defRPr>
            </a:lvl3pPr>
            <a:lvl4pPr marL="180000" indent="-180000" algn="l" defTabSz="180000" rtl="0" eaLnBrk="1" latinLnBrk="0" hangingPunct="1">
              <a:lnSpc>
                <a:spcPct val="95000"/>
              </a:lnSpc>
              <a:spcBef>
                <a:spcPts val="0"/>
              </a:spcBef>
              <a:buFont typeface="Arial" panose="020B0604020202020204" pitchFamily="34" charset="0"/>
              <a:buChar char="•"/>
              <a:defRPr sz="1300" b="1" i="0" kern="1200">
                <a:solidFill>
                  <a:schemeClr val="tx1"/>
                </a:solidFill>
                <a:latin typeface="Raleway SemiBold" panose="020B0503030101060003" pitchFamily="34" charset="77"/>
                <a:ea typeface="+mn-ea"/>
                <a:cs typeface="+mn-cs"/>
              </a:defRPr>
            </a:lvl4pPr>
            <a:lvl5pPr marL="180000" indent="-180000" algn="l" defTabSz="180000" rtl="0" eaLnBrk="1" latinLnBrk="0" hangingPunct="1">
              <a:lnSpc>
                <a:spcPct val="95000"/>
              </a:lnSpc>
              <a:spcBef>
                <a:spcPts val="0"/>
              </a:spcBef>
              <a:buFont typeface="Arial" panose="020B0604020202020204" pitchFamily="34" charset="0"/>
              <a:buChar char="•"/>
              <a:defRPr sz="1200" b="1" i="0" kern="1200">
                <a:solidFill>
                  <a:schemeClr val="tx1"/>
                </a:solidFill>
                <a:latin typeface="Raleway SemiBold" panose="020B0503030101060003" pitchFamily="34"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2" indent="0" algn="ctr">
              <a:buNone/>
            </a:pPr>
            <a:r>
              <a:rPr lang="en-GB" dirty="0"/>
              <a:t>Alpha Ville Aqua</a:t>
            </a:r>
          </a:p>
          <a:p>
            <a:pPr marL="0" lvl="2" indent="0" algn="ctr">
              <a:buNone/>
            </a:pPr>
            <a:r>
              <a:rPr lang="en-GB" dirty="0"/>
              <a:t>is an organisation</a:t>
            </a:r>
          </a:p>
          <a:p>
            <a:pPr marL="0" lvl="2" indent="0" algn="ctr">
              <a:buNone/>
            </a:pPr>
            <a:r>
              <a:rPr lang="en-GB" dirty="0"/>
              <a:t>unit of the City</a:t>
            </a:r>
          </a:p>
          <a:p>
            <a:pPr marL="0" lvl="2" indent="0" algn="ctr">
              <a:buNone/>
            </a:pPr>
            <a:r>
              <a:rPr lang="en-GB" dirty="0"/>
              <a:t>of Alpha Ville</a:t>
            </a:r>
          </a:p>
        </p:txBody>
      </p:sp>
      <p:sp>
        <p:nvSpPr>
          <p:cNvPr id="26" name="Textplatzhalter 1">
            <a:extLst>
              <a:ext uri="{FF2B5EF4-FFF2-40B4-BE49-F238E27FC236}">
                <a16:creationId xmlns:a16="http://schemas.microsoft.com/office/drawing/2014/main" id="{87C101A4-214B-3B48-8355-CD3437AE2B45}"/>
              </a:ext>
            </a:extLst>
          </p:cNvPr>
          <p:cNvSpPr txBox="1">
            <a:spLocks/>
          </p:cNvSpPr>
          <p:nvPr/>
        </p:nvSpPr>
        <p:spPr>
          <a:xfrm>
            <a:off x="6881246" y="1699565"/>
            <a:ext cx="1836549" cy="942896"/>
          </a:xfrm>
          <a:prstGeom prst="rect">
            <a:avLst/>
          </a:prstGeom>
        </p:spPr>
        <p:txBody>
          <a:bodyPr vert="horz" lIns="0" tIns="0" rIns="0" bIns="0" rtlCol="0">
            <a:normAutofit/>
          </a:bodyPr>
          <a:lstStyle>
            <a:lvl1pPr marL="180000" indent="-180000" algn="l" defTabSz="180000" rtl="0" eaLnBrk="1" latinLnBrk="0" hangingPunct="1">
              <a:lnSpc>
                <a:spcPct val="95000"/>
              </a:lnSpc>
              <a:spcBef>
                <a:spcPts val="0"/>
              </a:spcBef>
              <a:buFont typeface="Arial" panose="020B0604020202020204" pitchFamily="34" charset="0"/>
              <a:buChar char="•"/>
              <a:defRPr sz="2000" b="1" i="0" kern="1200">
                <a:solidFill>
                  <a:schemeClr val="tx1"/>
                </a:solidFill>
                <a:latin typeface="Raleway" panose="020B0503030101060003" pitchFamily="34" charset="77"/>
                <a:ea typeface="+mn-ea"/>
                <a:cs typeface="+mn-cs"/>
              </a:defRPr>
            </a:lvl1pPr>
            <a:lvl2pPr marL="180000" indent="-180000" algn="l" defTabSz="180000" rtl="0" eaLnBrk="1" latinLnBrk="0" hangingPunct="1">
              <a:lnSpc>
                <a:spcPct val="95000"/>
              </a:lnSpc>
              <a:spcBef>
                <a:spcPts val="0"/>
              </a:spcBef>
              <a:buFont typeface="Arial" panose="020B0604020202020204" pitchFamily="34" charset="0"/>
              <a:buChar char="•"/>
              <a:defRPr sz="1600" b="1" i="0" kern="1200">
                <a:solidFill>
                  <a:schemeClr val="tx1"/>
                </a:solidFill>
                <a:latin typeface="Raleway" panose="020B0503030101060003" pitchFamily="34" charset="77"/>
                <a:ea typeface="+mn-ea"/>
                <a:cs typeface="+mn-cs"/>
              </a:defRPr>
            </a:lvl2pPr>
            <a:lvl3pPr marL="180000" indent="-180000" algn="l" defTabSz="180000" rtl="0" eaLnBrk="1" latinLnBrk="0" hangingPunct="1">
              <a:lnSpc>
                <a:spcPct val="95000"/>
              </a:lnSpc>
              <a:spcBef>
                <a:spcPts val="0"/>
              </a:spcBef>
              <a:buFont typeface="Arial" panose="020B0604020202020204" pitchFamily="34" charset="0"/>
              <a:buChar char="•"/>
              <a:defRPr sz="1400" b="1" i="0" kern="1200">
                <a:solidFill>
                  <a:schemeClr val="tx1"/>
                </a:solidFill>
                <a:latin typeface="Raleway SemiBold" panose="020B0503030101060003" pitchFamily="34" charset="77"/>
                <a:ea typeface="+mn-ea"/>
                <a:cs typeface="+mn-cs"/>
              </a:defRPr>
            </a:lvl3pPr>
            <a:lvl4pPr marL="180000" indent="-180000" algn="l" defTabSz="180000" rtl="0" eaLnBrk="1" latinLnBrk="0" hangingPunct="1">
              <a:lnSpc>
                <a:spcPct val="95000"/>
              </a:lnSpc>
              <a:spcBef>
                <a:spcPts val="0"/>
              </a:spcBef>
              <a:buFont typeface="Arial" panose="020B0604020202020204" pitchFamily="34" charset="0"/>
              <a:buChar char="•"/>
              <a:defRPr sz="1300" b="1" i="0" kern="1200">
                <a:solidFill>
                  <a:schemeClr val="tx1"/>
                </a:solidFill>
                <a:latin typeface="Raleway SemiBold" panose="020B0503030101060003" pitchFamily="34" charset="77"/>
                <a:ea typeface="+mn-ea"/>
                <a:cs typeface="+mn-cs"/>
              </a:defRPr>
            </a:lvl4pPr>
            <a:lvl5pPr marL="180000" indent="-180000" algn="l" defTabSz="180000" rtl="0" eaLnBrk="1" latinLnBrk="0" hangingPunct="1">
              <a:lnSpc>
                <a:spcPct val="95000"/>
              </a:lnSpc>
              <a:spcBef>
                <a:spcPts val="0"/>
              </a:spcBef>
              <a:buFont typeface="Arial" panose="020B0604020202020204" pitchFamily="34" charset="0"/>
              <a:buChar char="•"/>
              <a:defRPr sz="1200" b="1" i="0" kern="1200">
                <a:solidFill>
                  <a:schemeClr val="tx1"/>
                </a:solidFill>
                <a:latin typeface="Raleway SemiBold" panose="020B0503030101060003" pitchFamily="34"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2" indent="0" algn="ctr">
              <a:buNone/>
            </a:pPr>
            <a:r>
              <a:rPr lang="en-GB" dirty="0"/>
              <a:t>The Cyber </a:t>
            </a:r>
            <a:r>
              <a:rPr lang="en-GB" dirty="0" err="1"/>
              <a:t>Center</a:t>
            </a:r>
            <a:endParaRPr lang="en-GB" dirty="0"/>
          </a:p>
          <a:p>
            <a:pPr marL="0" lvl="2" indent="0" algn="ctr">
              <a:buNone/>
            </a:pPr>
            <a:r>
              <a:rPr lang="en-GB" dirty="0"/>
              <a:t>is an organisation</a:t>
            </a:r>
          </a:p>
          <a:p>
            <a:pPr marL="0" lvl="2" indent="0" algn="ctr">
              <a:buNone/>
            </a:pPr>
            <a:r>
              <a:rPr lang="en-GB" dirty="0"/>
              <a:t>unit of the City</a:t>
            </a:r>
          </a:p>
          <a:p>
            <a:pPr marL="0" lvl="2" indent="0" algn="ctr">
              <a:buNone/>
            </a:pPr>
            <a:r>
              <a:rPr lang="en-GB" dirty="0"/>
              <a:t>of Alpha Ville</a:t>
            </a:r>
          </a:p>
        </p:txBody>
      </p:sp>
      <p:sp>
        <p:nvSpPr>
          <p:cNvPr id="27" name="Textplatzhalter 1">
            <a:extLst>
              <a:ext uri="{FF2B5EF4-FFF2-40B4-BE49-F238E27FC236}">
                <a16:creationId xmlns:a16="http://schemas.microsoft.com/office/drawing/2014/main" id="{A7F35A6E-91E1-1842-927B-FF9ECE6DE09B}"/>
              </a:ext>
            </a:extLst>
          </p:cNvPr>
          <p:cNvSpPr txBox="1">
            <a:spLocks/>
          </p:cNvSpPr>
          <p:nvPr/>
        </p:nvSpPr>
        <p:spPr>
          <a:xfrm>
            <a:off x="4104372" y="3086663"/>
            <a:ext cx="2957780" cy="942896"/>
          </a:xfrm>
          <a:prstGeom prst="rect">
            <a:avLst/>
          </a:prstGeom>
        </p:spPr>
        <p:txBody>
          <a:bodyPr vert="horz" lIns="0" tIns="0" rIns="0" bIns="0" rtlCol="0">
            <a:normAutofit/>
          </a:bodyPr>
          <a:lstStyle>
            <a:lvl1pPr marL="180000" indent="-180000" algn="l" defTabSz="180000" rtl="0" eaLnBrk="1" latinLnBrk="0" hangingPunct="1">
              <a:lnSpc>
                <a:spcPct val="95000"/>
              </a:lnSpc>
              <a:spcBef>
                <a:spcPts val="0"/>
              </a:spcBef>
              <a:buFont typeface="Arial" panose="020B0604020202020204" pitchFamily="34" charset="0"/>
              <a:buChar char="•"/>
              <a:defRPr sz="2000" b="1" i="0" kern="1200">
                <a:solidFill>
                  <a:schemeClr val="tx1"/>
                </a:solidFill>
                <a:latin typeface="Raleway" panose="020B0503030101060003" pitchFamily="34" charset="77"/>
                <a:ea typeface="+mn-ea"/>
                <a:cs typeface="+mn-cs"/>
              </a:defRPr>
            </a:lvl1pPr>
            <a:lvl2pPr marL="180000" indent="-180000" algn="l" defTabSz="180000" rtl="0" eaLnBrk="1" latinLnBrk="0" hangingPunct="1">
              <a:lnSpc>
                <a:spcPct val="95000"/>
              </a:lnSpc>
              <a:spcBef>
                <a:spcPts val="0"/>
              </a:spcBef>
              <a:buFont typeface="Arial" panose="020B0604020202020204" pitchFamily="34" charset="0"/>
              <a:buChar char="•"/>
              <a:defRPr sz="1600" b="1" i="0" kern="1200">
                <a:solidFill>
                  <a:schemeClr val="tx1"/>
                </a:solidFill>
                <a:latin typeface="Raleway" panose="020B0503030101060003" pitchFamily="34" charset="77"/>
                <a:ea typeface="+mn-ea"/>
                <a:cs typeface="+mn-cs"/>
              </a:defRPr>
            </a:lvl2pPr>
            <a:lvl3pPr marL="180000" indent="-180000" algn="l" defTabSz="180000" rtl="0" eaLnBrk="1" latinLnBrk="0" hangingPunct="1">
              <a:lnSpc>
                <a:spcPct val="95000"/>
              </a:lnSpc>
              <a:spcBef>
                <a:spcPts val="0"/>
              </a:spcBef>
              <a:buFont typeface="Arial" panose="020B0604020202020204" pitchFamily="34" charset="0"/>
              <a:buChar char="•"/>
              <a:defRPr sz="1400" b="1" i="0" kern="1200">
                <a:solidFill>
                  <a:schemeClr val="tx1"/>
                </a:solidFill>
                <a:latin typeface="Raleway SemiBold" panose="020B0503030101060003" pitchFamily="34" charset="77"/>
                <a:ea typeface="+mn-ea"/>
                <a:cs typeface="+mn-cs"/>
              </a:defRPr>
            </a:lvl3pPr>
            <a:lvl4pPr marL="180000" indent="-180000" algn="l" defTabSz="180000" rtl="0" eaLnBrk="1" latinLnBrk="0" hangingPunct="1">
              <a:lnSpc>
                <a:spcPct val="95000"/>
              </a:lnSpc>
              <a:spcBef>
                <a:spcPts val="0"/>
              </a:spcBef>
              <a:buFont typeface="Arial" panose="020B0604020202020204" pitchFamily="34" charset="0"/>
              <a:buChar char="•"/>
              <a:defRPr sz="1300" b="1" i="0" kern="1200">
                <a:solidFill>
                  <a:schemeClr val="tx1"/>
                </a:solidFill>
                <a:latin typeface="Raleway SemiBold" panose="020B0503030101060003" pitchFamily="34" charset="77"/>
                <a:ea typeface="+mn-ea"/>
                <a:cs typeface="+mn-cs"/>
              </a:defRPr>
            </a:lvl4pPr>
            <a:lvl5pPr marL="180000" indent="-180000" algn="l" defTabSz="180000" rtl="0" eaLnBrk="1" latinLnBrk="0" hangingPunct="1">
              <a:lnSpc>
                <a:spcPct val="95000"/>
              </a:lnSpc>
              <a:spcBef>
                <a:spcPts val="0"/>
              </a:spcBef>
              <a:buFont typeface="Arial" panose="020B0604020202020204" pitchFamily="34" charset="0"/>
              <a:buChar char="•"/>
              <a:defRPr sz="1200" b="1" i="0" kern="1200">
                <a:solidFill>
                  <a:schemeClr val="tx1"/>
                </a:solidFill>
                <a:latin typeface="Raleway SemiBold" panose="020B0503030101060003" pitchFamily="34"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2" indent="0" algn="ctr">
              <a:buNone/>
            </a:pPr>
            <a:r>
              <a:rPr lang="en-GB" dirty="0"/>
              <a:t>Alpha Voice is a local and </a:t>
            </a:r>
            <a:br>
              <a:rPr lang="en-GB" dirty="0"/>
            </a:br>
            <a:r>
              <a:rPr lang="en-GB" dirty="0"/>
              <a:t>independent media enter-</a:t>
            </a:r>
            <a:br>
              <a:rPr lang="en-GB" dirty="0"/>
            </a:br>
            <a:r>
              <a:rPr lang="en-GB" dirty="0"/>
              <a:t>prise, its main channels are </a:t>
            </a:r>
          </a:p>
          <a:p>
            <a:pPr marL="0" lvl="2" indent="0" algn="ctr">
              <a:buNone/>
            </a:pPr>
            <a:r>
              <a:rPr lang="en-GB" dirty="0"/>
              <a:t>radio and a web journal</a:t>
            </a:r>
          </a:p>
        </p:txBody>
      </p:sp>
      <p:sp>
        <p:nvSpPr>
          <p:cNvPr id="3" name="Fußzeilenplatzhalter 2">
            <a:extLst>
              <a:ext uri="{FF2B5EF4-FFF2-40B4-BE49-F238E27FC236}">
                <a16:creationId xmlns:a16="http://schemas.microsoft.com/office/drawing/2014/main" id="{3FF380FD-F2B0-9E45-8D77-CB2F7FBA711A}"/>
              </a:ext>
            </a:extLst>
          </p:cNvPr>
          <p:cNvSpPr>
            <a:spLocks noGrp="1"/>
          </p:cNvSpPr>
          <p:nvPr>
            <p:ph type="ftr" sz="quarter" idx="10"/>
          </p:nvPr>
        </p:nvSpPr>
        <p:spPr/>
        <p:txBody>
          <a:bodyPr/>
          <a:lstStyle/>
          <a:p>
            <a:r>
              <a:rPr lang="en-GB" noProof="0"/>
              <a:t>Breach Workshop Waterplant, v1.1 © 2020, FIRST.Org</a:t>
            </a:r>
            <a:endParaRPr lang="en-GB" noProof="0" dirty="0"/>
          </a:p>
        </p:txBody>
      </p:sp>
    </p:spTree>
    <p:extLst>
      <p:ext uri="{BB962C8B-B14F-4D97-AF65-F5344CB8AC3E}">
        <p14:creationId xmlns:p14="http://schemas.microsoft.com/office/powerpoint/2010/main" val="10307470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Grafik 24">
            <a:extLst>
              <a:ext uri="{FF2B5EF4-FFF2-40B4-BE49-F238E27FC236}">
                <a16:creationId xmlns:a16="http://schemas.microsoft.com/office/drawing/2014/main" id="{C53DAD32-ADE5-CC46-86F4-7B583AC62596}"/>
              </a:ext>
            </a:extLst>
          </p:cNvPr>
          <p:cNvPicPr>
            <a:picLocks noChangeAspect="1"/>
          </p:cNvPicPr>
          <p:nvPr/>
        </p:nvPicPr>
        <p:blipFill>
          <a:blip r:embed="rId3"/>
          <a:stretch>
            <a:fillRect/>
          </a:stretch>
        </p:blipFill>
        <p:spPr>
          <a:xfrm>
            <a:off x="2667000" y="0"/>
            <a:ext cx="6477000" cy="4140200"/>
          </a:xfrm>
          <a:prstGeom prst="rect">
            <a:avLst/>
          </a:prstGeom>
        </p:spPr>
      </p:pic>
      <p:pic>
        <p:nvPicPr>
          <p:cNvPr id="17" name="Grafik 16">
            <a:extLst>
              <a:ext uri="{FF2B5EF4-FFF2-40B4-BE49-F238E27FC236}">
                <a16:creationId xmlns:a16="http://schemas.microsoft.com/office/drawing/2014/main" id="{F590B7EF-D997-584A-AE6B-0E56E2BBC620}"/>
              </a:ext>
            </a:extLst>
          </p:cNvPr>
          <p:cNvPicPr>
            <a:picLocks noChangeAspect="1"/>
          </p:cNvPicPr>
          <p:nvPr/>
        </p:nvPicPr>
        <p:blipFill>
          <a:blip r:embed="rId4"/>
          <a:stretch>
            <a:fillRect/>
          </a:stretch>
        </p:blipFill>
        <p:spPr>
          <a:xfrm>
            <a:off x="104400" y="392400"/>
            <a:ext cx="1993900" cy="609600"/>
          </a:xfrm>
          <a:prstGeom prst="rect">
            <a:avLst/>
          </a:prstGeom>
        </p:spPr>
      </p:pic>
      <p:grpSp>
        <p:nvGrpSpPr>
          <p:cNvPr id="3" name="Gruppieren 2">
            <a:extLst>
              <a:ext uri="{FF2B5EF4-FFF2-40B4-BE49-F238E27FC236}">
                <a16:creationId xmlns:a16="http://schemas.microsoft.com/office/drawing/2014/main" id="{BE2DBFF7-64E3-C945-AE03-C8FCA1ABA7AF}"/>
              </a:ext>
            </a:extLst>
          </p:cNvPr>
          <p:cNvGrpSpPr/>
          <p:nvPr/>
        </p:nvGrpSpPr>
        <p:grpSpPr>
          <a:xfrm>
            <a:off x="0" y="4495809"/>
            <a:ext cx="8877300" cy="406421"/>
            <a:chOff x="0" y="4495809"/>
            <a:chExt cx="8877300" cy="406421"/>
          </a:xfrm>
        </p:grpSpPr>
        <p:pic>
          <p:nvPicPr>
            <p:cNvPr id="4" name="Grafik 3">
              <a:extLst>
                <a:ext uri="{FF2B5EF4-FFF2-40B4-BE49-F238E27FC236}">
                  <a16:creationId xmlns:a16="http://schemas.microsoft.com/office/drawing/2014/main" id="{10B97604-CA87-2E4C-9FBE-03FA79F223F9}"/>
                </a:ext>
              </a:extLst>
            </p:cNvPr>
            <p:cNvPicPr>
              <a:picLocks noChangeAspect="1"/>
            </p:cNvPicPr>
            <p:nvPr/>
          </p:nvPicPr>
          <p:blipFill>
            <a:blip r:embed="rId5"/>
            <a:stretch>
              <a:fillRect/>
            </a:stretch>
          </p:blipFill>
          <p:spPr>
            <a:xfrm>
              <a:off x="0" y="4523359"/>
              <a:ext cx="8877300" cy="88900"/>
            </a:xfrm>
            <a:prstGeom prst="rect">
              <a:avLst/>
            </a:prstGeom>
          </p:spPr>
        </p:pic>
        <p:sp>
          <p:nvSpPr>
            <p:cNvPr id="5" name="Oval 4">
              <a:extLst>
                <a:ext uri="{FF2B5EF4-FFF2-40B4-BE49-F238E27FC236}">
                  <a16:creationId xmlns:a16="http://schemas.microsoft.com/office/drawing/2014/main" id="{2D65BC36-3A65-FC43-ACD7-B8C248D792DC}"/>
                </a:ext>
              </a:extLst>
            </p:cNvPr>
            <p:cNvSpPr/>
            <p:nvPr/>
          </p:nvSpPr>
          <p:spPr>
            <a:xfrm>
              <a:off x="958394"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6" name="Oval 5">
              <a:extLst>
                <a:ext uri="{FF2B5EF4-FFF2-40B4-BE49-F238E27FC236}">
                  <a16:creationId xmlns:a16="http://schemas.microsoft.com/office/drawing/2014/main" id="{93D31F9B-EB7B-114A-8291-8A4B36F29BF7}"/>
                </a:ext>
              </a:extLst>
            </p:cNvPr>
            <p:cNvSpPr/>
            <p:nvPr/>
          </p:nvSpPr>
          <p:spPr>
            <a:xfrm>
              <a:off x="1847394"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7" name="Oval 6">
              <a:extLst>
                <a:ext uri="{FF2B5EF4-FFF2-40B4-BE49-F238E27FC236}">
                  <a16:creationId xmlns:a16="http://schemas.microsoft.com/office/drawing/2014/main" id="{2CC34064-05B4-754C-A3D6-B6BC01D6E236}"/>
                </a:ext>
              </a:extLst>
            </p:cNvPr>
            <p:cNvSpPr/>
            <p:nvPr/>
          </p:nvSpPr>
          <p:spPr>
            <a:xfrm>
              <a:off x="2733219"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8" name="Oval 7">
              <a:extLst>
                <a:ext uri="{FF2B5EF4-FFF2-40B4-BE49-F238E27FC236}">
                  <a16:creationId xmlns:a16="http://schemas.microsoft.com/office/drawing/2014/main" id="{79E4BDB5-8884-BF46-A690-89500E2A5DE1}"/>
                </a:ext>
              </a:extLst>
            </p:cNvPr>
            <p:cNvSpPr/>
            <p:nvPr/>
          </p:nvSpPr>
          <p:spPr>
            <a:xfrm>
              <a:off x="3619044"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9" name="Oval 8">
              <a:extLst>
                <a:ext uri="{FF2B5EF4-FFF2-40B4-BE49-F238E27FC236}">
                  <a16:creationId xmlns:a16="http://schemas.microsoft.com/office/drawing/2014/main" id="{129EBF71-05CD-9942-99F3-568D277D37C7}"/>
                </a:ext>
              </a:extLst>
            </p:cNvPr>
            <p:cNvSpPr/>
            <p:nvPr/>
          </p:nvSpPr>
          <p:spPr>
            <a:xfrm>
              <a:off x="4504869"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0" name="Oval 9">
              <a:extLst>
                <a:ext uri="{FF2B5EF4-FFF2-40B4-BE49-F238E27FC236}">
                  <a16:creationId xmlns:a16="http://schemas.microsoft.com/office/drawing/2014/main" id="{62AFF65C-E9EA-8741-9372-A5CD9A6FB89C}"/>
                </a:ext>
              </a:extLst>
            </p:cNvPr>
            <p:cNvSpPr/>
            <p:nvPr/>
          </p:nvSpPr>
          <p:spPr>
            <a:xfrm>
              <a:off x="5393869"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1" name="Oval 10">
              <a:extLst>
                <a:ext uri="{FF2B5EF4-FFF2-40B4-BE49-F238E27FC236}">
                  <a16:creationId xmlns:a16="http://schemas.microsoft.com/office/drawing/2014/main" id="{9CC92ED8-C1A5-4647-8BF6-3C17B8E89847}"/>
                </a:ext>
              </a:extLst>
            </p:cNvPr>
            <p:cNvSpPr/>
            <p:nvPr/>
          </p:nvSpPr>
          <p:spPr>
            <a:xfrm>
              <a:off x="6279694"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2" name="Oval 11">
              <a:extLst>
                <a:ext uri="{FF2B5EF4-FFF2-40B4-BE49-F238E27FC236}">
                  <a16:creationId xmlns:a16="http://schemas.microsoft.com/office/drawing/2014/main" id="{4D2A1732-FE8A-DE44-98F7-D52E0FE7B4AF}"/>
                </a:ext>
              </a:extLst>
            </p:cNvPr>
            <p:cNvSpPr/>
            <p:nvPr/>
          </p:nvSpPr>
          <p:spPr>
            <a:xfrm>
              <a:off x="7165519"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3" name="Oval 12">
              <a:extLst>
                <a:ext uri="{FF2B5EF4-FFF2-40B4-BE49-F238E27FC236}">
                  <a16:creationId xmlns:a16="http://schemas.microsoft.com/office/drawing/2014/main" id="{80C6A25E-DCFE-9242-8E63-DC78FC39B73D}"/>
                </a:ext>
              </a:extLst>
            </p:cNvPr>
            <p:cNvSpPr/>
            <p:nvPr/>
          </p:nvSpPr>
          <p:spPr>
            <a:xfrm>
              <a:off x="8051344"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4" name="Textfeld 13">
              <a:extLst>
                <a:ext uri="{FF2B5EF4-FFF2-40B4-BE49-F238E27FC236}">
                  <a16:creationId xmlns:a16="http://schemas.microsoft.com/office/drawing/2014/main" id="{020B007F-87EC-B440-82E0-68C40A374E68}"/>
                </a:ext>
              </a:extLst>
            </p:cNvPr>
            <p:cNvSpPr txBox="1"/>
            <p:nvPr/>
          </p:nvSpPr>
          <p:spPr>
            <a:xfrm>
              <a:off x="324000" y="4702175"/>
              <a:ext cx="1981200" cy="200055"/>
            </a:xfrm>
            <a:prstGeom prst="rect">
              <a:avLst/>
            </a:prstGeom>
            <a:noFill/>
          </p:spPr>
          <p:txBody>
            <a:bodyPr wrap="square" lIns="0" tIns="0" rIns="0" bIns="0" rtlCol="0">
              <a:spAutoFit/>
            </a:bodyPr>
            <a:lstStyle/>
            <a:p>
              <a:r>
                <a:rPr lang="de-DE" sz="1300" b="1" dirty="0">
                  <a:latin typeface="Raleway SemiBold" panose="020B0503030101060003" pitchFamily="34" charset="77"/>
                </a:rPr>
                <a:t>Workshop Progress</a:t>
              </a:r>
            </a:p>
          </p:txBody>
        </p:sp>
      </p:grpSp>
      <p:sp>
        <p:nvSpPr>
          <p:cNvPr id="16" name="Textplatzhalter 1">
            <a:extLst>
              <a:ext uri="{FF2B5EF4-FFF2-40B4-BE49-F238E27FC236}">
                <a16:creationId xmlns:a16="http://schemas.microsoft.com/office/drawing/2014/main" id="{5D21BEE6-7524-8D45-82E6-284547038668}"/>
              </a:ext>
            </a:extLst>
          </p:cNvPr>
          <p:cNvSpPr txBox="1">
            <a:spLocks/>
          </p:cNvSpPr>
          <p:nvPr/>
        </p:nvSpPr>
        <p:spPr>
          <a:xfrm>
            <a:off x="410400" y="475200"/>
            <a:ext cx="1576800" cy="734762"/>
          </a:xfrm>
          <a:prstGeom prst="rect">
            <a:avLst/>
          </a:prstGeom>
        </p:spPr>
        <p:txBody>
          <a:bodyPr vert="horz" lIns="0" tIns="0" rIns="0" bIns="0" rtlCol="0">
            <a:normAutofit/>
          </a:bodyPr>
          <a:lstStyle>
            <a:lvl1pPr marL="180000" indent="-180000" algn="l" defTabSz="180000" rtl="0" eaLnBrk="1" latinLnBrk="0" hangingPunct="1">
              <a:lnSpc>
                <a:spcPct val="95000"/>
              </a:lnSpc>
              <a:spcBef>
                <a:spcPts val="0"/>
              </a:spcBef>
              <a:buFont typeface="Arial" panose="020B0604020202020204" pitchFamily="34" charset="0"/>
              <a:buChar char="•"/>
              <a:defRPr sz="2000" b="1" i="0" kern="1200">
                <a:solidFill>
                  <a:schemeClr val="tx1"/>
                </a:solidFill>
                <a:latin typeface="Raleway" panose="020B0503030101060003" pitchFamily="34" charset="77"/>
                <a:ea typeface="+mn-ea"/>
                <a:cs typeface="+mn-cs"/>
              </a:defRPr>
            </a:lvl1pPr>
            <a:lvl2pPr marL="180000" indent="-180000" algn="l" defTabSz="180000" rtl="0" eaLnBrk="1" latinLnBrk="0" hangingPunct="1">
              <a:lnSpc>
                <a:spcPct val="95000"/>
              </a:lnSpc>
              <a:spcBef>
                <a:spcPts val="0"/>
              </a:spcBef>
              <a:buFont typeface="Arial" panose="020B0604020202020204" pitchFamily="34" charset="0"/>
              <a:buChar char="•"/>
              <a:defRPr sz="1600" b="1" i="0" kern="1200">
                <a:solidFill>
                  <a:schemeClr val="tx1"/>
                </a:solidFill>
                <a:latin typeface="Raleway" panose="020B0503030101060003" pitchFamily="34" charset="77"/>
                <a:ea typeface="+mn-ea"/>
                <a:cs typeface="+mn-cs"/>
              </a:defRPr>
            </a:lvl2pPr>
            <a:lvl3pPr marL="180000" indent="-180000" algn="l" defTabSz="180000" rtl="0" eaLnBrk="1" latinLnBrk="0" hangingPunct="1">
              <a:lnSpc>
                <a:spcPct val="95000"/>
              </a:lnSpc>
              <a:spcBef>
                <a:spcPts val="0"/>
              </a:spcBef>
              <a:buFont typeface="Arial" panose="020B0604020202020204" pitchFamily="34" charset="0"/>
              <a:buChar char="•"/>
              <a:defRPr sz="1400" b="1" i="0" kern="1200">
                <a:solidFill>
                  <a:schemeClr val="tx1"/>
                </a:solidFill>
                <a:latin typeface="Raleway SemiBold" panose="020B0503030101060003" pitchFamily="34" charset="77"/>
                <a:ea typeface="+mn-ea"/>
                <a:cs typeface="+mn-cs"/>
              </a:defRPr>
            </a:lvl3pPr>
            <a:lvl4pPr marL="180000" indent="-180000" algn="l" defTabSz="180000" rtl="0" eaLnBrk="1" latinLnBrk="0" hangingPunct="1">
              <a:lnSpc>
                <a:spcPct val="95000"/>
              </a:lnSpc>
              <a:spcBef>
                <a:spcPts val="0"/>
              </a:spcBef>
              <a:buFont typeface="Arial" panose="020B0604020202020204" pitchFamily="34" charset="0"/>
              <a:buChar char="•"/>
              <a:defRPr sz="1300" b="1" i="0" kern="1200">
                <a:solidFill>
                  <a:schemeClr val="tx1"/>
                </a:solidFill>
                <a:latin typeface="Raleway SemiBold" panose="020B0503030101060003" pitchFamily="34" charset="77"/>
                <a:ea typeface="+mn-ea"/>
                <a:cs typeface="+mn-cs"/>
              </a:defRPr>
            </a:lvl4pPr>
            <a:lvl5pPr marL="180000" indent="-180000" algn="l" defTabSz="180000" rtl="0" eaLnBrk="1" latinLnBrk="0" hangingPunct="1">
              <a:lnSpc>
                <a:spcPct val="95000"/>
              </a:lnSpc>
              <a:spcBef>
                <a:spcPts val="0"/>
              </a:spcBef>
              <a:buFont typeface="Arial" panose="020B0604020202020204" pitchFamily="34" charset="0"/>
              <a:buChar char="•"/>
              <a:defRPr sz="1200" b="1" i="0" kern="1200">
                <a:solidFill>
                  <a:schemeClr val="tx1"/>
                </a:solidFill>
                <a:latin typeface="Raleway SemiBold" panose="020B0503030101060003" pitchFamily="34"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2" indent="0">
              <a:buNone/>
            </a:pPr>
            <a:r>
              <a:rPr lang="en-GB" dirty="0">
                <a:solidFill>
                  <a:schemeClr val="bg1"/>
                </a:solidFill>
              </a:rPr>
              <a:t>Introducing the</a:t>
            </a:r>
          </a:p>
          <a:p>
            <a:pPr marL="0" lvl="2" indent="0">
              <a:buNone/>
            </a:pPr>
            <a:r>
              <a:rPr lang="en-GB" dirty="0">
                <a:solidFill>
                  <a:schemeClr val="bg1"/>
                </a:solidFill>
              </a:rPr>
              <a:t>players</a:t>
            </a:r>
          </a:p>
        </p:txBody>
      </p:sp>
      <p:sp>
        <p:nvSpPr>
          <p:cNvPr id="20" name="Fußzeilenplatzhalter 19">
            <a:extLst>
              <a:ext uri="{FF2B5EF4-FFF2-40B4-BE49-F238E27FC236}">
                <a16:creationId xmlns:a16="http://schemas.microsoft.com/office/drawing/2014/main" id="{C60C0376-950A-8448-A59F-A9EED74D6367}"/>
              </a:ext>
            </a:extLst>
          </p:cNvPr>
          <p:cNvSpPr>
            <a:spLocks noGrp="1"/>
          </p:cNvSpPr>
          <p:nvPr>
            <p:ph type="ftr" sz="quarter" idx="10"/>
          </p:nvPr>
        </p:nvSpPr>
        <p:spPr/>
        <p:txBody>
          <a:bodyPr/>
          <a:lstStyle/>
          <a:p>
            <a:r>
              <a:rPr lang="en-GB" noProof="0"/>
              <a:t>Breach Workshop Waterplant, v1.1 © 2020, FIRST.Org</a:t>
            </a:r>
            <a:endParaRPr lang="en-GB" noProof="0" dirty="0"/>
          </a:p>
        </p:txBody>
      </p:sp>
      <p:sp>
        <p:nvSpPr>
          <p:cNvPr id="22" name="Textplatzhalter 1">
            <a:extLst>
              <a:ext uri="{FF2B5EF4-FFF2-40B4-BE49-F238E27FC236}">
                <a16:creationId xmlns:a16="http://schemas.microsoft.com/office/drawing/2014/main" id="{F03368D4-D825-6142-8558-0E4FFB0AFCD6}"/>
              </a:ext>
            </a:extLst>
          </p:cNvPr>
          <p:cNvSpPr>
            <a:spLocks noGrp="1"/>
          </p:cNvSpPr>
          <p:nvPr>
            <p:ph type="body" sz="quarter" idx="11"/>
          </p:nvPr>
        </p:nvSpPr>
        <p:spPr>
          <a:xfrm>
            <a:off x="2988000" y="972000"/>
            <a:ext cx="5619600" cy="3476016"/>
          </a:xfrm>
        </p:spPr>
        <p:txBody>
          <a:bodyPr/>
          <a:lstStyle/>
          <a:p>
            <a:pPr marL="0" lvl="2" indent="0">
              <a:buNone/>
            </a:pPr>
            <a:r>
              <a:rPr lang="en-GB" noProof="0" dirty="0">
                <a:latin typeface="Raleway" panose="020B0503030101060003" pitchFamily="34" charset="77"/>
              </a:rPr>
              <a:t>Board: </a:t>
            </a:r>
            <a:r>
              <a:rPr lang="en-GB" noProof="0" dirty="0"/>
              <a:t>Oversees the organisation and does not usually </a:t>
            </a:r>
            <a:br>
              <a:rPr lang="en-GB" noProof="0" dirty="0"/>
            </a:br>
            <a:r>
              <a:rPr lang="en-GB" noProof="0" dirty="0"/>
              <a:t>participate in operational duties.</a:t>
            </a:r>
          </a:p>
          <a:p>
            <a:pPr marL="0" lvl="2" indent="0">
              <a:buNone/>
            </a:pPr>
            <a:endParaRPr lang="en-GB" noProof="0" dirty="0"/>
          </a:p>
          <a:p>
            <a:pPr marL="0" lvl="2" indent="0">
              <a:buNone/>
            </a:pPr>
            <a:r>
              <a:rPr lang="en-GB" noProof="0" dirty="0">
                <a:latin typeface="Raleway" panose="020B0503030101060003" pitchFamily="34" charset="77"/>
              </a:rPr>
              <a:t>Executive board: </a:t>
            </a:r>
            <a:r>
              <a:rPr lang="en-GB" noProof="0" dirty="0"/>
              <a:t>CEO, CIO, CFO*, COO.</a:t>
            </a:r>
          </a:p>
          <a:p>
            <a:pPr marL="0" lvl="2" indent="0">
              <a:buNone/>
            </a:pPr>
            <a:endParaRPr lang="en-GB" noProof="0" dirty="0"/>
          </a:p>
          <a:p>
            <a:pPr marL="0" lvl="2" indent="0">
              <a:buNone/>
            </a:pPr>
            <a:r>
              <a:rPr lang="en-GB" noProof="0" dirty="0">
                <a:latin typeface="Raleway" panose="020B0503030101060003" pitchFamily="34" charset="77"/>
              </a:rPr>
              <a:t>IT, two units: </a:t>
            </a:r>
            <a:r>
              <a:rPr lang="en-GB" noProof="0" dirty="0"/>
              <a:t>Office IT and Production IT report to the COO. </a:t>
            </a:r>
          </a:p>
          <a:p>
            <a:pPr marL="0" lvl="2" indent="0">
              <a:buNone/>
            </a:pPr>
            <a:endParaRPr lang="en-GB" noProof="0" dirty="0"/>
          </a:p>
          <a:p>
            <a:pPr marL="0" lvl="2" indent="0">
              <a:buNone/>
            </a:pPr>
            <a:r>
              <a:rPr lang="en-GB" noProof="0" dirty="0">
                <a:latin typeface="Raleway" panose="020B0503030101060003" pitchFamily="34" charset="77"/>
              </a:rPr>
              <a:t>Machine Team: </a:t>
            </a:r>
            <a:r>
              <a:rPr lang="en-GB" noProof="0" dirty="0"/>
              <a:t>Responsible for infrastructure, Pumps, valves etc. </a:t>
            </a:r>
          </a:p>
          <a:p>
            <a:pPr marL="0" lvl="2" indent="0">
              <a:buNone/>
            </a:pPr>
            <a:endParaRPr lang="en-GB" noProof="0" dirty="0"/>
          </a:p>
          <a:p>
            <a:pPr marL="0" lvl="2" indent="0">
              <a:buNone/>
            </a:pPr>
            <a:r>
              <a:rPr lang="en-GB" noProof="0" dirty="0"/>
              <a:t>A 7x24 </a:t>
            </a:r>
            <a:r>
              <a:rPr lang="en-GB" noProof="0" dirty="0">
                <a:latin typeface="Raleway" panose="020B0503030101060003" pitchFamily="34" charset="77"/>
              </a:rPr>
              <a:t>duty officer</a:t>
            </a:r>
            <a:r>
              <a:rPr lang="en-GB" noProof="0" dirty="0"/>
              <a:t>.</a:t>
            </a:r>
          </a:p>
        </p:txBody>
      </p:sp>
    </p:spTree>
    <p:extLst>
      <p:ext uri="{BB962C8B-B14F-4D97-AF65-F5344CB8AC3E}">
        <p14:creationId xmlns:p14="http://schemas.microsoft.com/office/powerpoint/2010/main" val="6423615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Grafik 17">
            <a:extLst>
              <a:ext uri="{FF2B5EF4-FFF2-40B4-BE49-F238E27FC236}">
                <a16:creationId xmlns:a16="http://schemas.microsoft.com/office/drawing/2014/main" id="{9BDED41B-64FD-E24B-9E0D-31498263DC7E}"/>
              </a:ext>
            </a:extLst>
          </p:cNvPr>
          <p:cNvPicPr>
            <a:picLocks noChangeAspect="1"/>
          </p:cNvPicPr>
          <p:nvPr/>
        </p:nvPicPr>
        <p:blipFill>
          <a:blip r:embed="rId3"/>
          <a:stretch>
            <a:fillRect/>
          </a:stretch>
        </p:blipFill>
        <p:spPr>
          <a:xfrm>
            <a:off x="2667000" y="0"/>
            <a:ext cx="6477000" cy="4140200"/>
          </a:xfrm>
          <a:prstGeom prst="rect">
            <a:avLst/>
          </a:prstGeom>
        </p:spPr>
      </p:pic>
      <p:pic>
        <p:nvPicPr>
          <p:cNvPr id="17" name="Grafik 16">
            <a:extLst>
              <a:ext uri="{FF2B5EF4-FFF2-40B4-BE49-F238E27FC236}">
                <a16:creationId xmlns:a16="http://schemas.microsoft.com/office/drawing/2014/main" id="{F590B7EF-D997-584A-AE6B-0E56E2BBC620}"/>
              </a:ext>
            </a:extLst>
          </p:cNvPr>
          <p:cNvPicPr>
            <a:picLocks noChangeAspect="1"/>
          </p:cNvPicPr>
          <p:nvPr/>
        </p:nvPicPr>
        <p:blipFill>
          <a:blip r:embed="rId4"/>
          <a:stretch>
            <a:fillRect/>
          </a:stretch>
        </p:blipFill>
        <p:spPr>
          <a:xfrm>
            <a:off x="104400" y="392400"/>
            <a:ext cx="1993900" cy="609600"/>
          </a:xfrm>
          <a:prstGeom prst="rect">
            <a:avLst/>
          </a:prstGeom>
        </p:spPr>
      </p:pic>
      <p:grpSp>
        <p:nvGrpSpPr>
          <p:cNvPr id="3" name="Gruppieren 2">
            <a:extLst>
              <a:ext uri="{FF2B5EF4-FFF2-40B4-BE49-F238E27FC236}">
                <a16:creationId xmlns:a16="http://schemas.microsoft.com/office/drawing/2014/main" id="{BE2DBFF7-64E3-C945-AE03-C8FCA1ABA7AF}"/>
              </a:ext>
            </a:extLst>
          </p:cNvPr>
          <p:cNvGrpSpPr/>
          <p:nvPr/>
        </p:nvGrpSpPr>
        <p:grpSpPr>
          <a:xfrm>
            <a:off x="0" y="4495809"/>
            <a:ext cx="8877300" cy="406421"/>
            <a:chOff x="0" y="4495809"/>
            <a:chExt cx="8877300" cy="406421"/>
          </a:xfrm>
        </p:grpSpPr>
        <p:pic>
          <p:nvPicPr>
            <p:cNvPr id="4" name="Grafik 3">
              <a:extLst>
                <a:ext uri="{FF2B5EF4-FFF2-40B4-BE49-F238E27FC236}">
                  <a16:creationId xmlns:a16="http://schemas.microsoft.com/office/drawing/2014/main" id="{10B97604-CA87-2E4C-9FBE-03FA79F223F9}"/>
                </a:ext>
              </a:extLst>
            </p:cNvPr>
            <p:cNvPicPr>
              <a:picLocks noChangeAspect="1"/>
            </p:cNvPicPr>
            <p:nvPr/>
          </p:nvPicPr>
          <p:blipFill>
            <a:blip r:embed="rId5"/>
            <a:stretch>
              <a:fillRect/>
            </a:stretch>
          </p:blipFill>
          <p:spPr>
            <a:xfrm>
              <a:off x="0" y="4523359"/>
              <a:ext cx="8877300" cy="88900"/>
            </a:xfrm>
            <a:prstGeom prst="rect">
              <a:avLst/>
            </a:prstGeom>
          </p:spPr>
        </p:pic>
        <p:sp>
          <p:nvSpPr>
            <p:cNvPr id="5" name="Oval 4">
              <a:extLst>
                <a:ext uri="{FF2B5EF4-FFF2-40B4-BE49-F238E27FC236}">
                  <a16:creationId xmlns:a16="http://schemas.microsoft.com/office/drawing/2014/main" id="{2D65BC36-3A65-FC43-ACD7-B8C248D792DC}"/>
                </a:ext>
              </a:extLst>
            </p:cNvPr>
            <p:cNvSpPr/>
            <p:nvPr/>
          </p:nvSpPr>
          <p:spPr>
            <a:xfrm>
              <a:off x="958394"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6" name="Oval 5">
              <a:extLst>
                <a:ext uri="{FF2B5EF4-FFF2-40B4-BE49-F238E27FC236}">
                  <a16:creationId xmlns:a16="http://schemas.microsoft.com/office/drawing/2014/main" id="{93D31F9B-EB7B-114A-8291-8A4B36F29BF7}"/>
                </a:ext>
              </a:extLst>
            </p:cNvPr>
            <p:cNvSpPr/>
            <p:nvPr/>
          </p:nvSpPr>
          <p:spPr>
            <a:xfrm>
              <a:off x="1847394" y="4495809"/>
              <a:ext cx="144000" cy="144000"/>
            </a:xfrm>
            <a:prstGeom prst="ellipse">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7" name="Oval 6">
              <a:extLst>
                <a:ext uri="{FF2B5EF4-FFF2-40B4-BE49-F238E27FC236}">
                  <a16:creationId xmlns:a16="http://schemas.microsoft.com/office/drawing/2014/main" id="{2CC34064-05B4-754C-A3D6-B6BC01D6E236}"/>
                </a:ext>
              </a:extLst>
            </p:cNvPr>
            <p:cNvSpPr/>
            <p:nvPr/>
          </p:nvSpPr>
          <p:spPr>
            <a:xfrm>
              <a:off x="2733219"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8" name="Oval 7">
              <a:extLst>
                <a:ext uri="{FF2B5EF4-FFF2-40B4-BE49-F238E27FC236}">
                  <a16:creationId xmlns:a16="http://schemas.microsoft.com/office/drawing/2014/main" id="{79E4BDB5-8884-BF46-A690-89500E2A5DE1}"/>
                </a:ext>
              </a:extLst>
            </p:cNvPr>
            <p:cNvSpPr/>
            <p:nvPr/>
          </p:nvSpPr>
          <p:spPr>
            <a:xfrm>
              <a:off x="3619044"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9" name="Oval 8">
              <a:extLst>
                <a:ext uri="{FF2B5EF4-FFF2-40B4-BE49-F238E27FC236}">
                  <a16:creationId xmlns:a16="http://schemas.microsoft.com/office/drawing/2014/main" id="{129EBF71-05CD-9942-99F3-568D277D37C7}"/>
                </a:ext>
              </a:extLst>
            </p:cNvPr>
            <p:cNvSpPr/>
            <p:nvPr/>
          </p:nvSpPr>
          <p:spPr>
            <a:xfrm>
              <a:off x="4504869"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0" name="Oval 9">
              <a:extLst>
                <a:ext uri="{FF2B5EF4-FFF2-40B4-BE49-F238E27FC236}">
                  <a16:creationId xmlns:a16="http://schemas.microsoft.com/office/drawing/2014/main" id="{62AFF65C-E9EA-8741-9372-A5CD9A6FB89C}"/>
                </a:ext>
              </a:extLst>
            </p:cNvPr>
            <p:cNvSpPr/>
            <p:nvPr/>
          </p:nvSpPr>
          <p:spPr>
            <a:xfrm>
              <a:off x="5393869"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1" name="Oval 10">
              <a:extLst>
                <a:ext uri="{FF2B5EF4-FFF2-40B4-BE49-F238E27FC236}">
                  <a16:creationId xmlns:a16="http://schemas.microsoft.com/office/drawing/2014/main" id="{9CC92ED8-C1A5-4647-8BF6-3C17B8E89847}"/>
                </a:ext>
              </a:extLst>
            </p:cNvPr>
            <p:cNvSpPr/>
            <p:nvPr/>
          </p:nvSpPr>
          <p:spPr>
            <a:xfrm>
              <a:off x="6279694"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2" name="Oval 11">
              <a:extLst>
                <a:ext uri="{FF2B5EF4-FFF2-40B4-BE49-F238E27FC236}">
                  <a16:creationId xmlns:a16="http://schemas.microsoft.com/office/drawing/2014/main" id="{4D2A1732-FE8A-DE44-98F7-D52E0FE7B4AF}"/>
                </a:ext>
              </a:extLst>
            </p:cNvPr>
            <p:cNvSpPr/>
            <p:nvPr/>
          </p:nvSpPr>
          <p:spPr>
            <a:xfrm>
              <a:off x="7165519"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3" name="Oval 12">
              <a:extLst>
                <a:ext uri="{FF2B5EF4-FFF2-40B4-BE49-F238E27FC236}">
                  <a16:creationId xmlns:a16="http://schemas.microsoft.com/office/drawing/2014/main" id="{80C6A25E-DCFE-9242-8E63-DC78FC39B73D}"/>
                </a:ext>
              </a:extLst>
            </p:cNvPr>
            <p:cNvSpPr/>
            <p:nvPr/>
          </p:nvSpPr>
          <p:spPr>
            <a:xfrm>
              <a:off x="8051344" y="4495809"/>
              <a:ext cx="144000" cy="144000"/>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4" name="Textfeld 13">
              <a:extLst>
                <a:ext uri="{FF2B5EF4-FFF2-40B4-BE49-F238E27FC236}">
                  <a16:creationId xmlns:a16="http://schemas.microsoft.com/office/drawing/2014/main" id="{020B007F-87EC-B440-82E0-68C40A374E68}"/>
                </a:ext>
              </a:extLst>
            </p:cNvPr>
            <p:cNvSpPr txBox="1"/>
            <p:nvPr/>
          </p:nvSpPr>
          <p:spPr>
            <a:xfrm>
              <a:off x="324000" y="4702175"/>
              <a:ext cx="1981200" cy="200055"/>
            </a:xfrm>
            <a:prstGeom prst="rect">
              <a:avLst/>
            </a:prstGeom>
            <a:noFill/>
          </p:spPr>
          <p:txBody>
            <a:bodyPr wrap="square" lIns="0" tIns="0" rIns="0" bIns="0" rtlCol="0">
              <a:spAutoFit/>
            </a:bodyPr>
            <a:lstStyle/>
            <a:p>
              <a:r>
                <a:rPr lang="de-DE" sz="1300" b="1" dirty="0">
                  <a:latin typeface="Raleway SemiBold" panose="020B0503030101060003" pitchFamily="34" charset="77"/>
                </a:rPr>
                <a:t>Workshop Progress</a:t>
              </a:r>
            </a:p>
          </p:txBody>
        </p:sp>
      </p:grpSp>
      <p:sp>
        <p:nvSpPr>
          <p:cNvPr id="16" name="Textplatzhalter 1">
            <a:extLst>
              <a:ext uri="{FF2B5EF4-FFF2-40B4-BE49-F238E27FC236}">
                <a16:creationId xmlns:a16="http://schemas.microsoft.com/office/drawing/2014/main" id="{5D21BEE6-7524-8D45-82E6-284547038668}"/>
              </a:ext>
            </a:extLst>
          </p:cNvPr>
          <p:cNvSpPr txBox="1">
            <a:spLocks/>
          </p:cNvSpPr>
          <p:nvPr/>
        </p:nvSpPr>
        <p:spPr>
          <a:xfrm>
            <a:off x="410400" y="475200"/>
            <a:ext cx="1576800" cy="734762"/>
          </a:xfrm>
          <a:prstGeom prst="rect">
            <a:avLst/>
          </a:prstGeom>
        </p:spPr>
        <p:txBody>
          <a:bodyPr vert="horz" lIns="0" tIns="0" rIns="0" bIns="0" rtlCol="0">
            <a:normAutofit/>
          </a:bodyPr>
          <a:lstStyle>
            <a:lvl1pPr marL="180000" indent="-180000" algn="l" defTabSz="180000" rtl="0" eaLnBrk="1" latinLnBrk="0" hangingPunct="1">
              <a:lnSpc>
                <a:spcPct val="95000"/>
              </a:lnSpc>
              <a:spcBef>
                <a:spcPts val="0"/>
              </a:spcBef>
              <a:buFont typeface="Arial" panose="020B0604020202020204" pitchFamily="34" charset="0"/>
              <a:buChar char="•"/>
              <a:defRPr sz="2000" b="1" i="0" kern="1200">
                <a:solidFill>
                  <a:schemeClr val="tx1"/>
                </a:solidFill>
                <a:latin typeface="Raleway" panose="020B0503030101060003" pitchFamily="34" charset="77"/>
                <a:ea typeface="+mn-ea"/>
                <a:cs typeface="+mn-cs"/>
              </a:defRPr>
            </a:lvl1pPr>
            <a:lvl2pPr marL="180000" indent="-180000" algn="l" defTabSz="180000" rtl="0" eaLnBrk="1" latinLnBrk="0" hangingPunct="1">
              <a:lnSpc>
                <a:spcPct val="95000"/>
              </a:lnSpc>
              <a:spcBef>
                <a:spcPts val="0"/>
              </a:spcBef>
              <a:buFont typeface="Arial" panose="020B0604020202020204" pitchFamily="34" charset="0"/>
              <a:buChar char="•"/>
              <a:defRPr sz="1600" b="1" i="0" kern="1200">
                <a:solidFill>
                  <a:schemeClr val="tx1"/>
                </a:solidFill>
                <a:latin typeface="Raleway" panose="020B0503030101060003" pitchFamily="34" charset="77"/>
                <a:ea typeface="+mn-ea"/>
                <a:cs typeface="+mn-cs"/>
              </a:defRPr>
            </a:lvl2pPr>
            <a:lvl3pPr marL="180000" indent="-180000" algn="l" defTabSz="180000" rtl="0" eaLnBrk="1" latinLnBrk="0" hangingPunct="1">
              <a:lnSpc>
                <a:spcPct val="95000"/>
              </a:lnSpc>
              <a:spcBef>
                <a:spcPts val="0"/>
              </a:spcBef>
              <a:buFont typeface="Arial" panose="020B0604020202020204" pitchFamily="34" charset="0"/>
              <a:buChar char="•"/>
              <a:defRPr sz="1400" b="1" i="0" kern="1200">
                <a:solidFill>
                  <a:schemeClr val="tx1"/>
                </a:solidFill>
                <a:latin typeface="Raleway SemiBold" panose="020B0503030101060003" pitchFamily="34" charset="77"/>
                <a:ea typeface="+mn-ea"/>
                <a:cs typeface="+mn-cs"/>
              </a:defRPr>
            </a:lvl3pPr>
            <a:lvl4pPr marL="180000" indent="-180000" algn="l" defTabSz="180000" rtl="0" eaLnBrk="1" latinLnBrk="0" hangingPunct="1">
              <a:lnSpc>
                <a:spcPct val="95000"/>
              </a:lnSpc>
              <a:spcBef>
                <a:spcPts val="0"/>
              </a:spcBef>
              <a:buFont typeface="Arial" panose="020B0604020202020204" pitchFamily="34" charset="0"/>
              <a:buChar char="•"/>
              <a:defRPr sz="1300" b="1" i="0" kern="1200">
                <a:solidFill>
                  <a:schemeClr val="tx1"/>
                </a:solidFill>
                <a:latin typeface="Raleway SemiBold" panose="020B0503030101060003" pitchFamily="34" charset="77"/>
                <a:ea typeface="+mn-ea"/>
                <a:cs typeface="+mn-cs"/>
              </a:defRPr>
            </a:lvl4pPr>
            <a:lvl5pPr marL="180000" indent="-180000" algn="l" defTabSz="180000" rtl="0" eaLnBrk="1" latinLnBrk="0" hangingPunct="1">
              <a:lnSpc>
                <a:spcPct val="95000"/>
              </a:lnSpc>
              <a:spcBef>
                <a:spcPts val="0"/>
              </a:spcBef>
              <a:buFont typeface="Arial" panose="020B0604020202020204" pitchFamily="34" charset="0"/>
              <a:buChar char="•"/>
              <a:defRPr sz="1200" b="1" i="0" kern="1200">
                <a:solidFill>
                  <a:schemeClr val="tx1"/>
                </a:solidFill>
                <a:latin typeface="Raleway SemiBold" panose="020B0503030101060003" pitchFamily="34"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2" indent="0">
              <a:buNone/>
            </a:pPr>
            <a:r>
              <a:rPr lang="en-GB" dirty="0">
                <a:solidFill>
                  <a:schemeClr val="bg1"/>
                </a:solidFill>
              </a:rPr>
              <a:t>Preparation</a:t>
            </a:r>
          </a:p>
        </p:txBody>
      </p:sp>
      <p:sp>
        <p:nvSpPr>
          <p:cNvPr id="15" name="Fußzeilenplatzhalter 14">
            <a:extLst>
              <a:ext uri="{FF2B5EF4-FFF2-40B4-BE49-F238E27FC236}">
                <a16:creationId xmlns:a16="http://schemas.microsoft.com/office/drawing/2014/main" id="{554913DB-4ACD-0449-BD1E-42878BBEB041}"/>
              </a:ext>
            </a:extLst>
          </p:cNvPr>
          <p:cNvSpPr>
            <a:spLocks noGrp="1"/>
          </p:cNvSpPr>
          <p:nvPr>
            <p:ph type="ftr" sz="quarter" idx="10"/>
          </p:nvPr>
        </p:nvSpPr>
        <p:spPr/>
        <p:txBody>
          <a:bodyPr/>
          <a:lstStyle/>
          <a:p>
            <a:r>
              <a:rPr lang="en-GB" noProof="0"/>
              <a:t>Breach Workshop Waterplant, v1.1 © 2020, FIRST.Org</a:t>
            </a:r>
            <a:endParaRPr lang="en-GB" noProof="0" dirty="0"/>
          </a:p>
        </p:txBody>
      </p:sp>
      <p:sp>
        <p:nvSpPr>
          <p:cNvPr id="22" name="Textplatzhalter 1">
            <a:extLst>
              <a:ext uri="{FF2B5EF4-FFF2-40B4-BE49-F238E27FC236}">
                <a16:creationId xmlns:a16="http://schemas.microsoft.com/office/drawing/2014/main" id="{F03368D4-D825-6142-8558-0E4FFB0AFCD6}"/>
              </a:ext>
            </a:extLst>
          </p:cNvPr>
          <p:cNvSpPr>
            <a:spLocks noGrp="1"/>
          </p:cNvSpPr>
          <p:nvPr>
            <p:ph type="body" sz="quarter" idx="11"/>
          </p:nvPr>
        </p:nvSpPr>
        <p:spPr>
          <a:xfrm>
            <a:off x="2988000" y="972000"/>
            <a:ext cx="5619600" cy="3476016"/>
          </a:xfrm>
        </p:spPr>
        <p:txBody>
          <a:bodyPr/>
          <a:lstStyle/>
          <a:p>
            <a:pPr marL="0" lvl="2" indent="0">
              <a:buNone/>
            </a:pPr>
            <a:r>
              <a:rPr lang="en-GB" noProof="0" dirty="0"/>
              <a:t>The C* should define their teams, there is a max of 9 people to use for all management teams, including the lead engineers of the other units. </a:t>
            </a:r>
          </a:p>
          <a:p>
            <a:pPr marL="0" lvl="2" indent="0">
              <a:buNone/>
            </a:pPr>
            <a:endParaRPr lang="en-GB" noProof="0" dirty="0"/>
          </a:p>
          <a:p>
            <a:pPr marL="0" lvl="2" indent="0">
              <a:buNone/>
            </a:pPr>
            <a:r>
              <a:rPr lang="en-GB" noProof="0" dirty="0"/>
              <a:t>Negotiate who gets how many people and functions.</a:t>
            </a:r>
          </a:p>
          <a:p>
            <a:pPr marL="0" lvl="2" indent="0">
              <a:buNone/>
            </a:pPr>
            <a:endParaRPr lang="en-GB" noProof="0" dirty="0"/>
          </a:p>
          <a:p>
            <a:pPr marL="0" lvl="2" indent="0">
              <a:buNone/>
            </a:pPr>
            <a:r>
              <a:rPr lang="en-GB" noProof="0" dirty="0"/>
              <a:t>What is a typical day? </a:t>
            </a:r>
          </a:p>
          <a:p>
            <a:pPr marL="0" lvl="2" indent="0">
              <a:buNone/>
            </a:pPr>
            <a:endParaRPr lang="en-GB" noProof="0" dirty="0"/>
          </a:p>
        </p:txBody>
      </p:sp>
    </p:spTree>
    <p:extLst>
      <p:ext uri="{BB962C8B-B14F-4D97-AF65-F5344CB8AC3E}">
        <p14:creationId xmlns:p14="http://schemas.microsoft.com/office/powerpoint/2010/main" val="3013913229"/>
      </p:ext>
    </p:extLst>
  </p:cSld>
  <p:clrMapOvr>
    <a:masterClrMapping/>
  </p:clrMapOvr>
</p:sld>
</file>

<file path=ppt/theme/theme1.xml><?xml version="1.0" encoding="utf-8"?>
<a:theme xmlns:a="http://schemas.openxmlformats.org/drawingml/2006/main" name="Office">
  <a:themeElements>
    <a:clrScheme name="_waterplant">
      <a:dk1>
        <a:srgbClr val="00417B"/>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36</TotalTime>
  <Words>2736</Words>
  <Application>Microsoft Macintosh PowerPoint</Application>
  <PresentationFormat>On-screen Show (16:9)</PresentationFormat>
  <Paragraphs>275</Paragraphs>
  <Slides>25</Slides>
  <Notes>20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25</vt:i4>
      </vt:variant>
    </vt:vector>
  </HeadingPairs>
  <TitlesOfParts>
    <vt:vector size="30" baseType="lpstr">
      <vt:lpstr>Calibri</vt:lpstr>
      <vt:lpstr>Arial</vt:lpstr>
      <vt:lpstr>Raleway</vt:lpstr>
      <vt:lpstr>Raleway SemiBold</vt:lpstr>
      <vt:lpstr>Office</vt:lpstr>
      <vt:lpstr>Breach Workshop Waterplant </vt:lpstr>
      <vt:lpstr>Copyright </vt:lpstr>
      <vt:lpstr>About the author</vt:lpstr>
      <vt:lpstr>Incident Management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End</vt:lpstr>
      <vt:lpstr>Discussion </vt:lpstr>
      <vt:lpstr>How could this happen?</vt:lpstr>
      <vt:lpstr>Communication</vt:lpstr>
      <vt:lpstr>Legacy code</vt:lpstr>
      <vt:lpstr>This will never happen...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anamorph graphic design</dc:creator>
  <cp:lastModifiedBy>Serge Droz</cp:lastModifiedBy>
  <cp:revision>169</cp:revision>
  <dcterms:created xsi:type="dcterms:W3CDTF">2020-04-12T15:46:57Z</dcterms:created>
  <dcterms:modified xsi:type="dcterms:W3CDTF">2020-04-20T14:38:55Z</dcterms:modified>
</cp:coreProperties>
</file>