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34"/>
  </p:notesMasterIdLst>
  <p:handoutMasterIdLst>
    <p:handoutMasterId r:id="rId35"/>
  </p:handoutMasterIdLst>
  <p:sldIdLst>
    <p:sldId id="432" r:id="rId2"/>
    <p:sldId id="483" r:id="rId3"/>
    <p:sldId id="484" r:id="rId4"/>
    <p:sldId id="339" r:id="rId5"/>
    <p:sldId id="309" r:id="rId6"/>
    <p:sldId id="310" r:id="rId7"/>
    <p:sldId id="314" r:id="rId8"/>
    <p:sldId id="318" r:id="rId9"/>
    <p:sldId id="319" r:id="rId10"/>
    <p:sldId id="320" r:id="rId11"/>
    <p:sldId id="321" r:id="rId12"/>
    <p:sldId id="322" r:id="rId13"/>
    <p:sldId id="313" r:id="rId14"/>
    <p:sldId id="324" r:id="rId15"/>
    <p:sldId id="325" r:id="rId16"/>
    <p:sldId id="326" r:id="rId17"/>
    <p:sldId id="315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16" r:id="rId26"/>
    <p:sldId id="340" r:id="rId27"/>
    <p:sldId id="341" r:id="rId28"/>
    <p:sldId id="342" r:id="rId29"/>
    <p:sldId id="317" r:id="rId30"/>
    <p:sldId id="344" r:id="rId31"/>
    <p:sldId id="269" r:id="rId32"/>
    <p:sldId id="431" r:id="rId3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tion 1" id="{42D8459F-7683-F84D-8DE6-C3C38246EA5E}">
          <p14:sldIdLst>
            <p14:sldId id="432"/>
            <p14:sldId id="483"/>
            <p14:sldId id="484"/>
            <p14:sldId id="339"/>
            <p14:sldId id="309"/>
            <p14:sldId id="310"/>
            <p14:sldId id="314"/>
            <p14:sldId id="318"/>
            <p14:sldId id="319"/>
            <p14:sldId id="320"/>
            <p14:sldId id="321"/>
            <p14:sldId id="322"/>
            <p14:sldId id="313"/>
            <p14:sldId id="324"/>
            <p14:sldId id="325"/>
            <p14:sldId id="326"/>
            <p14:sldId id="315"/>
            <p14:sldId id="328"/>
            <p14:sldId id="329"/>
            <p14:sldId id="330"/>
            <p14:sldId id="331"/>
            <p14:sldId id="332"/>
            <p14:sldId id="333"/>
            <p14:sldId id="334"/>
            <p14:sldId id="316"/>
            <p14:sldId id="340"/>
            <p14:sldId id="341"/>
            <p14:sldId id="342"/>
            <p14:sldId id="317"/>
            <p14:sldId id="344"/>
            <p14:sldId id="269"/>
            <p14:sldId id="43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BDBF"/>
    <a:srgbClr val="959597"/>
    <a:srgbClr val="9E01F5"/>
    <a:srgbClr val="05F170"/>
    <a:srgbClr val="E8F0F0"/>
    <a:srgbClr val="DAF5FE"/>
    <a:srgbClr val="E8F5FC"/>
    <a:srgbClr val="20254C"/>
    <a:srgbClr val="252B59"/>
    <a:srgbClr val="05A3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47" autoAdjust="0"/>
    <p:restoredTop sz="88955" autoAdjust="0"/>
  </p:normalViewPr>
  <p:slideViewPr>
    <p:cSldViewPr snapToGrid="0">
      <p:cViewPr varScale="1">
        <p:scale>
          <a:sx n="148" d="100"/>
          <a:sy n="148" d="100"/>
        </p:scale>
        <p:origin x="108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go Kornelis" userId="6575f6931dc33de0" providerId="LiveId" clId="{FCF1232F-E4E6-4FC5-9ACA-65A97D768612}"/>
    <pc:docChg chg="undo custSel addSld delSld modSld modSection">
      <pc:chgData name="Hugo Kornelis" userId="6575f6931dc33de0" providerId="LiveId" clId="{FCF1232F-E4E6-4FC5-9ACA-65A97D768612}" dt="2024-07-12T13:28:55.319" v="6" actId="478"/>
      <pc:docMkLst>
        <pc:docMk/>
      </pc:docMkLst>
      <pc:sldChg chg="addSp delSp modSp mod">
        <pc:chgData name="Hugo Kornelis" userId="6575f6931dc33de0" providerId="LiveId" clId="{FCF1232F-E4E6-4FC5-9ACA-65A97D768612}" dt="2024-07-12T13:28:46.244" v="5" actId="478"/>
        <pc:sldMkLst>
          <pc:docMk/>
          <pc:sldMk cId="34583863" sldId="318"/>
        </pc:sldMkLst>
        <pc:spChg chg="add del mod">
          <ac:chgData name="Hugo Kornelis" userId="6575f6931dc33de0" providerId="LiveId" clId="{FCF1232F-E4E6-4FC5-9ACA-65A97D768612}" dt="2024-07-12T13:28:46.244" v="5" actId="478"/>
          <ac:spMkLst>
            <pc:docMk/>
            <pc:sldMk cId="34583863" sldId="318"/>
            <ac:spMk id="3" creationId="{B48D4A81-D90D-7478-19AC-26068CFA73FD}"/>
          </ac:spMkLst>
        </pc:spChg>
      </pc:sldChg>
      <pc:sldChg chg="delSp mod">
        <pc:chgData name="Hugo Kornelis" userId="6575f6931dc33de0" providerId="LiveId" clId="{FCF1232F-E4E6-4FC5-9ACA-65A97D768612}" dt="2024-07-12T13:28:55.319" v="6" actId="478"/>
        <pc:sldMkLst>
          <pc:docMk/>
          <pc:sldMk cId="3296659672" sldId="321"/>
        </pc:sldMkLst>
        <pc:spChg chg="del">
          <ac:chgData name="Hugo Kornelis" userId="6575f6931dc33de0" providerId="LiveId" clId="{FCF1232F-E4E6-4FC5-9ACA-65A97D768612}" dt="2024-07-12T13:28:55.319" v="6" actId="478"/>
          <ac:spMkLst>
            <pc:docMk/>
            <pc:sldMk cId="3296659672" sldId="321"/>
            <ac:spMk id="2" creationId="{1BC09951-2167-C516-0BCD-2D6B09349B63}"/>
          </ac:spMkLst>
        </pc:spChg>
      </pc:sldChg>
      <pc:sldChg chg="del">
        <pc:chgData name="Hugo Kornelis" userId="6575f6931dc33de0" providerId="LiveId" clId="{FCF1232F-E4E6-4FC5-9ACA-65A97D768612}" dt="2024-07-12T13:27:09.837" v="1" actId="47"/>
        <pc:sldMkLst>
          <pc:docMk/>
          <pc:sldMk cId="866618037" sldId="338"/>
        </pc:sldMkLst>
      </pc:sldChg>
      <pc:sldChg chg="add">
        <pc:chgData name="Hugo Kornelis" userId="6575f6931dc33de0" providerId="LiveId" clId="{FCF1232F-E4E6-4FC5-9ACA-65A97D768612}" dt="2024-07-12T13:26:58.216" v="0"/>
        <pc:sldMkLst>
          <pc:docMk/>
          <pc:sldMk cId="382706399" sldId="339"/>
        </pc:sldMkLst>
      </pc:sldChg>
      <pc:sldChg chg="del">
        <pc:chgData name="Hugo Kornelis" userId="6575f6931dc33de0" providerId="LiveId" clId="{FCF1232F-E4E6-4FC5-9ACA-65A97D768612}" dt="2024-07-12T13:27:09.837" v="1" actId="47"/>
        <pc:sldMkLst>
          <pc:docMk/>
          <pc:sldMk cId="2740046715" sldId="479"/>
        </pc:sldMkLst>
      </pc:sldChg>
      <pc:sldChg chg="del">
        <pc:chgData name="Hugo Kornelis" userId="6575f6931dc33de0" providerId="LiveId" clId="{FCF1232F-E4E6-4FC5-9ACA-65A97D768612}" dt="2024-07-12T13:27:09.837" v="1" actId="47"/>
        <pc:sldMkLst>
          <pc:docMk/>
          <pc:sldMk cId="1278434480" sldId="480"/>
        </pc:sldMkLst>
      </pc:sldChg>
      <pc:sldChg chg="del">
        <pc:chgData name="Hugo Kornelis" userId="6575f6931dc33de0" providerId="LiveId" clId="{FCF1232F-E4E6-4FC5-9ACA-65A97D768612}" dt="2024-07-12T13:27:09.837" v="1" actId="47"/>
        <pc:sldMkLst>
          <pc:docMk/>
          <pc:sldMk cId="2654703848" sldId="481"/>
        </pc:sldMkLst>
      </pc:sldChg>
      <pc:sldChg chg="add">
        <pc:chgData name="Hugo Kornelis" userId="6575f6931dc33de0" providerId="LiveId" clId="{FCF1232F-E4E6-4FC5-9ACA-65A97D768612}" dt="2024-07-12T13:26:58.216" v="0"/>
        <pc:sldMkLst>
          <pc:docMk/>
          <pc:sldMk cId="3383842790" sldId="483"/>
        </pc:sldMkLst>
      </pc:sldChg>
      <pc:sldChg chg="add">
        <pc:chgData name="Hugo Kornelis" userId="6575f6931dc33de0" providerId="LiveId" clId="{FCF1232F-E4E6-4FC5-9ACA-65A97D768612}" dt="2024-07-12T13:26:58.216" v="0"/>
        <pc:sldMkLst>
          <pc:docMk/>
          <pc:sldMk cId="3258573803" sldId="484"/>
        </pc:sldMkLst>
      </pc:sldChg>
    </pc:docChg>
  </pc:docChgLst>
  <pc:docChgLst>
    <pc:chgData name="Hugo Kornelis" userId="6575f6931dc33de0" providerId="LiveId" clId="{BB2B7D12-E0B4-417D-B4DD-0BDFE5D6440A}"/>
    <pc:docChg chg="undo custSel addSld delSld modSld delMainMaster modSection">
      <pc:chgData name="Hugo Kornelis" userId="6575f6931dc33de0" providerId="LiveId" clId="{BB2B7D12-E0B4-417D-B4DD-0BDFE5D6440A}" dt="2023-10-15T09:30:33.962" v="144" actId="166"/>
      <pc:docMkLst>
        <pc:docMk/>
      </pc:docMkLst>
      <pc:sldChg chg="add del">
        <pc:chgData name="Hugo Kornelis" userId="6575f6931dc33de0" providerId="LiveId" clId="{BB2B7D12-E0B4-417D-B4DD-0BDFE5D6440A}" dt="2023-10-15T09:19:43.723" v="87"/>
        <pc:sldMkLst>
          <pc:docMk/>
          <pc:sldMk cId="2927280188" sldId="269"/>
        </pc:sldMkLst>
      </pc:sldChg>
      <pc:sldChg chg="del">
        <pc:chgData name="Hugo Kornelis" userId="6575f6931dc33de0" providerId="LiveId" clId="{BB2B7D12-E0B4-417D-B4DD-0BDFE5D6440A}" dt="2023-10-15T09:18:11.985" v="66" actId="47"/>
        <pc:sldMkLst>
          <pc:docMk/>
          <pc:sldMk cId="2256793197" sldId="308"/>
        </pc:sldMkLst>
      </pc:sldChg>
      <pc:sldChg chg="addSp delSp modSp mod modClrScheme chgLayout">
        <pc:chgData name="Hugo Kornelis" userId="6575f6931dc33de0" providerId="LiveId" clId="{BB2B7D12-E0B4-417D-B4DD-0BDFE5D6440A}" dt="2023-10-15T09:18:40.559" v="68" actId="700"/>
        <pc:sldMkLst>
          <pc:docMk/>
          <pc:sldMk cId="221064896" sldId="309"/>
        </pc:sldMkLst>
        <pc:spChg chg="mod ord">
          <ac:chgData name="Hugo Kornelis" userId="6575f6931dc33de0" providerId="LiveId" clId="{BB2B7D12-E0B4-417D-B4DD-0BDFE5D6440A}" dt="2023-10-15T09:18:40.559" v="68" actId="700"/>
          <ac:spMkLst>
            <pc:docMk/>
            <pc:sldMk cId="221064896" sldId="309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18:40.559" v="68" actId="700"/>
          <ac:spMkLst>
            <pc:docMk/>
            <pc:sldMk cId="221064896" sldId="309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18:40.559" v="68" actId="700"/>
          <ac:spMkLst>
            <pc:docMk/>
            <pc:sldMk cId="221064896" sldId="309"/>
            <ac:spMk id="4" creationId="{00000000-0000-0000-0000-000000000000}"/>
          </ac:spMkLst>
        </pc:spChg>
        <pc:spChg chg="add del mod">
          <ac:chgData name="Hugo Kornelis" userId="6575f6931dc33de0" providerId="LiveId" clId="{BB2B7D12-E0B4-417D-B4DD-0BDFE5D6440A}" dt="2023-10-15T09:18:27.190" v="67"/>
          <ac:spMkLst>
            <pc:docMk/>
            <pc:sldMk cId="221064896" sldId="309"/>
            <ac:spMk id="5" creationId="{9042138F-408D-4FE1-710F-9D23128521E6}"/>
          </ac:spMkLst>
        </pc:spChg>
        <pc:spChg chg="add del mod">
          <ac:chgData name="Hugo Kornelis" userId="6575f6931dc33de0" providerId="LiveId" clId="{BB2B7D12-E0B4-417D-B4DD-0BDFE5D6440A}" dt="2023-10-15T09:18:27.190" v="67"/>
          <ac:spMkLst>
            <pc:docMk/>
            <pc:sldMk cId="221064896" sldId="309"/>
            <ac:spMk id="6" creationId="{F0ECAF8D-9C52-FCD6-4031-C52680A6E941}"/>
          </ac:spMkLst>
        </pc:spChg>
        <pc:spChg chg="add del mod">
          <ac:chgData name="Hugo Kornelis" userId="6575f6931dc33de0" providerId="LiveId" clId="{BB2B7D12-E0B4-417D-B4DD-0BDFE5D6440A}" dt="2023-10-15T09:18:27.190" v="67"/>
          <ac:spMkLst>
            <pc:docMk/>
            <pc:sldMk cId="221064896" sldId="309"/>
            <ac:spMk id="7" creationId="{AD94DBE8-A96A-B215-5E8E-304152B97F9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230" v="89" actId="27636"/>
        <pc:sldMkLst>
          <pc:docMk/>
          <pc:sldMk cId="2277925382" sldId="310"/>
        </pc:sldMkLst>
        <pc:spChg chg="mod ord">
          <ac:chgData name="Hugo Kornelis" userId="6575f6931dc33de0" providerId="LiveId" clId="{BB2B7D12-E0B4-417D-B4DD-0BDFE5D6440A}" dt="2023-10-15T09:20:31.230" v="89" actId="27636"/>
          <ac:spMkLst>
            <pc:docMk/>
            <pc:sldMk cId="2277925382" sldId="310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277925382" sldId="310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277925382" sldId="310"/>
            <ac:spMk id="4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3637505909" sldId="313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637505909" sldId="313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637505909" sldId="313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637505909" sldId="313"/>
            <ac:spMk id="4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478884917" sldId="314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78884917" sldId="314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78884917" sldId="314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78884917" sldId="314"/>
            <ac:spMk id="4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1464229669" sldId="315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464229669" sldId="315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464229669" sldId="315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464229669" sldId="315"/>
            <ac:spMk id="4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1250482887" sldId="316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250482887" sldId="316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250482887" sldId="316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250482887" sldId="316"/>
            <ac:spMk id="4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1586287714" sldId="317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586287714" sldId="317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586287714" sldId="317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586287714" sldId="317"/>
            <ac:spMk id="4" creationId="{00000000-0000-0000-0000-000000000000}"/>
          </ac:spMkLst>
        </pc:spChg>
      </pc:sldChg>
      <pc:sldChg chg="addSp modSp mod modClrScheme chgLayout">
        <pc:chgData name="Hugo Kornelis" userId="6575f6931dc33de0" providerId="LiveId" clId="{BB2B7D12-E0B4-417D-B4DD-0BDFE5D6440A}" dt="2023-10-15T09:30:33.962" v="144" actId="166"/>
        <pc:sldMkLst>
          <pc:docMk/>
          <pc:sldMk cId="34583863" sldId="318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4583863" sldId="318"/>
            <ac:spMk id="2" creationId="{330DFDB7-9EA8-84F5-BE11-07F336200435}"/>
          </ac:spMkLst>
        </pc:spChg>
        <pc:spChg chg="add mod ord">
          <ac:chgData name="Hugo Kornelis" userId="6575f6931dc33de0" providerId="LiveId" clId="{BB2B7D12-E0B4-417D-B4DD-0BDFE5D6440A}" dt="2023-10-15T09:20:31.195" v="88" actId="700"/>
          <ac:spMkLst>
            <pc:docMk/>
            <pc:sldMk cId="34583863" sldId="318"/>
            <ac:spMk id="3" creationId="{B48D4A81-D90D-7478-19AC-26068CFA73FD}"/>
          </ac:spMkLst>
        </pc:spChg>
        <pc:spChg chg="mod ord">
          <ac:chgData name="Hugo Kornelis" userId="6575f6931dc33de0" providerId="LiveId" clId="{BB2B7D12-E0B4-417D-B4DD-0BDFE5D6440A}" dt="2023-10-15T09:30:33.962" v="144" actId="166"/>
          <ac:spMkLst>
            <pc:docMk/>
            <pc:sldMk cId="34583863" sldId="318"/>
            <ac:spMk id="5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1:37.474" v="93" actId="6549"/>
        <pc:sldMkLst>
          <pc:docMk/>
          <pc:sldMk cId="1064890857" sldId="319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064890857" sldId="319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064890857" sldId="319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1:37.474" v="93" actId="6549"/>
          <ac:spMkLst>
            <pc:docMk/>
            <pc:sldMk cId="1064890857" sldId="319"/>
            <ac:spMk id="4" creationId="{00000000-0000-0000-0000-000000000000}"/>
          </ac:spMkLst>
        </pc:spChg>
      </pc:sldChg>
      <pc:sldChg chg="addSp delSp modSp mod modClrScheme modAnim chgLayout">
        <pc:chgData name="Hugo Kornelis" userId="6575f6931dc33de0" providerId="LiveId" clId="{BB2B7D12-E0B4-417D-B4DD-0BDFE5D6440A}" dt="2023-10-15T09:27:55.331" v="143" actId="1076"/>
        <pc:sldMkLst>
          <pc:docMk/>
          <pc:sldMk cId="2487386891" sldId="320"/>
        </pc:sldMkLst>
        <pc:spChg chg="add del mod ord">
          <ac:chgData name="Hugo Kornelis" userId="6575f6931dc33de0" providerId="LiveId" clId="{BB2B7D12-E0B4-417D-B4DD-0BDFE5D6440A}" dt="2023-10-15T09:26:23.783" v="130" actId="478"/>
          <ac:spMkLst>
            <pc:docMk/>
            <pc:sldMk cId="2487386891" sldId="320"/>
            <ac:spMk id="2" creationId="{C9906372-731D-178E-E7F1-ED98271A42B3}"/>
          </ac:spMkLst>
        </pc:spChg>
        <pc:spChg chg="mod ord">
          <ac:chgData name="Hugo Kornelis" userId="6575f6931dc33de0" providerId="LiveId" clId="{BB2B7D12-E0B4-417D-B4DD-0BDFE5D6440A}" dt="2023-10-15T09:27:30.311" v="138" actId="166"/>
          <ac:spMkLst>
            <pc:docMk/>
            <pc:sldMk cId="2487386891" sldId="320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487386891" sldId="320"/>
            <ac:spMk id="4" creationId="{00000000-0000-0000-0000-000000000000}"/>
          </ac:spMkLst>
        </pc:spChg>
        <pc:picChg chg="mod">
          <ac:chgData name="Hugo Kornelis" userId="6575f6931dc33de0" providerId="LiveId" clId="{BB2B7D12-E0B4-417D-B4DD-0BDFE5D6440A}" dt="2023-10-15T09:27:55.331" v="143" actId="1076"/>
          <ac:picMkLst>
            <pc:docMk/>
            <pc:sldMk cId="2487386891" sldId="320"/>
            <ac:picMk id="1027" creationId="{00000000-0000-0000-0000-000000000000}"/>
          </ac:picMkLst>
        </pc:picChg>
      </pc:sldChg>
      <pc:sldChg chg="addSp 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3296659672" sldId="321"/>
        </pc:sldMkLst>
        <pc:spChg chg="add mod ord">
          <ac:chgData name="Hugo Kornelis" userId="6575f6931dc33de0" providerId="LiveId" clId="{BB2B7D12-E0B4-417D-B4DD-0BDFE5D6440A}" dt="2023-10-15T09:20:31.195" v="88" actId="700"/>
          <ac:spMkLst>
            <pc:docMk/>
            <pc:sldMk cId="3296659672" sldId="321"/>
            <ac:spMk id="2" creationId="{1BC09951-2167-C516-0BCD-2D6B09349B63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296659672" sldId="321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296659672" sldId="321"/>
            <ac:spMk id="4" creationId="{00000000-0000-0000-0000-000000000000}"/>
          </ac:spMkLst>
        </pc:spChg>
      </pc:sldChg>
      <pc:sldChg chg="addSp delSp modSp mod modClrScheme modAnim chgLayout">
        <pc:chgData name="Hugo Kornelis" userId="6575f6931dc33de0" providerId="LiveId" clId="{BB2B7D12-E0B4-417D-B4DD-0BDFE5D6440A}" dt="2023-10-15T09:23:13.394" v="105"/>
        <pc:sldMkLst>
          <pc:docMk/>
          <pc:sldMk cId="2392156550" sldId="322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392156550" sldId="322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392156550" sldId="322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392156550" sldId="322"/>
            <ac:spMk id="4" creationId="{00000000-0000-0000-0000-000000000000}"/>
          </ac:spMkLst>
        </pc:spChg>
        <pc:spChg chg="add del mod">
          <ac:chgData name="Hugo Kornelis" userId="6575f6931dc33de0" providerId="LiveId" clId="{BB2B7D12-E0B4-417D-B4DD-0BDFE5D6440A}" dt="2023-10-15T09:22:59.667" v="104" actId="1076"/>
          <ac:spMkLst>
            <pc:docMk/>
            <pc:sldMk cId="2392156550" sldId="322"/>
            <ac:spMk id="7" creationId="{05CD8123-8B44-01D8-AA2D-DBD48B9C9579}"/>
          </ac:spMkLst>
        </pc:spChg>
      </pc:sldChg>
      <pc:sldChg chg="modSp del mod modClrScheme chgLayout">
        <pc:chgData name="Hugo Kornelis" userId="6575f6931dc33de0" providerId="LiveId" clId="{BB2B7D12-E0B4-417D-B4DD-0BDFE5D6440A}" dt="2023-10-15T09:23:28.640" v="106" actId="47"/>
        <pc:sldMkLst>
          <pc:docMk/>
          <pc:sldMk cId="1578313272" sldId="323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578313272" sldId="323"/>
            <ac:spMk id="4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578313272" sldId="323"/>
            <ac:spMk id="5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3:37.017" v="108" actId="27636"/>
        <pc:sldMkLst>
          <pc:docMk/>
          <pc:sldMk cId="2816410462" sldId="324"/>
        </pc:sldMkLst>
        <pc:spChg chg="mod ord">
          <ac:chgData name="Hugo Kornelis" userId="6575f6931dc33de0" providerId="LiveId" clId="{BB2B7D12-E0B4-417D-B4DD-0BDFE5D6440A}" dt="2023-10-15T09:23:37.017" v="108" actId="27636"/>
          <ac:spMkLst>
            <pc:docMk/>
            <pc:sldMk cId="2816410462" sldId="324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816410462" sldId="324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816410462" sldId="324"/>
            <ac:spMk id="4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309885982" sldId="325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09885982" sldId="325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09885982" sldId="325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09885982" sldId="325"/>
            <ac:spMk id="4" creationId="{00000000-0000-0000-0000-000000000000}"/>
          </ac:spMkLst>
        </pc:spChg>
      </pc:sldChg>
      <pc:sldChg chg="addSp modSp mod modClrScheme modAnim chgLayout">
        <pc:chgData name="Hugo Kornelis" userId="6575f6931dc33de0" providerId="LiveId" clId="{BB2B7D12-E0B4-417D-B4DD-0BDFE5D6440A}" dt="2023-10-15T09:23:48.230" v="109"/>
        <pc:sldMkLst>
          <pc:docMk/>
          <pc:sldMk cId="3846009781" sldId="326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846009781" sldId="326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846009781" sldId="326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846009781" sldId="326"/>
            <ac:spMk id="4" creationId="{00000000-0000-0000-0000-000000000000}"/>
          </ac:spMkLst>
        </pc:spChg>
        <pc:spChg chg="add mod">
          <ac:chgData name="Hugo Kornelis" userId="6575f6931dc33de0" providerId="LiveId" clId="{BB2B7D12-E0B4-417D-B4DD-0BDFE5D6440A}" dt="2023-10-15T09:23:48.230" v="109"/>
          <ac:spMkLst>
            <pc:docMk/>
            <pc:sldMk cId="3846009781" sldId="326"/>
            <ac:spMk id="6" creationId="{B2D90162-1064-A9D3-8261-A5055D604ED2}"/>
          </ac:spMkLst>
        </pc:spChg>
      </pc:sldChg>
      <pc:sldChg chg="modSp del mod modClrScheme chgLayout">
        <pc:chgData name="Hugo Kornelis" userId="6575f6931dc33de0" providerId="LiveId" clId="{BB2B7D12-E0B4-417D-B4DD-0BDFE5D6440A}" dt="2023-10-15T09:23:51.182" v="110" actId="47"/>
        <pc:sldMkLst>
          <pc:docMk/>
          <pc:sldMk cId="547641882" sldId="327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547641882" sldId="327"/>
            <ac:spMk id="4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547641882" sldId="327"/>
            <ac:spMk id="5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4164881942" sldId="328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164881942" sldId="328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164881942" sldId="328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164881942" sldId="328"/>
            <ac:spMk id="4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3887284565" sldId="329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887284565" sldId="329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887284565" sldId="329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887284565" sldId="329"/>
            <ac:spMk id="4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1856920627" sldId="330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856920627" sldId="330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856920627" sldId="330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856920627" sldId="330"/>
            <ac:spMk id="4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4:36.083" v="122" actId="1035"/>
        <pc:sldMkLst>
          <pc:docMk/>
          <pc:sldMk cId="4207924076" sldId="331"/>
        </pc:sldMkLst>
        <pc:spChg chg="mod ord">
          <ac:chgData name="Hugo Kornelis" userId="6575f6931dc33de0" providerId="LiveId" clId="{BB2B7D12-E0B4-417D-B4DD-0BDFE5D6440A}" dt="2023-10-15T09:20:31.274" v="91" actId="27636"/>
          <ac:spMkLst>
            <pc:docMk/>
            <pc:sldMk cId="4207924076" sldId="331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207924076" sldId="331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207924076" sldId="331"/>
            <ac:spMk id="4" creationId="{00000000-0000-0000-0000-000000000000}"/>
          </ac:spMkLst>
        </pc:spChg>
        <pc:spChg chg="mod">
          <ac:chgData name="Hugo Kornelis" userId="6575f6931dc33de0" providerId="LiveId" clId="{BB2B7D12-E0B4-417D-B4DD-0BDFE5D6440A}" dt="2023-10-15T09:24:36.083" v="122" actId="1035"/>
          <ac:spMkLst>
            <pc:docMk/>
            <pc:sldMk cId="4207924076" sldId="331"/>
            <ac:spMk id="5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18694270" sldId="332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8694270" sldId="332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8694270" sldId="332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18694270" sldId="332"/>
            <ac:spMk id="4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2902189617" sldId="333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902189617" sldId="333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902189617" sldId="333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902189617" sldId="333"/>
            <ac:spMk id="4" creationId="{00000000-0000-0000-0000-000000000000}"/>
          </ac:spMkLst>
        </pc:spChg>
      </pc:sldChg>
      <pc:sldChg chg="addSp modSp mod modClrScheme modAnim chgLayout">
        <pc:chgData name="Hugo Kornelis" userId="6575f6931dc33de0" providerId="LiveId" clId="{BB2B7D12-E0B4-417D-B4DD-0BDFE5D6440A}" dt="2023-10-15T09:25:01.671" v="123"/>
        <pc:sldMkLst>
          <pc:docMk/>
          <pc:sldMk cId="290302991" sldId="334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90302991" sldId="334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90302991" sldId="334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90302991" sldId="334"/>
            <ac:spMk id="4" creationId="{00000000-0000-0000-0000-000000000000}"/>
          </ac:spMkLst>
        </pc:spChg>
        <pc:spChg chg="add mod">
          <ac:chgData name="Hugo Kornelis" userId="6575f6931dc33de0" providerId="LiveId" clId="{BB2B7D12-E0B4-417D-B4DD-0BDFE5D6440A}" dt="2023-10-15T09:25:01.671" v="123"/>
          <ac:spMkLst>
            <pc:docMk/>
            <pc:sldMk cId="290302991" sldId="334"/>
            <ac:spMk id="6" creationId="{F1DAC416-1DA7-5D47-A410-3659B2160AE4}"/>
          </ac:spMkLst>
        </pc:spChg>
      </pc:sldChg>
      <pc:sldChg chg="modSp add del">
        <pc:chgData name="Hugo Kornelis" userId="6575f6931dc33de0" providerId="LiveId" clId="{BB2B7D12-E0B4-417D-B4DD-0BDFE5D6440A}" dt="2023-10-15T09:17:24.263" v="2"/>
        <pc:sldMkLst>
          <pc:docMk/>
          <pc:sldMk cId="866618037" sldId="338"/>
        </pc:sldMkLst>
        <pc:spChg chg="mod">
          <ac:chgData name="Hugo Kornelis" userId="6575f6931dc33de0" providerId="LiveId" clId="{BB2B7D12-E0B4-417D-B4DD-0BDFE5D6440A}" dt="2023-10-15T09:17:19.679" v="0"/>
          <ac:spMkLst>
            <pc:docMk/>
            <pc:sldMk cId="866618037" sldId="338"/>
            <ac:spMk id="4" creationId="{FDC8D61F-560D-4565-B5E9-2ACF327FF41E}"/>
          </ac:spMkLst>
        </pc:spChg>
        <pc:spChg chg="mod">
          <ac:chgData name="Hugo Kornelis" userId="6575f6931dc33de0" providerId="LiveId" clId="{BB2B7D12-E0B4-417D-B4DD-0BDFE5D6440A}" dt="2023-10-15T09:17:19.679" v="0"/>
          <ac:spMkLst>
            <pc:docMk/>
            <pc:sldMk cId="866618037" sldId="338"/>
            <ac:spMk id="6" creationId="{F516F5CE-6331-4524-9837-7557DC682CE9}"/>
          </ac:spMkLst>
        </pc:spChg>
      </pc:sldChg>
      <pc:sldChg chg="modSp del mod modClrScheme chgLayout">
        <pc:chgData name="Hugo Kornelis" userId="6575f6931dc33de0" providerId="LiveId" clId="{BB2B7D12-E0B4-417D-B4DD-0BDFE5D6440A}" dt="2023-10-15T09:25:03.691" v="124" actId="47"/>
        <pc:sldMkLst>
          <pc:docMk/>
          <pc:sldMk cId="900932360" sldId="339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900932360" sldId="339"/>
            <ac:spMk id="4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900932360" sldId="339"/>
            <ac:spMk id="5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4230284847" sldId="340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230284847" sldId="340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230284847" sldId="340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230284847" sldId="340"/>
            <ac:spMk id="4" creationId="{00000000-0000-0000-0000-000000000000}"/>
          </ac:spMkLst>
        </pc:spChg>
      </pc:sldChg>
      <pc:sldChg chg="modSp mod modClrScheme chgLayout">
        <pc:chgData name="Hugo Kornelis" userId="6575f6931dc33de0" providerId="LiveId" clId="{BB2B7D12-E0B4-417D-B4DD-0BDFE5D6440A}" dt="2023-10-15T09:20:31.195" v="88" actId="700"/>
        <pc:sldMkLst>
          <pc:docMk/>
          <pc:sldMk cId="2844449915" sldId="341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844449915" sldId="341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844449915" sldId="341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2844449915" sldId="341"/>
            <ac:spMk id="4" creationId="{00000000-0000-0000-0000-000000000000}"/>
          </ac:spMkLst>
        </pc:spChg>
      </pc:sldChg>
      <pc:sldChg chg="addSp modSp mod modClrScheme modAnim chgLayout">
        <pc:chgData name="Hugo Kornelis" userId="6575f6931dc33de0" providerId="LiveId" clId="{BB2B7D12-E0B4-417D-B4DD-0BDFE5D6440A}" dt="2023-10-15T09:25:20.573" v="125"/>
        <pc:sldMkLst>
          <pc:docMk/>
          <pc:sldMk cId="996817377" sldId="342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996817377" sldId="342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996817377" sldId="342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996817377" sldId="342"/>
            <ac:spMk id="4" creationId="{00000000-0000-0000-0000-000000000000}"/>
          </ac:spMkLst>
        </pc:spChg>
        <pc:spChg chg="add mod">
          <ac:chgData name="Hugo Kornelis" userId="6575f6931dc33de0" providerId="LiveId" clId="{BB2B7D12-E0B4-417D-B4DD-0BDFE5D6440A}" dt="2023-10-15T09:25:20.573" v="125"/>
          <ac:spMkLst>
            <pc:docMk/>
            <pc:sldMk cId="996817377" sldId="342"/>
            <ac:spMk id="6" creationId="{181EC06C-8B27-5EB6-13AC-9706CE675253}"/>
          </ac:spMkLst>
        </pc:spChg>
      </pc:sldChg>
      <pc:sldChg chg="modSp del mod modClrScheme chgLayout">
        <pc:chgData name="Hugo Kornelis" userId="6575f6931dc33de0" providerId="LiveId" clId="{BB2B7D12-E0B4-417D-B4DD-0BDFE5D6440A}" dt="2023-10-15T09:25:23.677" v="126" actId="47"/>
        <pc:sldMkLst>
          <pc:docMk/>
          <pc:sldMk cId="4139534675" sldId="343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139534675" sldId="343"/>
            <ac:spMk id="4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4139534675" sldId="343"/>
            <ac:spMk id="5" creationId="{00000000-0000-0000-0000-000000000000}"/>
          </ac:spMkLst>
        </pc:spChg>
      </pc:sldChg>
      <pc:sldChg chg="addSp modSp mod modClrScheme modAnim chgLayout">
        <pc:chgData name="Hugo Kornelis" userId="6575f6931dc33de0" providerId="LiveId" clId="{BB2B7D12-E0B4-417D-B4DD-0BDFE5D6440A}" dt="2023-10-15T09:25:28.837" v="127"/>
        <pc:sldMkLst>
          <pc:docMk/>
          <pc:sldMk cId="3933670665" sldId="344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933670665" sldId="344"/>
            <ac:spMk id="2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933670665" sldId="344"/>
            <ac:spMk id="3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933670665" sldId="344"/>
            <ac:spMk id="4" creationId="{00000000-0000-0000-0000-000000000000}"/>
          </ac:spMkLst>
        </pc:spChg>
        <pc:spChg chg="add mod">
          <ac:chgData name="Hugo Kornelis" userId="6575f6931dc33de0" providerId="LiveId" clId="{BB2B7D12-E0B4-417D-B4DD-0BDFE5D6440A}" dt="2023-10-15T09:25:28.837" v="127"/>
          <ac:spMkLst>
            <pc:docMk/>
            <pc:sldMk cId="3933670665" sldId="344"/>
            <ac:spMk id="6" creationId="{F7C7C88D-6C3A-D0E6-7956-D08442B61078}"/>
          </ac:spMkLst>
        </pc:spChg>
      </pc:sldChg>
      <pc:sldChg chg="addSp delSp modSp del mod modClrScheme chgLayout">
        <pc:chgData name="Hugo Kornelis" userId="6575f6931dc33de0" providerId="LiveId" clId="{BB2B7D12-E0B4-417D-B4DD-0BDFE5D6440A}" dt="2023-10-15T09:25:31.840" v="128" actId="47"/>
        <pc:sldMkLst>
          <pc:docMk/>
          <pc:sldMk cId="3368265665" sldId="345"/>
        </pc:sldMkLst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368265665" sldId="345"/>
            <ac:spMk id="4" creationId="{00000000-0000-0000-0000-000000000000}"/>
          </ac:spMkLst>
        </pc:spChg>
        <pc:spChg chg="mod ord">
          <ac:chgData name="Hugo Kornelis" userId="6575f6931dc33de0" providerId="LiveId" clId="{BB2B7D12-E0B4-417D-B4DD-0BDFE5D6440A}" dt="2023-10-15T09:20:31.195" v="88" actId="700"/>
          <ac:spMkLst>
            <pc:docMk/>
            <pc:sldMk cId="3368265665" sldId="345"/>
            <ac:spMk id="5" creationId="{00000000-0000-0000-0000-000000000000}"/>
          </ac:spMkLst>
        </pc:spChg>
        <pc:picChg chg="add del">
          <ac:chgData name="Hugo Kornelis" userId="6575f6931dc33de0" providerId="LiveId" clId="{BB2B7D12-E0B4-417D-B4DD-0BDFE5D6440A}" dt="2023-10-15T09:19:33.836" v="80"/>
          <ac:picMkLst>
            <pc:docMk/>
            <pc:sldMk cId="3368265665" sldId="345"/>
            <ac:picMk id="2" creationId="{4A65D736-F070-FB7B-EAFD-8B6539AF18AE}"/>
          </ac:picMkLst>
        </pc:picChg>
        <pc:picChg chg="add del">
          <ac:chgData name="Hugo Kornelis" userId="6575f6931dc33de0" providerId="LiveId" clId="{BB2B7D12-E0B4-417D-B4DD-0BDFE5D6440A}" dt="2023-10-15T09:19:38.252" v="84"/>
          <ac:picMkLst>
            <pc:docMk/>
            <pc:sldMk cId="3368265665" sldId="345"/>
            <ac:picMk id="3" creationId="{00962148-B443-83B4-7D92-8D18FE2C1A9C}"/>
          </ac:picMkLst>
        </pc:picChg>
      </pc:sldChg>
      <pc:sldChg chg="add del">
        <pc:chgData name="Hugo Kornelis" userId="6575f6931dc33de0" providerId="LiveId" clId="{BB2B7D12-E0B4-417D-B4DD-0BDFE5D6440A}" dt="2023-10-15T09:19:27.604" v="76" actId="47"/>
        <pc:sldMkLst>
          <pc:docMk/>
          <pc:sldMk cId="302710702" sldId="346"/>
        </pc:sldMkLst>
      </pc:sldChg>
      <pc:sldChg chg="add del">
        <pc:chgData name="Hugo Kornelis" userId="6575f6931dc33de0" providerId="LiveId" clId="{BB2B7D12-E0B4-417D-B4DD-0BDFE5D6440A}" dt="2023-10-15T09:19:27.604" v="76" actId="47"/>
        <pc:sldMkLst>
          <pc:docMk/>
          <pc:sldMk cId="2496006314" sldId="347"/>
        </pc:sldMkLst>
      </pc:sldChg>
      <pc:sldChg chg="del">
        <pc:chgData name="Hugo Kornelis" userId="6575f6931dc33de0" providerId="LiveId" clId="{BB2B7D12-E0B4-417D-B4DD-0BDFE5D6440A}" dt="2023-10-15T09:17:59.056" v="64" actId="47"/>
        <pc:sldMkLst>
          <pc:docMk/>
          <pc:sldMk cId="934739775" sldId="348"/>
        </pc:sldMkLst>
      </pc:sldChg>
      <pc:sldChg chg="del">
        <pc:chgData name="Hugo Kornelis" userId="6575f6931dc33de0" providerId="LiveId" clId="{BB2B7D12-E0B4-417D-B4DD-0BDFE5D6440A}" dt="2023-10-15T09:18:08.620" v="65" actId="47"/>
        <pc:sldMkLst>
          <pc:docMk/>
          <pc:sldMk cId="2186722470" sldId="349"/>
        </pc:sldMkLst>
      </pc:sldChg>
      <pc:sldChg chg="del">
        <pc:chgData name="Hugo Kornelis" userId="6575f6931dc33de0" providerId="LiveId" clId="{BB2B7D12-E0B4-417D-B4DD-0BDFE5D6440A}" dt="2023-10-15T09:18:59.836" v="69" actId="47"/>
        <pc:sldMkLst>
          <pc:docMk/>
          <pc:sldMk cId="2423966230" sldId="350"/>
        </pc:sldMkLst>
      </pc:sldChg>
      <pc:sldChg chg="del">
        <pc:chgData name="Hugo Kornelis" userId="6575f6931dc33de0" providerId="LiveId" clId="{BB2B7D12-E0B4-417D-B4DD-0BDFE5D6440A}" dt="2023-10-15T09:19:05.485" v="70" actId="47"/>
        <pc:sldMkLst>
          <pc:docMk/>
          <pc:sldMk cId="1130747365" sldId="351"/>
        </pc:sldMkLst>
      </pc:sldChg>
      <pc:sldChg chg="del">
        <pc:chgData name="Hugo Kornelis" userId="6575f6931dc33de0" providerId="LiveId" clId="{BB2B7D12-E0B4-417D-B4DD-0BDFE5D6440A}" dt="2023-10-15T09:19:07.568" v="71" actId="47"/>
        <pc:sldMkLst>
          <pc:docMk/>
          <pc:sldMk cId="120548445" sldId="352"/>
        </pc:sldMkLst>
      </pc:sldChg>
      <pc:sldChg chg="add del">
        <pc:chgData name="Hugo Kornelis" userId="6575f6931dc33de0" providerId="LiveId" clId="{BB2B7D12-E0B4-417D-B4DD-0BDFE5D6440A}" dt="2023-10-15T09:19:43.723" v="87"/>
        <pc:sldMkLst>
          <pc:docMk/>
          <pc:sldMk cId="908643250" sldId="431"/>
        </pc:sldMkLst>
      </pc:sldChg>
      <pc:sldChg chg="modSp add del mod">
        <pc:chgData name="Hugo Kornelis" userId="6575f6931dc33de0" providerId="LiveId" clId="{BB2B7D12-E0B4-417D-B4DD-0BDFE5D6440A}" dt="2023-10-15T09:17:52.588" v="63" actId="404"/>
        <pc:sldMkLst>
          <pc:docMk/>
          <pc:sldMk cId="1181841725" sldId="432"/>
        </pc:sldMkLst>
        <pc:spChg chg="mod">
          <ac:chgData name="Hugo Kornelis" userId="6575f6931dc33de0" providerId="LiveId" clId="{BB2B7D12-E0B4-417D-B4DD-0BDFE5D6440A}" dt="2023-10-15T09:17:52.588" v="63" actId="404"/>
          <ac:spMkLst>
            <pc:docMk/>
            <pc:sldMk cId="1181841725" sldId="432"/>
            <ac:spMk id="2" creationId="{C85D72FC-0E59-4DC6-98A0-5E87DBCF4630}"/>
          </ac:spMkLst>
        </pc:spChg>
      </pc:sldChg>
      <pc:sldChg chg="modSp add del">
        <pc:chgData name="Hugo Kornelis" userId="6575f6931dc33de0" providerId="LiveId" clId="{BB2B7D12-E0B4-417D-B4DD-0BDFE5D6440A}" dt="2023-10-15T09:17:24.263" v="2"/>
        <pc:sldMkLst>
          <pc:docMk/>
          <pc:sldMk cId="2740046715" sldId="479"/>
        </pc:sldMkLst>
        <pc:spChg chg="mod">
          <ac:chgData name="Hugo Kornelis" userId="6575f6931dc33de0" providerId="LiveId" clId="{BB2B7D12-E0B4-417D-B4DD-0BDFE5D6440A}" dt="2023-10-15T09:17:19.679" v="0"/>
          <ac:spMkLst>
            <pc:docMk/>
            <pc:sldMk cId="2740046715" sldId="479"/>
            <ac:spMk id="4" creationId="{A3ECCC20-1C78-44A0-9459-122BE3007E50}"/>
          </ac:spMkLst>
        </pc:spChg>
        <pc:spChg chg="mod">
          <ac:chgData name="Hugo Kornelis" userId="6575f6931dc33de0" providerId="LiveId" clId="{BB2B7D12-E0B4-417D-B4DD-0BDFE5D6440A}" dt="2023-10-15T09:17:19.679" v="0"/>
          <ac:spMkLst>
            <pc:docMk/>
            <pc:sldMk cId="2740046715" sldId="479"/>
            <ac:spMk id="6" creationId="{F516F5CE-6331-4524-9837-7557DC682CE9}"/>
          </ac:spMkLst>
        </pc:spChg>
      </pc:sldChg>
      <pc:sldChg chg="modSp add del">
        <pc:chgData name="Hugo Kornelis" userId="6575f6931dc33de0" providerId="LiveId" clId="{BB2B7D12-E0B4-417D-B4DD-0BDFE5D6440A}" dt="2023-10-15T09:17:24.263" v="2"/>
        <pc:sldMkLst>
          <pc:docMk/>
          <pc:sldMk cId="1278434480" sldId="480"/>
        </pc:sldMkLst>
        <pc:spChg chg="mod">
          <ac:chgData name="Hugo Kornelis" userId="6575f6931dc33de0" providerId="LiveId" clId="{BB2B7D12-E0B4-417D-B4DD-0BDFE5D6440A}" dt="2023-10-15T09:17:19.679" v="0"/>
          <ac:spMkLst>
            <pc:docMk/>
            <pc:sldMk cId="1278434480" sldId="480"/>
            <ac:spMk id="4" creationId="{65380E49-EFD9-4E7A-926C-2EFA159828FC}"/>
          </ac:spMkLst>
        </pc:spChg>
        <pc:spChg chg="mod">
          <ac:chgData name="Hugo Kornelis" userId="6575f6931dc33de0" providerId="LiveId" clId="{BB2B7D12-E0B4-417D-B4DD-0BDFE5D6440A}" dt="2023-10-15T09:17:19.679" v="0"/>
          <ac:spMkLst>
            <pc:docMk/>
            <pc:sldMk cId="1278434480" sldId="480"/>
            <ac:spMk id="6" creationId="{F516F5CE-6331-4524-9837-7557DC682CE9}"/>
          </ac:spMkLst>
        </pc:spChg>
      </pc:sldChg>
      <pc:sldChg chg="modSp add del">
        <pc:chgData name="Hugo Kornelis" userId="6575f6931dc33de0" providerId="LiveId" clId="{BB2B7D12-E0B4-417D-B4DD-0BDFE5D6440A}" dt="2023-10-15T09:17:24.263" v="2"/>
        <pc:sldMkLst>
          <pc:docMk/>
          <pc:sldMk cId="2654703848" sldId="481"/>
        </pc:sldMkLst>
        <pc:spChg chg="mod">
          <ac:chgData name="Hugo Kornelis" userId="6575f6931dc33de0" providerId="LiveId" clId="{BB2B7D12-E0B4-417D-B4DD-0BDFE5D6440A}" dt="2023-10-15T09:17:19.679" v="0"/>
          <ac:spMkLst>
            <pc:docMk/>
            <pc:sldMk cId="2654703848" sldId="481"/>
            <ac:spMk id="4" creationId="{31410808-12B0-469B-B005-FAB898F111AB}"/>
          </ac:spMkLst>
        </pc:spChg>
        <pc:spChg chg="mod">
          <ac:chgData name="Hugo Kornelis" userId="6575f6931dc33de0" providerId="LiveId" clId="{BB2B7D12-E0B4-417D-B4DD-0BDFE5D6440A}" dt="2023-10-15T09:17:19.679" v="0"/>
          <ac:spMkLst>
            <pc:docMk/>
            <pc:sldMk cId="2654703848" sldId="481"/>
            <ac:spMk id="6" creationId="{F516F5CE-6331-4524-9837-7557DC682CE9}"/>
          </ac:spMkLst>
        </pc:spChg>
      </pc:sldChg>
      <pc:sldMasterChg chg="del delSldLayout">
        <pc:chgData name="Hugo Kornelis" userId="6575f6931dc33de0" providerId="LiveId" clId="{BB2B7D12-E0B4-417D-B4DD-0BDFE5D6440A}" dt="2023-10-15T09:20:31.195" v="88" actId="700"/>
        <pc:sldMasterMkLst>
          <pc:docMk/>
          <pc:sldMasterMk cId="4065379441" sldId="2147483648"/>
        </pc:sldMasterMkLst>
        <pc:sldLayoutChg chg="del">
          <pc:chgData name="Hugo Kornelis" userId="6575f6931dc33de0" providerId="LiveId" clId="{BB2B7D12-E0B4-417D-B4DD-0BDFE5D6440A}" dt="2023-10-15T09:20:31.195" v="88" actId="700"/>
          <pc:sldLayoutMkLst>
            <pc:docMk/>
            <pc:sldMasterMk cId="4065379441" sldId="2147483648"/>
            <pc:sldLayoutMk cId="3105975916" sldId="2147483649"/>
          </pc:sldLayoutMkLst>
        </pc:sldLayoutChg>
        <pc:sldLayoutChg chg="del">
          <pc:chgData name="Hugo Kornelis" userId="6575f6931dc33de0" providerId="LiveId" clId="{BB2B7D12-E0B4-417D-B4DD-0BDFE5D6440A}" dt="2023-10-15T09:20:31.195" v="88" actId="700"/>
          <pc:sldLayoutMkLst>
            <pc:docMk/>
            <pc:sldMasterMk cId="4065379441" sldId="2147483648"/>
            <pc:sldLayoutMk cId="3987470024" sldId="2147483650"/>
          </pc:sldLayoutMkLst>
        </pc:sldLayoutChg>
        <pc:sldLayoutChg chg="del">
          <pc:chgData name="Hugo Kornelis" userId="6575f6931dc33de0" providerId="LiveId" clId="{BB2B7D12-E0B4-417D-B4DD-0BDFE5D6440A}" dt="2023-10-15T09:20:31.195" v="88" actId="700"/>
          <pc:sldLayoutMkLst>
            <pc:docMk/>
            <pc:sldMasterMk cId="4065379441" sldId="2147483648"/>
            <pc:sldLayoutMk cId="1551136647" sldId="2147483652"/>
          </pc:sldLayoutMkLst>
        </pc:sldLayoutChg>
        <pc:sldLayoutChg chg="del">
          <pc:chgData name="Hugo Kornelis" userId="6575f6931dc33de0" providerId="LiveId" clId="{BB2B7D12-E0B4-417D-B4DD-0BDFE5D6440A}" dt="2023-10-15T09:20:31.195" v="88" actId="700"/>
          <pc:sldLayoutMkLst>
            <pc:docMk/>
            <pc:sldMasterMk cId="4065379441" sldId="2147483648"/>
            <pc:sldLayoutMk cId="1890184151" sldId="2147483654"/>
          </pc:sldLayoutMkLst>
        </pc:sldLayoutChg>
        <pc:sldLayoutChg chg="del">
          <pc:chgData name="Hugo Kornelis" userId="6575f6931dc33de0" providerId="LiveId" clId="{BB2B7D12-E0B4-417D-B4DD-0BDFE5D6440A}" dt="2023-10-15T09:20:31.195" v="88" actId="700"/>
          <pc:sldLayoutMkLst>
            <pc:docMk/>
            <pc:sldMasterMk cId="4065379441" sldId="2147483648"/>
            <pc:sldLayoutMk cId="1615909937" sldId="2147483656"/>
          </pc:sldLayoutMkLst>
        </pc:sldLayoutChg>
        <pc:sldLayoutChg chg="del">
          <pc:chgData name="Hugo Kornelis" userId="6575f6931dc33de0" providerId="LiveId" clId="{BB2B7D12-E0B4-417D-B4DD-0BDFE5D6440A}" dt="2023-10-15T09:20:31.195" v="88" actId="700"/>
          <pc:sldLayoutMkLst>
            <pc:docMk/>
            <pc:sldMasterMk cId="4065379441" sldId="2147483648"/>
            <pc:sldLayoutMk cId="1964499606" sldId="2147483657"/>
          </pc:sldLayoutMkLst>
        </pc:sldLayoutChg>
        <pc:sldLayoutChg chg="del">
          <pc:chgData name="Hugo Kornelis" userId="6575f6931dc33de0" providerId="LiveId" clId="{BB2B7D12-E0B4-417D-B4DD-0BDFE5D6440A}" dt="2023-10-15T09:20:31.195" v="88" actId="700"/>
          <pc:sldLayoutMkLst>
            <pc:docMk/>
            <pc:sldMasterMk cId="4065379441" sldId="2147483648"/>
            <pc:sldLayoutMk cId="1834418415" sldId="2147483659"/>
          </pc:sldLayoutMkLst>
        </pc:sldLayoutChg>
      </pc:sldMasterChg>
      <pc:sldMasterChg chg="del delSldLayout">
        <pc:chgData name="Hugo Kornelis" userId="6575f6931dc33de0" providerId="LiveId" clId="{BB2B7D12-E0B4-417D-B4DD-0BDFE5D6440A}" dt="2023-10-15T09:18:08.620" v="65" actId="47"/>
        <pc:sldMasterMkLst>
          <pc:docMk/>
          <pc:sldMasterMk cId="1910060524" sldId="2147483660"/>
        </pc:sldMasterMkLst>
        <pc:sldLayoutChg chg="del">
          <pc:chgData name="Hugo Kornelis" userId="6575f6931dc33de0" providerId="LiveId" clId="{BB2B7D12-E0B4-417D-B4DD-0BDFE5D6440A}" dt="2023-10-15T09:18:08.620" v="65" actId="47"/>
          <pc:sldLayoutMkLst>
            <pc:docMk/>
            <pc:sldMasterMk cId="1910060524" sldId="2147483660"/>
            <pc:sldLayoutMk cId="3380351795" sldId="2147483661"/>
          </pc:sldLayoutMkLst>
        </pc:sldLayoutChg>
        <pc:sldLayoutChg chg="del">
          <pc:chgData name="Hugo Kornelis" userId="6575f6931dc33de0" providerId="LiveId" clId="{BB2B7D12-E0B4-417D-B4DD-0BDFE5D6440A}" dt="2023-10-15T09:18:08.620" v="65" actId="47"/>
          <pc:sldLayoutMkLst>
            <pc:docMk/>
            <pc:sldMasterMk cId="1910060524" sldId="2147483660"/>
            <pc:sldLayoutMk cId="3678185160" sldId="2147483662"/>
          </pc:sldLayoutMkLst>
        </pc:sldLayoutChg>
        <pc:sldLayoutChg chg="del">
          <pc:chgData name="Hugo Kornelis" userId="6575f6931dc33de0" providerId="LiveId" clId="{BB2B7D12-E0B4-417D-B4DD-0BDFE5D6440A}" dt="2023-10-15T09:18:08.620" v="65" actId="47"/>
          <pc:sldLayoutMkLst>
            <pc:docMk/>
            <pc:sldMasterMk cId="1910060524" sldId="2147483660"/>
            <pc:sldLayoutMk cId="22695055" sldId="2147483663"/>
          </pc:sldLayoutMkLst>
        </pc:sldLayoutChg>
        <pc:sldLayoutChg chg="del">
          <pc:chgData name="Hugo Kornelis" userId="6575f6931dc33de0" providerId="LiveId" clId="{BB2B7D12-E0B4-417D-B4DD-0BDFE5D6440A}" dt="2023-10-15T09:18:08.620" v="65" actId="47"/>
          <pc:sldLayoutMkLst>
            <pc:docMk/>
            <pc:sldMasterMk cId="1910060524" sldId="2147483660"/>
            <pc:sldLayoutMk cId="1949943606" sldId="2147483664"/>
          </pc:sldLayoutMkLst>
        </pc:sldLayoutChg>
        <pc:sldLayoutChg chg="del">
          <pc:chgData name="Hugo Kornelis" userId="6575f6931dc33de0" providerId="LiveId" clId="{BB2B7D12-E0B4-417D-B4DD-0BDFE5D6440A}" dt="2023-10-15T09:18:08.620" v="65" actId="47"/>
          <pc:sldLayoutMkLst>
            <pc:docMk/>
            <pc:sldMasterMk cId="1910060524" sldId="2147483660"/>
            <pc:sldLayoutMk cId="2242573359" sldId="2147483665"/>
          </pc:sldLayoutMkLst>
        </pc:sldLayoutChg>
        <pc:sldLayoutChg chg="del">
          <pc:chgData name="Hugo Kornelis" userId="6575f6931dc33de0" providerId="LiveId" clId="{BB2B7D12-E0B4-417D-B4DD-0BDFE5D6440A}" dt="2023-10-15T09:18:08.620" v="65" actId="47"/>
          <pc:sldLayoutMkLst>
            <pc:docMk/>
            <pc:sldMasterMk cId="1910060524" sldId="2147483660"/>
            <pc:sldLayoutMk cId="3725353198" sldId="2147483666"/>
          </pc:sldLayoutMkLst>
        </pc:sldLayoutChg>
        <pc:sldLayoutChg chg="del">
          <pc:chgData name="Hugo Kornelis" userId="6575f6931dc33de0" providerId="LiveId" clId="{BB2B7D12-E0B4-417D-B4DD-0BDFE5D6440A}" dt="2023-10-15T09:18:08.620" v="65" actId="47"/>
          <pc:sldLayoutMkLst>
            <pc:docMk/>
            <pc:sldMasterMk cId="1910060524" sldId="2147483660"/>
            <pc:sldLayoutMk cId="973474951" sldId="2147483667"/>
          </pc:sldLayoutMkLst>
        </pc:sldLayoutChg>
        <pc:sldLayoutChg chg="del">
          <pc:chgData name="Hugo Kornelis" userId="6575f6931dc33de0" providerId="LiveId" clId="{BB2B7D12-E0B4-417D-B4DD-0BDFE5D6440A}" dt="2023-10-15T09:18:08.620" v="65" actId="47"/>
          <pc:sldLayoutMkLst>
            <pc:docMk/>
            <pc:sldMasterMk cId="1910060524" sldId="2147483660"/>
            <pc:sldLayoutMk cId="212110971" sldId="2147483668"/>
          </pc:sldLayoutMkLst>
        </pc:sldLayoutChg>
        <pc:sldLayoutChg chg="del">
          <pc:chgData name="Hugo Kornelis" userId="6575f6931dc33de0" providerId="LiveId" clId="{BB2B7D12-E0B4-417D-B4DD-0BDFE5D6440A}" dt="2023-10-15T09:18:08.620" v="65" actId="47"/>
          <pc:sldLayoutMkLst>
            <pc:docMk/>
            <pc:sldMasterMk cId="1910060524" sldId="2147483660"/>
            <pc:sldLayoutMk cId="1005392844" sldId="2147483669"/>
          </pc:sldLayoutMkLst>
        </pc:sldLayoutChg>
        <pc:sldLayoutChg chg="del">
          <pc:chgData name="Hugo Kornelis" userId="6575f6931dc33de0" providerId="LiveId" clId="{BB2B7D12-E0B4-417D-B4DD-0BDFE5D6440A}" dt="2023-10-15T09:18:08.620" v="65" actId="47"/>
          <pc:sldLayoutMkLst>
            <pc:docMk/>
            <pc:sldMasterMk cId="1910060524" sldId="2147483660"/>
            <pc:sldLayoutMk cId="87682539" sldId="2147483670"/>
          </pc:sldLayoutMkLst>
        </pc:sldLayoutChg>
        <pc:sldLayoutChg chg="del">
          <pc:chgData name="Hugo Kornelis" userId="6575f6931dc33de0" providerId="LiveId" clId="{BB2B7D12-E0B4-417D-B4DD-0BDFE5D6440A}" dt="2023-10-15T09:18:08.620" v="65" actId="47"/>
          <pc:sldLayoutMkLst>
            <pc:docMk/>
            <pc:sldMasterMk cId="1910060524" sldId="2147483660"/>
            <pc:sldLayoutMk cId="987059329" sldId="2147483671"/>
          </pc:sldLayoutMkLst>
        </pc:sldLayoutChg>
      </pc:sldMasterChg>
      <pc:sldMasterChg chg="del delSldLayout">
        <pc:chgData name="Hugo Kornelis" userId="6575f6931dc33de0" providerId="LiveId" clId="{BB2B7D12-E0B4-417D-B4DD-0BDFE5D6440A}" dt="2023-10-15T09:19:07.568" v="71" actId="47"/>
        <pc:sldMasterMkLst>
          <pc:docMk/>
          <pc:sldMasterMk cId="1558615408" sldId="2147483672"/>
        </pc:sldMasterMkLst>
        <pc:sldLayoutChg chg="del">
          <pc:chgData name="Hugo Kornelis" userId="6575f6931dc33de0" providerId="LiveId" clId="{BB2B7D12-E0B4-417D-B4DD-0BDFE5D6440A}" dt="2023-10-15T09:19:07.568" v="71" actId="47"/>
          <pc:sldLayoutMkLst>
            <pc:docMk/>
            <pc:sldMasterMk cId="1558615408" sldId="2147483672"/>
            <pc:sldLayoutMk cId="2992093104" sldId="2147483673"/>
          </pc:sldLayoutMkLst>
        </pc:sldLayoutChg>
        <pc:sldLayoutChg chg="del">
          <pc:chgData name="Hugo Kornelis" userId="6575f6931dc33de0" providerId="LiveId" clId="{BB2B7D12-E0B4-417D-B4DD-0BDFE5D6440A}" dt="2023-10-15T09:19:07.568" v="71" actId="47"/>
          <pc:sldLayoutMkLst>
            <pc:docMk/>
            <pc:sldMasterMk cId="1558615408" sldId="2147483672"/>
            <pc:sldLayoutMk cId="2580585055" sldId="2147483674"/>
          </pc:sldLayoutMkLst>
        </pc:sldLayoutChg>
        <pc:sldLayoutChg chg="del">
          <pc:chgData name="Hugo Kornelis" userId="6575f6931dc33de0" providerId="LiveId" clId="{BB2B7D12-E0B4-417D-B4DD-0BDFE5D6440A}" dt="2023-10-15T09:19:07.568" v="71" actId="47"/>
          <pc:sldLayoutMkLst>
            <pc:docMk/>
            <pc:sldMasterMk cId="1558615408" sldId="2147483672"/>
            <pc:sldLayoutMk cId="334767628" sldId="2147483675"/>
          </pc:sldLayoutMkLst>
        </pc:sldLayoutChg>
        <pc:sldLayoutChg chg="del">
          <pc:chgData name="Hugo Kornelis" userId="6575f6931dc33de0" providerId="LiveId" clId="{BB2B7D12-E0B4-417D-B4DD-0BDFE5D6440A}" dt="2023-10-15T09:19:07.568" v="71" actId="47"/>
          <pc:sldLayoutMkLst>
            <pc:docMk/>
            <pc:sldMasterMk cId="1558615408" sldId="2147483672"/>
            <pc:sldLayoutMk cId="348604907" sldId="2147483676"/>
          </pc:sldLayoutMkLst>
        </pc:sldLayoutChg>
        <pc:sldLayoutChg chg="del">
          <pc:chgData name="Hugo Kornelis" userId="6575f6931dc33de0" providerId="LiveId" clId="{BB2B7D12-E0B4-417D-B4DD-0BDFE5D6440A}" dt="2023-10-15T09:19:07.568" v="71" actId="47"/>
          <pc:sldLayoutMkLst>
            <pc:docMk/>
            <pc:sldMasterMk cId="1558615408" sldId="2147483672"/>
            <pc:sldLayoutMk cId="514925964" sldId="2147483677"/>
          </pc:sldLayoutMkLst>
        </pc:sldLayoutChg>
        <pc:sldLayoutChg chg="del">
          <pc:chgData name="Hugo Kornelis" userId="6575f6931dc33de0" providerId="LiveId" clId="{BB2B7D12-E0B4-417D-B4DD-0BDFE5D6440A}" dt="2023-10-15T09:19:07.568" v="71" actId="47"/>
          <pc:sldLayoutMkLst>
            <pc:docMk/>
            <pc:sldMasterMk cId="1558615408" sldId="2147483672"/>
            <pc:sldLayoutMk cId="3799547030" sldId="2147483678"/>
          </pc:sldLayoutMkLst>
        </pc:sldLayoutChg>
        <pc:sldLayoutChg chg="del">
          <pc:chgData name="Hugo Kornelis" userId="6575f6931dc33de0" providerId="LiveId" clId="{BB2B7D12-E0B4-417D-B4DD-0BDFE5D6440A}" dt="2023-10-15T09:19:07.568" v="71" actId="47"/>
          <pc:sldLayoutMkLst>
            <pc:docMk/>
            <pc:sldMasterMk cId="1558615408" sldId="2147483672"/>
            <pc:sldLayoutMk cId="11955722" sldId="2147483679"/>
          </pc:sldLayoutMkLst>
        </pc:sldLayoutChg>
        <pc:sldLayoutChg chg="del">
          <pc:chgData name="Hugo Kornelis" userId="6575f6931dc33de0" providerId="LiveId" clId="{BB2B7D12-E0B4-417D-B4DD-0BDFE5D6440A}" dt="2023-10-15T09:19:07.568" v="71" actId="47"/>
          <pc:sldLayoutMkLst>
            <pc:docMk/>
            <pc:sldMasterMk cId="1558615408" sldId="2147483672"/>
            <pc:sldLayoutMk cId="4198843426" sldId="2147483680"/>
          </pc:sldLayoutMkLst>
        </pc:sldLayoutChg>
        <pc:sldLayoutChg chg="del">
          <pc:chgData name="Hugo Kornelis" userId="6575f6931dc33de0" providerId="LiveId" clId="{BB2B7D12-E0B4-417D-B4DD-0BDFE5D6440A}" dt="2023-10-15T09:19:07.568" v="71" actId="47"/>
          <pc:sldLayoutMkLst>
            <pc:docMk/>
            <pc:sldMasterMk cId="1558615408" sldId="2147483672"/>
            <pc:sldLayoutMk cId="1085834711" sldId="2147483681"/>
          </pc:sldLayoutMkLst>
        </pc:sldLayoutChg>
        <pc:sldLayoutChg chg="del">
          <pc:chgData name="Hugo Kornelis" userId="6575f6931dc33de0" providerId="LiveId" clId="{BB2B7D12-E0B4-417D-B4DD-0BDFE5D6440A}" dt="2023-10-15T09:19:07.568" v="71" actId="47"/>
          <pc:sldLayoutMkLst>
            <pc:docMk/>
            <pc:sldMasterMk cId="1558615408" sldId="2147483672"/>
            <pc:sldLayoutMk cId="2672377350" sldId="2147483682"/>
          </pc:sldLayoutMkLst>
        </pc:sldLayoutChg>
        <pc:sldLayoutChg chg="del">
          <pc:chgData name="Hugo Kornelis" userId="6575f6931dc33de0" providerId="LiveId" clId="{BB2B7D12-E0B4-417D-B4DD-0BDFE5D6440A}" dt="2023-10-15T09:19:07.568" v="71" actId="47"/>
          <pc:sldLayoutMkLst>
            <pc:docMk/>
            <pc:sldMasterMk cId="1558615408" sldId="2147483672"/>
            <pc:sldLayoutMk cId="254409283" sldId="214748368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F4F17F-797E-F743-99C7-34FA65335D3C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E63A2-433C-2447-B893-859ADBD6016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7222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353FC-0869-45D3-95AF-CC29198471C2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D65AC4-17B0-4E19-8496-B264E70A18D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9346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2B115C-4539-45DE-8D6A-B2F706B753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568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	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2B115C-4539-45DE-8D6A-B2F706B753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366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577850"/>
            <a:ext cx="8086725" cy="2514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6600" spc="-90" baseline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3155157"/>
            <a:ext cx="6921151" cy="123444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r>
              <a:rPr lang="en-US"/>
              <a:t>February 27, 2021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r>
              <a:rPr lang="en-US"/>
              <a:t>Advanced Indexing -  © Hugo Kornelis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CF42404B-840B-4E83-BBDB-6C7857FB5F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87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February 27, 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Advanced Indexing -  © Hugo Kornelis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404B-840B-4E83-BBDB-6C7857FB5F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165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521494"/>
            <a:ext cx="1971675" cy="360045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535782"/>
            <a:ext cx="5800725" cy="4050506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February 27, 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Advanced Indexing -  © Hugo Kornelis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404B-840B-4E83-BBDB-6C7857FB5F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574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Klik om stijl te bewerken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Klikken om de tekststijl van het model te bewerken</a:t>
            </a:r>
          </a:p>
          <a:p>
            <a:pPr lvl="1"/>
            <a:r>
              <a:rPr lang="en-US" noProof="0"/>
              <a:t>Tweede niveau</a:t>
            </a:r>
          </a:p>
          <a:p>
            <a:pPr lvl="2"/>
            <a:r>
              <a:rPr lang="en-US" noProof="0"/>
              <a:t>Derde niveau</a:t>
            </a:r>
          </a:p>
          <a:p>
            <a:pPr lvl="3"/>
            <a:r>
              <a:rPr lang="en-US" noProof="0"/>
              <a:t>Vierde niveau</a:t>
            </a:r>
          </a:p>
          <a:p>
            <a:pPr lvl="4"/>
            <a:r>
              <a:rPr lang="en-US" noProof="0"/>
              <a:t>Vijfde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February 27, 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404B-840B-4E83-BBDB-6C7857FB5FE3}" type="slidenum">
              <a:rPr lang="en-US" noProof="0" smtClean="0"/>
              <a:t>‹nr.›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9840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575564"/>
            <a:ext cx="8085582" cy="2516886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 b="0" baseline="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3153157"/>
            <a:ext cx="6919722" cy="123444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February 27, 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Advanced Indexing -  © Hugo Kornelis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404B-840B-4E83-BBDB-6C7857FB5F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571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498601"/>
            <a:ext cx="3497580" cy="282549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498" y="1498601"/>
            <a:ext cx="3497580" cy="282549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February 27, 2021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Advanced Indexing -  © Hugo Kornelis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404B-840B-4E83-BBDB-6C7857FB5F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24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1530350"/>
            <a:ext cx="3497580" cy="542550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064813"/>
            <a:ext cx="3497580" cy="24003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05706" y="1528826"/>
            <a:ext cx="3497580" cy="541782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05706" y="2063243"/>
            <a:ext cx="3497580" cy="24003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February 27, 2021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Advanced Indexing -  © Hugo Kornelis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404B-840B-4E83-BBDB-6C7857FB5F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20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February 27, 2021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Advanced Indexing -  © Hugo Kornelis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404B-840B-4E83-BBDB-6C7857FB5F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65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February 27, 2021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Advanced Indexing -  © Hugo Kornelis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404B-840B-4E83-BBDB-6C7857FB5F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591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406712"/>
            <a:ext cx="2537460" cy="144018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00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571500"/>
            <a:ext cx="4572000" cy="34290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1883860"/>
            <a:ext cx="2548890" cy="2345240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February 27, 2021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Advanced Indexing -  © Hugo Kornelis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CF42404B-840B-4E83-BBDB-6C7857FB5F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488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4064001"/>
            <a:ext cx="8085582" cy="459962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3998214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4432301"/>
            <a:ext cx="6922008" cy="40005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r>
              <a:rPr lang="en-US"/>
              <a:t>February 27, 2021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r>
              <a:rPr lang="en-US"/>
              <a:t>Advanced Indexing -  © Hugo Kornelis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CF42404B-840B-4E83-BBDB-6C7857FB5F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4691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374650"/>
            <a:ext cx="8079581" cy="12436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err="1"/>
              <a:t>Klik</a:t>
            </a:r>
            <a:r>
              <a:rPr lang="en-US" noProof="0" dirty="0"/>
              <a:t> om </a:t>
            </a:r>
            <a:r>
              <a:rPr lang="en-US" noProof="0" dirty="0" err="1"/>
              <a:t>stijl</a:t>
            </a:r>
            <a:r>
              <a:rPr lang="en-US" noProof="0" dirty="0"/>
              <a:t> </a:t>
            </a:r>
            <a:r>
              <a:rPr lang="en-US" noProof="0" dirty="0" err="1"/>
              <a:t>te</a:t>
            </a:r>
            <a:r>
              <a:rPr lang="en-US" noProof="0" dirty="0"/>
              <a:t> </a:t>
            </a:r>
            <a:r>
              <a:rPr lang="en-US" noProof="0" dirty="0" err="1"/>
              <a:t>bewerken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1508760"/>
            <a:ext cx="8065294" cy="28246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err="1"/>
              <a:t>Klikken</a:t>
            </a:r>
            <a:r>
              <a:rPr lang="en-US" noProof="0" dirty="0"/>
              <a:t> om de </a:t>
            </a:r>
            <a:r>
              <a:rPr lang="en-US" noProof="0" dirty="0" err="1"/>
              <a:t>tekststijl</a:t>
            </a:r>
            <a:r>
              <a:rPr lang="en-US" noProof="0" dirty="0"/>
              <a:t> van het model </a:t>
            </a:r>
            <a:r>
              <a:rPr lang="en-US" noProof="0" dirty="0" err="1"/>
              <a:t>te</a:t>
            </a:r>
            <a:r>
              <a:rPr lang="en-US" noProof="0" dirty="0"/>
              <a:t> </a:t>
            </a:r>
            <a:r>
              <a:rPr lang="en-US" noProof="0" dirty="0" err="1"/>
              <a:t>bewerken</a:t>
            </a:r>
            <a:endParaRPr lang="en-US" noProof="0" dirty="0"/>
          </a:p>
          <a:p>
            <a:pPr lvl="1"/>
            <a:r>
              <a:rPr lang="en-US" noProof="0" dirty="0" err="1"/>
              <a:t>Tweede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  <a:p>
            <a:pPr lvl="2"/>
            <a:r>
              <a:rPr lang="en-US" noProof="0" dirty="0" err="1"/>
              <a:t>Derde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  <a:p>
            <a:pPr lvl="3"/>
            <a:r>
              <a:rPr lang="en-US" noProof="0" dirty="0" err="1"/>
              <a:t>Vierde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  <a:p>
            <a:pPr lvl="4"/>
            <a:r>
              <a:rPr lang="en-US" noProof="0" dirty="0" err="1"/>
              <a:t>Vijfde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41000" y="4916023"/>
            <a:ext cx="1462001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13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en-US"/>
              <a:t>February 27,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4916023"/>
            <a:ext cx="3120391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 b="0" i="1" cap="none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en-US"/>
              <a:t>Advanced Indexing -  © Hugo Kornelis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93924" y="4916023"/>
            <a:ext cx="1078576" cy="1776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713" smtClean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en-US" dirty="0"/>
              <a:t>&lt;#&gt;</a:t>
            </a:r>
          </a:p>
        </p:txBody>
      </p:sp>
    </p:spTree>
    <p:extLst>
      <p:ext uri="{BB962C8B-B14F-4D97-AF65-F5344CB8AC3E}">
        <p14:creationId xmlns:p14="http://schemas.microsoft.com/office/powerpoint/2010/main" val="336637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4050" kern="1200" spc="-9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85000"/>
        </a:lnSpc>
        <a:spcBef>
          <a:spcPts val="975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60604" indent="-257175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21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411480" indent="-41148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80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17220" indent="-61722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5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22960" indent="-82296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9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0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2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3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5D72FC-0E59-4DC6-98A0-5E87DBCF46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/>
              <a:t>Advanced Indexing</a:t>
            </a:r>
            <a:br>
              <a:rPr lang="en-US" sz="6000" dirty="0"/>
            </a:br>
            <a:br>
              <a:rPr lang="en-US" sz="6000" dirty="0"/>
            </a:br>
            <a:r>
              <a:rPr lang="en-US" sz="3600" dirty="0"/>
              <a:t>Beyond clustered, nonclustered and heap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EA2195B-14F6-4B4E-81FC-BBDC15C3F5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endParaRPr lang="nl-NL" dirty="0"/>
          </a:p>
          <a:p>
            <a:r>
              <a:rPr lang="nl-NL" dirty="0"/>
              <a:t>Hugo Kornelis (he/</a:t>
            </a:r>
            <a:r>
              <a:rPr lang="nl-NL" dirty="0" err="1"/>
              <a:t>him</a:t>
            </a:r>
            <a:r>
              <a:rPr lang="nl-NL" dirty="0"/>
              <a:t>)</a:t>
            </a:r>
          </a:p>
          <a:p>
            <a:r>
              <a:rPr lang="nl-NL" dirty="0"/>
              <a:t>Database consultant</a:t>
            </a:r>
          </a:p>
        </p:txBody>
      </p:sp>
    </p:spTree>
    <p:extLst>
      <p:ext uri="{BB962C8B-B14F-4D97-AF65-F5344CB8AC3E}">
        <p14:creationId xmlns:p14="http://schemas.microsoft.com/office/powerpoint/2010/main" val="118184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3" y="683500"/>
            <a:ext cx="4473334" cy="44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697" y="677151"/>
            <a:ext cx="4460000" cy="44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5AE5BEE-D58D-00E7-5622-7121C7E22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including a column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738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2"/>
          <a:stretch/>
        </p:blipFill>
        <p:spPr bwMode="auto">
          <a:xfrm>
            <a:off x="1450977" y="677151"/>
            <a:ext cx="6120001" cy="441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including </a:t>
            </a:r>
            <a:r>
              <a:rPr lang="en-US"/>
              <a:t>a column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B800245-F273-7323-E540-581C717E2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329665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Included columns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Only in </a:t>
            </a:r>
            <a:r>
              <a:rPr lang="en-US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CREATE INDEX</a:t>
            </a:r>
            <a:r>
              <a:rPr lang="en-US" dirty="0"/>
              <a:t>, not in </a:t>
            </a:r>
            <a:r>
              <a:rPr lang="en-US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ALTER INDEX</a:t>
            </a:r>
          </a:p>
          <a:p>
            <a:r>
              <a:rPr lang="en-US" dirty="0"/>
              <a:t>Only for nonclustered indexes</a:t>
            </a:r>
          </a:p>
          <a:p>
            <a:r>
              <a:rPr lang="en-US" dirty="0"/>
              <a:t>Number or size of columns not restricted</a:t>
            </a:r>
          </a:p>
          <a:p>
            <a:r>
              <a:rPr lang="en-US" dirty="0"/>
              <a:t>All data types except </a:t>
            </a:r>
            <a:r>
              <a:rPr lang="en-US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text</a:t>
            </a:r>
            <a:r>
              <a:rPr lang="en-US" dirty="0"/>
              <a:t>, </a:t>
            </a:r>
            <a:r>
              <a:rPr lang="en-US" sz="2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ntext</a:t>
            </a:r>
            <a:r>
              <a:rPr lang="en-US" dirty="0"/>
              <a:t>, </a:t>
            </a:r>
            <a:r>
              <a:rPr lang="en-US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image</a:t>
            </a:r>
            <a:endParaRPr lang="nl-NL" sz="20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4213" y="3600001"/>
            <a:ext cx="7772400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nl-NL" sz="2000" dirty="0">
                <a:solidFill>
                  <a:srgbClr val="0000FF"/>
                </a:solidFill>
                <a:latin typeface="Consolas"/>
              </a:rPr>
              <a:t>CREATE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 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NONCLUSTERED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INDEX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i="1" dirty="0" err="1">
                <a:solidFill>
                  <a:srgbClr val="008080"/>
                </a:solidFill>
                <a:latin typeface="Consolas"/>
              </a:rPr>
              <a:t>index_name</a:t>
            </a:r>
            <a:endParaRPr lang="nl-NL" sz="2000" i="1" dirty="0">
              <a:solidFill>
                <a:prstClr val="black"/>
              </a:solidFill>
              <a:latin typeface="Consolas"/>
            </a:endParaRPr>
          </a:p>
          <a:p>
            <a:r>
              <a:rPr lang="nl-NL" sz="2000" dirty="0">
                <a:solidFill>
                  <a:srgbClr val="0000FF"/>
                </a:solidFill>
                <a:latin typeface="Consolas"/>
              </a:rPr>
              <a:t>ON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     </a:t>
            </a:r>
            <a:r>
              <a:rPr lang="nl-NL" sz="2000" i="1" dirty="0" err="1">
                <a:solidFill>
                  <a:srgbClr val="008080"/>
                </a:solidFill>
                <a:latin typeface="Consolas"/>
              </a:rPr>
              <a:t>table_name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( </a:t>
            </a:r>
            <a:r>
              <a:rPr lang="nl-NL" sz="2000" i="1" dirty="0" err="1">
                <a:solidFill>
                  <a:srgbClr val="008080"/>
                </a:solidFill>
                <a:latin typeface="Consolas"/>
              </a:rPr>
              <a:t>column_name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008080"/>
                </a:solidFill>
                <a:latin typeface="Consolas"/>
              </a:rPr>
              <a:t>[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,...</a:t>
            </a:r>
            <a:r>
              <a:rPr lang="nl-NL" sz="2000" i="1" dirty="0">
                <a:solidFill>
                  <a:srgbClr val="008080"/>
                </a:solidFill>
                <a:latin typeface="Consolas"/>
              </a:rPr>
              <a:t>n</a:t>
            </a:r>
            <a:r>
              <a:rPr lang="nl-NL" sz="2000" dirty="0">
                <a:solidFill>
                  <a:srgbClr val="008080"/>
                </a:solidFill>
                <a:latin typeface="Consolas"/>
              </a:rPr>
              <a:t> ]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)</a:t>
            </a:r>
            <a:endParaRPr lang="nl-NL" sz="2000" dirty="0">
              <a:solidFill>
                <a:prstClr val="black"/>
              </a:solidFill>
              <a:latin typeface="Consolas"/>
            </a:endParaRPr>
          </a:p>
          <a:p>
            <a:r>
              <a:rPr lang="nl-NL" sz="2000" b="1" dirty="0">
                <a:solidFill>
                  <a:srgbClr val="0000FF"/>
                </a:solidFill>
                <a:latin typeface="Consolas"/>
              </a:rPr>
              <a:t>INCLUDE </a:t>
            </a:r>
            <a:r>
              <a:rPr lang="nl-NL" sz="2000" b="1" dirty="0">
                <a:solidFill>
                  <a:srgbClr val="808080"/>
                </a:solidFill>
                <a:latin typeface="Consolas"/>
              </a:rPr>
              <a:t>( </a:t>
            </a:r>
            <a:r>
              <a:rPr lang="nl-NL" sz="2000" b="1" i="1" dirty="0" err="1">
                <a:solidFill>
                  <a:srgbClr val="008080"/>
                </a:solidFill>
                <a:latin typeface="Consolas"/>
              </a:rPr>
              <a:t>column_name</a:t>
            </a:r>
            <a:r>
              <a:rPr lang="nl-NL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b="1" dirty="0">
                <a:solidFill>
                  <a:srgbClr val="008080"/>
                </a:solidFill>
                <a:latin typeface="Consolas"/>
              </a:rPr>
              <a:t>[ </a:t>
            </a:r>
            <a:r>
              <a:rPr lang="nl-NL" sz="2000" b="1" dirty="0">
                <a:solidFill>
                  <a:srgbClr val="808080"/>
                </a:solidFill>
                <a:latin typeface="Consolas"/>
              </a:rPr>
              <a:t>,...</a:t>
            </a:r>
            <a:r>
              <a:rPr lang="nl-NL" sz="2000" b="1" i="1" dirty="0">
                <a:solidFill>
                  <a:srgbClr val="008080"/>
                </a:solidFill>
                <a:latin typeface="Consolas"/>
              </a:rPr>
              <a:t>n</a:t>
            </a:r>
            <a:r>
              <a:rPr lang="nl-NL" sz="2000" b="1" dirty="0">
                <a:solidFill>
                  <a:srgbClr val="008080"/>
                </a:solidFill>
                <a:latin typeface="Consolas"/>
              </a:rPr>
              <a:t> ]</a:t>
            </a:r>
            <a:r>
              <a:rPr lang="nl-NL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b="1" dirty="0">
                <a:solidFill>
                  <a:srgbClr val="808080"/>
                </a:solidFill>
                <a:latin typeface="Consolas"/>
              </a:rPr>
              <a:t>)</a:t>
            </a:r>
            <a:r>
              <a:rPr lang="nl-NL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;</a:t>
            </a: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83A6DD5-194D-CF1E-1F30-FFB30AC4F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05CD8123-8B44-01D8-AA2D-DBD48B9C95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018" y="1818812"/>
            <a:ext cx="6340789" cy="22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 anchor="ctr" anchorCtr="1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>
              <a:buFontTx/>
              <a:buNone/>
            </a:pPr>
            <a:r>
              <a:rPr lang="en-US" altLang="nl-NL" sz="12000" b="1" dirty="0">
                <a:solidFill>
                  <a:srgbClr val="FF0000"/>
                </a:solidFill>
                <a:latin typeface="Times New Roman" pitchFamily="18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39215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10000" decel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covered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Included columns</a:t>
            </a:r>
          </a:p>
          <a:p>
            <a:r>
              <a:rPr lang="en-US" dirty="0">
                <a:solidFill>
                  <a:srgbClr val="FF0000"/>
                </a:solidFill>
              </a:rPr>
              <a:t>Filtered indexes</a:t>
            </a:r>
          </a:p>
          <a:p>
            <a:r>
              <a:rPr lang="en-US" dirty="0">
                <a:solidFill>
                  <a:srgbClr val="BDBDBF"/>
                </a:solidFill>
              </a:rPr>
              <a:t>Indexed views</a:t>
            </a:r>
          </a:p>
          <a:p>
            <a:r>
              <a:rPr lang="en-US" dirty="0">
                <a:solidFill>
                  <a:srgbClr val="BDBDBF"/>
                </a:solidFill>
              </a:rPr>
              <a:t>Finding the right indexes</a:t>
            </a:r>
          </a:p>
          <a:p>
            <a:r>
              <a:rPr lang="en-US" dirty="0">
                <a:solidFill>
                  <a:srgbClr val="BDBDBF"/>
                </a:solidFill>
              </a:rPr>
              <a:t>Over-indexing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9A05EF9-E555-D2E5-B9C2-F41BEFB10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363750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filtered index?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Usually, indexes include entries for </a:t>
            </a:r>
            <a:r>
              <a:rPr lang="en-US" b="1" dirty="0"/>
              <a:t>all</a:t>
            </a:r>
            <a:r>
              <a:rPr lang="en-US" dirty="0"/>
              <a:t> rows</a:t>
            </a:r>
          </a:p>
          <a:p>
            <a:endParaRPr lang="en-US" sz="1600" dirty="0"/>
          </a:p>
          <a:p>
            <a:r>
              <a:rPr lang="en-US" dirty="0"/>
              <a:t>Filtered indexes index </a:t>
            </a:r>
            <a:r>
              <a:rPr lang="en-US" b="1" dirty="0"/>
              <a:t>only a subset</a:t>
            </a:r>
            <a:r>
              <a:rPr lang="en-US" dirty="0"/>
              <a:t> of all rows</a:t>
            </a:r>
          </a:p>
          <a:p>
            <a:endParaRPr lang="en-US" sz="1600" dirty="0"/>
          </a:p>
          <a:p>
            <a:r>
              <a:rPr lang="en-US" dirty="0"/>
              <a:t>Benefits</a:t>
            </a:r>
          </a:p>
          <a:p>
            <a:pPr lvl="1"/>
            <a:r>
              <a:rPr lang="en-US" dirty="0"/>
              <a:t>Performance (demo to follow)</a:t>
            </a:r>
          </a:p>
          <a:p>
            <a:pPr lvl="1"/>
            <a:r>
              <a:rPr lang="en-US" dirty="0"/>
              <a:t>Enforce uniqueness on subset of rows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768710C-8EB5-7681-B574-B59538B01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281641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a filtered index created?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Only on nonclustered index</a:t>
            </a:r>
          </a:p>
          <a:p>
            <a:r>
              <a:rPr lang="en-US" dirty="0"/>
              <a:t>No computed columns, </a:t>
            </a:r>
            <a:r>
              <a:rPr lang="en-US" sz="2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hierarchyid</a:t>
            </a:r>
            <a:r>
              <a:rPr lang="en-US" dirty="0"/>
              <a:t>, </a:t>
            </a:r>
            <a:r>
              <a:rPr lang="en-US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spatial</a:t>
            </a:r>
            <a:r>
              <a:rPr lang="en-US" dirty="0"/>
              <a:t>, or user-defined data type in predicate</a:t>
            </a:r>
          </a:p>
          <a:p>
            <a:r>
              <a:rPr lang="en-US" dirty="0"/>
              <a:t>Only simple predicates allowed</a:t>
            </a:r>
            <a:endParaRPr lang="nl-NL" dirty="0"/>
          </a:p>
          <a:p>
            <a:r>
              <a:rPr lang="en-US" dirty="0"/>
              <a:t>AND </a:t>
            </a:r>
            <a:r>
              <a:rPr lang="en-US" dirty="0" err="1"/>
              <a:t>and</a:t>
            </a:r>
            <a:r>
              <a:rPr lang="en-US" dirty="0"/>
              <a:t> IN allowed; OR and NOT </a:t>
            </a:r>
            <a:r>
              <a:rPr lang="en-US" dirty="0" err="1"/>
              <a:t>not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4213" y="3600001"/>
            <a:ext cx="7772400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nl-NL" sz="2000" dirty="0">
                <a:solidFill>
                  <a:srgbClr val="0000FF"/>
                </a:solidFill>
                <a:latin typeface="Consolas"/>
              </a:rPr>
              <a:t>CREATE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 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NONCLUSTERED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INDEX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i="1" dirty="0" err="1">
                <a:solidFill>
                  <a:srgbClr val="008080"/>
                </a:solidFill>
                <a:latin typeface="Consolas"/>
              </a:rPr>
              <a:t>index_name</a:t>
            </a:r>
            <a:endParaRPr lang="nl-NL" sz="2000" i="1" dirty="0">
              <a:solidFill>
                <a:prstClr val="black"/>
              </a:solidFill>
              <a:latin typeface="Consolas"/>
            </a:endParaRPr>
          </a:p>
          <a:p>
            <a:r>
              <a:rPr lang="nl-NL" sz="2000" dirty="0">
                <a:solidFill>
                  <a:srgbClr val="0000FF"/>
                </a:solidFill>
                <a:latin typeface="Consolas"/>
              </a:rPr>
              <a:t>ON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     </a:t>
            </a:r>
            <a:r>
              <a:rPr lang="nl-NL" sz="2000" i="1" dirty="0" err="1">
                <a:solidFill>
                  <a:srgbClr val="008080"/>
                </a:solidFill>
                <a:latin typeface="Consolas"/>
              </a:rPr>
              <a:t>table_name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( </a:t>
            </a:r>
            <a:r>
              <a:rPr lang="nl-NL" sz="2000" i="1" dirty="0" err="1">
                <a:solidFill>
                  <a:srgbClr val="008080"/>
                </a:solidFill>
                <a:latin typeface="Consolas"/>
              </a:rPr>
              <a:t>column_name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008080"/>
                </a:solidFill>
                <a:latin typeface="Consolas"/>
              </a:rPr>
              <a:t>[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,...</a:t>
            </a:r>
            <a:r>
              <a:rPr lang="nl-NL" sz="2000" i="1" dirty="0">
                <a:solidFill>
                  <a:srgbClr val="008080"/>
                </a:solidFill>
                <a:latin typeface="Consolas"/>
              </a:rPr>
              <a:t>n</a:t>
            </a:r>
            <a:r>
              <a:rPr lang="nl-NL" sz="2000" dirty="0">
                <a:solidFill>
                  <a:srgbClr val="008080"/>
                </a:solidFill>
                <a:latin typeface="Consolas"/>
              </a:rPr>
              <a:t> ]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)</a:t>
            </a:r>
            <a:endParaRPr lang="nl-NL" sz="2000" dirty="0">
              <a:solidFill>
                <a:prstClr val="black"/>
              </a:solidFill>
              <a:latin typeface="Consolas"/>
            </a:endParaRPr>
          </a:p>
          <a:p>
            <a:r>
              <a:rPr lang="nl-NL" sz="2000" b="1" dirty="0">
                <a:solidFill>
                  <a:srgbClr val="0000FF"/>
                </a:solidFill>
                <a:latin typeface="Consolas"/>
              </a:rPr>
              <a:t>WHERE</a:t>
            </a:r>
            <a:r>
              <a:rPr lang="nl-NL" sz="2000" b="1" dirty="0">
                <a:solidFill>
                  <a:prstClr val="black"/>
                </a:solidFill>
                <a:latin typeface="Consolas"/>
              </a:rPr>
              <a:t>   </a:t>
            </a:r>
            <a:r>
              <a:rPr lang="nl-NL" sz="2000" b="1" i="1" dirty="0" err="1">
                <a:solidFill>
                  <a:srgbClr val="008080"/>
                </a:solidFill>
                <a:latin typeface="Consolas"/>
              </a:rPr>
              <a:t>filter_predicate</a:t>
            </a:r>
            <a:r>
              <a:rPr lang="nl-NL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;</a:t>
            </a: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215298A-E83A-30DF-6FCD-73A417D0B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30988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10000" decel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is a filtered index used?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query predicate is subset of index predicate, cost of lookup may prevent filtered index</a:t>
            </a:r>
          </a:p>
          <a:p>
            <a:endParaRPr lang="en-US" sz="2000" dirty="0"/>
          </a:p>
          <a:p>
            <a:r>
              <a:rPr lang="en-US" dirty="0"/>
              <a:t>Filtered index may also not be chosen because of QO “functionality gap”.</a:t>
            </a:r>
          </a:p>
          <a:p>
            <a:pPr lvl="1"/>
            <a:r>
              <a:rPr lang="en-US" dirty="0"/>
              <a:t>INCLUDE filter column often helps</a:t>
            </a:r>
          </a:p>
          <a:p>
            <a:pPr lvl="1"/>
            <a:r>
              <a:rPr lang="en-US" dirty="0"/>
              <a:t>Or you can use hints…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D71A6E4-30A1-0214-1310-37203F66B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B2D90162-1064-A9D3-8261-A5055D604E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018" y="1818812"/>
            <a:ext cx="6340789" cy="22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 anchor="ctr" anchorCtr="1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>
              <a:buFontTx/>
              <a:buNone/>
            </a:pPr>
            <a:r>
              <a:rPr lang="en-US" altLang="nl-NL" sz="12000" b="1" dirty="0">
                <a:solidFill>
                  <a:srgbClr val="FF0000"/>
                </a:solidFill>
                <a:latin typeface="Times New Roman" pitchFamily="18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84600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covered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Included columns</a:t>
            </a:r>
          </a:p>
          <a:p>
            <a:r>
              <a:rPr lang="en-US" dirty="0"/>
              <a:t>Filtered indexes</a:t>
            </a:r>
          </a:p>
          <a:p>
            <a:r>
              <a:rPr lang="en-US" dirty="0">
                <a:solidFill>
                  <a:srgbClr val="FF0000"/>
                </a:solidFill>
              </a:rPr>
              <a:t>Indexed views</a:t>
            </a:r>
          </a:p>
          <a:p>
            <a:r>
              <a:rPr lang="en-US" dirty="0">
                <a:solidFill>
                  <a:srgbClr val="BDBDBF"/>
                </a:solidFill>
              </a:rPr>
              <a:t>Finding the right indexes</a:t>
            </a:r>
          </a:p>
          <a:p>
            <a:r>
              <a:rPr lang="en-US" dirty="0">
                <a:solidFill>
                  <a:srgbClr val="BDBDBF"/>
                </a:solidFill>
              </a:rPr>
              <a:t>Over-indexing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54D68A5-EC48-606F-3B4A-72ECA7327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146422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1250952" y="3635356"/>
            <a:ext cx="59683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>
                <a:solidFill>
                  <a:srgbClr val="0000FF"/>
                </a:solidFill>
                <a:latin typeface="Consolas"/>
              </a:rPr>
              <a:t>SELECT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FF00FF"/>
                </a:solidFill>
                <a:latin typeface="Consolas"/>
              </a:rPr>
              <a:t>MAX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(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FirstName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)</a:t>
            </a:r>
            <a:endParaRPr lang="nl-NL" sz="2000" dirty="0">
              <a:solidFill>
                <a:prstClr val="black"/>
              </a:solidFill>
              <a:latin typeface="Consolas"/>
            </a:endParaRPr>
          </a:p>
          <a:p>
            <a:r>
              <a:rPr lang="nl-NL" sz="2000" dirty="0">
                <a:solidFill>
                  <a:srgbClr val="0000FF"/>
                </a:solidFill>
                <a:latin typeface="Consolas"/>
              </a:rPr>
              <a:t>FROM 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(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SELECT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FirstName</a:t>
            </a:r>
            <a:endParaRPr lang="nl-NL" sz="2000" dirty="0">
              <a:solidFill>
                <a:prstClr val="black"/>
              </a:solidFill>
              <a:latin typeface="Consolas"/>
            </a:endParaRPr>
          </a:p>
          <a:p>
            <a:r>
              <a:rPr lang="nl-NL" sz="2000" dirty="0">
                <a:solidFill>
                  <a:prstClr val="black"/>
                </a:solidFill>
                <a:latin typeface="Consolas"/>
              </a:rPr>
              <a:t>       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FROM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  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dbo</a:t>
            </a:r>
            <a:r>
              <a:rPr lang="nl-NL" sz="2000" dirty="0" err="1">
                <a:solidFill>
                  <a:srgbClr val="808080"/>
                </a:solidFill>
                <a:latin typeface="Consolas"/>
              </a:rPr>
              <a:t>.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Persons</a:t>
            </a:r>
            <a:endParaRPr lang="nl-NL" sz="2000" dirty="0">
              <a:solidFill>
                <a:prstClr val="black"/>
              </a:solidFill>
              <a:latin typeface="Consolas"/>
            </a:endParaRPr>
          </a:p>
          <a:p>
            <a:r>
              <a:rPr lang="en-US" sz="2000" dirty="0">
                <a:solidFill>
                  <a:prstClr val="black"/>
                </a:solidFill>
                <a:latin typeface="Consolas"/>
              </a:rPr>
              <a:t>       </a:t>
            </a:r>
            <a:r>
              <a:rPr lang="en-US" sz="2000" dirty="0">
                <a:solidFill>
                  <a:srgbClr val="0000FF"/>
                </a:solidFill>
                <a:latin typeface="Consolas"/>
              </a:rPr>
              <a:t>WHERE</a:t>
            </a:r>
            <a:r>
              <a:rPr lang="en-US" sz="2000" dirty="0">
                <a:solidFill>
                  <a:prstClr val="black"/>
                </a:solidFill>
                <a:latin typeface="Consolas"/>
              </a:rPr>
              <a:t>  </a:t>
            </a:r>
            <a:r>
              <a:rPr lang="en-US" sz="2000" dirty="0" err="1">
                <a:solidFill>
                  <a:srgbClr val="008080"/>
                </a:solidFill>
                <a:latin typeface="Consolas"/>
              </a:rPr>
              <a:t>LastName</a:t>
            </a:r>
            <a:r>
              <a:rPr lang="en-US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/>
              </a:rPr>
              <a:t>LIKE</a:t>
            </a:r>
            <a:r>
              <a:rPr lang="en-US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/>
              </a:rPr>
              <a:t>'Vis%'</a:t>
            </a:r>
            <a:r>
              <a:rPr lang="en-US" sz="2000" dirty="0">
                <a:solidFill>
                  <a:srgbClr val="808080"/>
                </a:solidFill>
                <a:latin typeface="Consolas"/>
              </a:rPr>
              <a:t>)</a:t>
            </a:r>
            <a:r>
              <a:rPr lang="en-US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/>
              </a:rPr>
              <a:t>AS</a:t>
            </a:r>
            <a:r>
              <a:rPr lang="en-US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dirty="0">
                <a:solidFill>
                  <a:srgbClr val="008080"/>
                </a:solidFill>
                <a:latin typeface="Consolas"/>
              </a:rPr>
              <a:t>v</a:t>
            </a:r>
            <a:r>
              <a:rPr lang="en-US" sz="2000" dirty="0">
                <a:solidFill>
                  <a:srgbClr val="808080"/>
                </a:solidFill>
                <a:latin typeface="Consolas"/>
              </a:rPr>
              <a:t>;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(non indexed) view?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Compare to macro in 3GL languages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Tekstvak 4"/>
          <p:cNvSpPr txBox="1"/>
          <p:nvPr/>
        </p:nvSpPr>
        <p:spPr>
          <a:xfrm>
            <a:off x="1250950" y="1814503"/>
            <a:ext cx="495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00FF"/>
                </a:solidFill>
                <a:latin typeface="Consolas"/>
              </a:rPr>
              <a:t>CREATE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VIEW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dbo</a:t>
            </a:r>
            <a:r>
              <a:rPr lang="nl-NL" sz="2000" dirty="0" err="1">
                <a:solidFill>
                  <a:srgbClr val="808080"/>
                </a:solidFill>
                <a:latin typeface="Consolas"/>
              </a:rPr>
              <a:t>.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VisView</a:t>
            </a:r>
            <a:endParaRPr lang="nl-NL" sz="2000" dirty="0">
              <a:solidFill>
                <a:prstClr val="black"/>
              </a:solidFill>
              <a:latin typeface="Consolas"/>
            </a:endParaRPr>
          </a:p>
          <a:p>
            <a:r>
              <a:rPr lang="nl-NL" sz="2000" dirty="0">
                <a:solidFill>
                  <a:srgbClr val="0000FF"/>
                </a:solidFill>
                <a:latin typeface="Consolas"/>
              </a:rPr>
              <a:t>AS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SELECT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FirstName</a:t>
            </a:r>
            <a:endParaRPr lang="nl-NL" sz="2000" dirty="0">
              <a:solidFill>
                <a:prstClr val="black"/>
              </a:solidFill>
              <a:latin typeface="Consolas"/>
            </a:endParaRPr>
          </a:p>
          <a:p>
            <a:r>
              <a:rPr lang="nl-NL" sz="2000" dirty="0">
                <a:solidFill>
                  <a:prstClr val="black"/>
                </a:solidFill>
                <a:latin typeface="Consolas"/>
              </a:rPr>
              <a:t>   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FROM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  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dbo</a:t>
            </a:r>
            <a:r>
              <a:rPr lang="nl-NL" sz="2000" dirty="0" err="1">
                <a:solidFill>
                  <a:srgbClr val="808080"/>
                </a:solidFill>
                <a:latin typeface="Consolas"/>
              </a:rPr>
              <a:t>.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Persons</a:t>
            </a:r>
            <a:endParaRPr lang="nl-NL" sz="2000" dirty="0">
              <a:solidFill>
                <a:prstClr val="black"/>
              </a:solidFill>
              <a:latin typeface="Consolas"/>
            </a:endParaRPr>
          </a:p>
          <a:p>
            <a:r>
              <a:rPr lang="nl-NL" sz="2000" dirty="0">
                <a:solidFill>
                  <a:prstClr val="black"/>
                </a:solidFill>
                <a:latin typeface="Consolas"/>
              </a:rPr>
              <a:t>   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WHERE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 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LastName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LIKE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FF0000"/>
                </a:solidFill>
                <a:latin typeface="Consolas"/>
              </a:rPr>
              <a:t>'Vis%'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;</a:t>
            </a:r>
            <a:endParaRPr lang="nl-NL" sz="2000" dirty="0">
              <a:solidFill>
                <a:prstClr val="black"/>
              </a:solidFill>
              <a:latin typeface="Consolas"/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1250950" y="3632040"/>
            <a:ext cx="4527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00FF"/>
                </a:solidFill>
                <a:latin typeface="Consolas"/>
              </a:rPr>
              <a:t>SELECT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FF00FF"/>
                </a:solidFill>
                <a:latin typeface="Consolas"/>
              </a:rPr>
              <a:t>MAX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(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FirstName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)</a:t>
            </a:r>
            <a:endParaRPr lang="nl-NL" sz="2000" dirty="0">
              <a:solidFill>
                <a:prstClr val="black"/>
              </a:solidFill>
              <a:latin typeface="Consolas"/>
            </a:endParaRPr>
          </a:p>
          <a:p>
            <a:r>
              <a:rPr lang="nl-NL" sz="2000" dirty="0">
                <a:solidFill>
                  <a:srgbClr val="0000FF"/>
                </a:solidFill>
                <a:latin typeface="Consolas"/>
              </a:rPr>
              <a:t>FROM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  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dbo</a:t>
            </a:r>
            <a:r>
              <a:rPr lang="nl-NL" sz="2000" dirty="0" err="1">
                <a:solidFill>
                  <a:srgbClr val="808080"/>
                </a:solidFill>
                <a:latin typeface="Consolas"/>
              </a:rPr>
              <a:t>.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VisView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AS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008080"/>
                </a:solidFill>
                <a:latin typeface="Consolas"/>
              </a:rPr>
              <a:t>v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;</a:t>
            </a:r>
          </a:p>
        </p:txBody>
      </p:sp>
      <p:sp>
        <p:nvSpPr>
          <p:cNvPr id="11" name="Ovaal 10"/>
          <p:cNvSpPr/>
          <p:nvPr/>
        </p:nvSpPr>
        <p:spPr>
          <a:xfrm>
            <a:off x="1391478" y="2035943"/>
            <a:ext cx="4373494" cy="1204054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>
              <a:solidFill>
                <a:schemeClr val="tx1"/>
              </a:solidFill>
            </a:endParaRPr>
          </a:p>
        </p:txBody>
      </p:sp>
      <p:sp>
        <p:nvSpPr>
          <p:cNvPr id="14" name="Ovaal 13"/>
          <p:cNvSpPr/>
          <p:nvPr/>
        </p:nvSpPr>
        <p:spPr>
          <a:xfrm>
            <a:off x="2230863" y="3985983"/>
            <a:ext cx="1886779" cy="350629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>
              <a:solidFill>
                <a:schemeClr val="tx1"/>
              </a:solidFill>
            </a:endParaRPr>
          </a:p>
        </p:txBody>
      </p:sp>
      <p:cxnSp>
        <p:nvCxnSpPr>
          <p:cNvPr id="10" name="Rechte verbindingslijn met pijl 9"/>
          <p:cNvCxnSpPr>
            <a:stCxn id="11" idx="4"/>
            <a:endCxn id="14" idx="0"/>
          </p:cNvCxnSpPr>
          <p:nvPr/>
        </p:nvCxnSpPr>
        <p:spPr>
          <a:xfrm flipH="1">
            <a:off x="3174251" y="3239998"/>
            <a:ext cx="403974" cy="745985"/>
          </a:xfrm>
          <a:prstGeom prst="straightConnector1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FB370A07-EAB4-C199-532A-46C0B7F07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416488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5" grpId="1"/>
      <p:bldP spid="6" grpId="0"/>
      <p:bldP spid="6" grpId="1"/>
      <p:bldP spid="11" grpId="0" animBg="1"/>
      <p:bldP spid="11" grpId="1" animBg="1"/>
      <p:bldP spid="14" grpId="0" animBg="1"/>
      <p:bldP spid="1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</a:t>
            </a:r>
            <a:r>
              <a:rPr lang="en-US" b="1" dirty="0"/>
              <a:t>indexed</a:t>
            </a:r>
            <a:r>
              <a:rPr lang="en-US" dirty="0"/>
              <a:t> view?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indexed view is quite different!</a:t>
            </a:r>
          </a:p>
          <a:p>
            <a:pPr lvl="1"/>
            <a:r>
              <a:rPr lang="en-US" dirty="0"/>
              <a:t>Upon creation,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SELECT * FROM </a:t>
            </a:r>
            <a:r>
              <a:rPr lang="en-US" b="1" i="1" dirty="0">
                <a:latin typeface="Consolas" panose="020B0609020204030204" pitchFamily="49" charset="0"/>
                <a:cs typeface="Consolas" panose="020B0609020204030204" pitchFamily="49" charset="0"/>
              </a:rPr>
              <a:t>view</a:t>
            </a:r>
            <a:r>
              <a:rPr lang="en-US" dirty="0"/>
              <a:t> is executed and the results are stored</a:t>
            </a:r>
          </a:p>
          <a:p>
            <a:pPr lvl="2"/>
            <a:r>
              <a:rPr lang="en-US" dirty="0"/>
              <a:t>Hence, indexed view is also called persisted view</a:t>
            </a:r>
          </a:p>
          <a:p>
            <a:pPr lvl="1"/>
            <a:r>
              <a:rPr lang="en-US" dirty="0"/>
              <a:t>Future modifications in base table are immediately reflected in persisted view</a:t>
            </a:r>
          </a:p>
          <a:p>
            <a:pPr lvl="3"/>
            <a:endParaRPr lang="en-US" dirty="0"/>
          </a:p>
          <a:p>
            <a:r>
              <a:rPr lang="en-US" dirty="0"/>
              <a:t>Common use case: Aggregates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88239A8-6EF0-F83C-9F75-C213573B8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388728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Hugo Kornelis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I make SQLServerFast.com</a:t>
            </a:r>
          </a:p>
          <a:p>
            <a:pPr lvl="1"/>
            <a:r>
              <a:rPr lang="en-US" sz="2000" dirty="0"/>
              <a:t>Execution Plan Reference: https://sqlserverfast.com/epr</a:t>
            </a:r>
          </a:p>
          <a:p>
            <a:pPr lvl="2"/>
            <a:r>
              <a:rPr lang="en-US" dirty="0"/>
              <a:t>Detailed description of all operators, and other relevant information</a:t>
            </a:r>
          </a:p>
          <a:p>
            <a:pPr lvl="1"/>
            <a:r>
              <a:rPr lang="en-US" sz="2000" dirty="0"/>
              <a:t>Execution Plan Video training: https://sqlserverfast.com/video</a:t>
            </a:r>
          </a:p>
          <a:p>
            <a:pPr lvl="2"/>
            <a:r>
              <a:rPr lang="en-US" sz="1700" dirty="0"/>
              <a:t>In-depth training courses on execution plans</a:t>
            </a:r>
          </a:p>
          <a:p>
            <a:pPr lvl="2"/>
            <a:r>
              <a:rPr lang="en-US" sz="1700" dirty="0"/>
              <a:t>Limited time offer: 10% off with code “</a:t>
            </a:r>
            <a:r>
              <a:rPr lang="en-US" sz="1700" b="1" i="1" dirty="0"/>
              <a:t>given during delivery</a:t>
            </a:r>
            <a:r>
              <a:rPr lang="en-US" sz="1700" dirty="0"/>
              <a:t>” </a:t>
            </a:r>
            <a:r>
              <a:rPr lang="en-US" sz="1700" i="1" dirty="0"/>
              <a:t>(</a:t>
            </a:r>
            <a:r>
              <a:rPr lang="en-US" sz="1700" i="1"/>
              <a:t>valid until </a:t>
            </a:r>
            <a:r>
              <a:rPr lang="en-US" sz="1700" i="1" dirty="0"/>
              <a:t>dd-mm-</a:t>
            </a:r>
            <a:r>
              <a:rPr lang="en-US" sz="1700" i="1" dirty="0" err="1"/>
              <a:t>yyyy</a:t>
            </a:r>
            <a:r>
              <a:rPr lang="en-US" sz="1700" i="1" dirty="0"/>
              <a:t>)</a:t>
            </a:r>
          </a:p>
          <a:p>
            <a:pPr lvl="2"/>
            <a:r>
              <a:rPr lang="en-US" sz="1700" b="1" i="1" dirty="0"/>
              <a:t>OR </a:t>
            </a:r>
            <a:r>
              <a:rPr lang="en-US" sz="1700" dirty="0"/>
              <a:t>get 20% off after attending my pre-con!</a:t>
            </a:r>
            <a:endParaRPr lang="en-US" sz="1700" i="1" dirty="0"/>
          </a:p>
          <a:p>
            <a:pPr lvl="1"/>
            <a:r>
              <a:rPr lang="en-US" sz="2000" dirty="0"/>
              <a:t>Link to YouTube channel</a:t>
            </a:r>
          </a:p>
          <a:p>
            <a:pPr lvl="2"/>
            <a:r>
              <a:rPr lang="en-US" sz="1700" dirty="0"/>
              <a:t>Recorded conference talks</a:t>
            </a:r>
          </a:p>
          <a:p>
            <a:pPr lvl="2"/>
            <a:r>
              <a:rPr lang="en-US" sz="1700" dirty="0"/>
              <a:t>Quick videos based on conference talks</a:t>
            </a:r>
          </a:p>
          <a:p>
            <a:pPr lvl="2"/>
            <a:r>
              <a:rPr lang="en-US" sz="1700" dirty="0"/>
              <a:t>Series “Database design made easy”</a:t>
            </a: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516F5CE-6331-4524-9837-7557DC682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defRPr/>
            </a:pPr>
            <a:r>
              <a:rPr lang="en-US">
                <a:solidFill>
                  <a:prstClr val="black">
                    <a:alpha val="80000"/>
                  </a:prstClr>
                </a:solidFill>
                <a:latin typeface="Calibri Light" panose="020F0302020204030204"/>
              </a:rPr>
              <a:t>Advanced Indexing -  © Hugo Kornelis</a:t>
            </a:r>
          </a:p>
        </p:txBody>
      </p:sp>
      <p:pic>
        <p:nvPicPr>
          <p:cNvPr id="5" name="Picture 4" descr="MVPLogo">
            <a:extLst>
              <a:ext uri="{FF2B5EF4-FFF2-40B4-BE49-F238E27FC236}">
                <a16:creationId xmlns:a16="http://schemas.microsoft.com/office/drawing/2014/main" id="{76203243-43F2-41DD-B519-1D3464E62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089" y="251228"/>
            <a:ext cx="823912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jdelijke aanduiding voor inhoud 2">
            <a:extLst>
              <a:ext uri="{FF2B5EF4-FFF2-40B4-BE49-F238E27FC236}">
                <a16:creationId xmlns:a16="http://schemas.microsoft.com/office/drawing/2014/main" id="{5C310C8A-C961-4CF9-81EA-DBEAABB6F1C1}"/>
              </a:ext>
            </a:extLst>
          </p:cNvPr>
          <p:cNvSpPr txBox="1">
            <a:spLocks/>
          </p:cNvSpPr>
          <p:nvPr/>
        </p:nvSpPr>
        <p:spPr>
          <a:xfrm>
            <a:off x="505056" y="1506328"/>
            <a:ext cx="8065294" cy="282463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-68580" defTabSz="685800">
              <a:spcBef>
                <a:spcPts val="975"/>
              </a:spcBef>
              <a:defRPr/>
            </a:pPr>
            <a:r>
              <a:rPr 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</a:rPr>
              <a:t>I make SQL Server Fast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DC8D61F-560D-4565-B5E9-2ACF327FF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defRPr/>
            </a:pPr>
            <a:fld id="{CF42404B-840B-4E83-BBDB-6C7857FB5FE3}" type="slidenum">
              <a:rPr lang="en-US">
                <a:solidFill>
                  <a:prstClr val="black">
                    <a:alpha val="80000"/>
                  </a:prstClr>
                </a:solidFill>
                <a:latin typeface="Calibri Light" panose="020F0302020204030204"/>
              </a:rPr>
              <a:pPr defTabSz="342900">
                <a:defRPr/>
              </a:pPr>
              <a:t>2</a:t>
            </a:fld>
            <a:endParaRPr lang="en-US">
              <a:solidFill>
                <a:prstClr val="black">
                  <a:alpha val="80000"/>
                </a:prstClr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8384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an indexed view created?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First: create the view</a:t>
            </a:r>
          </a:p>
          <a:p>
            <a:pPr lvl="1"/>
            <a:r>
              <a:rPr lang="en-US" dirty="0"/>
              <a:t>Reference only base tables, no views</a:t>
            </a:r>
          </a:p>
          <a:p>
            <a:pPr lvl="1"/>
            <a:r>
              <a:rPr lang="en-US" dirty="0"/>
              <a:t>Two-part naming required</a:t>
            </a:r>
          </a:p>
          <a:p>
            <a:pPr lvl="1"/>
            <a:r>
              <a:rPr lang="en-US" dirty="0"/>
              <a:t>Must be schema-bound</a:t>
            </a:r>
          </a:p>
          <a:p>
            <a:pPr lvl="1"/>
            <a:r>
              <a:rPr lang="en-US" dirty="0"/>
              <a:t>Must have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COUNT_BIG(*) </a:t>
            </a:r>
            <a:r>
              <a:rPr lang="en-US" dirty="0"/>
              <a:t>in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SELECT</a:t>
            </a:r>
            <a:r>
              <a:rPr lang="en-US" dirty="0"/>
              <a:t> list if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GROUP BY </a:t>
            </a:r>
            <a:r>
              <a:rPr lang="en-US" dirty="0"/>
              <a:t>is used</a:t>
            </a:r>
          </a:p>
          <a:p>
            <a:pPr lvl="1"/>
            <a:r>
              <a:rPr lang="en-US" dirty="0"/>
              <a:t>Various T-SQL elements not allowed</a:t>
            </a:r>
          </a:p>
          <a:p>
            <a:pPr lvl="2"/>
            <a:r>
              <a:rPr lang="en-US" dirty="0"/>
              <a:t>Necessary to keep automatic updates fast</a:t>
            </a:r>
          </a:p>
          <a:p>
            <a:pPr lvl="1"/>
            <a:r>
              <a:rPr lang="en-US" dirty="0"/>
              <a:t>See Books Online for full list of requirements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88A8036-9A89-00F0-71CB-85F49978D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185692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an indexed view created?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Next: Create the index</a:t>
            </a:r>
          </a:p>
          <a:p>
            <a:pPr lvl="1"/>
            <a:r>
              <a:rPr lang="en-US" dirty="0"/>
              <a:t>Must be a </a:t>
            </a:r>
            <a:r>
              <a:rPr lang="en-US" b="1" dirty="0"/>
              <a:t>clustered</a:t>
            </a:r>
            <a:r>
              <a:rPr lang="en-US" dirty="0"/>
              <a:t> index</a:t>
            </a:r>
          </a:p>
          <a:p>
            <a:pPr lvl="1"/>
            <a:r>
              <a:rPr lang="en-US" dirty="0"/>
              <a:t>Must be a </a:t>
            </a:r>
            <a:r>
              <a:rPr lang="en-US" b="1" dirty="0"/>
              <a:t>unique</a:t>
            </a:r>
            <a:r>
              <a:rPr lang="en-US" dirty="0"/>
              <a:t> index</a:t>
            </a:r>
          </a:p>
          <a:p>
            <a:pPr lvl="1"/>
            <a:r>
              <a:rPr lang="en-US" dirty="0"/>
              <a:t>If query has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GROUP BY</a:t>
            </a:r>
            <a:r>
              <a:rPr lang="en-US" dirty="0"/>
              <a:t>, then only those columns allowed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100" dirty="0"/>
          </a:p>
          <a:p>
            <a:r>
              <a:rPr lang="en-US" dirty="0"/>
              <a:t>Optional: create extra nonclustered indexes</a:t>
            </a:r>
          </a:p>
          <a:p>
            <a:pPr lvl="1"/>
            <a:r>
              <a:rPr lang="en-US" dirty="0"/>
              <a:t>But do you really need them???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4213" y="2875188"/>
            <a:ext cx="7772400" cy="83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2000" dirty="0">
                <a:solidFill>
                  <a:srgbClr val="0000FF"/>
                </a:solidFill>
                <a:latin typeface="Consolas"/>
              </a:rPr>
              <a:t>CREATE</a:t>
            </a:r>
            <a:r>
              <a:rPr lang="en-US" sz="2000" dirty="0">
                <a:solidFill>
                  <a:prstClr val="black"/>
                </a:solidFill>
                <a:latin typeface="Consolas"/>
              </a:rPr>
              <a:t>  </a:t>
            </a:r>
            <a:r>
              <a:rPr lang="en-US" sz="2000" dirty="0">
                <a:solidFill>
                  <a:srgbClr val="0000FF"/>
                </a:solidFill>
                <a:latin typeface="Consolas"/>
              </a:rPr>
              <a:t>UNIQUE</a:t>
            </a:r>
            <a:r>
              <a:rPr lang="en-US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/>
              </a:rPr>
              <a:t>CLUSTERED</a:t>
            </a:r>
            <a:r>
              <a:rPr lang="en-US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/>
              </a:rPr>
              <a:t>INDEX</a:t>
            </a:r>
            <a:r>
              <a:rPr lang="en-US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i="1" dirty="0" err="1">
                <a:solidFill>
                  <a:srgbClr val="008080"/>
                </a:solidFill>
                <a:latin typeface="Consolas"/>
              </a:rPr>
              <a:t>index_name</a:t>
            </a:r>
            <a:endParaRPr lang="en-US" sz="2000" i="1" dirty="0">
              <a:solidFill>
                <a:prstClr val="black"/>
              </a:solidFill>
              <a:latin typeface="Consolas"/>
            </a:endParaRPr>
          </a:p>
          <a:p>
            <a:r>
              <a:rPr lang="nl-NL" sz="2000" dirty="0">
                <a:solidFill>
                  <a:srgbClr val="0000FF"/>
                </a:solidFill>
                <a:latin typeface="Consolas"/>
              </a:rPr>
              <a:t>ON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     </a:t>
            </a:r>
            <a:r>
              <a:rPr lang="nl-NL" sz="2000" i="1" dirty="0" err="1">
                <a:solidFill>
                  <a:srgbClr val="008080"/>
                </a:solidFill>
                <a:latin typeface="Consolas"/>
              </a:rPr>
              <a:t>view_name</a:t>
            </a:r>
            <a:r>
              <a:rPr lang="nl-NL" sz="2000" i="1" dirty="0">
                <a:solidFill>
                  <a:srgbClr val="0000FF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( </a:t>
            </a:r>
            <a:r>
              <a:rPr lang="nl-NL" sz="2000" i="1" dirty="0" err="1">
                <a:solidFill>
                  <a:srgbClr val="008080"/>
                </a:solidFill>
                <a:latin typeface="Consolas"/>
              </a:rPr>
              <a:t>column_name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008080"/>
                </a:solidFill>
                <a:latin typeface="Consolas"/>
              </a:rPr>
              <a:t>[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,...</a:t>
            </a:r>
            <a:r>
              <a:rPr lang="nl-NL" sz="2000" i="1" dirty="0">
                <a:solidFill>
                  <a:srgbClr val="008080"/>
                </a:solidFill>
                <a:latin typeface="Consolas"/>
              </a:rPr>
              <a:t>n</a:t>
            </a:r>
            <a:r>
              <a:rPr lang="nl-NL" sz="2000" dirty="0">
                <a:solidFill>
                  <a:srgbClr val="008080"/>
                </a:solidFill>
                <a:latin typeface="Consolas"/>
              </a:rPr>
              <a:t> ]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)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>
                <a:solidFill>
                  <a:srgbClr val="808080"/>
                </a:solidFill>
                <a:latin typeface="Consolas"/>
              </a:rPr>
              <a:t>;</a:t>
            </a: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A327CEA-8334-5E22-FEE6-7164FA884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420792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" decel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is an indexed view used?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Steps in query optimization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View expansion</a:t>
            </a:r>
          </a:p>
          <a:p>
            <a:pPr marL="1828800" lvl="3" indent="-514350"/>
            <a:r>
              <a:rPr lang="en-US" i="1" dirty="0"/>
              <a:t>All editions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Optimizer </a:t>
            </a:r>
            <a:r>
              <a:rPr lang="en-US" b="1" dirty="0"/>
              <a:t>may</a:t>
            </a:r>
            <a:r>
              <a:rPr lang="en-US" dirty="0"/>
              <a:t> choose to use indexed view</a:t>
            </a:r>
          </a:p>
          <a:p>
            <a:pPr marL="1828800" lvl="3" indent="-514350"/>
            <a:r>
              <a:rPr lang="en-US" i="1" dirty="0"/>
              <a:t>Enterprise Edition only</a:t>
            </a:r>
          </a:p>
          <a:p>
            <a:pPr marL="571500" indent="-514350"/>
            <a:r>
              <a:rPr lang="en-US" dirty="0"/>
              <a:t>View expansion can be overridden</a:t>
            </a:r>
          </a:p>
          <a:p>
            <a:pPr marL="971550" lvl="1" indent="-514350"/>
            <a:r>
              <a:rPr lang="en-US" dirty="0"/>
              <a:t>Results in error if view is not indexed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4213" y="4051301"/>
            <a:ext cx="7772400" cy="52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nl-NL" sz="2000" dirty="0">
                <a:solidFill>
                  <a:srgbClr val="0000FF"/>
                </a:solidFill>
                <a:latin typeface="Consolas"/>
              </a:rPr>
              <a:t>FROM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dirty="0" err="1">
                <a:solidFill>
                  <a:srgbClr val="008080"/>
                </a:solidFill>
                <a:latin typeface="Consolas"/>
              </a:rPr>
              <a:t>view_name</a:t>
            </a:r>
            <a:r>
              <a:rPr lang="nl-NL" sz="2000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b="1" dirty="0">
                <a:solidFill>
                  <a:srgbClr val="0000FF"/>
                </a:solidFill>
                <a:latin typeface="Consolas"/>
              </a:rPr>
              <a:t>WITH </a:t>
            </a:r>
            <a:r>
              <a:rPr lang="nl-NL" sz="2000" b="1" dirty="0">
                <a:solidFill>
                  <a:srgbClr val="808080"/>
                </a:solidFill>
                <a:latin typeface="Consolas"/>
              </a:rPr>
              <a:t>(</a:t>
            </a:r>
            <a:r>
              <a:rPr lang="nl-NL" sz="2000" b="1" dirty="0">
                <a:solidFill>
                  <a:srgbClr val="0000FF"/>
                </a:solidFill>
                <a:latin typeface="Consolas"/>
              </a:rPr>
              <a:t>NOEXPAND</a:t>
            </a:r>
            <a:r>
              <a:rPr lang="nl-NL" sz="2000" b="1" dirty="0">
                <a:solidFill>
                  <a:srgbClr val="808080"/>
                </a:solidFill>
                <a:latin typeface="Consolas"/>
              </a:rPr>
              <a:t>)</a:t>
            </a:r>
            <a:endParaRPr lang="nl-NL" sz="2000" b="1" dirty="0">
              <a:solidFill>
                <a:prstClr val="black"/>
              </a:solidFill>
              <a:latin typeface="Consolas"/>
            </a:endParaRP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D23E925-83B4-4DCF-3784-AE1E028A9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1869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10000" decel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is an indexed view used?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Enterprise Edition:</a:t>
            </a:r>
          </a:p>
          <a:p>
            <a:pPr lvl="1"/>
            <a:r>
              <a:rPr lang="en-US" dirty="0"/>
              <a:t>View used with NOEXPAND hint</a:t>
            </a:r>
          </a:p>
          <a:p>
            <a:pPr lvl="2"/>
            <a:r>
              <a:rPr lang="en-US" dirty="0"/>
              <a:t>Indexed view will </a:t>
            </a:r>
            <a:r>
              <a:rPr lang="en-US" b="1" dirty="0"/>
              <a:t>always</a:t>
            </a:r>
            <a:r>
              <a:rPr lang="en-US" dirty="0"/>
              <a:t> be used</a:t>
            </a:r>
          </a:p>
          <a:p>
            <a:pPr lvl="1"/>
            <a:r>
              <a:rPr lang="en-US" dirty="0"/>
              <a:t>View used without NOEXPAND hint</a:t>
            </a:r>
          </a:p>
          <a:p>
            <a:pPr lvl="2"/>
            <a:r>
              <a:rPr lang="en-US" dirty="0"/>
              <a:t>Indexed view </a:t>
            </a:r>
            <a:r>
              <a:rPr lang="en-US" b="1" dirty="0"/>
              <a:t>may</a:t>
            </a:r>
            <a:r>
              <a:rPr lang="en-US" dirty="0"/>
              <a:t> be used. Not used if alternative is cheaper, or if optimizer finds “fast enough” plan before indexed view matching</a:t>
            </a:r>
          </a:p>
          <a:p>
            <a:pPr lvl="1"/>
            <a:r>
              <a:rPr lang="en-US" dirty="0"/>
              <a:t>View not used</a:t>
            </a:r>
          </a:p>
          <a:p>
            <a:pPr lvl="2"/>
            <a:r>
              <a:rPr lang="en-US" dirty="0"/>
              <a:t>Indexed view </a:t>
            </a:r>
            <a:r>
              <a:rPr lang="en-US" b="1" dirty="0"/>
              <a:t>may still</a:t>
            </a:r>
            <a:r>
              <a:rPr lang="en-US" dirty="0"/>
              <a:t> be used!!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E117C42-5BF5-CFF1-374C-C2A1A803C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290218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is an indexed view used?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Other editions:</a:t>
            </a:r>
          </a:p>
          <a:p>
            <a:pPr lvl="1"/>
            <a:r>
              <a:rPr lang="en-US" dirty="0"/>
              <a:t>View used with NOEXPAND hint</a:t>
            </a:r>
          </a:p>
          <a:p>
            <a:pPr lvl="2"/>
            <a:r>
              <a:rPr lang="en-US" dirty="0"/>
              <a:t>Indexed view will </a:t>
            </a:r>
            <a:r>
              <a:rPr lang="en-US" b="1" dirty="0"/>
              <a:t>always</a:t>
            </a:r>
            <a:r>
              <a:rPr lang="en-US" dirty="0"/>
              <a:t> be used</a:t>
            </a:r>
          </a:p>
          <a:p>
            <a:pPr lvl="1"/>
            <a:r>
              <a:rPr lang="en-US" dirty="0"/>
              <a:t>View used without NOEXPAND hint</a:t>
            </a:r>
          </a:p>
          <a:p>
            <a:pPr lvl="2"/>
            <a:r>
              <a:rPr lang="en-US" dirty="0"/>
              <a:t>Indexed view will </a:t>
            </a:r>
            <a:r>
              <a:rPr lang="en-US" b="1" dirty="0"/>
              <a:t>never</a:t>
            </a:r>
            <a:r>
              <a:rPr lang="en-US" dirty="0"/>
              <a:t> be used</a:t>
            </a:r>
          </a:p>
          <a:p>
            <a:pPr lvl="1"/>
            <a:r>
              <a:rPr lang="en-US" dirty="0"/>
              <a:t>View not used</a:t>
            </a:r>
          </a:p>
          <a:p>
            <a:pPr lvl="2"/>
            <a:r>
              <a:rPr lang="en-US" dirty="0"/>
              <a:t>Indexed view will </a:t>
            </a:r>
            <a:r>
              <a:rPr lang="en-US" b="1" dirty="0"/>
              <a:t>never</a:t>
            </a:r>
            <a:r>
              <a:rPr lang="en-US" dirty="0"/>
              <a:t> be used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57D8BDE-CBAD-3F7B-CEBA-26AE221D2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1DAC416-1DA7-5D47-A410-3659B2160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018" y="1818812"/>
            <a:ext cx="6340789" cy="22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 anchor="ctr" anchorCtr="1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>
              <a:buFontTx/>
              <a:buNone/>
            </a:pPr>
            <a:r>
              <a:rPr lang="en-US" altLang="nl-NL" sz="12000" b="1" dirty="0">
                <a:solidFill>
                  <a:srgbClr val="FF0000"/>
                </a:solidFill>
                <a:latin typeface="Times New Roman" pitchFamily="18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9030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covered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Included columns</a:t>
            </a:r>
          </a:p>
          <a:p>
            <a:r>
              <a:rPr lang="en-US" dirty="0"/>
              <a:t>Filtered indexes</a:t>
            </a:r>
          </a:p>
          <a:p>
            <a:r>
              <a:rPr lang="en-US" dirty="0"/>
              <a:t>Indexed views</a:t>
            </a:r>
          </a:p>
          <a:p>
            <a:r>
              <a:rPr lang="en-US" dirty="0">
                <a:solidFill>
                  <a:srgbClr val="FF0000"/>
                </a:solidFill>
              </a:rPr>
              <a:t>Finding the right indexes</a:t>
            </a:r>
          </a:p>
          <a:p>
            <a:r>
              <a:rPr lang="en-US" dirty="0">
                <a:solidFill>
                  <a:srgbClr val="BDBDBF"/>
                </a:solidFill>
              </a:rPr>
              <a:t>Over-indexing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C46144F-4439-AAF0-E5D4-B95489011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125048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the right indexes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Understanding indexes is key</a:t>
            </a:r>
          </a:p>
          <a:p>
            <a:r>
              <a:rPr lang="en-US" dirty="0"/>
              <a:t>There is no silver bullet.</a:t>
            </a:r>
          </a:p>
          <a:p>
            <a:pPr lvl="5"/>
            <a:endParaRPr lang="en-US" dirty="0"/>
          </a:p>
          <a:p>
            <a:r>
              <a:rPr lang="en-US" dirty="0"/>
              <a:t>DMVs can offer some guidance</a:t>
            </a:r>
          </a:p>
          <a:p>
            <a:pPr lvl="1"/>
            <a:r>
              <a:rPr lang="en-US" dirty="0"/>
              <a:t>Reset when service restarts</a:t>
            </a:r>
          </a:p>
          <a:p>
            <a:pPr lvl="1"/>
            <a:r>
              <a:rPr lang="en-US" dirty="0"/>
              <a:t>Check after a few days uptime, or after a representative test run</a:t>
            </a:r>
          </a:p>
          <a:p>
            <a:pPr lvl="1"/>
            <a:r>
              <a:rPr lang="en-US" dirty="0"/>
              <a:t>Beware of incidental long-running jobs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9DB9C12-C1B3-B9F8-797C-24D4AE229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423028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Index usage stats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interesting columns:</a:t>
            </a:r>
          </a:p>
          <a:p>
            <a:pPr lvl="1"/>
            <a:r>
              <a:rPr lang="en-US" dirty="0" err="1"/>
              <a:t>user_scans</a:t>
            </a:r>
            <a:r>
              <a:rPr lang="en-US" dirty="0"/>
              <a:t>, </a:t>
            </a:r>
            <a:r>
              <a:rPr lang="en-US" dirty="0" err="1"/>
              <a:t>user_seeks</a:t>
            </a:r>
            <a:r>
              <a:rPr lang="en-US" dirty="0"/>
              <a:t>, </a:t>
            </a:r>
            <a:r>
              <a:rPr lang="en-US" dirty="0" err="1"/>
              <a:t>user_lookups</a:t>
            </a:r>
            <a:r>
              <a:rPr lang="en-US" dirty="0"/>
              <a:t> = reads</a:t>
            </a:r>
          </a:p>
          <a:p>
            <a:pPr lvl="1"/>
            <a:r>
              <a:rPr lang="en-US" dirty="0" err="1"/>
              <a:t>user_updates</a:t>
            </a:r>
            <a:r>
              <a:rPr lang="en-US" dirty="0"/>
              <a:t> = writes</a:t>
            </a:r>
          </a:p>
          <a:p>
            <a:r>
              <a:rPr lang="en-US" dirty="0"/>
              <a:t>Reads &lt; writes?</a:t>
            </a:r>
          </a:p>
          <a:p>
            <a:pPr lvl="1"/>
            <a:r>
              <a:rPr lang="en-US" dirty="0"/>
              <a:t>Suspect, but not necessarily bad</a:t>
            </a:r>
          </a:p>
          <a:p>
            <a:r>
              <a:rPr lang="en-US" dirty="0"/>
              <a:t>Reads &gt; writes?</a:t>
            </a:r>
          </a:p>
          <a:p>
            <a:pPr lvl="1"/>
            <a:r>
              <a:rPr lang="en-US" dirty="0"/>
              <a:t>Not suspect, but not necessarily good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3166577-5DC9-A66F-583C-74F535DE5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284444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Missing indexes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Added when optimizer thinks that an index would help</a:t>
            </a:r>
          </a:p>
          <a:p>
            <a:pPr lvl="1"/>
            <a:r>
              <a:rPr lang="en-US" dirty="0"/>
              <a:t>Indication of estimated cost saving</a:t>
            </a:r>
          </a:p>
          <a:p>
            <a:pPr lvl="1"/>
            <a:r>
              <a:rPr lang="en-US" dirty="0"/>
              <a:t>No indication of cost of keeping index updated</a:t>
            </a:r>
          </a:p>
          <a:p>
            <a:pPr lvl="1"/>
            <a:r>
              <a:rPr lang="en-US" dirty="0"/>
              <a:t>Best index for that query only</a:t>
            </a:r>
          </a:p>
          <a:p>
            <a:pPr lvl="1"/>
            <a:r>
              <a:rPr lang="en-US" dirty="0"/>
              <a:t>Loves to INCLUDE columns</a:t>
            </a:r>
          </a:p>
          <a:p>
            <a:pPr lvl="1"/>
            <a:endParaRPr lang="en-US" dirty="0"/>
          </a:p>
          <a:p>
            <a:r>
              <a:rPr lang="en-US" dirty="0"/>
              <a:t>Try to combine multiple recommendations into single index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A738CAB-D8D7-3C2B-893E-BA8376B4D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181EC06C-8B27-5EB6-13AC-9706CE675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018" y="1818812"/>
            <a:ext cx="6340789" cy="22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 anchor="ctr" anchorCtr="1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>
              <a:buFontTx/>
              <a:buNone/>
            </a:pPr>
            <a:r>
              <a:rPr lang="en-US" altLang="nl-NL" sz="12000" b="1" dirty="0">
                <a:solidFill>
                  <a:srgbClr val="FF0000"/>
                </a:solidFill>
                <a:latin typeface="Times New Roman" pitchFamily="18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99681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covered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Included columns</a:t>
            </a:r>
          </a:p>
          <a:p>
            <a:r>
              <a:rPr lang="en-US" dirty="0"/>
              <a:t>Filtered indexes</a:t>
            </a:r>
          </a:p>
          <a:p>
            <a:r>
              <a:rPr lang="en-US" dirty="0"/>
              <a:t>Indexed views</a:t>
            </a:r>
          </a:p>
          <a:p>
            <a:r>
              <a:rPr lang="en-US" dirty="0"/>
              <a:t>Finding the right indexes</a:t>
            </a:r>
          </a:p>
          <a:p>
            <a:r>
              <a:rPr lang="en-US" dirty="0">
                <a:solidFill>
                  <a:srgbClr val="FF0000"/>
                </a:solidFill>
              </a:rPr>
              <a:t>Over-indexing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CC0FCAC-0101-5ACC-A64C-647D42239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158628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Hugo Kornelis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I make SQLServerFast.com</a:t>
            </a:r>
          </a:p>
          <a:p>
            <a:pPr lvl="1"/>
            <a:r>
              <a:rPr lang="en-US" sz="2000" dirty="0"/>
              <a:t>Execution Plan Reference: https://sqlserverfast.com/epr</a:t>
            </a:r>
          </a:p>
          <a:p>
            <a:pPr lvl="1"/>
            <a:r>
              <a:rPr lang="en-US" sz="2000" dirty="0"/>
              <a:t>Execution Plan Video training: https://sqlserverfast.com/video</a:t>
            </a:r>
          </a:p>
          <a:p>
            <a:pPr lvl="1"/>
            <a:r>
              <a:rPr lang="en-US" sz="2000" dirty="0"/>
              <a:t>Link to YouTube channel</a:t>
            </a:r>
          </a:p>
          <a:p>
            <a:pPr lvl="1"/>
            <a:r>
              <a:rPr lang="en-US" sz="2000" dirty="0"/>
              <a:t>Other content</a:t>
            </a:r>
          </a:p>
          <a:p>
            <a:pPr lvl="2"/>
            <a:r>
              <a:rPr lang="en-US" sz="2000" dirty="0"/>
              <a:t>Blog: https://sqlserverfast.com/blog</a:t>
            </a:r>
          </a:p>
          <a:p>
            <a:pPr lvl="2"/>
            <a:r>
              <a:rPr lang="en-US" sz="2000" dirty="0"/>
              <a:t>Articles: https://sqlserverfast.com/articles</a:t>
            </a:r>
          </a:p>
          <a:p>
            <a:pPr lvl="3"/>
            <a:r>
              <a:rPr lang="en-US" sz="1800" dirty="0"/>
              <a:t>Longer, even more detailed in-depth information</a:t>
            </a:r>
            <a:endParaRPr lang="en-US" sz="2000" dirty="0"/>
          </a:p>
          <a:p>
            <a:pPr lvl="2"/>
            <a:r>
              <a:rPr lang="en-US" sz="2000" dirty="0"/>
              <a:t>Resources</a:t>
            </a:r>
          </a:p>
          <a:p>
            <a:pPr lvl="3"/>
            <a:r>
              <a:rPr lang="en-US" sz="1800" dirty="0"/>
              <a:t>Deck and demo for this session (and others)</a:t>
            </a:r>
          </a:p>
          <a:p>
            <a:pPr lvl="3"/>
            <a:r>
              <a:rPr lang="en-US" sz="1800" dirty="0"/>
              <a:t>Go to sqlserverfast.com, then Other / Presentations / Presentation resources</a:t>
            </a:r>
            <a:endParaRPr lang="en-US" dirty="0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516F5CE-6331-4524-9837-7557DC682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  <p:pic>
        <p:nvPicPr>
          <p:cNvPr id="5" name="Picture 4" descr="MVPLogo">
            <a:extLst>
              <a:ext uri="{FF2B5EF4-FFF2-40B4-BE49-F238E27FC236}">
                <a16:creationId xmlns:a16="http://schemas.microsoft.com/office/drawing/2014/main" id="{76203243-43F2-41DD-B519-1D3464E62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089" y="251228"/>
            <a:ext cx="823912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3ECCC20-1C78-44A0-9459-122BE3007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404B-840B-4E83-BBDB-6C7857FB5FE3}" type="slidenum">
              <a:rPr lang="en-US" noProof="0" smtClean="0"/>
              <a:t>3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25857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Over-indexing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Indexes hurt performance in multiple ways</a:t>
            </a:r>
          </a:p>
          <a:p>
            <a:pPr lvl="1"/>
            <a:r>
              <a:rPr lang="en-US" dirty="0"/>
              <a:t>Extra work on all data modifications</a:t>
            </a:r>
          </a:p>
          <a:p>
            <a:pPr lvl="1"/>
            <a:r>
              <a:rPr lang="en-US" dirty="0"/>
              <a:t>Increased compilation time and less chance of finding the best plan</a:t>
            </a:r>
          </a:p>
          <a:p>
            <a:pPr lvl="1"/>
            <a:r>
              <a:rPr lang="en-US" dirty="0"/>
              <a:t>Increased backup size</a:t>
            </a:r>
          </a:p>
          <a:p>
            <a:pPr lvl="1"/>
            <a:r>
              <a:rPr lang="en-US" dirty="0"/>
              <a:t>Extra index maintenance required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C15A607-D9B1-5224-C0D0-ED6EC7AB1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7C7C88D-6C3A-D0E6-7956-D08442B610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018" y="1818812"/>
            <a:ext cx="6340789" cy="22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 anchor="ctr" anchorCtr="1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>
              <a:buFontTx/>
              <a:buNone/>
            </a:pPr>
            <a:r>
              <a:rPr lang="en-US" altLang="nl-NL" sz="12000" b="1" dirty="0">
                <a:solidFill>
                  <a:srgbClr val="FF0000"/>
                </a:solidFill>
                <a:latin typeface="Times New Roman" pitchFamily="18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93367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7E3472-9757-4F2B-BDFE-0137C3F55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 H E   </a:t>
            </a:r>
            <a:r>
              <a:rPr lang="en-US" b="1" dirty="0" err="1"/>
              <a:t>E</a:t>
            </a:r>
            <a:r>
              <a:rPr lang="en-US" b="1" dirty="0"/>
              <a:t> N D</a:t>
            </a:r>
          </a:p>
        </p:txBody>
      </p:sp>
      <p:sp>
        <p:nvSpPr>
          <p:cNvPr id="4" name="Tijdelijke aanduiding voor inhoud 1">
            <a:extLst>
              <a:ext uri="{FF2B5EF4-FFF2-40B4-BE49-F238E27FC236}">
                <a16:creationId xmlns:a16="http://schemas.microsoft.com/office/drawing/2014/main" id="{4555743D-B5F9-4365-91BC-42113393F4AC}"/>
              </a:ext>
            </a:extLst>
          </p:cNvPr>
          <p:cNvSpPr txBox="1">
            <a:spLocks/>
          </p:cNvSpPr>
          <p:nvPr/>
        </p:nvSpPr>
        <p:spPr>
          <a:xfrm>
            <a:off x="107505" y="1385456"/>
            <a:ext cx="8932168" cy="3232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9pPr>
          </a:lstStyle>
          <a:p>
            <a:pPr marL="342900" lvl="1" algn="ctr" defTabSz="342900"/>
            <a:r>
              <a:rPr lang="en-US" sz="5600" dirty="0">
                <a:solidFill>
                  <a:prstClr val="black"/>
                </a:solidFill>
              </a:rPr>
              <a:t>Email: hugo@perFact.info</a:t>
            </a:r>
          </a:p>
          <a:p>
            <a:pPr marL="342900" lvl="1" algn="ctr" defTabSz="342900"/>
            <a:r>
              <a:rPr lang="en-US" sz="5600" dirty="0">
                <a:solidFill>
                  <a:prstClr val="black"/>
                </a:solidFill>
              </a:rPr>
              <a:t>Twitter: @</a:t>
            </a:r>
            <a:r>
              <a:rPr lang="en-US" sz="5600" dirty="0" err="1">
                <a:solidFill>
                  <a:prstClr val="black"/>
                </a:solidFill>
              </a:rPr>
              <a:t>Hugo_Kornelis</a:t>
            </a:r>
            <a:endParaRPr lang="en-US" sz="5600" dirty="0">
              <a:solidFill>
                <a:prstClr val="black"/>
              </a:solidFill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A1F2986-287C-42A6-A782-A68BB8AE2657}"/>
              </a:ext>
            </a:extLst>
          </p:cNvPr>
          <p:cNvSpPr txBox="1">
            <a:spLocks noChangeArrowheads="1"/>
          </p:cNvSpPr>
          <p:nvPr/>
        </p:nvSpPr>
        <p:spPr>
          <a:xfrm>
            <a:off x="1442435" y="821958"/>
            <a:ext cx="6259132" cy="3442282"/>
          </a:xfrm>
          <a:prstGeom prst="rect">
            <a:avLst/>
          </a:prstGeom>
          <a:noFill/>
        </p:spPr>
        <p:txBody>
          <a:bodyPr anchor="ctr" anchorCtr="1"/>
          <a:lstStyle>
            <a:lvl1pPr marL="259660" indent="-259660" algn="l" defTabSz="68604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22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1pPr>
            <a:lvl2pPr marL="472868" indent="-213207" algn="l" defTabSz="68604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tabLst>
                <a:tab pos="472868" algn="l"/>
              </a:tabLst>
              <a:defRPr sz="16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2pPr>
            <a:lvl3pPr marL="686074" indent="-213207" algn="l" defTabSz="68604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16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3pPr>
            <a:lvl4pPr marL="1112489" indent="-167946" algn="l" defTabSz="68604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tabLst>
                <a:tab pos="686074" algn="l"/>
              </a:tabLst>
              <a:defRPr sz="16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4pPr>
            <a:lvl5pPr marL="1285199" indent="-172710" algn="l" defTabSz="68604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16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5pPr>
            <a:lvl6pPr marL="1886629" indent="-171512" algn="l" defTabSz="68604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652" indent="-171512" algn="l" defTabSz="68604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676" indent="-171512" algn="l" defTabSz="68604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700" indent="-171512" algn="l" defTabSz="68604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4745" indent="-194745" algn="ctr" defTabSz="514535">
              <a:buNone/>
            </a:pPr>
            <a:r>
              <a:rPr lang="en-US" sz="9600" dirty="0">
                <a:solidFill>
                  <a:srgbClr val="FF0000"/>
                </a:solidFill>
                <a:latin typeface="Calibri Light" panose="020F0302020204030204"/>
              </a:rPr>
              <a:t>Questions?</a:t>
            </a: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585E4AC-8A19-4BAC-9BF2-1ADF13A49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r>
              <a:rPr lang="en-US">
                <a:solidFill>
                  <a:prstClr val="black">
                    <a:alpha val="80000"/>
                  </a:prstClr>
                </a:solidFill>
                <a:latin typeface="Calibri Light" panose="020F0302020204030204"/>
              </a:rPr>
              <a:t>Advanced Indexing -  © Hugo Kornelis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8B2ECB4-99B2-4A6E-9162-D9DDB7918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CF42404B-840B-4E83-BBDB-6C7857FB5FE3}" type="slidenum">
              <a:rPr lang="en-US">
                <a:solidFill>
                  <a:prstClr val="black">
                    <a:alpha val="80000"/>
                  </a:prstClr>
                </a:solidFill>
                <a:latin typeface="Calibri Light" panose="020F0302020204030204"/>
              </a:rPr>
              <a:pPr defTabSz="342900"/>
              <a:t>31</a:t>
            </a:fld>
            <a:endParaRPr lang="en-US">
              <a:solidFill>
                <a:prstClr val="black">
                  <a:alpha val="80000"/>
                </a:prstClr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2728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44444E-6 -3.33848E-6 L 0.16944 -0.297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72" y="-1490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5" grpI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7E3472-9757-4F2B-BDFE-0137C3F55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 H E   </a:t>
            </a:r>
            <a:r>
              <a:rPr lang="en-US" b="1" dirty="0" err="1"/>
              <a:t>E</a:t>
            </a:r>
            <a:r>
              <a:rPr lang="en-US" b="1" dirty="0"/>
              <a:t> N D</a:t>
            </a:r>
          </a:p>
        </p:txBody>
      </p:sp>
      <p:sp>
        <p:nvSpPr>
          <p:cNvPr id="4" name="Tijdelijke aanduiding voor inhoud 1">
            <a:extLst>
              <a:ext uri="{FF2B5EF4-FFF2-40B4-BE49-F238E27FC236}">
                <a16:creationId xmlns:a16="http://schemas.microsoft.com/office/drawing/2014/main" id="{4555743D-B5F9-4365-91BC-42113393F4AC}"/>
              </a:ext>
            </a:extLst>
          </p:cNvPr>
          <p:cNvSpPr txBox="1">
            <a:spLocks/>
          </p:cNvSpPr>
          <p:nvPr/>
        </p:nvSpPr>
        <p:spPr>
          <a:xfrm>
            <a:off x="107505" y="1385456"/>
            <a:ext cx="8932168" cy="3232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72" charset="0"/>
                <a:ea typeface="ＭＳ Ｐゴシック" pitchFamily="-72" charset="-128"/>
                <a:cs typeface="ＭＳ Ｐゴシック" pitchFamily="-72" charset="-128"/>
              </a:defRPr>
            </a:lvl9pPr>
          </a:lstStyle>
          <a:p>
            <a:pPr marL="342900" lvl="1" algn="ctr" defTabSz="342900"/>
            <a:r>
              <a:rPr lang="en-US" sz="5600" dirty="0">
                <a:solidFill>
                  <a:prstClr val="black"/>
                </a:solidFill>
              </a:rPr>
              <a:t>Email: hugo@perFact.info</a:t>
            </a:r>
          </a:p>
          <a:p>
            <a:pPr marL="342900" lvl="1" algn="ctr" defTabSz="342900"/>
            <a:r>
              <a:rPr lang="en-US" sz="5600" dirty="0">
                <a:solidFill>
                  <a:prstClr val="black"/>
                </a:solidFill>
              </a:rPr>
              <a:t>Twitter: @</a:t>
            </a:r>
            <a:r>
              <a:rPr lang="en-US" sz="5600" dirty="0" err="1">
                <a:solidFill>
                  <a:prstClr val="black"/>
                </a:solidFill>
              </a:rPr>
              <a:t>Hugo_Kornelis</a:t>
            </a:r>
            <a:endParaRPr lang="en-US" sz="5600" dirty="0">
              <a:solidFill>
                <a:prstClr val="black"/>
              </a:solidFill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A1F2986-287C-42A6-A782-A68BB8AE2657}"/>
              </a:ext>
            </a:extLst>
          </p:cNvPr>
          <p:cNvSpPr txBox="1">
            <a:spLocks noChangeArrowheads="1"/>
          </p:cNvSpPr>
          <p:nvPr/>
        </p:nvSpPr>
        <p:spPr>
          <a:xfrm>
            <a:off x="2994336" y="219033"/>
            <a:ext cx="6259132" cy="1579952"/>
          </a:xfrm>
          <a:prstGeom prst="rect">
            <a:avLst/>
          </a:prstGeom>
          <a:noFill/>
        </p:spPr>
        <p:txBody>
          <a:bodyPr anchor="ctr" anchorCtr="1"/>
          <a:lstStyle>
            <a:lvl1pPr marL="259660" indent="-259660" algn="l" defTabSz="68604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22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1pPr>
            <a:lvl2pPr marL="472868" indent="-213207" algn="l" defTabSz="68604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tabLst>
                <a:tab pos="472868" algn="l"/>
              </a:tabLst>
              <a:defRPr sz="16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2pPr>
            <a:lvl3pPr marL="686074" indent="-213207" algn="l" defTabSz="68604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16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3pPr>
            <a:lvl4pPr marL="1112489" indent="-167946" algn="l" defTabSz="68604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tabLst>
                <a:tab pos="686074" algn="l"/>
              </a:tabLst>
              <a:defRPr sz="16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4pPr>
            <a:lvl5pPr marL="1285199" indent="-172710" algn="l" defTabSz="68604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16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5pPr>
            <a:lvl6pPr marL="1886629" indent="-171512" algn="l" defTabSz="68604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652" indent="-171512" algn="l" defTabSz="68604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676" indent="-171512" algn="l" defTabSz="68604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700" indent="-171512" algn="l" defTabSz="68604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4745" indent="-194745" algn="ctr" defTabSz="514535">
              <a:buNone/>
            </a:pPr>
            <a:r>
              <a:rPr lang="en-US" sz="9600" dirty="0">
                <a:solidFill>
                  <a:srgbClr val="FF0000"/>
                </a:solidFill>
                <a:latin typeface="Calibri Light" panose="020F0302020204030204"/>
              </a:rPr>
              <a:t>Questions?</a:t>
            </a: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1EA6691-4FC1-4336-91D2-581E90E57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r>
              <a:rPr lang="en-US">
                <a:solidFill>
                  <a:prstClr val="black">
                    <a:alpha val="80000"/>
                  </a:prstClr>
                </a:solidFill>
                <a:latin typeface="Calibri Light" panose="020F0302020204030204"/>
              </a:rPr>
              <a:t>Advanced Indexing -  © Hugo Kornelis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BE3ECE7-BC5F-4BA3-A0B4-F589EC59F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CF42404B-840B-4E83-BBDB-6C7857FB5FE3}" type="slidenum">
              <a:rPr lang="en-US">
                <a:solidFill>
                  <a:prstClr val="black">
                    <a:alpha val="80000"/>
                  </a:prstClr>
                </a:solidFill>
                <a:latin typeface="Calibri Light" panose="020F0302020204030204"/>
              </a:rPr>
              <a:pPr defTabSz="342900"/>
              <a:t>32</a:t>
            </a:fld>
            <a:endParaRPr lang="en-US">
              <a:solidFill>
                <a:prstClr val="black">
                  <a:alpha val="80000"/>
                </a:prstClr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0864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Hugo Kornelis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make SQLServerFast.com</a:t>
            </a:r>
          </a:p>
          <a:p>
            <a:r>
              <a:rPr lang="en-US" dirty="0"/>
              <a:t>I do other community things</a:t>
            </a:r>
          </a:p>
          <a:p>
            <a:r>
              <a:rPr lang="en-US" dirty="0"/>
              <a:t>I work (consulting, training)</a:t>
            </a:r>
          </a:p>
          <a:p>
            <a:r>
              <a:rPr lang="en-US" dirty="0"/>
              <a:t>Contact details</a:t>
            </a:r>
          </a:p>
          <a:p>
            <a:pPr lvl="1"/>
            <a:r>
              <a:rPr lang="en-US" dirty="0"/>
              <a:t>Email: hugo@perFact.info</a:t>
            </a:r>
          </a:p>
          <a:p>
            <a:pPr lvl="1"/>
            <a:r>
              <a:rPr lang="en-US" dirty="0"/>
              <a:t>Twitter: @</a:t>
            </a:r>
            <a:r>
              <a:rPr lang="en-US" dirty="0" err="1"/>
              <a:t>Hugo_Kornelis</a:t>
            </a:r>
            <a:endParaRPr lang="nl-NL" dirty="0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516F5CE-6331-4524-9837-7557DC682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  <p:pic>
        <p:nvPicPr>
          <p:cNvPr id="5" name="Picture 4" descr="MVPLogo">
            <a:extLst>
              <a:ext uri="{FF2B5EF4-FFF2-40B4-BE49-F238E27FC236}">
                <a16:creationId xmlns:a16="http://schemas.microsoft.com/office/drawing/2014/main" id="{76203243-43F2-41DD-B519-1D3464E62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089" y="251228"/>
            <a:ext cx="823912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1410808-12B0-469B-B005-FAB898F11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404B-840B-4E83-BBDB-6C7857FB5FE3}" type="slidenum">
              <a:rPr lang="en-US" noProof="0" smtClean="0"/>
              <a:t>4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8270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220000" y="2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220000" y="2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.00123 L 0.21007 -0.2984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3" y="-150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0494E-6 L 0.20677 -0.21728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0" y="-10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covered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Included columns</a:t>
            </a:r>
          </a:p>
          <a:p>
            <a:r>
              <a:rPr lang="en-US" dirty="0"/>
              <a:t>Filtered indexes</a:t>
            </a:r>
          </a:p>
          <a:p>
            <a:r>
              <a:rPr lang="en-US" dirty="0"/>
              <a:t>Indexed views</a:t>
            </a:r>
          </a:p>
          <a:p>
            <a:r>
              <a:rPr lang="en-US" dirty="0"/>
              <a:t>Finding the right indexes</a:t>
            </a:r>
          </a:p>
          <a:p>
            <a:r>
              <a:rPr lang="en-US" dirty="0"/>
              <a:t>Over-indexing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DABEA30-AC92-38A5-03E8-750B6D06B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22106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</a:t>
            </a:r>
            <a:r>
              <a:rPr lang="en-US" b="1" dirty="0"/>
              <a:t>NOT</a:t>
            </a:r>
            <a:r>
              <a:rPr lang="en-US" dirty="0"/>
              <a:t> covered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Index maintenance</a:t>
            </a:r>
          </a:p>
          <a:p>
            <a:r>
              <a:rPr lang="en-US" dirty="0"/>
              <a:t>“New” index types</a:t>
            </a:r>
          </a:p>
          <a:p>
            <a:pPr lvl="1"/>
            <a:r>
              <a:rPr lang="en-US" dirty="0"/>
              <a:t>Columnstore indexes</a:t>
            </a:r>
          </a:p>
          <a:p>
            <a:pPr lvl="1"/>
            <a:r>
              <a:rPr lang="en-US" dirty="0"/>
              <a:t>Memory-optimized indexes</a:t>
            </a:r>
          </a:p>
          <a:p>
            <a:r>
              <a:rPr lang="en-US" dirty="0"/>
              <a:t>Specialized index types</a:t>
            </a:r>
          </a:p>
          <a:p>
            <a:pPr lvl="1"/>
            <a:r>
              <a:rPr lang="en-US" dirty="0"/>
              <a:t>XML indexes</a:t>
            </a:r>
          </a:p>
          <a:p>
            <a:pPr lvl="1"/>
            <a:r>
              <a:rPr lang="en-US" dirty="0"/>
              <a:t>Free-text indexes</a:t>
            </a:r>
          </a:p>
          <a:p>
            <a:pPr lvl="1"/>
            <a:r>
              <a:rPr lang="en-US" dirty="0"/>
              <a:t>Spatial indexes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20300CD-DCDA-1EB8-87D4-071C5B651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227792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covered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Included columns</a:t>
            </a:r>
          </a:p>
          <a:p>
            <a:r>
              <a:rPr lang="en-US" dirty="0">
                <a:solidFill>
                  <a:srgbClr val="BDBDBF"/>
                </a:solidFill>
              </a:rPr>
              <a:t>Filtered indexes</a:t>
            </a:r>
          </a:p>
          <a:p>
            <a:r>
              <a:rPr lang="en-US" dirty="0">
                <a:solidFill>
                  <a:srgbClr val="BDBDBF"/>
                </a:solidFill>
              </a:rPr>
              <a:t>Indexed views</a:t>
            </a:r>
          </a:p>
          <a:p>
            <a:r>
              <a:rPr lang="en-US" dirty="0">
                <a:solidFill>
                  <a:srgbClr val="BDBDBF"/>
                </a:solidFill>
              </a:rPr>
              <a:t>Finding the right indexes</a:t>
            </a:r>
          </a:p>
          <a:p>
            <a:r>
              <a:rPr lang="en-US" dirty="0">
                <a:solidFill>
                  <a:srgbClr val="BDBDBF"/>
                </a:solidFill>
              </a:rPr>
              <a:t>Over-indexing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BE23-1565-7B4A-A660-ADF397564F8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B16B0B-2C38-7518-4221-B8617E029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47888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330DFDB7-9EA8-84F5-BE11-07F336200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AB51-BDCC-4F95-83CF-1CBB2D34E9E5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08" y="710166"/>
            <a:ext cx="3500000" cy="4433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850" y="710167"/>
            <a:ext cx="3740001" cy="440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AutoShape 85"/>
          <p:cNvCxnSpPr>
            <a:cxnSpLocks noChangeShapeType="1"/>
            <a:stCxn id="8" idx="6"/>
            <a:endCxn id="51" idx="2"/>
          </p:cNvCxnSpPr>
          <p:nvPr/>
        </p:nvCxnSpPr>
        <p:spPr bwMode="auto">
          <a:xfrm flipV="1">
            <a:off x="2933700" y="3891218"/>
            <a:ext cx="292100" cy="1132587"/>
          </a:xfrm>
          <a:prstGeom prst="curvedConnector3">
            <a:avLst>
              <a:gd name="adj1" fmla="val 50000"/>
            </a:avLst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Oval 86"/>
          <p:cNvSpPr>
            <a:spLocks noChangeArrowheads="1"/>
          </p:cNvSpPr>
          <p:nvPr/>
        </p:nvSpPr>
        <p:spPr bwMode="auto">
          <a:xfrm>
            <a:off x="2630491" y="4930776"/>
            <a:ext cx="303211" cy="186058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9" name="Line 87"/>
          <p:cNvSpPr>
            <a:spLocks noChangeShapeType="1"/>
          </p:cNvSpPr>
          <p:nvPr/>
        </p:nvSpPr>
        <p:spPr bwMode="auto">
          <a:xfrm>
            <a:off x="1982788" y="1015556"/>
            <a:ext cx="0" cy="44767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0" name="Line 88"/>
          <p:cNvSpPr>
            <a:spLocks noChangeShapeType="1"/>
          </p:cNvSpPr>
          <p:nvPr/>
        </p:nvSpPr>
        <p:spPr bwMode="auto">
          <a:xfrm>
            <a:off x="1979612" y="4017072"/>
            <a:ext cx="0" cy="79102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1" name="Line 89"/>
          <p:cNvSpPr>
            <a:spLocks noChangeShapeType="1"/>
          </p:cNvSpPr>
          <p:nvPr/>
        </p:nvSpPr>
        <p:spPr bwMode="auto">
          <a:xfrm>
            <a:off x="3165475" y="4017271"/>
            <a:ext cx="0" cy="2159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2" name="Oval 90"/>
          <p:cNvSpPr>
            <a:spLocks noChangeArrowheads="1"/>
          </p:cNvSpPr>
          <p:nvPr/>
        </p:nvSpPr>
        <p:spPr bwMode="auto">
          <a:xfrm>
            <a:off x="2698752" y="1112393"/>
            <a:ext cx="317500" cy="187325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cxnSp>
        <p:nvCxnSpPr>
          <p:cNvPr id="13" name="AutoShape 91"/>
          <p:cNvCxnSpPr>
            <a:cxnSpLocks noChangeShapeType="1"/>
            <a:stCxn id="12" idx="2"/>
          </p:cNvCxnSpPr>
          <p:nvPr/>
        </p:nvCxnSpPr>
        <p:spPr bwMode="auto">
          <a:xfrm rot="10800000" flipV="1">
            <a:off x="1879600" y="1206055"/>
            <a:ext cx="819152" cy="1054545"/>
          </a:xfrm>
          <a:prstGeom prst="curvedConnector2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Oval 92"/>
          <p:cNvSpPr>
            <a:spLocks noChangeArrowheads="1"/>
          </p:cNvSpPr>
          <p:nvPr/>
        </p:nvSpPr>
        <p:spPr bwMode="auto">
          <a:xfrm>
            <a:off x="2077245" y="2854763"/>
            <a:ext cx="317500" cy="136899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cxnSp>
        <p:nvCxnSpPr>
          <p:cNvPr id="15" name="AutoShape 93"/>
          <p:cNvCxnSpPr>
            <a:cxnSpLocks noChangeShapeType="1"/>
            <a:stCxn id="14" idx="6"/>
          </p:cNvCxnSpPr>
          <p:nvPr/>
        </p:nvCxnSpPr>
        <p:spPr bwMode="auto">
          <a:xfrm>
            <a:off x="2394745" y="2923214"/>
            <a:ext cx="150812" cy="823287"/>
          </a:xfrm>
          <a:prstGeom prst="curvedConnector2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Line 94"/>
          <p:cNvSpPr>
            <a:spLocks noChangeShapeType="1"/>
          </p:cNvSpPr>
          <p:nvPr/>
        </p:nvSpPr>
        <p:spPr bwMode="auto">
          <a:xfrm>
            <a:off x="1352551" y="2520506"/>
            <a:ext cx="0" cy="92119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7" name="Line 95"/>
          <p:cNvSpPr>
            <a:spLocks noChangeShapeType="1"/>
          </p:cNvSpPr>
          <p:nvPr/>
        </p:nvSpPr>
        <p:spPr bwMode="auto">
          <a:xfrm>
            <a:off x="1979612" y="4772374"/>
            <a:ext cx="0" cy="194222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8" name="Line 96"/>
          <p:cNvSpPr>
            <a:spLocks noChangeShapeType="1"/>
          </p:cNvSpPr>
          <p:nvPr/>
        </p:nvSpPr>
        <p:spPr bwMode="auto">
          <a:xfrm>
            <a:off x="3165475" y="4233172"/>
            <a:ext cx="0" cy="20071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9" name="Line 97"/>
          <p:cNvSpPr>
            <a:spLocks noChangeShapeType="1"/>
          </p:cNvSpPr>
          <p:nvPr/>
        </p:nvSpPr>
        <p:spPr bwMode="auto">
          <a:xfrm>
            <a:off x="6282312" y="1017937"/>
            <a:ext cx="0" cy="931514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20" name="Oval 98"/>
          <p:cNvSpPr>
            <a:spLocks noChangeArrowheads="1"/>
          </p:cNvSpPr>
          <p:nvPr/>
        </p:nvSpPr>
        <p:spPr bwMode="auto">
          <a:xfrm>
            <a:off x="6699251" y="1344502"/>
            <a:ext cx="317500" cy="176785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cxnSp>
        <p:nvCxnSpPr>
          <p:cNvPr id="21" name="AutoShape 99"/>
          <p:cNvCxnSpPr>
            <a:cxnSpLocks noChangeShapeType="1"/>
            <a:stCxn id="20" idx="6"/>
          </p:cNvCxnSpPr>
          <p:nvPr/>
        </p:nvCxnSpPr>
        <p:spPr bwMode="auto">
          <a:xfrm>
            <a:off x="7016753" y="1432895"/>
            <a:ext cx="465137" cy="827705"/>
          </a:xfrm>
          <a:prstGeom prst="curvedConnector2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Oval 100"/>
          <p:cNvSpPr>
            <a:spLocks noChangeArrowheads="1"/>
          </p:cNvSpPr>
          <p:nvPr/>
        </p:nvSpPr>
        <p:spPr bwMode="auto">
          <a:xfrm>
            <a:off x="2713835" y="4762527"/>
            <a:ext cx="142875" cy="144462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23" name="Oval 101"/>
          <p:cNvSpPr>
            <a:spLocks noChangeArrowheads="1"/>
          </p:cNvSpPr>
          <p:nvPr/>
        </p:nvSpPr>
        <p:spPr bwMode="auto">
          <a:xfrm>
            <a:off x="3903665" y="4137374"/>
            <a:ext cx="142875" cy="144462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cxnSp>
        <p:nvCxnSpPr>
          <p:cNvPr id="24" name="AutoShape 102"/>
          <p:cNvCxnSpPr>
            <a:cxnSpLocks noChangeShapeType="1"/>
            <a:stCxn id="22" idx="6"/>
            <a:endCxn id="48" idx="2"/>
          </p:cNvCxnSpPr>
          <p:nvPr/>
        </p:nvCxnSpPr>
        <p:spPr bwMode="auto">
          <a:xfrm flipV="1">
            <a:off x="2856708" y="898080"/>
            <a:ext cx="3495454" cy="3936679"/>
          </a:xfrm>
          <a:prstGeom prst="curvedConnector3">
            <a:avLst>
              <a:gd name="adj1" fmla="val 37102"/>
            </a:avLst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Line 103"/>
          <p:cNvSpPr>
            <a:spLocks noChangeShapeType="1"/>
          </p:cNvSpPr>
          <p:nvPr/>
        </p:nvSpPr>
        <p:spPr bwMode="auto">
          <a:xfrm>
            <a:off x="6209287" y="1017937"/>
            <a:ext cx="0" cy="402431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cxnSp>
        <p:nvCxnSpPr>
          <p:cNvPr id="26" name="AutoShape 104"/>
          <p:cNvCxnSpPr>
            <a:cxnSpLocks noChangeShapeType="1"/>
            <a:stCxn id="23" idx="6"/>
            <a:endCxn id="48" idx="2"/>
          </p:cNvCxnSpPr>
          <p:nvPr/>
        </p:nvCxnSpPr>
        <p:spPr bwMode="auto">
          <a:xfrm flipV="1">
            <a:off x="4046538" y="898079"/>
            <a:ext cx="2305624" cy="3311526"/>
          </a:xfrm>
          <a:prstGeom prst="curvedConnector3">
            <a:avLst>
              <a:gd name="adj1" fmla="val 50000"/>
            </a:avLst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Line 105"/>
          <p:cNvSpPr>
            <a:spLocks noChangeShapeType="1"/>
          </p:cNvSpPr>
          <p:nvPr/>
        </p:nvSpPr>
        <p:spPr bwMode="auto">
          <a:xfrm>
            <a:off x="6967538" y="2520507"/>
            <a:ext cx="0" cy="921194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28" name="Oval 106"/>
          <p:cNvSpPr>
            <a:spLocks noChangeArrowheads="1"/>
          </p:cNvSpPr>
          <p:nvPr/>
        </p:nvSpPr>
        <p:spPr bwMode="auto">
          <a:xfrm>
            <a:off x="7362826" y="2639310"/>
            <a:ext cx="317500" cy="168720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cxnSp>
        <p:nvCxnSpPr>
          <p:cNvPr id="29" name="AutoShape 107"/>
          <p:cNvCxnSpPr>
            <a:cxnSpLocks noChangeShapeType="1"/>
            <a:stCxn id="28" idx="6"/>
          </p:cNvCxnSpPr>
          <p:nvPr/>
        </p:nvCxnSpPr>
        <p:spPr bwMode="auto">
          <a:xfrm>
            <a:off x="7680326" y="2723670"/>
            <a:ext cx="466724" cy="1022830"/>
          </a:xfrm>
          <a:prstGeom prst="curvedConnector2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Oval 108"/>
          <p:cNvSpPr>
            <a:spLocks noChangeArrowheads="1"/>
          </p:cNvSpPr>
          <p:nvPr/>
        </p:nvSpPr>
        <p:spPr bwMode="auto">
          <a:xfrm>
            <a:off x="6699251" y="1154002"/>
            <a:ext cx="317500" cy="160783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cxnSp>
        <p:nvCxnSpPr>
          <p:cNvPr id="31" name="AutoShape 109"/>
          <p:cNvCxnSpPr>
            <a:cxnSpLocks noChangeShapeType="1"/>
            <a:stCxn id="30" idx="2"/>
          </p:cNvCxnSpPr>
          <p:nvPr/>
        </p:nvCxnSpPr>
        <p:spPr bwMode="auto">
          <a:xfrm rot="10800000" flipV="1">
            <a:off x="6084891" y="1234393"/>
            <a:ext cx="614363" cy="1026206"/>
          </a:xfrm>
          <a:prstGeom prst="curvedConnector2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Line 110"/>
          <p:cNvSpPr>
            <a:spLocks noChangeShapeType="1"/>
          </p:cNvSpPr>
          <p:nvPr/>
        </p:nvSpPr>
        <p:spPr bwMode="auto">
          <a:xfrm>
            <a:off x="5592763" y="2520507"/>
            <a:ext cx="0" cy="406328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33" name="Oval 111"/>
          <p:cNvSpPr>
            <a:spLocks noChangeArrowheads="1"/>
          </p:cNvSpPr>
          <p:nvPr/>
        </p:nvSpPr>
        <p:spPr bwMode="auto">
          <a:xfrm>
            <a:off x="6012437" y="2645660"/>
            <a:ext cx="317500" cy="168720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cxnSp>
        <p:nvCxnSpPr>
          <p:cNvPr id="34" name="AutoShape 112"/>
          <p:cNvCxnSpPr>
            <a:cxnSpLocks noChangeShapeType="1"/>
            <a:stCxn id="33" idx="2"/>
          </p:cNvCxnSpPr>
          <p:nvPr/>
        </p:nvCxnSpPr>
        <p:spPr bwMode="auto">
          <a:xfrm rot="10800000" flipV="1">
            <a:off x="5480051" y="2730021"/>
            <a:ext cx="532386" cy="1016480"/>
          </a:xfrm>
          <a:prstGeom prst="curvedConnector2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Line 113"/>
          <p:cNvSpPr>
            <a:spLocks noChangeShapeType="1"/>
          </p:cNvSpPr>
          <p:nvPr/>
        </p:nvSpPr>
        <p:spPr bwMode="auto">
          <a:xfrm flipH="1">
            <a:off x="4972848" y="4039744"/>
            <a:ext cx="1588" cy="40049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36" name="Line 114"/>
          <p:cNvSpPr>
            <a:spLocks noChangeShapeType="1"/>
          </p:cNvSpPr>
          <p:nvPr/>
        </p:nvSpPr>
        <p:spPr bwMode="auto">
          <a:xfrm>
            <a:off x="7572376" y="4032702"/>
            <a:ext cx="0" cy="40753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cxnSp>
        <p:nvCxnSpPr>
          <p:cNvPr id="37" name="Rechte verbindingslijn met pijl 36"/>
          <p:cNvCxnSpPr/>
          <p:nvPr/>
        </p:nvCxnSpPr>
        <p:spPr bwMode="auto">
          <a:xfrm>
            <a:off x="1576648" y="898079"/>
            <a:ext cx="468052" cy="0"/>
          </a:xfrm>
          <a:prstGeom prst="straightConnector1">
            <a:avLst/>
          </a:prstGeom>
          <a:solidFill>
            <a:schemeClr val="accent1"/>
          </a:solidFill>
          <a:ln w="38100" cap="sq" cmpd="sng" algn="ctr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sp>
        <p:nvSpPr>
          <p:cNvPr id="38" name="Oval 100"/>
          <p:cNvSpPr>
            <a:spLocks noChangeArrowheads="1"/>
          </p:cNvSpPr>
          <p:nvPr/>
        </p:nvSpPr>
        <p:spPr bwMode="auto">
          <a:xfrm>
            <a:off x="7611127" y="4329114"/>
            <a:ext cx="1044575" cy="196850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nl-NL" noProof="1"/>
          </a:p>
        </p:txBody>
      </p:sp>
      <p:sp>
        <p:nvSpPr>
          <p:cNvPr id="39" name="Oval 100"/>
          <p:cNvSpPr>
            <a:spLocks noChangeArrowheads="1"/>
          </p:cNvSpPr>
          <p:nvPr/>
        </p:nvSpPr>
        <p:spPr bwMode="auto">
          <a:xfrm>
            <a:off x="4989516" y="4329114"/>
            <a:ext cx="1044575" cy="196850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nl-NL" noProof="1"/>
          </a:p>
        </p:txBody>
      </p:sp>
      <p:sp>
        <p:nvSpPr>
          <p:cNvPr id="48" name="Ovaal 47"/>
          <p:cNvSpPr>
            <a:spLocks/>
          </p:cNvSpPr>
          <p:nvPr/>
        </p:nvSpPr>
        <p:spPr>
          <a:xfrm>
            <a:off x="6352164" y="829244"/>
            <a:ext cx="146051" cy="137671"/>
          </a:xfrm>
          <a:prstGeom prst="ellipse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Ovaal 50"/>
          <p:cNvSpPr>
            <a:spLocks/>
          </p:cNvSpPr>
          <p:nvPr/>
        </p:nvSpPr>
        <p:spPr>
          <a:xfrm>
            <a:off x="3225802" y="3822383"/>
            <a:ext cx="146051" cy="137671"/>
          </a:xfrm>
          <a:prstGeom prst="ellipse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D438E6B-A2DD-7EA1-43B6-18473AC04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dirty="0"/>
              <a:t>The problem: index seek + key lookup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58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7" grpId="0" animBg="1"/>
      <p:bldP spid="28" grpId="0" animBg="1"/>
      <p:bldP spid="30" grpId="0" animBg="1"/>
      <p:bldP spid="32" grpId="0" animBg="1"/>
      <p:bldP spid="33" grpId="0" animBg="1"/>
      <p:bldP spid="35" grpId="0" animBg="1"/>
      <p:bldP spid="36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solution: Covering indexes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nonclustered index that has all data a query needs</a:t>
            </a:r>
            <a:br>
              <a:rPr lang="en-US" dirty="0"/>
            </a:br>
            <a:r>
              <a:rPr lang="en-US" dirty="0"/>
              <a:t>is said to </a:t>
            </a:r>
            <a:r>
              <a:rPr lang="en-US" b="1" dirty="0"/>
              <a:t>cover</a:t>
            </a:r>
            <a:r>
              <a:rPr lang="en-US" dirty="0"/>
              <a:t> this query</a:t>
            </a:r>
          </a:p>
          <a:p>
            <a:pPr lvl="1"/>
            <a:r>
              <a:rPr lang="en-US" dirty="0"/>
              <a:t>Benefit: No lookup required</a:t>
            </a:r>
          </a:p>
          <a:p>
            <a:r>
              <a:rPr lang="en-US" dirty="0"/>
              <a:t>What data is in a nonclustered index?</a:t>
            </a:r>
          </a:p>
          <a:p>
            <a:pPr lvl="1"/>
            <a:r>
              <a:rPr lang="en-US" dirty="0"/>
              <a:t>Indexed columns (in all pages)</a:t>
            </a:r>
          </a:p>
          <a:p>
            <a:pPr lvl="1"/>
            <a:r>
              <a:rPr lang="en-US" dirty="0"/>
              <a:t>Clustered index columns (in leaf pages)</a:t>
            </a:r>
          </a:p>
          <a:p>
            <a:pPr lvl="1"/>
            <a:r>
              <a:rPr lang="en-US" dirty="0"/>
              <a:t>Optionally: included columns (in leaf pages)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AB51-BDCC-4F95-83CF-1CBB2D34E9E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D54CCA3-405B-C127-B2DD-7C189655C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Advanced Indexing -  © Hugo Kornelis</a:t>
            </a:r>
          </a:p>
        </p:txBody>
      </p:sp>
    </p:spTree>
    <p:extLst>
      <p:ext uri="{BB962C8B-B14F-4D97-AF65-F5344CB8AC3E}">
        <p14:creationId xmlns:p14="http://schemas.microsoft.com/office/powerpoint/2010/main" val="106489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PASS 2013_SpeakerTemplate_16x9.potx</Template>
  <TotalTime>779</TotalTime>
  <Words>1445</Words>
  <Application>Microsoft Office PowerPoint</Application>
  <PresentationFormat>Diavoorstelling (16:9)</PresentationFormat>
  <Paragraphs>294</Paragraphs>
  <Slides>32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32</vt:i4>
      </vt:variant>
    </vt:vector>
  </HeadingPairs>
  <TitlesOfParts>
    <vt:vector size="39" baseType="lpstr">
      <vt:lpstr>Arial</vt:lpstr>
      <vt:lpstr>Calibri</vt:lpstr>
      <vt:lpstr>Calibri Light</vt:lpstr>
      <vt:lpstr>Consolas</vt:lpstr>
      <vt:lpstr>Courier New</vt:lpstr>
      <vt:lpstr>Times New Roman</vt:lpstr>
      <vt:lpstr>Metropolitan</vt:lpstr>
      <vt:lpstr>Advanced Indexing  Beyond clustered, nonclustered and heap</vt:lpstr>
      <vt:lpstr>Hugo Kornelis</vt:lpstr>
      <vt:lpstr>Hugo Kornelis</vt:lpstr>
      <vt:lpstr>Hugo Kornelis</vt:lpstr>
      <vt:lpstr>Topics covered</vt:lpstr>
      <vt:lpstr>Topics NOT covered</vt:lpstr>
      <vt:lpstr>Topics covered</vt:lpstr>
      <vt:lpstr>The problem: index seek + key lookup</vt:lpstr>
      <vt:lpstr>The solution: Covering indexes</vt:lpstr>
      <vt:lpstr>Effect of including a column</vt:lpstr>
      <vt:lpstr>Effect of including a column</vt:lpstr>
      <vt:lpstr>Included columns</vt:lpstr>
      <vt:lpstr>Topics covered</vt:lpstr>
      <vt:lpstr>What is a filtered index?</vt:lpstr>
      <vt:lpstr>How is a filtered index created?</vt:lpstr>
      <vt:lpstr>When is a filtered index used?</vt:lpstr>
      <vt:lpstr>Topics covered</vt:lpstr>
      <vt:lpstr>What is a (non indexed) view?</vt:lpstr>
      <vt:lpstr>What is an indexed view?</vt:lpstr>
      <vt:lpstr>How is an indexed view created?</vt:lpstr>
      <vt:lpstr>How is an indexed view created?</vt:lpstr>
      <vt:lpstr>When is an indexed view used?</vt:lpstr>
      <vt:lpstr>When is an indexed view used?</vt:lpstr>
      <vt:lpstr>When is an indexed view used?</vt:lpstr>
      <vt:lpstr>Topics covered</vt:lpstr>
      <vt:lpstr>Finding the right indexes</vt:lpstr>
      <vt:lpstr>Index usage stats</vt:lpstr>
      <vt:lpstr>Missing indexes</vt:lpstr>
      <vt:lpstr>Topics covered</vt:lpstr>
      <vt:lpstr>Over-indexing</vt:lpstr>
      <vt:lpstr>T H E   E N D</vt:lpstr>
      <vt:lpstr>T H E   E N 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 No more than 2 lines</dc:title>
  <dc:creator>Lana Montgomery</dc:creator>
  <cp:lastModifiedBy>Hugo Kornelis</cp:lastModifiedBy>
  <cp:revision>72</cp:revision>
  <dcterms:created xsi:type="dcterms:W3CDTF">2013-07-12T18:23:55Z</dcterms:created>
  <dcterms:modified xsi:type="dcterms:W3CDTF">2024-07-12T13:29:15Z</dcterms:modified>
</cp:coreProperties>
</file>