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1"/>
    <p:sldMasterId id="2147483693" r:id="rId2"/>
  </p:sldMasterIdLst>
  <p:notesMasterIdLst>
    <p:notesMasterId r:id="rId29"/>
  </p:notesMasterIdLst>
  <p:sldIdLst>
    <p:sldId id="395" r:id="rId3"/>
    <p:sldId id="396" r:id="rId4"/>
    <p:sldId id="410" r:id="rId5"/>
    <p:sldId id="411" r:id="rId6"/>
    <p:sldId id="412" r:id="rId7"/>
    <p:sldId id="341" r:id="rId8"/>
    <p:sldId id="397" r:id="rId9"/>
    <p:sldId id="398" r:id="rId10"/>
    <p:sldId id="405" r:id="rId11"/>
    <p:sldId id="409" r:id="rId12"/>
    <p:sldId id="443" r:id="rId13"/>
    <p:sldId id="399" r:id="rId14"/>
    <p:sldId id="445" r:id="rId15"/>
    <p:sldId id="442" r:id="rId16"/>
    <p:sldId id="407" r:id="rId17"/>
    <p:sldId id="408" r:id="rId18"/>
    <p:sldId id="446" r:id="rId19"/>
    <p:sldId id="447" r:id="rId20"/>
    <p:sldId id="441" r:id="rId21"/>
    <p:sldId id="444" r:id="rId22"/>
    <p:sldId id="400" r:id="rId23"/>
    <p:sldId id="406" r:id="rId24"/>
    <p:sldId id="381" r:id="rId25"/>
    <p:sldId id="402" r:id="rId26"/>
    <p:sldId id="403" r:id="rId27"/>
    <p:sldId id="40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B2FA4B-B691-5E41-9E20-E74FA19A372B}" name="Marieke Van Puymbroeck Chancellor" initials="MVPC" userId="S::mvp@clemson.edu::ce0bc113-83b8-4666-bc14-96b1e9270451" providerId="AD"/>
  <p188:author id="{1B8DD250-5FB0-4178-0C3C-8C14CBECB0F7}" name="Karen High" initials="KH" userId="S::khigh@clemson.edu::3c6fc00e-9b65-438f-929b-6414cc91dd0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600"/>
    <a:srgbClr val="FF6C04"/>
    <a:srgbClr val="C34105"/>
    <a:srgbClr val="FF682A"/>
    <a:srgbClr val="522D80"/>
    <a:srgbClr val="685C53"/>
    <a:srgbClr val="3A4958"/>
    <a:srgbClr val="CC4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6" autoAdjust="0"/>
    <p:restoredTop sz="77292"/>
  </p:normalViewPr>
  <p:slideViewPr>
    <p:cSldViewPr snapToGrid="0" snapToObjects="1">
      <p:cViewPr varScale="1">
        <p:scale>
          <a:sx n="94" d="100"/>
          <a:sy n="94" d="100"/>
        </p:scale>
        <p:origin x="137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9" d="100"/>
          <a:sy n="99" d="100"/>
        </p:scale>
        <p:origin x="3064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3BDA3A-8A69-4D1B-9DA7-FC1ED4F8485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CF7795B-6398-423A-B190-299662D3E23B}">
      <dgm:prSet custT="1"/>
      <dgm:spPr/>
      <dgm:t>
        <a:bodyPr/>
        <a:lstStyle/>
        <a:p>
          <a:r>
            <a:rPr lang="en-US" sz="2400" b="0" i="0" baseline="0"/>
            <a:t>NSF new mentoring and IDP requirements</a:t>
          </a:r>
          <a:endParaRPr lang="en-US" sz="2400"/>
        </a:p>
      </dgm:t>
    </dgm:pt>
    <dgm:pt modelId="{26897C41-A76D-4F4E-96C4-136CEADF3C14}" type="parTrans" cxnId="{CCF8FA0C-5A43-4C5F-9F59-03457428B575}">
      <dgm:prSet/>
      <dgm:spPr/>
      <dgm:t>
        <a:bodyPr/>
        <a:lstStyle/>
        <a:p>
          <a:endParaRPr lang="en-US"/>
        </a:p>
      </dgm:t>
    </dgm:pt>
    <dgm:pt modelId="{DAF71F04-284C-434A-8386-72C067AF2408}" type="sibTrans" cxnId="{CCF8FA0C-5A43-4C5F-9F59-03457428B575}">
      <dgm:prSet/>
      <dgm:spPr/>
      <dgm:t>
        <a:bodyPr/>
        <a:lstStyle/>
        <a:p>
          <a:endParaRPr lang="en-US"/>
        </a:p>
      </dgm:t>
    </dgm:pt>
    <dgm:pt modelId="{203E3FA4-7E29-42A2-81F4-CDE29C227CD0}">
      <dgm:prSet custT="1"/>
      <dgm:spPr/>
      <dgm:t>
        <a:bodyPr/>
        <a:lstStyle/>
        <a:p>
          <a:r>
            <a:rPr lang="en-US" sz="2400" b="0" i="0" baseline="0"/>
            <a:t>Why mentor training?</a:t>
          </a:r>
          <a:endParaRPr lang="en-US" sz="2400"/>
        </a:p>
      </dgm:t>
    </dgm:pt>
    <dgm:pt modelId="{D662EA4F-ECA4-4DEA-BD9C-5071BB767542}" type="parTrans" cxnId="{6A8A30A1-DFB9-4ACB-B070-31250A1C61FF}">
      <dgm:prSet/>
      <dgm:spPr/>
      <dgm:t>
        <a:bodyPr/>
        <a:lstStyle/>
        <a:p>
          <a:endParaRPr lang="en-US"/>
        </a:p>
      </dgm:t>
    </dgm:pt>
    <dgm:pt modelId="{E337196A-B355-491D-B1FC-3E38796E35A7}" type="sibTrans" cxnId="{6A8A30A1-DFB9-4ACB-B070-31250A1C61FF}">
      <dgm:prSet/>
      <dgm:spPr/>
      <dgm:t>
        <a:bodyPr/>
        <a:lstStyle/>
        <a:p>
          <a:endParaRPr lang="en-US"/>
        </a:p>
      </dgm:t>
    </dgm:pt>
    <dgm:pt modelId="{195762B2-FEC9-4068-9E42-F34485B6BD7B}">
      <dgm:prSet custT="1"/>
      <dgm:spPr/>
      <dgm:t>
        <a:bodyPr/>
        <a:lstStyle/>
        <a:p>
          <a:r>
            <a:rPr lang="en-US" sz="2400" b="0" i="0" baseline="0"/>
            <a:t>Intro to GCTM</a:t>
          </a:r>
          <a:endParaRPr lang="en-US" sz="2400"/>
        </a:p>
      </dgm:t>
    </dgm:pt>
    <dgm:pt modelId="{84CB97A3-2F72-445E-8387-F93A80C45295}" type="parTrans" cxnId="{C2B195F2-2D67-40D5-8C6C-2BE8A42A092C}">
      <dgm:prSet/>
      <dgm:spPr/>
      <dgm:t>
        <a:bodyPr/>
        <a:lstStyle/>
        <a:p>
          <a:endParaRPr lang="en-US"/>
        </a:p>
      </dgm:t>
    </dgm:pt>
    <dgm:pt modelId="{313AF267-97D5-4091-97B1-D00670546E87}" type="sibTrans" cxnId="{C2B195F2-2D67-40D5-8C6C-2BE8A42A092C}">
      <dgm:prSet/>
      <dgm:spPr/>
      <dgm:t>
        <a:bodyPr/>
        <a:lstStyle/>
        <a:p>
          <a:endParaRPr lang="en-US"/>
        </a:p>
      </dgm:t>
    </dgm:pt>
    <dgm:pt modelId="{2F8DC0C4-D68F-4853-BB03-89D060B6BB9E}">
      <dgm:prSet custT="1"/>
      <dgm:spPr/>
      <dgm:t>
        <a:bodyPr/>
        <a:lstStyle/>
        <a:p>
          <a:r>
            <a:rPr lang="en-US" sz="2400" b="0" i="0" baseline="0" dirty="0"/>
            <a:t>Clemson’s integrated  approach</a:t>
          </a:r>
          <a:endParaRPr lang="en-US" sz="2400" dirty="0"/>
        </a:p>
      </dgm:t>
    </dgm:pt>
    <dgm:pt modelId="{75A346CF-6365-43A9-AFD4-96CB137717D5}" type="parTrans" cxnId="{68235CEB-C88F-4001-B8F2-FC23A88ADEA5}">
      <dgm:prSet/>
      <dgm:spPr/>
      <dgm:t>
        <a:bodyPr/>
        <a:lstStyle/>
        <a:p>
          <a:endParaRPr lang="en-US"/>
        </a:p>
      </dgm:t>
    </dgm:pt>
    <dgm:pt modelId="{A886CD83-A01E-4643-923D-F8240EC3EA26}" type="sibTrans" cxnId="{68235CEB-C88F-4001-B8F2-FC23A88ADEA5}">
      <dgm:prSet/>
      <dgm:spPr/>
      <dgm:t>
        <a:bodyPr/>
        <a:lstStyle/>
        <a:p>
          <a:endParaRPr lang="en-US"/>
        </a:p>
      </dgm:t>
    </dgm:pt>
    <dgm:pt modelId="{B01F09ED-CEA6-48BF-826A-570C6370A4F2}">
      <dgm:prSet custT="1"/>
      <dgm:spPr/>
      <dgm:t>
        <a:bodyPr/>
        <a:lstStyle/>
        <a:p>
          <a:r>
            <a:rPr lang="en-US" sz="2400" b="0" i="0" baseline="0" dirty="0"/>
            <a:t>Mentoring plans </a:t>
          </a:r>
          <a:endParaRPr lang="en-US" sz="2400" dirty="0"/>
        </a:p>
      </dgm:t>
    </dgm:pt>
    <dgm:pt modelId="{23263930-8299-4538-88A6-54DD2AAD36C7}" type="parTrans" cxnId="{5C390A7A-4D44-48CA-8548-B1809FF87311}">
      <dgm:prSet/>
      <dgm:spPr/>
      <dgm:t>
        <a:bodyPr/>
        <a:lstStyle/>
        <a:p>
          <a:endParaRPr lang="en-US"/>
        </a:p>
      </dgm:t>
    </dgm:pt>
    <dgm:pt modelId="{87C49806-2FDB-4F28-ADC5-74EA54C14C2B}" type="sibTrans" cxnId="{5C390A7A-4D44-48CA-8548-B1809FF87311}">
      <dgm:prSet/>
      <dgm:spPr/>
      <dgm:t>
        <a:bodyPr/>
        <a:lstStyle/>
        <a:p>
          <a:endParaRPr lang="en-US"/>
        </a:p>
      </dgm:t>
    </dgm:pt>
    <dgm:pt modelId="{3DFB9161-F3EA-4C5E-9C47-D04AD21DBC9A}">
      <dgm:prSet custT="1"/>
      <dgm:spPr/>
      <dgm:t>
        <a:bodyPr/>
        <a:lstStyle/>
        <a:p>
          <a:r>
            <a:rPr lang="en-US" sz="2400" b="0" i="0" baseline="0" dirty="0"/>
            <a:t>IDPs</a:t>
          </a:r>
          <a:endParaRPr lang="en-US" sz="2400" dirty="0"/>
        </a:p>
      </dgm:t>
    </dgm:pt>
    <dgm:pt modelId="{5015C2EC-EC90-46D1-9DE6-420E910F5DBC}" type="parTrans" cxnId="{6FBDA88B-43CC-40FE-8E56-2F5D35465495}">
      <dgm:prSet/>
      <dgm:spPr/>
      <dgm:t>
        <a:bodyPr/>
        <a:lstStyle/>
        <a:p>
          <a:endParaRPr lang="en-US"/>
        </a:p>
      </dgm:t>
    </dgm:pt>
    <dgm:pt modelId="{968594A7-BD22-46E9-845C-AB806676A783}" type="sibTrans" cxnId="{6FBDA88B-43CC-40FE-8E56-2F5D35465495}">
      <dgm:prSet/>
      <dgm:spPr/>
      <dgm:t>
        <a:bodyPr/>
        <a:lstStyle/>
        <a:p>
          <a:endParaRPr lang="en-US"/>
        </a:p>
      </dgm:t>
    </dgm:pt>
    <dgm:pt modelId="{3EB86429-5327-44EC-A609-4C15ED0DFB65}">
      <dgm:prSet custT="1"/>
      <dgm:spPr/>
      <dgm:t>
        <a:bodyPr/>
        <a:lstStyle/>
        <a:p>
          <a:r>
            <a:rPr lang="en-US" sz="2400" b="0" i="0" baseline="0"/>
            <a:t>Resources</a:t>
          </a:r>
          <a:endParaRPr lang="en-US" sz="2400"/>
        </a:p>
      </dgm:t>
    </dgm:pt>
    <dgm:pt modelId="{54DC17F7-0A6E-453B-99C0-BBDCED631257}" type="parTrans" cxnId="{31AA379C-47C9-43A9-9E44-3C410AC4C66D}">
      <dgm:prSet/>
      <dgm:spPr/>
      <dgm:t>
        <a:bodyPr/>
        <a:lstStyle/>
        <a:p>
          <a:endParaRPr lang="en-US"/>
        </a:p>
      </dgm:t>
    </dgm:pt>
    <dgm:pt modelId="{9023132E-05C4-4494-881A-9539770811D7}" type="sibTrans" cxnId="{31AA379C-47C9-43A9-9E44-3C410AC4C66D}">
      <dgm:prSet/>
      <dgm:spPr/>
      <dgm:t>
        <a:bodyPr/>
        <a:lstStyle/>
        <a:p>
          <a:endParaRPr lang="en-US"/>
        </a:p>
      </dgm:t>
    </dgm:pt>
    <dgm:pt modelId="{E430B56A-5210-49E9-B535-E7FDED8DF0CE}">
      <dgm:prSet custT="1"/>
      <dgm:spPr/>
      <dgm:t>
        <a:bodyPr/>
        <a:lstStyle/>
        <a:p>
          <a:r>
            <a:rPr lang="en-US" sz="2400" b="0" i="0" baseline="0" dirty="0"/>
            <a:t>Support from GCTM for labs, research teams</a:t>
          </a:r>
          <a:endParaRPr lang="en-US" sz="2400" dirty="0"/>
        </a:p>
      </dgm:t>
    </dgm:pt>
    <dgm:pt modelId="{4ED64BF1-3FD1-446B-8608-A89F8FF2AC3C}" type="parTrans" cxnId="{330AF311-889F-431A-973E-5B100711BD69}">
      <dgm:prSet/>
      <dgm:spPr/>
      <dgm:t>
        <a:bodyPr/>
        <a:lstStyle/>
        <a:p>
          <a:endParaRPr lang="en-US"/>
        </a:p>
      </dgm:t>
    </dgm:pt>
    <dgm:pt modelId="{161DB136-6D2A-4042-9863-A309B32B7FC2}" type="sibTrans" cxnId="{330AF311-889F-431A-973E-5B100711BD69}">
      <dgm:prSet/>
      <dgm:spPr/>
      <dgm:t>
        <a:bodyPr/>
        <a:lstStyle/>
        <a:p>
          <a:endParaRPr lang="en-US"/>
        </a:p>
      </dgm:t>
    </dgm:pt>
    <dgm:pt modelId="{F4E8B6A2-89AA-5149-AD24-B1806119034E}">
      <dgm:prSet custT="1"/>
      <dgm:spPr/>
      <dgm:t>
        <a:bodyPr/>
        <a:lstStyle/>
        <a:p>
          <a:r>
            <a:rPr lang="en-US" sz="2400" dirty="0"/>
            <a:t>Q&amp;A</a:t>
          </a:r>
        </a:p>
      </dgm:t>
    </dgm:pt>
    <dgm:pt modelId="{96DC6913-89BF-3A45-B690-88DB9C556F77}" type="parTrans" cxnId="{2D54BE6A-2107-3640-BA37-233941CCF755}">
      <dgm:prSet/>
      <dgm:spPr/>
      <dgm:t>
        <a:bodyPr/>
        <a:lstStyle/>
        <a:p>
          <a:endParaRPr lang="en-US"/>
        </a:p>
      </dgm:t>
    </dgm:pt>
    <dgm:pt modelId="{BEEE9FFF-8F5D-1F49-BD17-CEBF5FF65E40}" type="sibTrans" cxnId="{2D54BE6A-2107-3640-BA37-233941CCF755}">
      <dgm:prSet/>
      <dgm:spPr/>
      <dgm:t>
        <a:bodyPr/>
        <a:lstStyle/>
        <a:p>
          <a:endParaRPr lang="en-US"/>
        </a:p>
      </dgm:t>
    </dgm:pt>
    <dgm:pt modelId="{164901D5-7281-5B4A-AE9E-4DB2F5F0C595}" type="pres">
      <dgm:prSet presAssocID="{3B3BDA3A-8A69-4D1B-9DA7-FC1ED4F84856}" presName="Name0" presStyleCnt="0">
        <dgm:presLayoutVars>
          <dgm:dir/>
          <dgm:animLvl val="lvl"/>
          <dgm:resizeHandles val="exact"/>
        </dgm:presLayoutVars>
      </dgm:prSet>
      <dgm:spPr/>
    </dgm:pt>
    <dgm:pt modelId="{70AE4D4E-71B7-7E48-B56A-069C1FE32D62}" type="pres">
      <dgm:prSet presAssocID="{8CF7795B-6398-423A-B190-299662D3E23B}" presName="linNode" presStyleCnt="0"/>
      <dgm:spPr/>
    </dgm:pt>
    <dgm:pt modelId="{ADF60405-19A5-FD43-A604-77EF5337948F}" type="pres">
      <dgm:prSet presAssocID="{8CF7795B-6398-423A-B190-299662D3E23B}" presName="parentText" presStyleLbl="node1" presStyleIdx="0" presStyleCnt="9" custScaleX="231299">
        <dgm:presLayoutVars>
          <dgm:chMax val="1"/>
          <dgm:bulletEnabled val="1"/>
        </dgm:presLayoutVars>
      </dgm:prSet>
      <dgm:spPr/>
    </dgm:pt>
    <dgm:pt modelId="{782B0C0D-54FB-AD4D-A40E-C8F00DE51289}" type="pres">
      <dgm:prSet presAssocID="{DAF71F04-284C-434A-8386-72C067AF2408}" presName="sp" presStyleCnt="0"/>
      <dgm:spPr/>
    </dgm:pt>
    <dgm:pt modelId="{20D25CFE-824C-7649-A983-8F2FD89E515D}" type="pres">
      <dgm:prSet presAssocID="{203E3FA4-7E29-42A2-81F4-CDE29C227CD0}" presName="linNode" presStyleCnt="0"/>
      <dgm:spPr/>
    </dgm:pt>
    <dgm:pt modelId="{8B0D44DF-C04B-464A-A6C2-2F483F74C2E5}" type="pres">
      <dgm:prSet presAssocID="{203E3FA4-7E29-42A2-81F4-CDE29C227CD0}" presName="parentText" presStyleLbl="node1" presStyleIdx="1" presStyleCnt="9" custScaleX="231299">
        <dgm:presLayoutVars>
          <dgm:chMax val="1"/>
          <dgm:bulletEnabled val="1"/>
        </dgm:presLayoutVars>
      </dgm:prSet>
      <dgm:spPr/>
    </dgm:pt>
    <dgm:pt modelId="{93A42878-AE5D-0740-BC23-D2C6BAD6669B}" type="pres">
      <dgm:prSet presAssocID="{E337196A-B355-491D-B1FC-3E38796E35A7}" presName="sp" presStyleCnt="0"/>
      <dgm:spPr/>
    </dgm:pt>
    <dgm:pt modelId="{AD53BA9A-E6CF-7F45-9245-F3DD18238AB9}" type="pres">
      <dgm:prSet presAssocID="{195762B2-FEC9-4068-9E42-F34485B6BD7B}" presName="linNode" presStyleCnt="0"/>
      <dgm:spPr/>
    </dgm:pt>
    <dgm:pt modelId="{E972498F-9BC9-EE40-837A-78D0312128D7}" type="pres">
      <dgm:prSet presAssocID="{195762B2-FEC9-4068-9E42-F34485B6BD7B}" presName="parentText" presStyleLbl="node1" presStyleIdx="2" presStyleCnt="9" custScaleX="231299">
        <dgm:presLayoutVars>
          <dgm:chMax val="1"/>
          <dgm:bulletEnabled val="1"/>
        </dgm:presLayoutVars>
      </dgm:prSet>
      <dgm:spPr/>
    </dgm:pt>
    <dgm:pt modelId="{C096F19C-BB75-E041-BB67-D8AB11E24572}" type="pres">
      <dgm:prSet presAssocID="{313AF267-97D5-4091-97B1-D00670546E87}" presName="sp" presStyleCnt="0"/>
      <dgm:spPr/>
    </dgm:pt>
    <dgm:pt modelId="{B7F09A6C-2DB8-824F-92BC-424DFB25684B}" type="pres">
      <dgm:prSet presAssocID="{2F8DC0C4-D68F-4853-BB03-89D060B6BB9E}" presName="linNode" presStyleCnt="0"/>
      <dgm:spPr/>
    </dgm:pt>
    <dgm:pt modelId="{AAD740AB-2206-A94D-B123-E550C89BDAC6}" type="pres">
      <dgm:prSet presAssocID="{2F8DC0C4-D68F-4853-BB03-89D060B6BB9E}" presName="parentText" presStyleLbl="node1" presStyleIdx="3" presStyleCnt="9" custScaleX="231299">
        <dgm:presLayoutVars>
          <dgm:chMax val="1"/>
          <dgm:bulletEnabled val="1"/>
        </dgm:presLayoutVars>
      </dgm:prSet>
      <dgm:spPr/>
    </dgm:pt>
    <dgm:pt modelId="{058A9855-2EDC-6142-B03D-42B2EE52607D}" type="pres">
      <dgm:prSet presAssocID="{A886CD83-A01E-4643-923D-F8240EC3EA26}" presName="sp" presStyleCnt="0"/>
      <dgm:spPr/>
    </dgm:pt>
    <dgm:pt modelId="{4D487EEB-16E3-384A-88F6-B671B1B15972}" type="pres">
      <dgm:prSet presAssocID="{B01F09ED-CEA6-48BF-826A-570C6370A4F2}" presName="linNode" presStyleCnt="0"/>
      <dgm:spPr/>
    </dgm:pt>
    <dgm:pt modelId="{1BB68C79-A27A-5F40-B7C1-3BFFEA47C35C}" type="pres">
      <dgm:prSet presAssocID="{B01F09ED-CEA6-48BF-826A-570C6370A4F2}" presName="parentText" presStyleLbl="node1" presStyleIdx="4" presStyleCnt="9" custScaleX="231299">
        <dgm:presLayoutVars>
          <dgm:chMax val="1"/>
          <dgm:bulletEnabled val="1"/>
        </dgm:presLayoutVars>
      </dgm:prSet>
      <dgm:spPr/>
    </dgm:pt>
    <dgm:pt modelId="{FCC5C29D-99EE-6949-83AF-70596F439542}" type="pres">
      <dgm:prSet presAssocID="{87C49806-2FDB-4F28-ADC5-74EA54C14C2B}" presName="sp" presStyleCnt="0"/>
      <dgm:spPr/>
    </dgm:pt>
    <dgm:pt modelId="{366E2B8A-AAB2-CA40-943A-32EB3AB9C743}" type="pres">
      <dgm:prSet presAssocID="{3DFB9161-F3EA-4C5E-9C47-D04AD21DBC9A}" presName="linNode" presStyleCnt="0"/>
      <dgm:spPr/>
    </dgm:pt>
    <dgm:pt modelId="{AB45D43D-E886-7746-9463-AB4CD9F1E5EE}" type="pres">
      <dgm:prSet presAssocID="{3DFB9161-F3EA-4C5E-9C47-D04AD21DBC9A}" presName="parentText" presStyleLbl="node1" presStyleIdx="5" presStyleCnt="9" custScaleX="231299">
        <dgm:presLayoutVars>
          <dgm:chMax val="1"/>
          <dgm:bulletEnabled val="1"/>
        </dgm:presLayoutVars>
      </dgm:prSet>
      <dgm:spPr/>
    </dgm:pt>
    <dgm:pt modelId="{F1F4A364-5E07-0048-8A61-56A740AB4ECF}" type="pres">
      <dgm:prSet presAssocID="{968594A7-BD22-46E9-845C-AB806676A783}" presName="sp" presStyleCnt="0"/>
      <dgm:spPr/>
    </dgm:pt>
    <dgm:pt modelId="{F1BDE8A2-5AAF-0042-ACC3-3A3EF84BB348}" type="pres">
      <dgm:prSet presAssocID="{3EB86429-5327-44EC-A609-4C15ED0DFB65}" presName="linNode" presStyleCnt="0"/>
      <dgm:spPr/>
    </dgm:pt>
    <dgm:pt modelId="{1F65EFDE-CD1F-2D47-9B9F-3FA4DF48E12F}" type="pres">
      <dgm:prSet presAssocID="{3EB86429-5327-44EC-A609-4C15ED0DFB65}" presName="parentText" presStyleLbl="node1" presStyleIdx="6" presStyleCnt="9" custScaleX="231299">
        <dgm:presLayoutVars>
          <dgm:chMax val="1"/>
          <dgm:bulletEnabled val="1"/>
        </dgm:presLayoutVars>
      </dgm:prSet>
      <dgm:spPr/>
    </dgm:pt>
    <dgm:pt modelId="{5A88371F-47E9-FE49-B9B4-758B5DC8D4E7}" type="pres">
      <dgm:prSet presAssocID="{9023132E-05C4-4494-881A-9539770811D7}" presName="sp" presStyleCnt="0"/>
      <dgm:spPr/>
    </dgm:pt>
    <dgm:pt modelId="{5C4A0E1B-294B-864F-950B-4696006194E0}" type="pres">
      <dgm:prSet presAssocID="{E430B56A-5210-49E9-B535-E7FDED8DF0CE}" presName="linNode" presStyleCnt="0"/>
      <dgm:spPr/>
    </dgm:pt>
    <dgm:pt modelId="{75428B9A-9756-534B-BD08-455D1D77B344}" type="pres">
      <dgm:prSet presAssocID="{E430B56A-5210-49E9-B535-E7FDED8DF0CE}" presName="parentText" presStyleLbl="node1" presStyleIdx="7" presStyleCnt="9" custScaleX="231299">
        <dgm:presLayoutVars>
          <dgm:chMax val="1"/>
          <dgm:bulletEnabled val="1"/>
        </dgm:presLayoutVars>
      </dgm:prSet>
      <dgm:spPr/>
    </dgm:pt>
    <dgm:pt modelId="{22A5EFD0-CCBA-9C46-B9AA-DFE6B0A23821}" type="pres">
      <dgm:prSet presAssocID="{161DB136-6D2A-4042-9863-A309B32B7FC2}" presName="sp" presStyleCnt="0"/>
      <dgm:spPr/>
    </dgm:pt>
    <dgm:pt modelId="{4D674D24-1E7D-7241-B50D-3CE44D67633B}" type="pres">
      <dgm:prSet presAssocID="{F4E8B6A2-89AA-5149-AD24-B1806119034E}" presName="linNode" presStyleCnt="0"/>
      <dgm:spPr/>
    </dgm:pt>
    <dgm:pt modelId="{4AA421BE-0F75-F74F-AC30-897B29E96293}" type="pres">
      <dgm:prSet presAssocID="{F4E8B6A2-89AA-5149-AD24-B1806119034E}" presName="parentText" presStyleLbl="node1" presStyleIdx="8" presStyleCnt="9" custScaleX="231752">
        <dgm:presLayoutVars>
          <dgm:chMax val="1"/>
          <dgm:bulletEnabled val="1"/>
        </dgm:presLayoutVars>
      </dgm:prSet>
      <dgm:spPr/>
    </dgm:pt>
  </dgm:ptLst>
  <dgm:cxnLst>
    <dgm:cxn modelId="{CCF8FA0C-5A43-4C5F-9F59-03457428B575}" srcId="{3B3BDA3A-8A69-4D1B-9DA7-FC1ED4F84856}" destId="{8CF7795B-6398-423A-B190-299662D3E23B}" srcOrd="0" destOrd="0" parTransId="{26897C41-A76D-4F4E-96C4-136CEADF3C14}" sibTransId="{DAF71F04-284C-434A-8386-72C067AF2408}"/>
    <dgm:cxn modelId="{6BC2060E-FAC3-0444-AD30-AEF9A3A06ACC}" type="presOf" srcId="{8CF7795B-6398-423A-B190-299662D3E23B}" destId="{ADF60405-19A5-FD43-A604-77EF5337948F}" srcOrd="0" destOrd="0" presId="urn:microsoft.com/office/officeart/2005/8/layout/vList5"/>
    <dgm:cxn modelId="{330AF311-889F-431A-973E-5B100711BD69}" srcId="{3B3BDA3A-8A69-4D1B-9DA7-FC1ED4F84856}" destId="{E430B56A-5210-49E9-B535-E7FDED8DF0CE}" srcOrd="7" destOrd="0" parTransId="{4ED64BF1-3FD1-446B-8608-A89F8FF2AC3C}" sibTransId="{161DB136-6D2A-4042-9863-A309B32B7FC2}"/>
    <dgm:cxn modelId="{299D481F-44DE-7648-88CB-76181C5FB7D3}" type="presOf" srcId="{E430B56A-5210-49E9-B535-E7FDED8DF0CE}" destId="{75428B9A-9756-534B-BD08-455D1D77B344}" srcOrd="0" destOrd="0" presId="urn:microsoft.com/office/officeart/2005/8/layout/vList5"/>
    <dgm:cxn modelId="{3113C044-B838-0F49-9496-381C90817BB0}" type="presOf" srcId="{2F8DC0C4-D68F-4853-BB03-89D060B6BB9E}" destId="{AAD740AB-2206-A94D-B123-E550C89BDAC6}" srcOrd="0" destOrd="0" presId="urn:microsoft.com/office/officeart/2005/8/layout/vList5"/>
    <dgm:cxn modelId="{2D54BE6A-2107-3640-BA37-233941CCF755}" srcId="{3B3BDA3A-8A69-4D1B-9DA7-FC1ED4F84856}" destId="{F4E8B6A2-89AA-5149-AD24-B1806119034E}" srcOrd="8" destOrd="0" parTransId="{96DC6913-89BF-3A45-B690-88DB9C556F77}" sibTransId="{BEEE9FFF-8F5D-1F49-BD17-CEBF5FF65E40}"/>
    <dgm:cxn modelId="{2ACF7F71-14FA-834D-8670-D1F7F16996A8}" type="presOf" srcId="{3B3BDA3A-8A69-4D1B-9DA7-FC1ED4F84856}" destId="{164901D5-7281-5B4A-AE9E-4DB2F5F0C595}" srcOrd="0" destOrd="0" presId="urn:microsoft.com/office/officeart/2005/8/layout/vList5"/>
    <dgm:cxn modelId="{5C390A7A-4D44-48CA-8548-B1809FF87311}" srcId="{3B3BDA3A-8A69-4D1B-9DA7-FC1ED4F84856}" destId="{B01F09ED-CEA6-48BF-826A-570C6370A4F2}" srcOrd="4" destOrd="0" parTransId="{23263930-8299-4538-88A6-54DD2AAD36C7}" sibTransId="{87C49806-2FDB-4F28-ADC5-74EA54C14C2B}"/>
    <dgm:cxn modelId="{55DA9B81-7C06-FE43-A1ED-06941DD53A90}" type="presOf" srcId="{3DFB9161-F3EA-4C5E-9C47-D04AD21DBC9A}" destId="{AB45D43D-E886-7746-9463-AB4CD9F1E5EE}" srcOrd="0" destOrd="0" presId="urn:microsoft.com/office/officeart/2005/8/layout/vList5"/>
    <dgm:cxn modelId="{6FBDA88B-43CC-40FE-8E56-2F5D35465495}" srcId="{3B3BDA3A-8A69-4D1B-9DA7-FC1ED4F84856}" destId="{3DFB9161-F3EA-4C5E-9C47-D04AD21DBC9A}" srcOrd="5" destOrd="0" parTransId="{5015C2EC-EC90-46D1-9DE6-420E910F5DBC}" sibTransId="{968594A7-BD22-46E9-845C-AB806676A783}"/>
    <dgm:cxn modelId="{CD091399-3434-AF4D-9482-621C71004735}" type="presOf" srcId="{B01F09ED-CEA6-48BF-826A-570C6370A4F2}" destId="{1BB68C79-A27A-5F40-B7C1-3BFFEA47C35C}" srcOrd="0" destOrd="0" presId="urn:microsoft.com/office/officeart/2005/8/layout/vList5"/>
    <dgm:cxn modelId="{31AA379C-47C9-43A9-9E44-3C410AC4C66D}" srcId="{3B3BDA3A-8A69-4D1B-9DA7-FC1ED4F84856}" destId="{3EB86429-5327-44EC-A609-4C15ED0DFB65}" srcOrd="6" destOrd="0" parTransId="{54DC17F7-0A6E-453B-99C0-BBDCED631257}" sibTransId="{9023132E-05C4-4494-881A-9539770811D7}"/>
    <dgm:cxn modelId="{6A8A30A1-DFB9-4ACB-B070-31250A1C61FF}" srcId="{3B3BDA3A-8A69-4D1B-9DA7-FC1ED4F84856}" destId="{203E3FA4-7E29-42A2-81F4-CDE29C227CD0}" srcOrd="1" destOrd="0" parTransId="{D662EA4F-ECA4-4DEA-BD9C-5071BB767542}" sibTransId="{E337196A-B355-491D-B1FC-3E38796E35A7}"/>
    <dgm:cxn modelId="{096B88B6-C1EE-E34E-A34B-1F22CED5165A}" type="presOf" srcId="{195762B2-FEC9-4068-9E42-F34485B6BD7B}" destId="{E972498F-9BC9-EE40-837A-78D0312128D7}" srcOrd="0" destOrd="0" presId="urn:microsoft.com/office/officeart/2005/8/layout/vList5"/>
    <dgm:cxn modelId="{127C03D6-97AA-AD46-8DCA-BBF20602D70A}" type="presOf" srcId="{203E3FA4-7E29-42A2-81F4-CDE29C227CD0}" destId="{8B0D44DF-C04B-464A-A6C2-2F483F74C2E5}" srcOrd="0" destOrd="0" presId="urn:microsoft.com/office/officeart/2005/8/layout/vList5"/>
    <dgm:cxn modelId="{EFA942D7-01FD-1648-B248-C88A6565B3D2}" type="presOf" srcId="{3EB86429-5327-44EC-A609-4C15ED0DFB65}" destId="{1F65EFDE-CD1F-2D47-9B9F-3FA4DF48E12F}" srcOrd="0" destOrd="0" presId="urn:microsoft.com/office/officeart/2005/8/layout/vList5"/>
    <dgm:cxn modelId="{68235CEB-C88F-4001-B8F2-FC23A88ADEA5}" srcId="{3B3BDA3A-8A69-4D1B-9DA7-FC1ED4F84856}" destId="{2F8DC0C4-D68F-4853-BB03-89D060B6BB9E}" srcOrd="3" destOrd="0" parTransId="{75A346CF-6365-43A9-AFD4-96CB137717D5}" sibTransId="{A886CD83-A01E-4643-923D-F8240EC3EA26}"/>
    <dgm:cxn modelId="{C2B195F2-2D67-40D5-8C6C-2BE8A42A092C}" srcId="{3B3BDA3A-8A69-4D1B-9DA7-FC1ED4F84856}" destId="{195762B2-FEC9-4068-9E42-F34485B6BD7B}" srcOrd="2" destOrd="0" parTransId="{84CB97A3-2F72-445E-8387-F93A80C45295}" sibTransId="{313AF267-97D5-4091-97B1-D00670546E87}"/>
    <dgm:cxn modelId="{840248FB-6EA3-F346-B9F6-A7AC0F3CA8BA}" type="presOf" srcId="{F4E8B6A2-89AA-5149-AD24-B1806119034E}" destId="{4AA421BE-0F75-F74F-AC30-897B29E96293}" srcOrd="0" destOrd="0" presId="urn:microsoft.com/office/officeart/2005/8/layout/vList5"/>
    <dgm:cxn modelId="{4B23C421-1C4B-DA49-BBCF-D278A6226B16}" type="presParOf" srcId="{164901D5-7281-5B4A-AE9E-4DB2F5F0C595}" destId="{70AE4D4E-71B7-7E48-B56A-069C1FE32D62}" srcOrd="0" destOrd="0" presId="urn:microsoft.com/office/officeart/2005/8/layout/vList5"/>
    <dgm:cxn modelId="{7BA4B117-2AC8-B04F-BA45-6AD21CDA5A95}" type="presParOf" srcId="{70AE4D4E-71B7-7E48-B56A-069C1FE32D62}" destId="{ADF60405-19A5-FD43-A604-77EF5337948F}" srcOrd="0" destOrd="0" presId="urn:microsoft.com/office/officeart/2005/8/layout/vList5"/>
    <dgm:cxn modelId="{ADC179F4-95C5-FD43-B829-7C8BED236397}" type="presParOf" srcId="{164901D5-7281-5B4A-AE9E-4DB2F5F0C595}" destId="{782B0C0D-54FB-AD4D-A40E-C8F00DE51289}" srcOrd="1" destOrd="0" presId="urn:microsoft.com/office/officeart/2005/8/layout/vList5"/>
    <dgm:cxn modelId="{4EF8CD7C-1AB1-B545-9C9B-9EED660D5FFD}" type="presParOf" srcId="{164901D5-7281-5B4A-AE9E-4DB2F5F0C595}" destId="{20D25CFE-824C-7649-A983-8F2FD89E515D}" srcOrd="2" destOrd="0" presId="urn:microsoft.com/office/officeart/2005/8/layout/vList5"/>
    <dgm:cxn modelId="{1E38C5AC-0780-124F-B4AD-D6E01A46A7FE}" type="presParOf" srcId="{20D25CFE-824C-7649-A983-8F2FD89E515D}" destId="{8B0D44DF-C04B-464A-A6C2-2F483F74C2E5}" srcOrd="0" destOrd="0" presId="urn:microsoft.com/office/officeart/2005/8/layout/vList5"/>
    <dgm:cxn modelId="{96D4ABE0-FAB9-9C4A-A174-C9FCE64E4084}" type="presParOf" srcId="{164901D5-7281-5B4A-AE9E-4DB2F5F0C595}" destId="{93A42878-AE5D-0740-BC23-D2C6BAD6669B}" srcOrd="3" destOrd="0" presId="urn:microsoft.com/office/officeart/2005/8/layout/vList5"/>
    <dgm:cxn modelId="{3C43C685-1026-2C4C-9443-254B3209013B}" type="presParOf" srcId="{164901D5-7281-5B4A-AE9E-4DB2F5F0C595}" destId="{AD53BA9A-E6CF-7F45-9245-F3DD18238AB9}" srcOrd="4" destOrd="0" presId="urn:microsoft.com/office/officeart/2005/8/layout/vList5"/>
    <dgm:cxn modelId="{E069F1FF-EA4F-A940-811F-C01ECD05DF3C}" type="presParOf" srcId="{AD53BA9A-E6CF-7F45-9245-F3DD18238AB9}" destId="{E972498F-9BC9-EE40-837A-78D0312128D7}" srcOrd="0" destOrd="0" presId="urn:microsoft.com/office/officeart/2005/8/layout/vList5"/>
    <dgm:cxn modelId="{A1F7EE47-B3DA-AB4D-977F-8507B1BDF1AB}" type="presParOf" srcId="{164901D5-7281-5B4A-AE9E-4DB2F5F0C595}" destId="{C096F19C-BB75-E041-BB67-D8AB11E24572}" srcOrd="5" destOrd="0" presId="urn:microsoft.com/office/officeart/2005/8/layout/vList5"/>
    <dgm:cxn modelId="{5FFDFCA6-7B09-8444-A83C-399C0AA9C19F}" type="presParOf" srcId="{164901D5-7281-5B4A-AE9E-4DB2F5F0C595}" destId="{B7F09A6C-2DB8-824F-92BC-424DFB25684B}" srcOrd="6" destOrd="0" presId="urn:microsoft.com/office/officeart/2005/8/layout/vList5"/>
    <dgm:cxn modelId="{AF54813B-2DAD-DB46-83D7-641AE9E90CBD}" type="presParOf" srcId="{B7F09A6C-2DB8-824F-92BC-424DFB25684B}" destId="{AAD740AB-2206-A94D-B123-E550C89BDAC6}" srcOrd="0" destOrd="0" presId="urn:microsoft.com/office/officeart/2005/8/layout/vList5"/>
    <dgm:cxn modelId="{13410D71-AADE-514A-A64F-2FF1A4DDD3CD}" type="presParOf" srcId="{164901D5-7281-5B4A-AE9E-4DB2F5F0C595}" destId="{058A9855-2EDC-6142-B03D-42B2EE52607D}" srcOrd="7" destOrd="0" presId="urn:microsoft.com/office/officeart/2005/8/layout/vList5"/>
    <dgm:cxn modelId="{30B1D956-E977-1247-8516-77B7980CAA4C}" type="presParOf" srcId="{164901D5-7281-5B4A-AE9E-4DB2F5F0C595}" destId="{4D487EEB-16E3-384A-88F6-B671B1B15972}" srcOrd="8" destOrd="0" presId="urn:microsoft.com/office/officeart/2005/8/layout/vList5"/>
    <dgm:cxn modelId="{25D7BA4F-BC46-F646-A520-EF292D0F71E2}" type="presParOf" srcId="{4D487EEB-16E3-384A-88F6-B671B1B15972}" destId="{1BB68C79-A27A-5F40-B7C1-3BFFEA47C35C}" srcOrd="0" destOrd="0" presId="urn:microsoft.com/office/officeart/2005/8/layout/vList5"/>
    <dgm:cxn modelId="{00D61D8E-4343-AA48-A3D8-BBBEA213EB8E}" type="presParOf" srcId="{164901D5-7281-5B4A-AE9E-4DB2F5F0C595}" destId="{FCC5C29D-99EE-6949-83AF-70596F439542}" srcOrd="9" destOrd="0" presId="urn:microsoft.com/office/officeart/2005/8/layout/vList5"/>
    <dgm:cxn modelId="{693FF270-C940-F747-BF34-01427BC3CC76}" type="presParOf" srcId="{164901D5-7281-5B4A-AE9E-4DB2F5F0C595}" destId="{366E2B8A-AAB2-CA40-943A-32EB3AB9C743}" srcOrd="10" destOrd="0" presId="urn:microsoft.com/office/officeart/2005/8/layout/vList5"/>
    <dgm:cxn modelId="{B48A948E-61ED-5F44-8002-D8891C3B3D30}" type="presParOf" srcId="{366E2B8A-AAB2-CA40-943A-32EB3AB9C743}" destId="{AB45D43D-E886-7746-9463-AB4CD9F1E5EE}" srcOrd="0" destOrd="0" presId="urn:microsoft.com/office/officeart/2005/8/layout/vList5"/>
    <dgm:cxn modelId="{99AA7E47-315D-7A4A-8B04-4012F50AE582}" type="presParOf" srcId="{164901D5-7281-5B4A-AE9E-4DB2F5F0C595}" destId="{F1F4A364-5E07-0048-8A61-56A740AB4ECF}" srcOrd="11" destOrd="0" presId="urn:microsoft.com/office/officeart/2005/8/layout/vList5"/>
    <dgm:cxn modelId="{349728B5-DA65-4E41-A965-BF4C52836F14}" type="presParOf" srcId="{164901D5-7281-5B4A-AE9E-4DB2F5F0C595}" destId="{F1BDE8A2-5AAF-0042-ACC3-3A3EF84BB348}" srcOrd="12" destOrd="0" presId="urn:microsoft.com/office/officeart/2005/8/layout/vList5"/>
    <dgm:cxn modelId="{8FDFF253-B9CC-9140-95BC-3E65318FA363}" type="presParOf" srcId="{F1BDE8A2-5AAF-0042-ACC3-3A3EF84BB348}" destId="{1F65EFDE-CD1F-2D47-9B9F-3FA4DF48E12F}" srcOrd="0" destOrd="0" presId="urn:microsoft.com/office/officeart/2005/8/layout/vList5"/>
    <dgm:cxn modelId="{95DF1F08-9CDF-4A46-9D02-76FCC3245FC8}" type="presParOf" srcId="{164901D5-7281-5B4A-AE9E-4DB2F5F0C595}" destId="{5A88371F-47E9-FE49-B9B4-758B5DC8D4E7}" srcOrd="13" destOrd="0" presId="urn:microsoft.com/office/officeart/2005/8/layout/vList5"/>
    <dgm:cxn modelId="{036BCB71-C19B-B64A-A2A9-A63740E31CCD}" type="presParOf" srcId="{164901D5-7281-5B4A-AE9E-4DB2F5F0C595}" destId="{5C4A0E1B-294B-864F-950B-4696006194E0}" srcOrd="14" destOrd="0" presId="urn:microsoft.com/office/officeart/2005/8/layout/vList5"/>
    <dgm:cxn modelId="{12E1842D-BAB7-4449-9EC4-E8847838A4B8}" type="presParOf" srcId="{5C4A0E1B-294B-864F-950B-4696006194E0}" destId="{75428B9A-9756-534B-BD08-455D1D77B344}" srcOrd="0" destOrd="0" presId="urn:microsoft.com/office/officeart/2005/8/layout/vList5"/>
    <dgm:cxn modelId="{19259757-F2A4-9D4C-AB0D-2053B78F38D5}" type="presParOf" srcId="{164901D5-7281-5B4A-AE9E-4DB2F5F0C595}" destId="{22A5EFD0-CCBA-9C46-B9AA-DFE6B0A23821}" srcOrd="15" destOrd="0" presId="urn:microsoft.com/office/officeart/2005/8/layout/vList5"/>
    <dgm:cxn modelId="{F553EBD9-F397-E14E-A097-43221B70E9CC}" type="presParOf" srcId="{164901D5-7281-5B4A-AE9E-4DB2F5F0C595}" destId="{4D674D24-1E7D-7241-B50D-3CE44D67633B}" srcOrd="16" destOrd="0" presId="urn:microsoft.com/office/officeart/2005/8/layout/vList5"/>
    <dgm:cxn modelId="{F4BF76AD-7C92-7D43-90F9-818EB47FED38}" type="presParOf" srcId="{4D674D24-1E7D-7241-B50D-3CE44D67633B}" destId="{4AA421BE-0F75-F74F-AC30-897B29E9629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35EFEF-A9EF-4D53-9A25-47336C32430D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EE62598-D881-4D97-BD18-BE9DD1130C88}">
      <dgm:prSet/>
      <dgm:spPr/>
      <dgm:t>
        <a:bodyPr/>
        <a:lstStyle/>
        <a:p>
          <a:r>
            <a:rPr lang="en-US" dirty="0"/>
            <a:t>Enhanced science identity, sense of belonging, and self-efficacy</a:t>
          </a:r>
        </a:p>
      </dgm:t>
    </dgm:pt>
    <dgm:pt modelId="{A9332746-523F-43AB-8C26-ED6C8D036C37}" type="parTrans" cxnId="{0F388043-2EFC-47A1-B794-3A42A29A5EC5}">
      <dgm:prSet/>
      <dgm:spPr/>
      <dgm:t>
        <a:bodyPr/>
        <a:lstStyle/>
        <a:p>
          <a:endParaRPr lang="en-US"/>
        </a:p>
      </dgm:t>
    </dgm:pt>
    <dgm:pt modelId="{35244096-A201-419B-8B16-25C60AB8D023}" type="sibTrans" cxnId="{0F388043-2EFC-47A1-B794-3A42A29A5EC5}">
      <dgm:prSet/>
      <dgm:spPr/>
      <dgm:t>
        <a:bodyPr/>
        <a:lstStyle/>
        <a:p>
          <a:endParaRPr lang="en-US"/>
        </a:p>
      </dgm:t>
    </dgm:pt>
    <dgm:pt modelId="{942406B3-0A22-4AB6-AB99-9A75F24FC3B6}">
      <dgm:prSet/>
      <dgm:spPr/>
      <dgm:t>
        <a:bodyPr/>
        <a:lstStyle/>
        <a:p>
          <a:r>
            <a:rPr lang="en-US"/>
            <a:t>Protective of well-being and mental health</a:t>
          </a:r>
        </a:p>
      </dgm:t>
    </dgm:pt>
    <dgm:pt modelId="{FAE3F0E7-BBC9-4FFE-A88C-F8CA3E0B5623}" type="parTrans" cxnId="{E419706C-29CC-4008-8053-CE227CF1BDB7}">
      <dgm:prSet/>
      <dgm:spPr/>
      <dgm:t>
        <a:bodyPr/>
        <a:lstStyle/>
        <a:p>
          <a:endParaRPr lang="en-US"/>
        </a:p>
      </dgm:t>
    </dgm:pt>
    <dgm:pt modelId="{3107E5A0-9FEB-4415-8A96-04B9BBF6DC58}" type="sibTrans" cxnId="{E419706C-29CC-4008-8053-CE227CF1BDB7}">
      <dgm:prSet/>
      <dgm:spPr/>
      <dgm:t>
        <a:bodyPr/>
        <a:lstStyle/>
        <a:p>
          <a:endParaRPr lang="en-US"/>
        </a:p>
      </dgm:t>
    </dgm:pt>
    <dgm:pt modelId="{C66A0F2C-7D0D-4E7B-A406-7C993B76A100}">
      <dgm:prSet/>
      <dgm:spPr/>
      <dgm:t>
        <a:bodyPr/>
        <a:lstStyle/>
        <a:p>
          <a:r>
            <a:rPr lang="en-US"/>
            <a:t>Persistence</a:t>
          </a:r>
        </a:p>
      </dgm:t>
    </dgm:pt>
    <dgm:pt modelId="{A81D5321-D650-42D8-AC3D-8E935BC85C57}" type="parTrans" cxnId="{3E1540E9-77A9-4DF8-8397-A6921FA88103}">
      <dgm:prSet/>
      <dgm:spPr/>
      <dgm:t>
        <a:bodyPr/>
        <a:lstStyle/>
        <a:p>
          <a:endParaRPr lang="en-US"/>
        </a:p>
      </dgm:t>
    </dgm:pt>
    <dgm:pt modelId="{CD17E513-CEB9-42AE-8FA5-B10877B20538}" type="sibTrans" cxnId="{3E1540E9-77A9-4DF8-8397-A6921FA88103}">
      <dgm:prSet/>
      <dgm:spPr/>
      <dgm:t>
        <a:bodyPr/>
        <a:lstStyle/>
        <a:p>
          <a:endParaRPr lang="en-US"/>
        </a:p>
      </dgm:t>
    </dgm:pt>
    <dgm:pt modelId="{4CA01425-9684-486D-9119-439422678877}">
      <dgm:prSet/>
      <dgm:spPr/>
      <dgm:t>
        <a:bodyPr/>
        <a:lstStyle/>
        <a:p>
          <a:r>
            <a:rPr lang="en-US"/>
            <a:t>Research productivity</a:t>
          </a:r>
        </a:p>
      </dgm:t>
    </dgm:pt>
    <dgm:pt modelId="{8662C848-1A20-47C3-AF4E-6B233D5279D5}" type="parTrans" cxnId="{4EFA99A2-76F3-47AB-8523-9772B82DE0FF}">
      <dgm:prSet/>
      <dgm:spPr/>
      <dgm:t>
        <a:bodyPr/>
        <a:lstStyle/>
        <a:p>
          <a:endParaRPr lang="en-US"/>
        </a:p>
      </dgm:t>
    </dgm:pt>
    <dgm:pt modelId="{3E57D3F6-300D-4685-8546-CBA191798E4B}" type="sibTrans" cxnId="{4EFA99A2-76F3-47AB-8523-9772B82DE0FF}">
      <dgm:prSet/>
      <dgm:spPr/>
      <dgm:t>
        <a:bodyPr/>
        <a:lstStyle/>
        <a:p>
          <a:endParaRPr lang="en-US"/>
        </a:p>
      </dgm:t>
    </dgm:pt>
    <dgm:pt modelId="{B4574383-0E7E-4DB3-AD0F-CEA2FAF267B3}">
      <dgm:prSet/>
      <dgm:spPr/>
      <dgm:t>
        <a:bodyPr/>
        <a:lstStyle/>
        <a:p>
          <a:r>
            <a:rPr lang="en-US"/>
            <a:t>Higher career satisfaction</a:t>
          </a:r>
        </a:p>
      </dgm:t>
    </dgm:pt>
    <dgm:pt modelId="{0D5596E6-E49C-4A96-8A84-749C6F697B40}" type="parTrans" cxnId="{E42641B2-C0A9-4AB2-ACF8-54A4C6281BC1}">
      <dgm:prSet/>
      <dgm:spPr/>
      <dgm:t>
        <a:bodyPr/>
        <a:lstStyle/>
        <a:p>
          <a:endParaRPr lang="en-US"/>
        </a:p>
      </dgm:t>
    </dgm:pt>
    <dgm:pt modelId="{8CB5F1E8-444A-4DDD-971F-AB2DA774DC7A}" type="sibTrans" cxnId="{E42641B2-C0A9-4AB2-ACF8-54A4C6281BC1}">
      <dgm:prSet/>
      <dgm:spPr/>
      <dgm:t>
        <a:bodyPr/>
        <a:lstStyle/>
        <a:p>
          <a:endParaRPr lang="en-US"/>
        </a:p>
      </dgm:t>
    </dgm:pt>
    <dgm:pt modelId="{B705ED56-C94A-46D0-B769-023528DCB92D}">
      <dgm:prSet/>
      <dgm:spPr/>
      <dgm:t>
        <a:bodyPr/>
        <a:lstStyle/>
        <a:p>
          <a:r>
            <a:rPr lang="en-US"/>
            <a:t>Enhanced recruitment of underrepresented groups</a:t>
          </a:r>
        </a:p>
      </dgm:t>
    </dgm:pt>
    <dgm:pt modelId="{E7EA5BCC-F9BE-4C30-9B7C-EBFADD355265}" type="parTrans" cxnId="{3977C25B-4037-4970-BE9C-1AD932FCF6DD}">
      <dgm:prSet/>
      <dgm:spPr/>
      <dgm:t>
        <a:bodyPr/>
        <a:lstStyle/>
        <a:p>
          <a:endParaRPr lang="en-US"/>
        </a:p>
      </dgm:t>
    </dgm:pt>
    <dgm:pt modelId="{0726EA86-73CC-44C8-AECC-83925B4543EB}" type="sibTrans" cxnId="{3977C25B-4037-4970-BE9C-1AD932FCF6DD}">
      <dgm:prSet/>
      <dgm:spPr/>
      <dgm:t>
        <a:bodyPr/>
        <a:lstStyle/>
        <a:p>
          <a:endParaRPr lang="en-US"/>
        </a:p>
      </dgm:t>
    </dgm:pt>
    <dgm:pt modelId="{1D8C2125-04CD-3D40-9984-02B286A51BFD}" type="pres">
      <dgm:prSet presAssocID="{4A35EFEF-A9EF-4D53-9A25-47336C32430D}" presName="diagram" presStyleCnt="0">
        <dgm:presLayoutVars>
          <dgm:dir/>
          <dgm:resizeHandles val="exact"/>
        </dgm:presLayoutVars>
      </dgm:prSet>
      <dgm:spPr/>
    </dgm:pt>
    <dgm:pt modelId="{34D20E12-8138-4641-A8B5-D02E6570F17D}" type="pres">
      <dgm:prSet presAssocID="{DEE62598-D881-4D97-BD18-BE9DD1130C88}" presName="node" presStyleLbl="node1" presStyleIdx="0" presStyleCnt="6">
        <dgm:presLayoutVars>
          <dgm:bulletEnabled val="1"/>
        </dgm:presLayoutVars>
      </dgm:prSet>
      <dgm:spPr/>
    </dgm:pt>
    <dgm:pt modelId="{9E72F027-D5FA-9F46-BDDD-8A973FB1CD76}" type="pres">
      <dgm:prSet presAssocID="{35244096-A201-419B-8B16-25C60AB8D023}" presName="sibTrans" presStyleCnt="0"/>
      <dgm:spPr/>
    </dgm:pt>
    <dgm:pt modelId="{F5EB56F2-E87C-AE4B-A8F4-ECE682FAC32D}" type="pres">
      <dgm:prSet presAssocID="{942406B3-0A22-4AB6-AB99-9A75F24FC3B6}" presName="node" presStyleLbl="node1" presStyleIdx="1" presStyleCnt="6">
        <dgm:presLayoutVars>
          <dgm:bulletEnabled val="1"/>
        </dgm:presLayoutVars>
      </dgm:prSet>
      <dgm:spPr/>
    </dgm:pt>
    <dgm:pt modelId="{26BA05F2-904F-4847-A733-8541BDB06D1C}" type="pres">
      <dgm:prSet presAssocID="{3107E5A0-9FEB-4415-8A96-04B9BBF6DC58}" presName="sibTrans" presStyleCnt="0"/>
      <dgm:spPr/>
    </dgm:pt>
    <dgm:pt modelId="{40E3B795-F799-E04B-A8B2-26FDDF029B51}" type="pres">
      <dgm:prSet presAssocID="{C66A0F2C-7D0D-4E7B-A406-7C993B76A100}" presName="node" presStyleLbl="node1" presStyleIdx="2" presStyleCnt="6">
        <dgm:presLayoutVars>
          <dgm:bulletEnabled val="1"/>
        </dgm:presLayoutVars>
      </dgm:prSet>
      <dgm:spPr/>
    </dgm:pt>
    <dgm:pt modelId="{79DFD95C-5993-C444-A119-140D4C309EF8}" type="pres">
      <dgm:prSet presAssocID="{CD17E513-CEB9-42AE-8FA5-B10877B20538}" presName="sibTrans" presStyleCnt="0"/>
      <dgm:spPr/>
    </dgm:pt>
    <dgm:pt modelId="{4FA8B87F-3FA8-B740-91AE-3BC966A50E05}" type="pres">
      <dgm:prSet presAssocID="{4CA01425-9684-486D-9119-439422678877}" presName="node" presStyleLbl="node1" presStyleIdx="3" presStyleCnt="6">
        <dgm:presLayoutVars>
          <dgm:bulletEnabled val="1"/>
        </dgm:presLayoutVars>
      </dgm:prSet>
      <dgm:spPr/>
    </dgm:pt>
    <dgm:pt modelId="{BE1E884D-A8C8-7C43-A6CF-A693347E7558}" type="pres">
      <dgm:prSet presAssocID="{3E57D3F6-300D-4685-8546-CBA191798E4B}" presName="sibTrans" presStyleCnt="0"/>
      <dgm:spPr/>
    </dgm:pt>
    <dgm:pt modelId="{C74BF66C-FBF4-9746-87E1-6C5618B4FD55}" type="pres">
      <dgm:prSet presAssocID="{B4574383-0E7E-4DB3-AD0F-CEA2FAF267B3}" presName="node" presStyleLbl="node1" presStyleIdx="4" presStyleCnt="6">
        <dgm:presLayoutVars>
          <dgm:bulletEnabled val="1"/>
        </dgm:presLayoutVars>
      </dgm:prSet>
      <dgm:spPr/>
    </dgm:pt>
    <dgm:pt modelId="{41B4403E-DDAF-8A4C-A758-AD44DDC59C88}" type="pres">
      <dgm:prSet presAssocID="{8CB5F1E8-444A-4DDD-971F-AB2DA774DC7A}" presName="sibTrans" presStyleCnt="0"/>
      <dgm:spPr/>
    </dgm:pt>
    <dgm:pt modelId="{0DE95F62-5F7C-8740-88C0-572863BE1B5F}" type="pres">
      <dgm:prSet presAssocID="{B705ED56-C94A-46D0-B769-023528DCB92D}" presName="node" presStyleLbl="node1" presStyleIdx="5" presStyleCnt="6">
        <dgm:presLayoutVars>
          <dgm:bulletEnabled val="1"/>
        </dgm:presLayoutVars>
      </dgm:prSet>
      <dgm:spPr/>
    </dgm:pt>
  </dgm:ptLst>
  <dgm:cxnLst>
    <dgm:cxn modelId="{A3524913-9DAB-FA40-A20B-76EF71DF6BD6}" type="presOf" srcId="{4CA01425-9684-486D-9119-439422678877}" destId="{4FA8B87F-3FA8-B740-91AE-3BC966A50E05}" srcOrd="0" destOrd="0" presId="urn:microsoft.com/office/officeart/2005/8/layout/default"/>
    <dgm:cxn modelId="{0F388043-2EFC-47A1-B794-3A42A29A5EC5}" srcId="{4A35EFEF-A9EF-4D53-9A25-47336C32430D}" destId="{DEE62598-D881-4D97-BD18-BE9DD1130C88}" srcOrd="0" destOrd="0" parTransId="{A9332746-523F-43AB-8C26-ED6C8D036C37}" sibTransId="{35244096-A201-419B-8B16-25C60AB8D023}"/>
    <dgm:cxn modelId="{C9BB3C49-A211-C146-9843-2461BEF63345}" type="presOf" srcId="{4A35EFEF-A9EF-4D53-9A25-47336C32430D}" destId="{1D8C2125-04CD-3D40-9984-02B286A51BFD}" srcOrd="0" destOrd="0" presId="urn:microsoft.com/office/officeart/2005/8/layout/default"/>
    <dgm:cxn modelId="{3977C25B-4037-4970-BE9C-1AD932FCF6DD}" srcId="{4A35EFEF-A9EF-4D53-9A25-47336C32430D}" destId="{B705ED56-C94A-46D0-B769-023528DCB92D}" srcOrd="5" destOrd="0" parTransId="{E7EA5BCC-F9BE-4C30-9B7C-EBFADD355265}" sibTransId="{0726EA86-73CC-44C8-AECC-83925B4543EB}"/>
    <dgm:cxn modelId="{E6B7DE61-CCF1-3B4D-8D94-8276624EB2FD}" type="presOf" srcId="{DEE62598-D881-4D97-BD18-BE9DD1130C88}" destId="{34D20E12-8138-4641-A8B5-D02E6570F17D}" srcOrd="0" destOrd="0" presId="urn:microsoft.com/office/officeart/2005/8/layout/default"/>
    <dgm:cxn modelId="{E419706C-29CC-4008-8053-CE227CF1BDB7}" srcId="{4A35EFEF-A9EF-4D53-9A25-47336C32430D}" destId="{942406B3-0A22-4AB6-AB99-9A75F24FC3B6}" srcOrd="1" destOrd="0" parTransId="{FAE3F0E7-BBC9-4FFE-A88C-F8CA3E0B5623}" sibTransId="{3107E5A0-9FEB-4415-8A96-04B9BBF6DC58}"/>
    <dgm:cxn modelId="{52112172-4A98-E04B-AC02-3732891EDD6D}" type="presOf" srcId="{B4574383-0E7E-4DB3-AD0F-CEA2FAF267B3}" destId="{C74BF66C-FBF4-9746-87E1-6C5618B4FD55}" srcOrd="0" destOrd="0" presId="urn:microsoft.com/office/officeart/2005/8/layout/default"/>
    <dgm:cxn modelId="{E47A139C-38C7-0140-99F1-E51DB836BF19}" type="presOf" srcId="{942406B3-0A22-4AB6-AB99-9A75F24FC3B6}" destId="{F5EB56F2-E87C-AE4B-A8F4-ECE682FAC32D}" srcOrd="0" destOrd="0" presId="urn:microsoft.com/office/officeart/2005/8/layout/default"/>
    <dgm:cxn modelId="{4EFA99A2-76F3-47AB-8523-9772B82DE0FF}" srcId="{4A35EFEF-A9EF-4D53-9A25-47336C32430D}" destId="{4CA01425-9684-486D-9119-439422678877}" srcOrd="3" destOrd="0" parTransId="{8662C848-1A20-47C3-AF4E-6B233D5279D5}" sibTransId="{3E57D3F6-300D-4685-8546-CBA191798E4B}"/>
    <dgm:cxn modelId="{E42641B2-C0A9-4AB2-ACF8-54A4C6281BC1}" srcId="{4A35EFEF-A9EF-4D53-9A25-47336C32430D}" destId="{B4574383-0E7E-4DB3-AD0F-CEA2FAF267B3}" srcOrd="4" destOrd="0" parTransId="{0D5596E6-E49C-4A96-8A84-749C6F697B40}" sibTransId="{8CB5F1E8-444A-4DDD-971F-AB2DA774DC7A}"/>
    <dgm:cxn modelId="{4416CABE-D904-4F44-8A16-8506E2F38305}" type="presOf" srcId="{C66A0F2C-7D0D-4E7B-A406-7C993B76A100}" destId="{40E3B795-F799-E04B-A8B2-26FDDF029B51}" srcOrd="0" destOrd="0" presId="urn:microsoft.com/office/officeart/2005/8/layout/default"/>
    <dgm:cxn modelId="{3E1540E9-77A9-4DF8-8397-A6921FA88103}" srcId="{4A35EFEF-A9EF-4D53-9A25-47336C32430D}" destId="{C66A0F2C-7D0D-4E7B-A406-7C993B76A100}" srcOrd="2" destOrd="0" parTransId="{A81D5321-D650-42D8-AC3D-8E935BC85C57}" sibTransId="{CD17E513-CEB9-42AE-8FA5-B10877B20538}"/>
    <dgm:cxn modelId="{73BB01F9-B23E-0A44-B687-6ACADB953474}" type="presOf" srcId="{B705ED56-C94A-46D0-B769-023528DCB92D}" destId="{0DE95F62-5F7C-8740-88C0-572863BE1B5F}" srcOrd="0" destOrd="0" presId="urn:microsoft.com/office/officeart/2005/8/layout/default"/>
    <dgm:cxn modelId="{D570F19D-1222-2C40-BCF4-9A6B622D4B9E}" type="presParOf" srcId="{1D8C2125-04CD-3D40-9984-02B286A51BFD}" destId="{34D20E12-8138-4641-A8B5-D02E6570F17D}" srcOrd="0" destOrd="0" presId="urn:microsoft.com/office/officeart/2005/8/layout/default"/>
    <dgm:cxn modelId="{61C8869F-D517-7548-9848-295C5D8B44F3}" type="presParOf" srcId="{1D8C2125-04CD-3D40-9984-02B286A51BFD}" destId="{9E72F027-D5FA-9F46-BDDD-8A973FB1CD76}" srcOrd="1" destOrd="0" presId="urn:microsoft.com/office/officeart/2005/8/layout/default"/>
    <dgm:cxn modelId="{297C5800-087C-454A-A998-0B3F96AFAC58}" type="presParOf" srcId="{1D8C2125-04CD-3D40-9984-02B286A51BFD}" destId="{F5EB56F2-E87C-AE4B-A8F4-ECE682FAC32D}" srcOrd="2" destOrd="0" presId="urn:microsoft.com/office/officeart/2005/8/layout/default"/>
    <dgm:cxn modelId="{B554099B-CA3D-4A4D-AEA8-5EE05FF10DFD}" type="presParOf" srcId="{1D8C2125-04CD-3D40-9984-02B286A51BFD}" destId="{26BA05F2-904F-4847-A733-8541BDB06D1C}" srcOrd="3" destOrd="0" presId="urn:microsoft.com/office/officeart/2005/8/layout/default"/>
    <dgm:cxn modelId="{E70AD6EA-AB55-FE40-B962-A08115E7CDCE}" type="presParOf" srcId="{1D8C2125-04CD-3D40-9984-02B286A51BFD}" destId="{40E3B795-F799-E04B-A8B2-26FDDF029B51}" srcOrd="4" destOrd="0" presId="urn:microsoft.com/office/officeart/2005/8/layout/default"/>
    <dgm:cxn modelId="{1A5B9012-D2FF-0945-9F78-5F0355666073}" type="presParOf" srcId="{1D8C2125-04CD-3D40-9984-02B286A51BFD}" destId="{79DFD95C-5993-C444-A119-140D4C309EF8}" srcOrd="5" destOrd="0" presId="urn:microsoft.com/office/officeart/2005/8/layout/default"/>
    <dgm:cxn modelId="{C8858DBD-DBC9-FA4A-81B5-6F9C5D740B99}" type="presParOf" srcId="{1D8C2125-04CD-3D40-9984-02B286A51BFD}" destId="{4FA8B87F-3FA8-B740-91AE-3BC966A50E05}" srcOrd="6" destOrd="0" presId="urn:microsoft.com/office/officeart/2005/8/layout/default"/>
    <dgm:cxn modelId="{B32FA9BF-1223-0143-B782-98CEB81F9403}" type="presParOf" srcId="{1D8C2125-04CD-3D40-9984-02B286A51BFD}" destId="{BE1E884D-A8C8-7C43-A6CF-A693347E7558}" srcOrd="7" destOrd="0" presId="urn:microsoft.com/office/officeart/2005/8/layout/default"/>
    <dgm:cxn modelId="{476F8D62-D127-2E49-A574-8D0B7997A60C}" type="presParOf" srcId="{1D8C2125-04CD-3D40-9984-02B286A51BFD}" destId="{C74BF66C-FBF4-9746-87E1-6C5618B4FD55}" srcOrd="8" destOrd="0" presId="urn:microsoft.com/office/officeart/2005/8/layout/default"/>
    <dgm:cxn modelId="{2B15A215-9BB9-CE48-AC0E-FD9BCEC7B673}" type="presParOf" srcId="{1D8C2125-04CD-3D40-9984-02B286A51BFD}" destId="{41B4403E-DDAF-8A4C-A758-AD44DDC59C88}" srcOrd="9" destOrd="0" presId="urn:microsoft.com/office/officeart/2005/8/layout/default"/>
    <dgm:cxn modelId="{F49FDB3C-FE36-A146-AF0D-D3C56773BCA5}" type="presParOf" srcId="{1D8C2125-04CD-3D40-9984-02B286A51BFD}" destId="{0DE95F62-5F7C-8740-88C0-572863BE1B5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01DA88-1AFB-F643-94F8-3A7B0A823B17}" type="doc">
      <dgm:prSet loTypeId="urn:microsoft.com/office/officeart/2005/8/layout/chevron1" loCatId="" qsTypeId="urn:microsoft.com/office/officeart/2005/8/quickstyle/simple2" qsCatId="simple" csTypeId="urn:microsoft.com/office/officeart/2005/8/colors/accent2_2" csCatId="accent2" phldr="1"/>
      <dgm:spPr/>
    </dgm:pt>
    <dgm:pt modelId="{AE270EC2-3D4B-6646-9FC9-A0A214D91E44}">
      <dgm:prSet phldrT="[Text]"/>
      <dgm:spPr/>
      <dgm:t>
        <a:bodyPr/>
        <a:lstStyle/>
        <a:p>
          <a:r>
            <a:rPr lang="en-US" dirty="0"/>
            <a:t>Grad 360°</a:t>
          </a:r>
        </a:p>
      </dgm:t>
    </dgm:pt>
    <dgm:pt modelId="{4171FAB7-A640-1642-9C7B-F8146EC61BD9}" type="parTrans" cxnId="{5B435A5C-38D1-2649-BE94-23637E0A923C}">
      <dgm:prSet/>
      <dgm:spPr/>
      <dgm:t>
        <a:bodyPr/>
        <a:lstStyle/>
        <a:p>
          <a:endParaRPr lang="en-US"/>
        </a:p>
      </dgm:t>
    </dgm:pt>
    <dgm:pt modelId="{F153E8BB-ED3E-5F49-955A-2F66DA2DEF4B}" type="sibTrans" cxnId="{5B435A5C-38D1-2649-BE94-23637E0A923C}">
      <dgm:prSet/>
      <dgm:spPr/>
      <dgm:t>
        <a:bodyPr/>
        <a:lstStyle/>
        <a:p>
          <a:endParaRPr lang="en-US"/>
        </a:p>
      </dgm:t>
    </dgm:pt>
    <dgm:pt modelId="{1FD14B8B-0163-5F4A-8E7E-F45CCCD34903}">
      <dgm:prSet phldrT="[Text]"/>
      <dgm:spPr/>
      <dgm:t>
        <a:bodyPr/>
        <a:lstStyle/>
        <a:p>
          <a:r>
            <a:rPr lang="en-US" dirty="0"/>
            <a:t>GCTM</a:t>
          </a:r>
        </a:p>
      </dgm:t>
    </dgm:pt>
    <dgm:pt modelId="{1F79DB44-4043-314A-8D2D-70E655B8E02D}" type="parTrans" cxnId="{B608346D-97E3-9E4B-8ECB-7E330150FC50}">
      <dgm:prSet/>
      <dgm:spPr/>
      <dgm:t>
        <a:bodyPr/>
        <a:lstStyle/>
        <a:p>
          <a:endParaRPr lang="en-US"/>
        </a:p>
      </dgm:t>
    </dgm:pt>
    <dgm:pt modelId="{EC5C2DC4-EA68-444D-8A6D-F8D9C54D21C9}" type="sibTrans" cxnId="{B608346D-97E3-9E4B-8ECB-7E330150FC50}">
      <dgm:prSet/>
      <dgm:spPr/>
      <dgm:t>
        <a:bodyPr/>
        <a:lstStyle/>
        <a:p>
          <a:endParaRPr lang="en-US"/>
        </a:p>
      </dgm:t>
    </dgm:pt>
    <dgm:pt modelId="{39861543-CE02-7F47-8E18-502980E95DF3}">
      <dgm:prSet phldrT="[Text]"/>
      <dgm:spPr/>
      <dgm:t>
        <a:bodyPr/>
        <a:lstStyle/>
        <a:p>
          <a:r>
            <a:rPr lang="en-US" dirty="0"/>
            <a:t>Postdocs</a:t>
          </a:r>
        </a:p>
      </dgm:t>
    </dgm:pt>
    <dgm:pt modelId="{9680D4EC-1D2C-A843-8A00-64D7AD2A1EBE}" type="parTrans" cxnId="{EA66747B-D9A8-3D40-8B97-2D9DD662C2A9}">
      <dgm:prSet/>
      <dgm:spPr/>
      <dgm:t>
        <a:bodyPr/>
        <a:lstStyle/>
        <a:p>
          <a:endParaRPr lang="en-US"/>
        </a:p>
      </dgm:t>
    </dgm:pt>
    <dgm:pt modelId="{ADA69D81-8A34-E84B-BF11-C2D31057F55F}" type="sibTrans" cxnId="{EA66747B-D9A8-3D40-8B97-2D9DD662C2A9}">
      <dgm:prSet/>
      <dgm:spPr/>
      <dgm:t>
        <a:bodyPr/>
        <a:lstStyle/>
        <a:p>
          <a:endParaRPr lang="en-US"/>
        </a:p>
      </dgm:t>
    </dgm:pt>
    <dgm:pt modelId="{941478A3-9061-A441-B4C5-B352FF24CDB6}">
      <dgm:prSet/>
      <dgm:spPr/>
      <dgm:t>
        <a:bodyPr/>
        <a:lstStyle/>
        <a:p>
          <a:r>
            <a:rPr lang="en-US" dirty="0"/>
            <a:t>Grad School</a:t>
          </a:r>
        </a:p>
      </dgm:t>
    </dgm:pt>
    <dgm:pt modelId="{48410A24-FEE5-C548-9A6A-4B4E79E1751A}" type="parTrans" cxnId="{31A12B58-633B-994B-8115-F7615EA67519}">
      <dgm:prSet/>
      <dgm:spPr/>
      <dgm:t>
        <a:bodyPr/>
        <a:lstStyle/>
        <a:p>
          <a:endParaRPr lang="en-US"/>
        </a:p>
      </dgm:t>
    </dgm:pt>
    <dgm:pt modelId="{456085DD-17F5-264A-9F96-549BF7A13CDD}" type="sibTrans" cxnId="{31A12B58-633B-994B-8115-F7615EA67519}">
      <dgm:prSet/>
      <dgm:spPr/>
      <dgm:t>
        <a:bodyPr/>
        <a:lstStyle/>
        <a:p>
          <a:endParaRPr lang="en-US"/>
        </a:p>
      </dgm:t>
    </dgm:pt>
    <dgm:pt modelId="{A67620BF-B086-ED41-8545-449004952879}" type="pres">
      <dgm:prSet presAssocID="{1601DA88-1AFB-F643-94F8-3A7B0A823B17}" presName="Name0" presStyleCnt="0">
        <dgm:presLayoutVars>
          <dgm:dir/>
          <dgm:animLvl val="lvl"/>
          <dgm:resizeHandles val="exact"/>
        </dgm:presLayoutVars>
      </dgm:prSet>
      <dgm:spPr/>
    </dgm:pt>
    <dgm:pt modelId="{33618A6F-55F3-C14B-B55D-380906E1AB4D}" type="pres">
      <dgm:prSet presAssocID="{941478A3-9061-A441-B4C5-B352FF24CDB6}" presName="parTxOnly" presStyleLbl="node1" presStyleIdx="0" presStyleCnt="4" custAng="0" custScaleY="151984">
        <dgm:presLayoutVars>
          <dgm:chMax val="0"/>
          <dgm:chPref val="0"/>
          <dgm:bulletEnabled val="1"/>
        </dgm:presLayoutVars>
      </dgm:prSet>
      <dgm:spPr/>
    </dgm:pt>
    <dgm:pt modelId="{AE4C3C3A-6895-D642-9135-DD49B2BB7FDF}" type="pres">
      <dgm:prSet presAssocID="{456085DD-17F5-264A-9F96-549BF7A13CDD}" presName="parTxOnlySpace" presStyleCnt="0"/>
      <dgm:spPr/>
    </dgm:pt>
    <dgm:pt modelId="{C3647F6E-05B9-144B-81CC-BDB5E427943A}" type="pres">
      <dgm:prSet presAssocID="{39861543-CE02-7F47-8E18-502980E95DF3}" presName="parTxOnly" presStyleLbl="node1" presStyleIdx="1" presStyleCnt="4" custScaleY="144576">
        <dgm:presLayoutVars>
          <dgm:chMax val="0"/>
          <dgm:chPref val="0"/>
          <dgm:bulletEnabled val="1"/>
        </dgm:presLayoutVars>
      </dgm:prSet>
      <dgm:spPr/>
    </dgm:pt>
    <dgm:pt modelId="{31BCD99C-2066-F44A-8EDE-8C2B61F189C6}" type="pres">
      <dgm:prSet presAssocID="{ADA69D81-8A34-E84B-BF11-C2D31057F55F}" presName="parTxOnlySpace" presStyleCnt="0"/>
      <dgm:spPr/>
    </dgm:pt>
    <dgm:pt modelId="{BFE167BF-4724-6D4C-9A70-94A2CC0682DB}" type="pres">
      <dgm:prSet presAssocID="{AE270EC2-3D4B-6646-9FC9-A0A214D91E44}" presName="parTxOnly" presStyleLbl="node1" presStyleIdx="2" presStyleCnt="4" custScaleY="144576">
        <dgm:presLayoutVars>
          <dgm:chMax val="0"/>
          <dgm:chPref val="0"/>
          <dgm:bulletEnabled val="1"/>
        </dgm:presLayoutVars>
      </dgm:prSet>
      <dgm:spPr/>
    </dgm:pt>
    <dgm:pt modelId="{F6D00A58-6E1D-AC4D-B7BB-971DE2B22004}" type="pres">
      <dgm:prSet presAssocID="{F153E8BB-ED3E-5F49-955A-2F66DA2DEF4B}" presName="parTxOnlySpace" presStyleCnt="0"/>
      <dgm:spPr/>
    </dgm:pt>
    <dgm:pt modelId="{11A99E57-155C-0849-A7D6-A086939A9F6B}" type="pres">
      <dgm:prSet presAssocID="{1FD14B8B-0163-5F4A-8E7E-F45CCCD34903}" presName="parTxOnly" presStyleLbl="node1" presStyleIdx="3" presStyleCnt="4" custScaleY="144576">
        <dgm:presLayoutVars>
          <dgm:chMax val="0"/>
          <dgm:chPref val="0"/>
          <dgm:bulletEnabled val="1"/>
        </dgm:presLayoutVars>
      </dgm:prSet>
      <dgm:spPr/>
    </dgm:pt>
  </dgm:ptLst>
  <dgm:cxnLst>
    <dgm:cxn modelId="{4EE66516-B8A0-B94A-8F88-2E905E08658E}" type="presOf" srcId="{941478A3-9061-A441-B4C5-B352FF24CDB6}" destId="{33618A6F-55F3-C14B-B55D-380906E1AB4D}" srcOrd="0" destOrd="0" presId="urn:microsoft.com/office/officeart/2005/8/layout/chevron1"/>
    <dgm:cxn modelId="{B2E1B81E-DD76-314C-9815-3A803E55E006}" type="presOf" srcId="{39861543-CE02-7F47-8E18-502980E95DF3}" destId="{C3647F6E-05B9-144B-81CC-BDB5E427943A}" srcOrd="0" destOrd="0" presId="urn:microsoft.com/office/officeart/2005/8/layout/chevron1"/>
    <dgm:cxn modelId="{B4FAA84B-B0B4-8746-AFA4-13D4C9610F54}" type="presOf" srcId="{1FD14B8B-0163-5F4A-8E7E-F45CCCD34903}" destId="{11A99E57-155C-0849-A7D6-A086939A9F6B}" srcOrd="0" destOrd="0" presId="urn:microsoft.com/office/officeart/2005/8/layout/chevron1"/>
    <dgm:cxn modelId="{31A12B58-633B-994B-8115-F7615EA67519}" srcId="{1601DA88-1AFB-F643-94F8-3A7B0A823B17}" destId="{941478A3-9061-A441-B4C5-B352FF24CDB6}" srcOrd="0" destOrd="0" parTransId="{48410A24-FEE5-C548-9A6A-4B4E79E1751A}" sibTransId="{456085DD-17F5-264A-9F96-549BF7A13CDD}"/>
    <dgm:cxn modelId="{5B435A5C-38D1-2649-BE94-23637E0A923C}" srcId="{1601DA88-1AFB-F643-94F8-3A7B0A823B17}" destId="{AE270EC2-3D4B-6646-9FC9-A0A214D91E44}" srcOrd="2" destOrd="0" parTransId="{4171FAB7-A640-1642-9C7B-F8146EC61BD9}" sibTransId="{F153E8BB-ED3E-5F49-955A-2F66DA2DEF4B}"/>
    <dgm:cxn modelId="{B608346D-97E3-9E4B-8ECB-7E330150FC50}" srcId="{1601DA88-1AFB-F643-94F8-3A7B0A823B17}" destId="{1FD14B8B-0163-5F4A-8E7E-F45CCCD34903}" srcOrd="3" destOrd="0" parTransId="{1F79DB44-4043-314A-8D2D-70E655B8E02D}" sibTransId="{EC5C2DC4-EA68-444D-8A6D-F8D9C54D21C9}"/>
    <dgm:cxn modelId="{EA66747B-D9A8-3D40-8B97-2D9DD662C2A9}" srcId="{1601DA88-1AFB-F643-94F8-3A7B0A823B17}" destId="{39861543-CE02-7F47-8E18-502980E95DF3}" srcOrd="1" destOrd="0" parTransId="{9680D4EC-1D2C-A843-8A00-64D7AD2A1EBE}" sibTransId="{ADA69D81-8A34-E84B-BF11-C2D31057F55F}"/>
    <dgm:cxn modelId="{C5184087-8D99-C540-A2D4-FA3DB79BC110}" type="presOf" srcId="{1601DA88-1AFB-F643-94F8-3A7B0A823B17}" destId="{A67620BF-B086-ED41-8545-449004952879}" srcOrd="0" destOrd="0" presId="urn:microsoft.com/office/officeart/2005/8/layout/chevron1"/>
    <dgm:cxn modelId="{DEB21FE8-8866-EC44-A3E8-9ACB3660DFE8}" type="presOf" srcId="{AE270EC2-3D4B-6646-9FC9-A0A214D91E44}" destId="{BFE167BF-4724-6D4C-9A70-94A2CC0682DB}" srcOrd="0" destOrd="0" presId="urn:microsoft.com/office/officeart/2005/8/layout/chevron1"/>
    <dgm:cxn modelId="{47201B19-F70F-E64B-8280-8E53B76D9208}" type="presParOf" srcId="{A67620BF-B086-ED41-8545-449004952879}" destId="{33618A6F-55F3-C14B-B55D-380906E1AB4D}" srcOrd="0" destOrd="0" presId="urn:microsoft.com/office/officeart/2005/8/layout/chevron1"/>
    <dgm:cxn modelId="{B5342CEC-3BC1-1749-9342-B0ED71B93CD2}" type="presParOf" srcId="{A67620BF-B086-ED41-8545-449004952879}" destId="{AE4C3C3A-6895-D642-9135-DD49B2BB7FDF}" srcOrd="1" destOrd="0" presId="urn:microsoft.com/office/officeart/2005/8/layout/chevron1"/>
    <dgm:cxn modelId="{49EF4A3A-9102-1747-858A-794105B81AB7}" type="presParOf" srcId="{A67620BF-B086-ED41-8545-449004952879}" destId="{C3647F6E-05B9-144B-81CC-BDB5E427943A}" srcOrd="2" destOrd="0" presId="urn:microsoft.com/office/officeart/2005/8/layout/chevron1"/>
    <dgm:cxn modelId="{B90D22DA-75D5-C441-B6E2-04FFF0B49F06}" type="presParOf" srcId="{A67620BF-B086-ED41-8545-449004952879}" destId="{31BCD99C-2066-F44A-8EDE-8C2B61F189C6}" srcOrd="3" destOrd="0" presId="urn:microsoft.com/office/officeart/2005/8/layout/chevron1"/>
    <dgm:cxn modelId="{C2737614-3FE9-7B49-B353-47C731A6D06F}" type="presParOf" srcId="{A67620BF-B086-ED41-8545-449004952879}" destId="{BFE167BF-4724-6D4C-9A70-94A2CC0682DB}" srcOrd="4" destOrd="0" presId="urn:microsoft.com/office/officeart/2005/8/layout/chevron1"/>
    <dgm:cxn modelId="{46AEA1C5-2234-B043-81AB-ABCBD2A4C09F}" type="presParOf" srcId="{A67620BF-B086-ED41-8545-449004952879}" destId="{F6D00A58-6E1D-AC4D-B7BB-971DE2B22004}" srcOrd="5" destOrd="0" presId="urn:microsoft.com/office/officeart/2005/8/layout/chevron1"/>
    <dgm:cxn modelId="{FF0A0F86-E1C3-9B44-9D7D-C834758A9479}" type="presParOf" srcId="{A67620BF-B086-ED41-8545-449004952879}" destId="{11A99E57-155C-0849-A7D6-A086939A9F6B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39A8A4-9CB6-476C-A1DD-FBBF7781962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9996D85-6B7E-4E24-801F-8560A9844EAD}">
      <dgm:prSet/>
      <dgm:spPr/>
      <dgm:t>
        <a:bodyPr/>
        <a:lstStyle/>
        <a:p>
          <a:pPr>
            <a:defRPr cap="all"/>
          </a:pPr>
          <a:r>
            <a:rPr lang="en-US" baseline="0"/>
            <a:t>Mentoring training</a:t>
          </a:r>
          <a:endParaRPr lang="en-US"/>
        </a:p>
      </dgm:t>
    </dgm:pt>
    <dgm:pt modelId="{D433EE68-7797-4D9D-89E5-C85DDC31F94B}" type="parTrans" cxnId="{7D52AC3F-51BC-4DDF-9825-E619DF0F27FB}">
      <dgm:prSet/>
      <dgm:spPr/>
      <dgm:t>
        <a:bodyPr/>
        <a:lstStyle/>
        <a:p>
          <a:endParaRPr lang="en-US"/>
        </a:p>
      </dgm:t>
    </dgm:pt>
    <dgm:pt modelId="{A83F02BB-FC97-4E77-9ABA-A6E12BA66913}" type="sibTrans" cxnId="{7D52AC3F-51BC-4DDF-9825-E619DF0F27FB}">
      <dgm:prSet/>
      <dgm:spPr/>
      <dgm:t>
        <a:bodyPr/>
        <a:lstStyle/>
        <a:p>
          <a:endParaRPr lang="en-US"/>
        </a:p>
      </dgm:t>
    </dgm:pt>
    <dgm:pt modelId="{DAE97BC6-8365-4FA7-825F-FA2B703DAA0C}">
      <dgm:prSet/>
      <dgm:spPr/>
      <dgm:t>
        <a:bodyPr/>
        <a:lstStyle/>
        <a:p>
          <a:pPr>
            <a:defRPr cap="all"/>
          </a:pPr>
          <a:r>
            <a:rPr lang="en-US" baseline="0"/>
            <a:t>Mentoring Up</a:t>
          </a:r>
          <a:endParaRPr lang="en-US"/>
        </a:p>
      </dgm:t>
    </dgm:pt>
    <dgm:pt modelId="{F3AE5E2F-DF8D-4A4F-B23C-544BD9777CF7}" type="parTrans" cxnId="{451E47FE-FE86-4224-BF71-64E54B1B8953}">
      <dgm:prSet/>
      <dgm:spPr/>
      <dgm:t>
        <a:bodyPr/>
        <a:lstStyle/>
        <a:p>
          <a:endParaRPr lang="en-US"/>
        </a:p>
      </dgm:t>
    </dgm:pt>
    <dgm:pt modelId="{D12FA6EE-F587-4F23-BB41-8D77D4B43CFF}" type="sibTrans" cxnId="{451E47FE-FE86-4224-BF71-64E54B1B8953}">
      <dgm:prSet/>
      <dgm:spPr/>
      <dgm:t>
        <a:bodyPr/>
        <a:lstStyle/>
        <a:p>
          <a:endParaRPr lang="en-US"/>
        </a:p>
      </dgm:t>
    </dgm:pt>
    <dgm:pt modelId="{4F8BB7F1-B253-441D-8ED1-63BF7453FB47}">
      <dgm:prSet/>
      <dgm:spPr/>
      <dgm:t>
        <a:bodyPr/>
        <a:lstStyle/>
        <a:p>
          <a:pPr>
            <a:defRPr cap="all"/>
          </a:pPr>
          <a:r>
            <a:rPr lang="en-US" baseline="0"/>
            <a:t>IDPs</a:t>
          </a:r>
          <a:endParaRPr lang="en-US"/>
        </a:p>
      </dgm:t>
    </dgm:pt>
    <dgm:pt modelId="{6525860D-719B-4E77-86F4-9AE8BE4AB4AA}" type="parTrans" cxnId="{DBC0EC6A-AEC8-48CB-9608-8A753145B4AD}">
      <dgm:prSet/>
      <dgm:spPr/>
      <dgm:t>
        <a:bodyPr/>
        <a:lstStyle/>
        <a:p>
          <a:endParaRPr lang="en-US"/>
        </a:p>
      </dgm:t>
    </dgm:pt>
    <dgm:pt modelId="{73CDE0B3-C644-4D3C-8B98-5A604A43AC02}" type="sibTrans" cxnId="{DBC0EC6A-AEC8-48CB-9608-8A753145B4AD}">
      <dgm:prSet/>
      <dgm:spPr/>
      <dgm:t>
        <a:bodyPr/>
        <a:lstStyle/>
        <a:p>
          <a:endParaRPr lang="en-US"/>
        </a:p>
      </dgm:t>
    </dgm:pt>
    <dgm:pt modelId="{D7830BF9-80A7-4EDC-8DB5-2BA216498513}">
      <dgm:prSet/>
      <dgm:spPr/>
      <dgm:t>
        <a:bodyPr/>
        <a:lstStyle/>
        <a:p>
          <a:pPr>
            <a:defRPr cap="all"/>
          </a:pPr>
          <a:r>
            <a:rPr lang="en-US" baseline="0"/>
            <a:t>Consultation</a:t>
          </a:r>
          <a:endParaRPr lang="en-US"/>
        </a:p>
      </dgm:t>
    </dgm:pt>
    <dgm:pt modelId="{1C246C83-11C5-4BD2-962D-4411EB4BC307}" type="parTrans" cxnId="{CA7F88B5-BFB3-4488-862A-B3EB72CEB95E}">
      <dgm:prSet/>
      <dgm:spPr/>
      <dgm:t>
        <a:bodyPr/>
        <a:lstStyle/>
        <a:p>
          <a:endParaRPr lang="en-US"/>
        </a:p>
      </dgm:t>
    </dgm:pt>
    <dgm:pt modelId="{04E38B39-0F35-45BA-8D75-F98FCB8D5F2B}" type="sibTrans" cxnId="{CA7F88B5-BFB3-4488-862A-B3EB72CEB95E}">
      <dgm:prSet/>
      <dgm:spPr/>
      <dgm:t>
        <a:bodyPr/>
        <a:lstStyle/>
        <a:p>
          <a:endParaRPr lang="en-US"/>
        </a:p>
      </dgm:t>
    </dgm:pt>
    <dgm:pt modelId="{50D35B90-4123-428B-9518-4B286A530B03}" type="pres">
      <dgm:prSet presAssocID="{0D39A8A4-9CB6-476C-A1DD-FBBF77819620}" presName="root" presStyleCnt="0">
        <dgm:presLayoutVars>
          <dgm:dir/>
          <dgm:resizeHandles val="exact"/>
        </dgm:presLayoutVars>
      </dgm:prSet>
      <dgm:spPr/>
    </dgm:pt>
    <dgm:pt modelId="{0466BCFF-276C-4BD9-8146-4BABF60B8E55}" type="pres">
      <dgm:prSet presAssocID="{A9996D85-6B7E-4E24-801F-8560A9844EAD}" presName="compNode" presStyleCnt="0"/>
      <dgm:spPr/>
    </dgm:pt>
    <dgm:pt modelId="{0E96CD92-65F0-4014-BA01-1ED0E63E5F12}" type="pres">
      <dgm:prSet presAssocID="{A9996D85-6B7E-4E24-801F-8560A9844EAD}" presName="iconBgRect" presStyleLbl="bgShp" presStyleIdx="0" presStyleCnt="4"/>
      <dgm:spPr/>
    </dgm:pt>
    <dgm:pt modelId="{5A5D4BDB-BA5E-4765-A2D4-2AC4A152E33F}" type="pres">
      <dgm:prSet presAssocID="{A9996D85-6B7E-4E24-801F-8560A9844EA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22D18F85-1D77-43A1-9550-4EB9AC567EC7}" type="pres">
      <dgm:prSet presAssocID="{A9996D85-6B7E-4E24-801F-8560A9844EAD}" presName="spaceRect" presStyleCnt="0"/>
      <dgm:spPr/>
    </dgm:pt>
    <dgm:pt modelId="{1D4A7B1E-6795-4E0B-8365-D13F4FE087DE}" type="pres">
      <dgm:prSet presAssocID="{A9996D85-6B7E-4E24-801F-8560A9844EAD}" presName="textRect" presStyleLbl="revTx" presStyleIdx="0" presStyleCnt="4">
        <dgm:presLayoutVars>
          <dgm:chMax val="1"/>
          <dgm:chPref val="1"/>
        </dgm:presLayoutVars>
      </dgm:prSet>
      <dgm:spPr/>
    </dgm:pt>
    <dgm:pt modelId="{34F88E73-A84C-4BBC-A057-970FE5684DED}" type="pres">
      <dgm:prSet presAssocID="{A83F02BB-FC97-4E77-9ABA-A6E12BA66913}" presName="sibTrans" presStyleCnt="0"/>
      <dgm:spPr/>
    </dgm:pt>
    <dgm:pt modelId="{7BCD6E71-4916-4331-BBBE-4377D389E87D}" type="pres">
      <dgm:prSet presAssocID="{DAE97BC6-8365-4FA7-825F-FA2B703DAA0C}" presName="compNode" presStyleCnt="0"/>
      <dgm:spPr/>
    </dgm:pt>
    <dgm:pt modelId="{D66FD66F-E25B-4671-AB85-EB139A504BEC}" type="pres">
      <dgm:prSet presAssocID="{DAE97BC6-8365-4FA7-825F-FA2B703DAA0C}" presName="iconBgRect" presStyleLbl="bgShp" presStyleIdx="1" presStyleCnt="4"/>
      <dgm:spPr/>
    </dgm:pt>
    <dgm:pt modelId="{F61D5345-C4BD-4A76-A3AD-B3EB9369A9EF}" type="pres">
      <dgm:prSet presAssocID="{DAE97BC6-8365-4FA7-825F-FA2B703DAA0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A20A024-DA5A-49CB-95C0-6CF3A163BC95}" type="pres">
      <dgm:prSet presAssocID="{DAE97BC6-8365-4FA7-825F-FA2B703DAA0C}" presName="spaceRect" presStyleCnt="0"/>
      <dgm:spPr/>
    </dgm:pt>
    <dgm:pt modelId="{50E8C67E-FE78-41E8-9BD8-A9BCB9BD2A78}" type="pres">
      <dgm:prSet presAssocID="{DAE97BC6-8365-4FA7-825F-FA2B703DAA0C}" presName="textRect" presStyleLbl="revTx" presStyleIdx="1" presStyleCnt="4">
        <dgm:presLayoutVars>
          <dgm:chMax val="1"/>
          <dgm:chPref val="1"/>
        </dgm:presLayoutVars>
      </dgm:prSet>
      <dgm:spPr/>
    </dgm:pt>
    <dgm:pt modelId="{C1AB8A1C-FFDE-46C8-B282-900F98B03ACD}" type="pres">
      <dgm:prSet presAssocID="{D12FA6EE-F587-4F23-BB41-8D77D4B43CFF}" presName="sibTrans" presStyleCnt="0"/>
      <dgm:spPr/>
    </dgm:pt>
    <dgm:pt modelId="{7B619DD1-6B18-46FF-ACFD-AF0D1CC3B03F}" type="pres">
      <dgm:prSet presAssocID="{4F8BB7F1-B253-441D-8ED1-63BF7453FB47}" presName="compNode" presStyleCnt="0"/>
      <dgm:spPr/>
    </dgm:pt>
    <dgm:pt modelId="{CFAA8513-932A-40B0-A1FB-1E177D7F047B}" type="pres">
      <dgm:prSet presAssocID="{4F8BB7F1-B253-441D-8ED1-63BF7453FB47}" presName="iconBgRect" presStyleLbl="bgShp" presStyleIdx="2" presStyleCnt="4"/>
      <dgm:spPr/>
    </dgm:pt>
    <dgm:pt modelId="{A53BFC83-247F-49BD-BE56-E8894E9D54AA}" type="pres">
      <dgm:prSet presAssocID="{4F8BB7F1-B253-441D-8ED1-63BF7453FB4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C4E25AF9-1306-4E12-8252-06C7E07216FD}" type="pres">
      <dgm:prSet presAssocID="{4F8BB7F1-B253-441D-8ED1-63BF7453FB47}" presName="spaceRect" presStyleCnt="0"/>
      <dgm:spPr/>
    </dgm:pt>
    <dgm:pt modelId="{9CAB19BB-1B28-4164-AF97-C6E676EF0D8F}" type="pres">
      <dgm:prSet presAssocID="{4F8BB7F1-B253-441D-8ED1-63BF7453FB47}" presName="textRect" presStyleLbl="revTx" presStyleIdx="2" presStyleCnt="4">
        <dgm:presLayoutVars>
          <dgm:chMax val="1"/>
          <dgm:chPref val="1"/>
        </dgm:presLayoutVars>
      </dgm:prSet>
      <dgm:spPr/>
    </dgm:pt>
    <dgm:pt modelId="{3D6C39B0-EBDD-4DF5-8531-620EA8BC0A57}" type="pres">
      <dgm:prSet presAssocID="{73CDE0B3-C644-4D3C-8B98-5A604A43AC02}" presName="sibTrans" presStyleCnt="0"/>
      <dgm:spPr/>
    </dgm:pt>
    <dgm:pt modelId="{20667D3D-C910-425F-AC19-AD26EE398C36}" type="pres">
      <dgm:prSet presAssocID="{D7830BF9-80A7-4EDC-8DB5-2BA216498513}" presName="compNode" presStyleCnt="0"/>
      <dgm:spPr/>
    </dgm:pt>
    <dgm:pt modelId="{64E32B02-B208-401E-8503-93DD388AC13E}" type="pres">
      <dgm:prSet presAssocID="{D7830BF9-80A7-4EDC-8DB5-2BA216498513}" presName="iconBgRect" presStyleLbl="bgShp" presStyleIdx="3" presStyleCnt="4"/>
      <dgm:spPr/>
    </dgm:pt>
    <dgm:pt modelId="{5ED988B8-E75E-4367-BF55-1E2B520E8867}" type="pres">
      <dgm:prSet presAssocID="{D7830BF9-80A7-4EDC-8DB5-2BA21649851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4A216ED7-E24E-4D05-8365-F853F224ACA9}" type="pres">
      <dgm:prSet presAssocID="{D7830BF9-80A7-4EDC-8DB5-2BA216498513}" presName="spaceRect" presStyleCnt="0"/>
      <dgm:spPr/>
    </dgm:pt>
    <dgm:pt modelId="{AD370251-2C3A-4642-9AE7-1AE1AE8E5111}" type="pres">
      <dgm:prSet presAssocID="{D7830BF9-80A7-4EDC-8DB5-2BA21649851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BECC531-72AC-464E-94C2-28C969D19945}" type="presOf" srcId="{4F8BB7F1-B253-441D-8ED1-63BF7453FB47}" destId="{9CAB19BB-1B28-4164-AF97-C6E676EF0D8F}" srcOrd="0" destOrd="0" presId="urn:microsoft.com/office/officeart/2018/5/layout/IconCircleLabelList"/>
    <dgm:cxn modelId="{7D52AC3F-51BC-4DDF-9825-E619DF0F27FB}" srcId="{0D39A8A4-9CB6-476C-A1DD-FBBF77819620}" destId="{A9996D85-6B7E-4E24-801F-8560A9844EAD}" srcOrd="0" destOrd="0" parTransId="{D433EE68-7797-4D9D-89E5-C85DDC31F94B}" sibTransId="{A83F02BB-FC97-4E77-9ABA-A6E12BA66913}"/>
    <dgm:cxn modelId="{DBC0EC6A-AEC8-48CB-9608-8A753145B4AD}" srcId="{0D39A8A4-9CB6-476C-A1DD-FBBF77819620}" destId="{4F8BB7F1-B253-441D-8ED1-63BF7453FB47}" srcOrd="2" destOrd="0" parTransId="{6525860D-719B-4E77-86F4-9AE8BE4AB4AA}" sibTransId="{73CDE0B3-C644-4D3C-8B98-5A604A43AC02}"/>
    <dgm:cxn modelId="{B053EA8B-A3C3-49FD-84FE-9D0ABD70826E}" type="presOf" srcId="{A9996D85-6B7E-4E24-801F-8560A9844EAD}" destId="{1D4A7B1E-6795-4E0B-8365-D13F4FE087DE}" srcOrd="0" destOrd="0" presId="urn:microsoft.com/office/officeart/2018/5/layout/IconCircleLabelList"/>
    <dgm:cxn modelId="{E6DB65B5-AC11-4F53-AA9D-BD4603DC57E7}" type="presOf" srcId="{D7830BF9-80A7-4EDC-8DB5-2BA216498513}" destId="{AD370251-2C3A-4642-9AE7-1AE1AE8E5111}" srcOrd="0" destOrd="0" presId="urn:microsoft.com/office/officeart/2018/5/layout/IconCircleLabelList"/>
    <dgm:cxn modelId="{CA7F88B5-BFB3-4488-862A-B3EB72CEB95E}" srcId="{0D39A8A4-9CB6-476C-A1DD-FBBF77819620}" destId="{D7830BF9-80A7-4EDC-8DB5-2BA216498513}" srcOrd="3" destOrd="0" parTransId="{1C246C83-11C5-4BD2-962D-4411EB4BC307}" sibTransId="{04E38B39-0F35-45BA-8D75-F98FCB8D5F2B}"/>
    <dgm:cxn modelId="{1D4216D0-3EEB-4D44-8CCD-4C21BF8505DE}" type="presOf" srcId="{0D39A8A4-9CB6-476C-A1DD-FBBF77819620}" destId="{50D35B90-4123-428B-9518-4B286A530B03}" srcOrd="0" destOrd="0" presId="urn:microsoft.com/office/officeart/2018/5/layout/IconCircleLabelList"/>
    <dgm:cxn modelId="{70C07DF1-5EC0-40E8-B6C2-642D8DE2DC25}" type="presOf" srcId="{DAE97BC6-8365-4FA7-825F-FA2B703DAA0C}" destId="{50E8C67E-FE78-41E8-9BD8-A9BCB9BD2A78}" srcOrd="0" destOrd="0" presId="urn:microsoft.com/office/officeart/2018/5/layout/IconCircleLabelList"/>
    <dgm:cxn modelId="{451E47FE-FE86-4224-BF71-64E54B1B8953}" srcId="{0D39A8A4-9CB6-476C-A1DD-FBBF77819620}" destId="{DAE97BC6-8365-4FA7-825F-FA2B703DAA0C}" srcOrd="1" destOrd="0" parTransId="{F3AE5E2F-DF8D-4A4F-B23C-544BD9777CF7}" sibTransId="{D12FA6EE-F587-4F23-BB41-8D77D4B43CFF}"/>
    <dgm:cxn modelId="{51C0B7C6-99E8-49CF-8C4E-65FD5F58383C}" type="presParOf" srcId="{50D35B90-4123-428B-9518-4B286A530B03}" destId="{0466BCFF-276C-4BD9-8146-4BABF60B8E55}" srcOrd="0" destOrd="0" presId="urn:microsoft.com/office/officeart/2018/5/layout/IconCircleLabelList"/>
    <dgm:cxn modelId="{F0C9B342-880B-4C53-A79A-86F4AA7E2DAC}" type="presParOf" srcId="{0466BCFF-276C-4BD9-8146-4BABF60B8E55}" destId="{0E96CD92-65F0-4014-BA01-1ED0E63E5F12}" srcOrd="0" destOrd="0" presId="urn:microsoft.com/office/officeart/2018/5/layout/IconCircleLabelList"/>
    <dgm:cxn modelId="{186C0042-EC97-4B53-9DB2-7B90F3E4A17F}" type="presParOf" srcId="{0466BCFF-276C-4BD9-8146-4BABF60B8E55}" destId="{5A5D4BDB-BA5E-4765-A2D4-2AC4A152E33F}" srcOrd="1" destOrd="0" presId="urn:microsoft.com/office/officeart/2018/5/layout/IconCircleLabelList"/>
    <dgm:cxn modelId="{883E47B6-0E70-4D42-8959-7DD433E62D10}" type="presParOf" srcId="{0466BCFF-276C-4BD9-8146-4BABF60B8E55}" destId="{22D18F85-1D77-43A1-9550-4EB9AC567EC7}" srcOrd="2" destOrd="0" presId="urn:microsoft.com/office/officeart/2018/5/layout/IconCircleLabelList"/>
    <dgm:cxn modelId="{A31BFB31-AB54-4C09-A72D-8A597191AD89}" type="presParOf" srcId="{0466BCFF-276C-4BD9-8146-4BABF60B8E55}" destId="{1D4A7B1E-6795-4E0B-8365-D13F4FE087DE}" srcOrd="3" destOrd="0" presId="urn:microsoft.com/office/officeart/2018/5/layout/IconCircleLabelList"/>
    <dgm:cxn modelId="{1A6AFE06-3036-4220-9792-6A19C7720C30}" type="presParOf" srcId="{50D35B90-4123-428B-9518-4B286A530B03}" destId="{34F88E73-A84C-4BBC-A057-970FE5684DED}" srcOrd="1" destOrd="0" presId="urn:microsoft.com/office/officeart/2018/5/layout/IconCircleLabelList"/>
    <dgm:cxn modelId="{AC5CA624-E8A9-496B-9421-D8DC93DF94B2}" type="presParOf" srcId="{50D35B90-4123-428B-9518-4B286A530B03}" destId="{7BCD6E71-4916-4331-BBBE-4377D389E87D}" srcOrd="2" destOrd="0" presId="urn:microsoft.com/office/officeart/2018/5/layout/IconCircleLabelList"/>
    <dgm:cxn modelId="{45265AAA-17BE-45A4-B974-1CBA68A8E188}" type="presParOf" srcId="{7BCD6E71-4916-4331-BBBE-4377D389E87D}" destId="{D66FD66F-E25B-4671-AB85-EB139A504BEC}" srcOrd="0" destOrd="0" presId="urn:microsoft.com/office/officeart/2018/5/layout/IconCircleLabelList"/>
    <dgm:cxn modelId="{1A4DEEF6-3D70-410C-8C19-97CE9C9C84DA}" type="presParOf" srcId="{7BCD6E71-4916-4331-BBBE-4377D389E87D}" destId="{F61D5345-C4BD-4A76-A3AD-B3EB9369A9EF}" srcOrd="1" destOrd="0" presId="urn:microsoft.com/office/officeart/2018/5/layout/IconCircleLabelList"/>
    <dgm:cxn modelId="{13A947D3-7BCF-42CF-8747-5DAA1802332A}" type="presParOf" srcId="{7BCD6E71-4916-4331-BBBE-4377D389E87D}" destId="{4A20A024-DA5A-49CB-95C0-6CF3A163BC95}" srcOrd="2" destOrd="0" presId="urn:microsoft.com/office/officeart/2018/5/layout/IconCircleLabelList"/>
    <dgm:cxn modelId="{0D9D97E0-C2E0-411F-807E-6C1AE0432C82}" type="presParOf" srcId="{7BCD6E71-4916-4331-BBBE-4377D389E87D}" destId="{50E8C67E-FE78-41E8-9BD8-A9BCB9BD2A78}" srcOrd="3" destOrd="0" presId="urn:microsoft.com/office/officeart/2018/5/layout/IconCircleLabelList"/>
    <dgm:cxn modelId="{705AA73B-CEE1-4CAC-BB68-6F8272632E3E}" type="presParOf" srcId="{50D35B90-4123-428B-9518-4B286A530B03}" destId="{C1AB8A1C-FFDE-46C8-B282-900F98B03ACD}" srcOrd="3" destOrd="0" presId="urn:microsoft.com/office/officeart/2018/5/layout/IconCircleLabelList"/>
    <dgm:cxn modelId="{882825FD-5176-4420-8E43-8CCDB2DB0C54}" type="presParOf" srcId="{50D35B90-4123-428B-9518-4B286A530B03}" destId="{7B619DD1-6B18-46FF-ACFD-AF0D1CC3B03F}" srcOrd="4" destOrd="0" presId="urn:microsoft.com/office/officeart/2018/5/layout/IconCircleLabelList"/>
    <dgm:cxn modelId="{0EF02976-58D8-4E0D-8911-16577E2C77B2}" type="presParOf" srcId="{7B619DD1-6B18-46FF-ACFD-AF0D1CC3B03F}" destId="{CFAA8513-932A-40B0-A1FB-1E177D7F047B}" srcOrd="0" destOrd="0" presId="urn:microsoft.com/office/officeart/2018/5/layout/IconCircleLabelList"/>
    <dgm:cxn modelId="{F13AB3EC-2B51-4907-9B5D-58334AC8D223}" type="presParOf" srcId="{7B619DD1-6B18-46FF-ACFD-AF0D1CC3B03F}" destId="{A53BFC83-247F-49BD-BE56-E8894E9D54AA}" srcOrd="1" destOrd="0" presId="urn:microsoft.com/office/officeart/2018/5/layout/IconCircleLabelList"/>
    <dgm:cxn modelId="{CBD9678D-07A9-4376-B198-2FC20FDC0542}" type="presParOf" srcId="{7B619DD1-6B18-46FF-ACFD-AF0D1CC3B03F}" destId="{C4E25AF9-1306-4E12-8252-06C7E07216FD}" srcOrd="2" destOrd="0" presId="urn:microsoft.com/office/officeart/2018/5/layout/IconCircleLabelList"/>
    <dgm:cxn modelId="{9EB4FCA1-3C78-43CD-A0A3-36790ECCC6B0}" type="presParOf" srcId="{7B619DD1-6B18-46FF-ACFD-AF0D1CC3B03F}" destId="{9CAB19BB-1B28-4164-AF97-C6E676EF0D8F}" srcOrd="3" destOrd="0" presId="urn:microsoft.com/office/officeart/2018/5/layout/IconCircleLabelList"/>
    <dgm:cxn modelId="{25ECEAC5-32B7-4BA7-8315-678F9103F77D}" type="presParOf" srcId="{50D35B90-4123-428B-9518-4B286A530B03}" destId="{3D6C39B0-EBDD-4DF5-8531-620EA8BC0A57}" srcOrd="5" destOrd="0" presId="urn:microsoft.com/office/officeart/2018/5/layout/IconCircleLabelList"/>
    <dgm:cxn modelId="{995314E6-5F0C-4585-978F-7627661EEF1F}" type="presParOf" srcId="{50D35B90-4123-428B-9518-4B286A530B03}" destId="{20667D3D-C910-425F-AC19-AD26EE398C36}" srcOrd="6" destOrd="0" presId="urn:microsoft.com/office/officeart/2018/5/layout/IconCircleLabelList"/>
    <dgm:cxn modelId="{7935C3FD-EAF9-4DF9-8F81-DFEB953D9767}" type="presParOf" srcId="{20667D3D-C910-425F-AC19-AD26EE398C36}" destId="{64E32B02-B208-401E-8503-93DD388AC13E}" srcOrd="0" destOrd="0" presId="urn:microsoft.com/office/officeart/2018/5/layout/IconCircleLabelList"/>
    <dgm:cxn modelId="{966EA403-2484-4F42-8FD4-5A511F8A2BCE}" type="presParOf" srcId="{20667D3D-C910-425F-AC19-AD26EE398C36}" destId="{5ED988B8-E75E-4367-BF55-1E2B520E8867}" srcOrd="1" destOrd="0" presId="urn:microsoft.com/office/officeart/2018/5/layout/IconCircleLabelList"/>
    <dgm:cxn modelId="{E5E38A38-65B0-4B6A-802C-6909CBD41F90}" type="presParOf" srcId="{20667D3D-C910-425F-AC19-AD26EE398C36}" destId="{4A216ED7-E24E-4D05-8365-F853F224ACA9}" srcOrd="2" destOrd="0" presId="urn:microsoft.com/office/officeart/2018/5/layout/IconCircleLabelList"/>
    <dgm:cxn modelId="{CBE32B07-858D-45D4-B072-CFCC397A738B}" type="presParOf" srcId="{20667D3D-C910-425F-AC19-AD26EE398C36}" destId="{AD370251-2C3A-4642-9AE7-1AE1AE8E511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60405-19A5-FD43-A604-77EF5337948F}">
      <dsp:nvSpPr>
        <dsp:cNvPr id="0" name=""/>
        <dsp:cNvSpPr/>
      </dsp:nvSpPr>
      <dsp:spPr>
        <a:xfrm>
          <a:off x="871179" y="1180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NSF new mentoring and IDP requirements</a:t>
          </a:r>
          <a:endParaRPr lang="en-US" sz="2400" kern="1200"/>
        </a:p>
      </dsp:txBody>
      <dsp:txXfrm>
        <a:off x="893008" y="23009"/>
        <a:ext cx="8712433" cy="403508"/>
      </dsp:txXfrm>
    </dsp:sp>
    <dsp:sp modelId="{8B0D44DF-C04B-464A-A6C2-2F483F74C2E5}">
      <dsp:nvSpPr>
        <dsp:cNvPr id="0" name=""/>
        <dsp:cNvSpPr/>
      </dsp:nvSpPr>
      <dsp:spPr>
        <a:xfrm>
          <a:off x="871179" y="470705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Why mentor training?</a:t>
          </a:r>
          <a:endParaRPr lang="en-US" sz="2400" kern="1200"/>
        </a:p>
      </dsp:txBody>
      <dsp:txXfrm>
        <a:off x="893008" y="492534"/>
        <a:ext cx="8712433" cy="403508"/>
      </dsp:txXfrm>
    </dsp:sp>
    <dsp:sp modelId="{E972498F-9BC9-EE40-837A-78D0312128D7}">
      <dsp:nvSpPr>
        <dsp:cNvPr id="0" name=""/>
        <dsp:cNvSpPr/>
      </dsp:nvSpPr>
      <dsp:spPr>
        <a:xfrm>
          <a:off x="871179" y="940230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Intro to GCTM</a:t>
          </a:r>
          <a:endParaRPr lang="en-US" sz="2400" kern="1200"/>
        </a:p>
      </dsp:txBody>
      <dsp:txXfrm>
        <a:off x="893008" y="962059"/>
        <a:ext cx="8712433" cy="403508"/>
      </dsp:txXfrm>
    </dsp:sp>
    <dsp:sp modelId="{AAD740AB-2206-A94D-B123-E550C89BDAC6}">
      <dsp:nvSpPr>
        <dsp:cNvPr id="0" name=""/>
        <dsp:cNvSpPr/>
      </dsp:nvSpPr>
      <dsp:spPr>
        <a:xfrm>
          <a:off x="871179" y="1409755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Clemson’s integrated  approach</a:t>
          </a:r>
          <a:endParaRPr lang="en-US" sz="2400" kern="1200" dirty="0"/>
        </a:p>
      </dsp:txBody>
      <dsp:txXfrm>
        <a:off x="893008" y="1431584"/>
        <a:ext cx="8712433" cy="403508"/>
      </dsp:txXfrm>
    </dsp:sp>
    <dsp:sp modelId="{1BB68C79-A27A-5F40-B7C1-3BFFEA47C35C}">
      <dsp:nvSpPr>
        <dsp:cNvPr id="0" name=""/>
        <dsp:cNvSpPr/>
      </dsp:nvSpPr>
      <dsp:spPr>
        <a:xfrm>
          <a:off x="871179" y="1879280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Mentoring plans </a:t>
          </a:r>
          <a:endParaRPr lang="en-US" sz="2400" kern="1200" dirty="0"/>
        </a:p>
      </dsp:txBody>
      <dsp:txXfrm>
        <a:off x="893008" y="1901109"/>
        <a:ext cx="8712433" cy="403508"/>
      </dsp:txXfrm>
    </dsp:sp>
    <dsp:sp modelId="{AB45D43D-E886-7746-9463-AB4CD9F1E5EE}">
      <dsp:nvSpPr>
        <dsp:cNvPr id="0" name=""/>
        <dsp:cNvSpPr/>
      </dsp:nvSpPr>
      <dsp:spPr>
        <a:xfrm>
          <a:off x="871179" y="2348805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IDPs</a:t>
          </a:r>
          <a:endParaRPr lang="en-US" sz="2400" kern="1200" dirty="0"/>
        </a:p>
      </dsp:txBody>
      <dsp:txXfrm>
        <a:off x="893008" y="2370634"/>
        <a:ext cx="8712433" cy="403508"/>
      </dsp:txXfrm>
    </dsp:sp>
    <dsp:sp modelId="{1F65EFDE-CD1F-2D47-9B9F-3FA4DF48E12F}">
      <dsp:nvSpPr>
        <dsp:cNvPr id="0" name=""/>
        <dsp:cNvSpPr/>
      </dsp:nvSpPr>
      <dsp:spPr>
        <a:xfrm>
          <a:off x="871179" y="2818330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Resources</a:t>
          </a:r>
          <a:endParaRPr lang="en-US" sz="2400" kern="1200"/>
        </a:p>
      </dsp:txBody>
      <dsp:txXfrm>
        <a:off x="893008" y="2840159"/>
        <a:ext cx="8712433" cy="403508"/>
      </dsp:txXfrm>
    </dsp:sp>
    <dsp:sp modelId="{75428B9A-9756-534B-BD08-455D1D77B344}">
      <dsp:nvSpPr>
        <dsp:cNvPr id="0" name=""/>
        <dsp:cNvSpPr/>
      </dsp:nvSpPr>
      <dsp:spPr>
        <a:xfrm>
          <a:off x="871179" y="3287855"/>
          <a:ext cx="8756091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/>
            <a:t>Support from GCTM for labs, research teams</a:t>
          </a:r>
          <a:endParaRPr lang="en-US" sz="2400" kern="1200" dirty="0"/>
        </a:p>
      </dsp:txBody>
      <dsp:txXfrm>
        <a:off x="893008" y="3309684"/>
        <a:ext cx="8712433" cy="403508"/>
      </dsp:txXfrm>
    </dsp:sp>
    <dsp:sp modelId="{4AA421BE-0F75-F74F-AC30-897B29E96293}">
      <dsp:nvSpPr>
        <dsp:cNvPr id="0" name=""/>
        <dsp:cNvSpPr/>
      </dsp:nvSpPr>
      <dsp:spPr>
        <a:xfrm>
          <a:off x="871179" y="3757380"/>
          <a:ext cx="8773240" cy="4471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Q&amp;A</a:t>
          </a:r>
        </a:p>
      </dsp:txBody>
      <dsp:txXfrm>
        <a:off x="893008" y="3779209"/>
        <a:ext cx="8729582" cy="4035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20E12-8138-4641-A8B5-D02E6570F17D}">
      <dsp:nvSpPr>
        <dsp:cNvPr id="0" name=""/>
        <dsp:cNvSpPr/>
      </dsp:nvSpPr>
      <dsp:spPr>
        <a:xfrm>
          <a:off x="591502" y="1939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Enhanced science identity, sense of belonging, and self-efficacy</a:t>
          </a:r>
        </a:p>
      </dsp:txBody>
      <dsp:txXfrm>
        <a:off x="591502" y="1939"/>
        <a:ext cx="2916435" cy="1749861"/>
      </dsp:txXfrm>
    </dsp:sp>
    <dsp:sp modelId="{F5EB56F2-E87C-AE4B-A8F4-ECE682FAC32D}">
      <dsp:nvSpPr>
        <dsp:cNvPr id="0" name=""/>
        <dsp:cNvSpPr/>
      </dsp:nvSpPr>
      <dsp:spPr>
        <a:xfrm>
          <a:off x="3799582" y="1939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Protective of well-being and mental health</a:t>
          </a:r>
        </a:p>
      </dsp:txBody>
      <dsp:txXfrm>
        <a:off x="3799582" y="1939"/>
        <a:ext cx="2916435" cy="1749861"/>
      </dsp:txXfrm>
    </dsp:sp>
    <dsp:sp modelId="{40E3B795-F799-E04B-A8B2-26FDDF029B51}">
      <dsp:nvSpPr>
        <dsp:cNvPr id="0" name=""/>
        <dsp:cNvSpPr/>
      </dsp:nvSpPr>
      <dsp:spPr>
        <a:xfrm>
          <a:off x="7007661" y="1939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Persistence</a:t>
          </a:r>
        </a:p>
      </dsp:txBody>
      <dsp:txXfrm>
        <a:off x="7007661" y="1939"/>
        <a:ext cx="2916435" cy="1749861"/>
      </dsp:txXfrm>
    </dsp:sp>
    <dsp:sp modelId="{4FA8B87F-3FA8-B740-91AE-3BC966A50E05}">
      <dsp:nvSpPr>
        <dsp:cNvPr id="0" name=""/>
        <dsp:cNvSpPr/>
      </dsp:nvSpPr>
      <dsp:spPr>
        <a:xfrm>
          <a:off x="591502" y="2043444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Research productivity</a:t>
          </a:r>
        </a:p>
      </dsp:txBody>
      <dsp:txXfrm>
        <a:off x="591502" y="2043444"/>
        <a:ext cx="2916435" cy="1749861"/>
      </dsp:txXfrm>
    </dsp:sp>
    <dsp:sp modelId="{C74BF66C-FBF4-9746-87E1-6C5618B4FD55}">
      <dsp:nvSpPr>
        <dsp:cNvPr id="0" name=""/>
        <dsp:cNvSpPr/>
      </dsp:nvSpPr>
      <dsp:spPr>
        <a:xfrm>
          <a:off x="3799582" y="2043444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Higher career satisfaction</a:t>
          </a:r>
        </a:p>
      </dsp:txBody>
      <dsp:txXfrm>
        <a:off x="3799582" y="2043444"/>
        <a:ext cx="2916435" cy="1749861"/>
      </dsp:txXfrm>
    </dsp:sp>
    <dsp:sp modelId="{0DE95F62-5F7C-8740-88C0-572863BE1B5F}">
      <dsp:nvSpPr>
        <dsp:cNvPr id="0" name=""/>
        <dsp:cNvSpPr/>
      </dsp:nvSpPr>
      <dsp:spPr>
        <a:xfrm>
          <a:off x="7007661" y="2043444"/>
          <a:ext cx="2916435" cy="17498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Enhanced recruitment of underrepresented groups</a:t>
          </a:r>
        </a:p>
      </dsp:txBody>
      <dsp:txXfrm>
        <a:off x="7007661" y="2043444"/>
        <a:ext cx="2916435" cy="1749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18A6F-55F3-C14B-B55D-380906E1AB4D}">
      <dsp:nvSpPr>
        <dsp:cNvPr id="0" name=""/>
        <dsp:cNvSpPr/>
      </dsp:nvSpPr>
      <dsp:spPr>
        <a:xfrm>
          <a:off x="4877" y="1034530"/>
          <a:ext cx="2839417" cy="17261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Grad School</a:t>
          </a:r>
        </a:p>
      </dsp:txBody>
      <dsp:txXfrm>
        <a:off x="867969" y="1034530"/>
        <a:ext cx="1113233" cy="1726184"/>
      </dsp:txXfrm>
    </dsp:sp>
    <dsp:sp modelId="{C3647F6E-05B9-144B-81CC-BDB5E427943A}">
      <dsp:nvSpPr>
        <dsp:cNvPr id="0" name=""/>
        <dsp:cNvSpPr/>
      </dsp:nvSpPr>
      <dsp:spPr>
        <a:xfrm>
          <a:off x="2560353" y="1076599"/>
          <a:ext cx="2839417" cy="1642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Postdocs</a:t>
          </a:r>
        </a:p>
      </dsp:txBody>
      <dsp:txXfrm>
        <a:off x="3381376" y="1076599"/>
        <a:ext cx="1197371" cy="1642046"/>
      </dsp:txXfrm>
    </dsp:sp>
    <dsp:sp modelId="{BFE167BF-4724-6D4C-9A70-94A2CC0682DB}">
      <dsp:nvSpPr>
        <dsp:cNvPr id="0" name=""/>
        <dsp:cNvSpPr/>
      </dsp:nvSpPr>
      <dsp:spPr>
        <a:xfrm>
          <a:off x="5115829" y="1076599"/>
          <a:ext cx="2839417" cy="1642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Grad 360°</a:t>
          </a:r>
        </a:p>
      </dsp:txBody>
      <dsp:txXfrm>
        <a:off x="5936852" y="1076599"/>
        <a:ext cx="1197371" cy="1642046"/>
      </dsp:txXfrm>
    </dsp:sp>
    <dsp:sp modelId="{11A99E57-155C-0849-A7D6-A086939A9F6B}">
      <dsp:nvSpPr>
        <dsp:cNvPr id="0" name=""/>
        <dsp:cNvSpPr/>
      </dsp:nvSpPr>
      <dsp:spPr>
        <a:xfrm>
          <a:off x="7671304" y="1076599"/>
          <a:ext cx="2839417" cy="16420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GCTM</a:t>
          </a:r>
        </a:p>
      </dsp:txBody>
      <dsp:txXfrm>
        <a:off x="8492327" y="1076599"/>
        <a:ext cx="1197371" cy="1642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CD92-65F0-4014-BA01-1ED0E63E5F12}">
      <dsp:nvSpPr>
        <dsp:cNvPr id="0" name=""/>
        <dsp:cNvSpPr/>
      </dsp:nvSpPr>
      <dsp:spPr>
        <a:xfrm>
          <a:off x="973190" y="708678"/>
          <a:ext cx="1264141" cy="126414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D4BDB-BA5E-4765-A2D4-2AC4A152E33F}">
      <dsp:nvSpPr>
        <dsp:cNvPr id="0" name=""/>
        <dsp:cNvSpPr/>
      </dsp:nvSpPr>
      <dsp:spPr>
        <a:xfrm>
          <a:off x="1242597" y="978085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A7B1E-6795-4E0B-8365-D13F4FE087DE}">
      <dsp:nvSpPr>
        <dsp:cNvPr id="0" name=""/>
        <dsp:cNvSpPr/>
      </dsp:nvSpPr>
      <dsp:spPr>
        <a:xfrm>
          <a:off x="569079" y="236656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 baseline="0"/>
            <a:t>Mentoring training</a:t>
          </a:r>
          <a:endParaRPr lang="en-US" sz="2500" kern="1200"/>
        </a:p>
      </dsp:txBody>
      <dsp:txXfrm>
        <a:off x="569079" y="2366568"/>
        <a:ext cx="2072362" cy="720000"/>
      </dsp:txXfrm>
    </dsp:sp>
    <dsp:sp modelId="{D66FD66F-E25B-4671-AB85-EB139A504BEC}">
      <dsp:nvSpPr>
        <dsp:cNvPr id="0" name=""/>
        <dsp:cNvSpPr/>
      </dsp:nvSpPr>
      <dsp:spPr>
        <a:xfrm>
          <a:off x="3408216" y="708678"/>
          <a:ext cx="1264141" cy="126414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1D5345-C4BD-4A76-A3AD-B3EB9369A9EF}">
      <dsp:nvSpPr>
        <dsp:cNvPr id="0" name=""/>
        <dsp:cNvSpPr/>
      </dsp:nvSpPr>
      <dsp:spPr>
        <a:xfrm>
          <a:off x="3677623" y="978085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8C67E-FE78-41E8-9BD8-A9BCB9BD2A78}">
      <dsp:nvSpPr>
        <dsp:cNvPr id="0" name=""/>
        <dsp:cNvSpPr/>
      </dsp:nvSpPr>
      <dsp:spPr>
        <a:xfrm>
          <a:off x="3004105" y="236656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 baseline="0"/>
            <a:t>Mentoring Up</a:t>
          </a:r>
          <a:endParaRPr lang="en-US" sz="2500" kern="1200"/>
        </a:p>
      </dsp:txBody>
      <dsp:txXfrm>
        <a:off x="3004105" y="2366568"/>
        <a:ext cx="2072362" cy="720000"/>
      </dsp:txXfrm>
    </dsp:sp>
    <dsp:sp modelId="{CFAA8513-932A-40B0-A1FB-1E177D7F047B}">
      <dsp:nvSpPr>
        <dsp:cNvPr id="0" name=""/>
        <dsp:cNvSpPr/>
      </dsp:nvSpPr>
      <dsp:spPr>
        <a:xfrm>
          <a:off x="5843242" y="708678"/>
          <a:ext cx="1264141" cy="126414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BFC83-247F-49BD-BE56-E8894E9D54AA}">
      <dsp:nvSpPr>
        <dsp:cNvPr id="0" name=""/>
        <dsp:cNvSpPr/>
      </dsp:nvSpPr>
      <dsp:spPr>
        <a:xfrm>
          <a:off x="6112649" y="978085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B19BB-1B28-4164-AF97-C6E676EF0D8F}">
      <dsp:nvSpPr>
        <dsp:cNvPr id="0" name=""/>
        <dsp:cNvSpPr/>
      </dsp:nvSpPr>
      <dsp:spPr>
        <a:xfrm>
          <a:off x="5439131" y="236656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 baseline="0"/>
            <a:t>IDPs</a:t>
          </a:r>
          <a:endParaRPr lang="en-US" sz="2500" kern="1200"/>
        </a:p>
      </dsp:txBody>
      <dsp:txXfrm>
        <a:off x="5439131" y="2366568"/>
        <a:ext cx="2072362" cy="720000"/>
      </dsp:txXfrm>
    </dsp:sp>
    <dsp:sp modelId="{64E32B02-B208-401E-8503-93DD388AC13E}">
      <dsp:nvSpPr>
        <dsp:cNvPr id="0" name=""/>
        <dsp:cNvSpPr/>
      </dsp:nvSpPr>
      <dsp:spPr>
        <a:xfrm>
          <a:off x="8278268" y="708678"/>
          <a:ext cx="1264141" cy="126414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988B8-E75E-4367-BF55-1E2B520E8867}">
      <dsp:nvSpPr>
        <dsp:cNvPr id="0" name=""/>
        <dsp:cNvSpPr/>
      </dsp:nvSpPr>
      <dsp:spPr>
        <a:xfrm>
          <a:off x="8547675" y="978085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70251-2C3A-4642-9AE7-1AE1AE8E5111}">
      <dsp:nvSpPr>
        <dsp:cNvPr id="0" name=""/>
        <dsp:cNvSpPr/>
      </dsp:nvSpPr>
      <dsp:spPr>
        <a:xfrm>
          <a:off x="7874157" y="236656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 baseline="0"/>
            <a:t>Consultation</a:t>
          </a:r>
          <a:endParaRPr lang="en-US" sz="2500" kern="1200"/>
        </a:p>
      </dsp:txBody>
      <dsp:txXfrm>
        <a:off x="7874157" y="2366568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745EA-3ED0-DF43-B6CF-28A9EB92C744}" type="datetimeFigureOut">
              <a:rPr lang="en-US" smtClean="0"/>
              <a:t>5/6/24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EC7B1-391B-6F44-A386-F2D65D3EB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MAKE SURE TO RECORD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32F50-0B60-B34B-8422-4E195A5AE2C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45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88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63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52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79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43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61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5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21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13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82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5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382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408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CFD2B-FD3A-4CCA-A8CE-533D62CA16F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60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367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79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22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99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7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  <a:p>
            <a:r>
              <a:rPr lang="en-US" dirty="0"/>
              <a:t>Quality mentoring results in: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National Academy of Sciences. 2019. The Science of Effective Mentorship in STEMM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http://ga.berkeley.edu/wp-content/uploads/2015/04/wellbeingreport_2014.pdf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32F50-0B60-B34B-8422-4E195A5AE2C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246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71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1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MVP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EC7B1-391B-6F44-A386-F2D65D3EBE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4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60000">
              <a:srgbClr val="FF6C04"/>
            </a:gs>
            <a:gs pos="100000">
              <a:srgbClr val="C34105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048" y="1124711"/>
            <a:ext cx="9144000" cy="2258568"/>
          </a:xfrm>
        </p:spPr>
        <p:txBody>
          <a:bodyPr>
            <a:noAutofit/>
          </a:bodyPr>
          <a:lstStyle>
            <a:lvl1pPr algn="ctr">
              <a:defRPr sz="600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7175" y="3522663"/>
            <a:ext cx="9144000" cy="182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9034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5527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82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16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826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 background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0" y="5828409"/>
            <a:ext cx="1219200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32591" y="806450"/>
            <a:ext cx="9144000" cy="4800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346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83000">
              <a:schemeClr val="tx2">
                <a:lumMod val="20000"/>
                <a:lumOff val="80000"/>
              </a:schemeClr>
            </a:gs>
            <a:gs pos="33000">
              <a:srgbClr val="FF6C04"/>
            </a:gs>
            <a:gs pos="0">
              <a:srgbClr val="C3410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048" y="1124711"/>
            <a:ext cx="9144000" cy="2258568"/>
          </a:xfrm>
        </p:spPr>
        <p:txBody>
          <a:bodyPr>
            <a:noAutofit/>
          </a:bodyPr>
          <a:lstStyle>
            <a:lvl1pPr algn="ctr">
              <a:defRPr sz="600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7175" y="3522663"/>
            <a:ext cx="9144000" cy="182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7966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048" y="1124711"/>
            <a:ext cx="9144000" cy="2258568"/>
          </a:xfrm>
        </p:spPr>
        <p:txBody>
          <a:bodyPr>
            <a:noAutofit/>
          </a:bodyPr>
          <a:lstStyle>
            <a:lvl1pPr algn="ctr">
              <a:defRPr sz="600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7175" y="3522663"/>
            <a:ext cx="9144000" cy="182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1306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122363"/>
            <a:ext cx="9144000" cy="23774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73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52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762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0462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434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331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2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2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810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baseline="0">
                <a:latin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69584"/>
          </a:xfrm>
        </p:spPr>
        <p:txBody>
          <a:bodyPr/>
          <a:lstStyle>
            <a:lvl1pPr>
              <a:defRPr>
                <a:latin typeface="Verdana" charset="0"/>
                <a:ea typeface="Verdana" charset="0"/>
                <a:cs typeface="Verdana" charset="0"/>
              </a:defRPr>
            </a:lvl1pPr>
            <a:lvl2pPr>
              <a:defRPr>
                <a:latin typeface="Verdana" charset="0"/>
                <a:ea typeface="Verdana" charset="0"/>
                <a:cs typeface="Verdana" charset="0"/>
              </a:defRPr>
            </a:lvl2pPr>
            <a:lvl3pPr>
              <a:defRPr>
                <a:latin typeface="Verdana" charset="0"/>
                <a:ea typeface="Verdana" charset="0"/>
                <a:cs typeface="Verdana" charset="0"/>
              </a:defRPr>
            </a:lvl3pPr>
            <a:lvl4pPr>
              <a:defRPr>
                <a:latin typeface="Verdana" charset="0"/>
                <a:ea typeface="Verdana" charset="0"/>
                <a:cs typeface="Verdana" charset="0"/>
              </a:defRPr>
            </a:lvl4pPr>
            <a:lvl5pPr>
              <a:defRPr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baseline="0">
                <a:latin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69584"/>
          </a:xfrm>
        </p:spPr>
        <p:txBody>
          <a:bodyPr/>
          <a:lstStyle>
            <a:lvl1pPr>
              <a:defRPr>
                <a:latin typeface="Verdana" charset="0"/>
                <a:ea typeface="Verdana" charset="0"/>
                <a:cs typeface="Verdana" charset="0"/>
              </a:defRPr>
            </a:lvl1pPr>
            <a:lvl2pPr>
              <a:defRPr>
                <a:latin typeface="Verdana" charset="0"/>
                <a:ea typeface="Verdana" charset="0"/>
                <a:cs typeface="Verdana" charset="0"/>
              </a:defRPr>
            </a:lvl2pPr>
            <a:lvl3pPr>
              <a:defRPr>
                <a:latin typeface="Verdana" charset="0"/>
                <a:ea typeface="Verdana" charset="0"/>
                <a:cs typeface="Verdana" charset="0"/>
              </a:defRPr>
            </a:lvl3pPr>
            <a:lvl4pPr>
              <a:defRPr>
                <a:latin typeface="Verdana" charset="0"/>
                <a:ea typeface="Verdana" charset="0"/>
                <a:cs typeface="Verdana" charset="0"/>
              </a:defRPr>
            </a:lvl4pPr>
            <a:lvl5pPr>
              <a:defRPr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2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F6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048" y="1124711"/>
            <a:ext cx="9144000" cy="2258568"/>
          </a:xfrm>
        </p:spPr>
        <p:txBody>
          <a:bodyPr>
            <a:noAutofit/>
          </a:bodyPr>
          <a:lstStyle>
            <a:lvl1pPr algn="ctr">
              <a:defRPr sz="6000">
                <a:solidFill>
                  <a:schemeClr val="bg1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7175" y="3522663"/>
            <a:ext cx="9144000" cy="182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32027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65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66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962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760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5527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82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17283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750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 background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95000"/>
                <a:lumOff val="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0" y="5828409"/>
            <a:ext cx="12192000" cy="0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32591" y="806450"/>
            <a:ext cx="9144000" cy="48009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7208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122363"/>
            <a:ext cx="9144000" cy="23774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22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52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67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0462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434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0289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2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2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7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baseline="0">
                <a:latin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69584"/>
          </a:xfrm>
        </p:spPr>
        <p:txBody>
          <a:bodyPr/>
          <a:lstStyle>
            <a:lvl1pPr>
              <a:defRPr>
                <a:latin typeface="Verdana" charset="0"/>
                <a:ea typeface="Verdana" charset="0"/>
                <a:cs typeface="Verdana" charset="0"/>
              </a:defRPr>
            </a:lvl1pPr>
            <a:lvl2pPr>
              <a:defRPr>
                <a:latin typeface="Verdana" charset="0"/>
                <a:ea typeface="Verdana" charset="0"/>
                <a:cs typeface="Verdana" charset="0"/>
              </a:defRPr>
            </a:lvl2pPr>
            <a:lvl3pPr>
              <a:defRPr>
                <a:latin typeface="Verdana" charset="0"/>
                <a:ea typeface="Verdana" charset="0"/>
                <a:cs typeface="Verdana" charset="0"/>
              </a:defRPr>
            </a:lvl3pPr>
            <a:lvl4pPr>
              <a:defRPr>
                <a:latin typeface="Verdana" charset="0"/>
                <a:ea typeface="Verdana" charset="0"/>
                <a:cs typeface="Verdana" charset="0"/>
              </a:defRPr>
            </a:lvl4pPr>
            <a:lvl5pPr>
              <a:defRPr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baseline="0">
                <a:latin typeface="verdana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69584"/>
          </a:xfrm>
        </p:spPr>
        <p:txBody>
          <a:bodyPr/>
          <a:lstStyle>
            <a:lvl1pPr>
              <a:defRPr>
                <a:latin typeface="Verdana" charset="0"/>
                <a:ea typeface="Verdana" charset="0"/>
                <a:cs typeface="Verdana" charset="0"/>
              </a:defRPr>
            </a:lvl1pPr>
            <a:lvl2pPr>
              <a:defRPr>
                <a:latin typeface="Verdana" charset="0"/>
                <a:ea typeface="Verdana" charset="0"/>
                <a:cs typeface="Verdana" charset="0"/>
              </a:defRPr>
            </a:lvl2pPr>
            <a:lvl3pPr>
              <a:defRPr>
                <a:latin typeface="Verdana" charset="0"/>
                <a:ea typeface="Verdana" charset="0"/>
                <a:cs typeface="Verdana" charset="0"/>
              </a:defRPr>
            </a:lvl3pPr>
            <a:lvl4pPr>
              <a:defRPr>
                <a:latin typeface="Verdana" charset="0"/>
                <a:ea typeface="Verdana" charset="0"/>
                <a:cs typeface="Verdana" charset="0"/>
              </a:defRPr>
            </a:lvl4pPr>
            <a:lvl5pPr>
              <a:defRPr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03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33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66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962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855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0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ECB823-3638-2646-8A48-6FB8B8062ED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048" y="5853905"/>
            <a:ext cx="12188952" cy="10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1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6" r:id="rId9"/>
    <p:sldLayoutId id="2147483687" r:id="rId10"/>
    <p:sldLayoutId id="2147483685" r:id="rId11"/>
    <p:sldLayoutId id="214748369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verdana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0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ECB823-3638-2646-8A48-6FB8B8062ED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3048" y="5853905"/>
            <a:ext cx="12188952" cy="10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2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verdana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accent2"/>
          </a:solidFill>
          <a:latin typeface="Verdana" charset="0"/>
          <a:ea typeface="Verdana" charset="0"/>
          <a:cs typeface="Verdan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mvp@clemson.ed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khigh@clemson.edu" TargetMode="External"/><Relationship Id="rId4" Type="http://schemas.openxmlformats.org/officeDocument/2006/relationships/hyperlink" Target="mailto:betsyp@Clemson.edu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216B97A-5507-B71E-2648-051EFB7E9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NSF Mentoring Plan and </a:t>
            </a:r>
            <a:r>
              <a:rPr lang="en-US"/>
              <a:t>IDP Requirements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F8EA3-9BFF-149C-DE20-7A3A5C7EFE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9475" y="3702277"/>
            <a:ext cx="9144000" cy="1828800"/>
          </a:xfrm>
        </p:spPr>
        <p:txBody>
          <a:bodyPr/>
          <a:lstStyle/>
          <a:p>
            <a:pPr algn="l"/>
            <a:r>
              <a:rPr lang="en-US" dirty="0"/>
              <a:t>Marieke Van Puymbroeck</a:t>
            </a:r>
          </a:p>
          <a:p>
            <a:pPr algn="l"/>
            <a:r>
              <a:rPr lang="en-US" dirty="0"/>
              <a:t>Jenny Presgraves</a:t>
            </a:r>
          </a:p>
          <a:p>
            <a:pPr algn="l"/>
            <a:r>
              <a:rPr lang="en-US" dirty="0"/>
              <a:t>Karen High</a:t>
            </a:r>
          </a:p>
        </p:txBody>
      </p:sp>
    </p:spTree>
    <p:extLst>
      <p:ext uri="{BB962C8B-B14F-4D97-AF65-F5344CB8AC3E}">
        <p14:creationId xmlns:p14="http://schemas.microsoft.com/office/powerpoint/2010/main" val="167225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C80E-EDEF-EE36-4E91-3BFDF152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498" y="457200"/>
            <a:ext cx="3472527" cy="1600200"/>
          </a:xfrm>
        </p:spPr>
        <p:txBody>
          <a:bodyPr>
            <a:normAutofit/>
          </a:bodyPr>
          <a:lstStyle/>
          <a:p>
            <a:r>
              <a:rPr lang="en-US" sz="4800" dirty="0"/>
              <a:t>Grad 360°</a:t>
            </a:r>
          </a:p>
        </p:txBody>
      </p:sp>
      <p:pic>
        <p:nvPicPr>
          <p:cNvPr id="6" name="Content Placeholder 5" descr="A colorful circle with lines&#10;&#10;Description automatically generated">
            <a:extLst>
              <a:ext uri="{FF2B5EF4-FFF2-40B4-BE49-F238E27FC236}">
                <a16:creationId xmlns:a16="http://schemas.microsoft.com/office/drawing/2014/main" id="{5630E7BE-5BB8-ADAD-4C26-2CE6458E90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3926" y="2162175"/>
            <a:ext cx="2533650" cy="2533650"/>
          </a:xfrm>
        </p:spPr>
      </p:pic>
      <p:pic>
        <p:nvPicPr>
          <p:cNvPr id="10" name="Picture 9" descr="A diagram of a company's company&#10;&#10;Description automatically generated">
            <a:extLst>
              <a:ext uri="{FF2B5EF4-FFF2-40B4-BE49-F238E27FC236}">
                <a16:creationId xmlns:a16="http://schemas.microsoft.com/office/drawing/2014/main" id="{EBB3CE74-C431-594E-F1D2-6CF53598D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502" y="1273190"/>
            <a:ext cx="4778814" cy="36637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BE4479-D3DD-9C2A-F0CC-CB2C56C95FB2}"/>
              </a:ext>
            </a:extLst>
          </p:cNvPr>
          <p:cNvSpPr txBox="1"/>
          <p:nvPr/>
        </p:nvSpPr>
        <p:spPr>
          <a:xfrm>
            <a:off x="8676167" y="1605516"/>
            <a:ext cx="1233377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Mentoring</a:t>
            </a:r>
          </a:p>
        </p:txBody>
      </p:sp>
    </p:spTree>
    <p:extLst>
      <p:ext uri="{BB962C8B-B14F-4D97-AF65-F5344CB8AC3E}">
        <p14:creationId xmlns:p14="http://schemas.microsoft.com/office/powerpoint/2010/main" val="2451750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678EA-0B2D-3D5F-8C95-A9CE9283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25" y="3097203"/>
            <a:ext cx="9144000" cy="2258568"/>
          </a:xfrm>
        </p:spPr>
        <p:txBody>
          <a:bodyPr/>
          <a:lstStyle/>
          <a:p>
            <a:r>
              <a:rPr lang="en-US" sz="3200" dirty="0"/>
              <a:t>*note- we are highlighting graduate student templates. Post-doc templates also available.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289EF-6657-9C6F-CC3D-26795D2C6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0825" y="838634"/>
            <a:ext cx="9144000" cy="2818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MENTORING </a:t>
            </a:r>
          </a:p>
          <a:p>
            <a:pPr marL="0" indent="0" algn="ctr">
              <a:buNone/>
            </a:pPr>
            <a:r>
              <a:rPr lang="en-US" sz="6000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213541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B043-B6D2-7103-66CB-52AA2EFA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Integrated and Innovative Mentoring Support: </a:t>
            </a:r>
            <a:r>
              <a:rPr lang="en-US" sz="4000" dirty="0">
                <a:solidFill>
                  <a:schemeClr val="accent2"/>
                </a:solidFill>
              </a:rPr>
              <a:t>NSF Mentoring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01525-572C-A449-B54C-912316B98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NSF suggested sections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35B928-2D40-1DB7-8F17-4F8443384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6958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Career counseling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Training in preparation of proposals, publications and presentations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Guidance on ways to improve teaching and mentoring skills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Guidance on how to effectively collaborate with researchers from diverse backgrounds and disciplinary areas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7200" dirty="0"/>
              <a:t>Training in responsible professional practices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BDD80-CD76-7813-1905-8BD0855A4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06143" cy="823912"/>
          </a:xfrm>
        </p:spPr>
        <p:txBody>
          <a:bodyPr/>
          <a:lstStyle/>
          <a:p>
            <a:r>
              <a:rPr lang="en-US" dirty="0"/>
              <a:t>Clemson PIs have also included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32CB3D-B56F-BE82-D994-D1DFB3E78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9657"/>
            <a:ext cx="5183188" cy="2975002"/>
          </a:xfrm>
        </p:spPr>
        <p:txBody>
          <a:bodyPr>
            <a:normAutofit fontScale="25000" lnSpcReduction="20000"/>
          </a:bodyPr>
          <a:lstStyle/>
          <a:p>
            <a:r>
              <a:rPr lang="en-US" sz="8400" dirty="0"/>
              <a:t>Orientation</a:t>
            </a:r>
          </a:p>
          <a:p>
            <a:r>
              <a:rPr lang="en-US" sz="8400" dirty="0"/>
              <a:t>Career Counseling</a:t>
            </a:r>
          </a:p>
          <a:p>
            <a:r>
              <a:rPr lang="en-US" sz="8400" dirty="0"/>
              <a:t>Grant Writing Experience</a:t>
            </a:r>
          </a:p>
          <a:p>
            <a:r>
              <a:rPr lang="en-US" sz="8400" dirty="0"/>
              <a:t>Publications and Presentations</a:t>
            </a:r>
          </a:p>
          <a:p>
            <a:r>
              <a:rPr lang="en-US" sz="8400" dirty="0"/>
              <a:t>Mentoring</a:t>
            </a:r>
          </a:p>
          <a:p>
            <a:r>
              <a:rPr lang="en-US" sz="8400" dirty="0"/>
              <a:t>Assessment of Mentoring Relationship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52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B043-B6D2-7103-66CB-52AA2EFA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Integrated and Innovative Mentoring Support: </a:t>
            </a:r>
            <a:r>
              <a:rPr lang="en-US" sz="4000" dirty="0">
                <a:solidFill>
                  <a:schemeClr val="accent2"/>
                </a:solidFill>
              </a:rPr>
              <a:t>NSF Mentoring Plan Template</a:t>
            </a:r>
          </a:p>
        </p:txBody>
      </p:sp>
      <p:pic>
        <p:nvPicPr>
          <p:cNvPr id="4" name="Content Placeholder 3" descr="A text on a page&#10;&#10;Description automatically generated with medium confidence">
            <a:extLst>
              <a:ext uri="{FF2B5EF4-FFF2-40B4-BE49-F238E27FC236}">
                <a16:creationId xmlns:a16="http://schemas.microsoft.com/office/drawing/2014/main" id="{F21A748C-1667-2C96-24A5-2AE56E08D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4986084" cy="3795713"/>
          </a:xfrm>
        </p:spPr>
      </p:pic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0ACBA8CD-949A-A0BE-AF36-890351DDC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717" y="1563708"/>
            <a:ext cx="5645757" cy="41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98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289EF-6657-9C6F-CC3D-26795D2C6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7175" y="1939523"/>
            <a:ext cx="9144000" cy="18288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400" dirty="0"/>
              <a:t>INDIVIDUAL </a:t>
            </a:r>
          </a:p>
          <a:p>
            <a:pPr marL="0" indent="0" algn="ctr">
              <a:buNone/>
            </a:pPr>
            <a:r>
              <a:rPr lang="en-US" sz="5400" dirty="0"/>
              <a:t>DEVELOPMENT </a:t>
            </a:r>
          </a:p>
          <a:p>
            <a:pPr marL="0" indent="0" algn="ctr">
              <a:buNone/>
            </a:pPr>
            <a:r>
              <a:rPr lang="en-US" sz="5400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42200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011C-B3FA-C80C-E1D1-BEA53A08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26587"/>
            <a:ext cx="10757452" cy="787814"/>
          </a:xfrm>
        </p:spPr>
        <p:txBody>
          <a:bodyPr>
            <a:normAutofit/>
          </a:bodyPr>
          <a:lstStyle/>
          <a:p>
            <a:r>
              <a:rPr lang="en-US" sz="3200" dirty="0"/>
              <a:t>Integrated and Innovative Mentoring Support: </a:t>
            </a:r>
            <a:r>
              <a:rPr lang="en-US" sz="3200" dirty="0">
                <a:solidFill>
                  <a:schemeClr val="accent2"/>
                </a:solidFill>
              </a:rPr>
              <a:t>IDP</a:t>
            </a:r>
          </a:p>
        </p:txBody>
      </p:sp>
      <p:pic>
        <p:nvPicPr>
          <p:cNvPr id="5" name="Content Placeholder 4" descr="A document with text and a list&#10;&#10;Description automatically generated with medium confidence">
            <a:extLst>
              <a:ext uri="{FF2B5EF4-FFF2-40B4-BE49-F238E27FC236}">
                <a16:creationId xmlns:a16="http://schemas.microsoft.com/office/drawing/2014/main" id="{00497D52-A113-B7F8-2B55-F9F8B6234E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8080" y="914401"/>
            <a:ext cx="5169399" cy="4702628"/>
          </a:xfr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C57FE74E-A6CA-9522-4900-154BD7A02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479" y="914401"/>
            <a:ext cx="6639463" cy="470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5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011C-B3FA-C80C-E1D1-BEA53A08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26587"/>
            <a:ext cx="10757452" cy="787814"/>
          </a:xfrm>
        </p:spPr>
        <p:txBody>
          <a:bodyPr>
            <a:normAutofit/>
          </a:bodyPr>
          <a:lstStyle/>
          <a:p>
            <a:r>
              <a:rPr lang="en-US" sz="3200" dirty="0"/>
              <a:t>Integrated and Innovative Mentoring Support: </a:t>
            </a:r>
            <a:r>
              <a:rPr lang="en-US" sz="3200" dirty="0">
                <a:solidFill>
                  <a:schemeClr val="accent2"/>
                </a:solidFill>
              </a:rPr>
              <a:t>IDP</a:t>
            </a:r>
          </a:p>
        </p:txBody>
      </p:sp>
      <p:pic>
        <p:nvPicPr>
          <p:cNvPr id="5" name="Content Placeholder 4" descr="A white and orange shee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9C0C7624-584F-1118-341C-C5901FDC0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194" y="914401"/>
            <a:ext cx="5615760" cy="4811485"/>
          </a:xfrm>
        </p:spPr>
      </p:pic>
      <p:pic>
        <p:nvPicPr>
          <p:cNvPr id="7" name="Picture 6" descr="A table with text on it&#10;&#10;Description automatically generated">
            <a:extLst>
              <a:ext uri="{FF2B5EF4-FFF2-40B4-BE49-F238E27FC236}">
                <a16:creationId xmlns:a16="http://schemas.microsoft.com/office/drawing/2014/main" id="{7E01E7EA-38EF-9BCE-3EE9-F21F38D42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954" y="914400"/>
            <a:ext cx="6222000" cy="48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52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011C-B3FA-C80C-E1D1-BEA53A08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26587"/>
            <a:ext cx="10757452" cy="787814"/>
          </a:xfrm>
        </p:spPr>
        <p:txBody>
          <a:bodyPr>
            <a:normAutofit/>
          </a:bodyPr>
          <a:lstStyle/>
          <a:p>
            <a:r>
              <a:rPr lang="en-US" sz="3200" dirty="0"/>
              <a:t>Integrated and Innovative Mentoring Support: </a:t>
            </a:r>
            <a:r>
              <a:rPr lang="en-US" sz="3200" dirty="0">
                <a:solidFill>
                  <a:schemeClr val="accent2"/>
                </a:solidFill>
              </a:rPr>
              <a:t>IDP</a:t>
            </a:r>
          </a:p>
        </p:txBody>
      </p:sp>
      <p:pic>
        <p:nvPicPr>
          <p:cNvPr id="5" name="Content Placeholder 4" descr="A white and orange chart with black text&#10;&#10;Description automatically generated">
            <a:extLst>
              <a:ext uri="{FF2B5EF4-FFF2-40B4-BE49-F238E27FC236}">
                <a16:creationId xmlns:a16="http://schemas.microsoft.com/office/drawing/2014/main" id="{C8D35FD0-48F3-0539-AFB0-171B9ADAC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9079" y="914401"/>
            <a:ext cx="5555662" cy="4857049"/>
          </a:xfrm>
        </p:spPr>
      </p:pic>
      <p:pic>
        <p:nvPicPr>
          <p:cNvPr id="7" name="Picture 6" descr="A white and orange chart with black text&#10;&#10;Description automatically generated">
            <a:extLst>
              <a:ext uri="{FF2B5EF4-FFF2-40B4-BE49-F238E27FC236}">
                <a16:creationId xmlns:a16="http://schemas.microsoft.com/office/drawing/2014/main" id="{62CF92E6-4B8F-D68D-11F0-F052A796A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423" y="914401"/>
            <a:ext cx="6312656" cy="485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96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011C-B3FA-C80C-E1D1-BEA53A08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26587"/>
            <a:ext cx="10757452" cy="787814"/>
          </a:xfrm>
        </p:spPr>
        <p:txBody>
          <a:bodyPr>
            <a:normAutofit/>
          </a:bodyPr>
          <a:lstStyle/>
          <a:p>
            <a:r>
              <a:rPr lang="en-US" sz="3200" dirty="0"/>
              <a:t>Integrated and Innovative Mentoring Support: </a:t>
            </a:r>
            <a:r>
              <a:rPr lang="en-US" sz="3200" dirty="0">
                <a:solidFill>
                  <a:schemeClr val="accent2"/>
                </a:solidFill>
              </a:rPr>
              <a:t>IDP</a:t>
            </a:r>
          </a:p>
        </p:txBody>
      </p:sp>
      <p:pic>
        <p:nvPicPr>
          <p:cNvPr id="5" name="Content Placeholder 4" descr="A white and orange rectangular chart&#10;&#10;Description automatically generated with medium confidence">
            <a:extLst>
              <a:ext uri="{FF2B5EF4-FFF2-40B4-BE49-F238E27FC236}">
                <a16:creationId xmlns:a16="http://schemas.microsoft.com/office/drawing/2014/main" id="{4AF3C54D-CC44-9DE7-7820-41FFB7237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5600" y="846275"/>
            <a:ext cx="5311440" cy="4775064"/>
          </a:xfrm>
        </p:spPr>
      </p:pic>
    </p:spTree>
    <p:extLst>
      <p:ext uri="{BB962C8B-B14F-4D97-AF65-F5344CB8AC3E}">
        <p14:creationId xmlns:p14="http://schemas.microsoft.com/office/powerpoint/2010/main" val="3357048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289EF-6657-9C6F-CC3D-26795D2C6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7993" y="1318550"/>
            <a:ext cx="91440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MORE </a:t>
            </a:r>
            <a:br>
              <a:rPr lang="en-US" sz="5400" dirty="0"/>
            </a:br>
            <a:r>
              <a:rPr lang="en-US" sz="5400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73085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C79B54B-66F9-DAE7-9096-4956488B4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Outline for today’s session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425A981-2A0E-1547-0CF2-D6DD1EEFA4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543663"/>
              </p:ext>
            </p:extLst>
          </p:nvPr>
        </p:nvGraphicFramePr>
        <p:xfrm>
          <a:off x="838200" y="1415143"/>
          <a:ext cx="10515600" cy="420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539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07041-78EE-B795-D4C3-BBBCF9A5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GCTM website resources</a:t>
            </a:r>
          </a:p>
        </p:txBody>
      </p:sp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4A45A759-96AD-AB77-69A4-494EF6E63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1" y="1356419"/>
            <a:ext cx="8237722" cy="4264920"/>
          </a:xfr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2AF4A5-EDD9-D46A-B984-9F8905CEBF82}"/>
              </a:ext>
            </a:extLst>
          </p:cNvPr>
          <p:cNvSpPr/>
          <p:nvPr/>
        </p:nvSpPr>
        <p:spPr>
          <a:xfrm>
            <a:off x="9761723" y="2607136"/>
            <a:ext cx="2060163" cy="17634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Federal grant resources coming soon- mentoring plan templates, IDP resources</a:t>
            </a:r>
          </a:p>
        </p:txBody>
      </p:sp>
    </p:spTree>
    <p:extLst>
      <p:ext uri="{BB962C8B-B14F-4D97-AF65-F5344CB8AC3E}">
        <p14:creationId xmlns:p14="http://schemas.microsoft.com/office/powerpoint/2010/main" val="2597247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2A4BA-CBEA-8CFA-743C-1F6423257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Integrated and Innovative Mentoring Support: </a:t>
            </a:r>
            <a:r>
              <a:rPr lang="en-US" sz="4400" dirty="0">
                <a:solidFill>
                  <a:schemeClr val="accent2"/>
                </a:solidFill>
              </a:rPr>
              <a:t>Mentor Agreement Template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" name="Content Placeholder 4" descr="A letter to a graduate&#10;&#10;Description automatically generated">
            <a:extLst>
              <a:ext uri="{FF2B5EF4-FFF2-40B4-BE49-F238E27FC236}">
                <a16:creationId xmlns:a16="http://schemas.microsoft.com/office/drawing/2014/main" id="{F519E789-8865-DE17-E5B1-5071BCF87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5114" y="1580890"/>
            <a:ext cx="4904274" cy="4072345"/>
          </a:xfrm>
        </p:spPr>
      </p:pic>
      <p:pic>
        <p:nvPicPr>
          <p:cNvPr id="7" name="Picture 6" descr="A white paper with black text&#10;&#10;Description automatically generated">
            <a:extLst>
              <a:ext uri="{FF2B5EF4-FFF2-40B4-BE49-F238E27FC236}">
                <a16:creationId xmlns:a16="http://schemas.microsoft.com/office/drawing/2014/main" id="{6BAC3709-1DFA-173F-7BBD-E87FA27A8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774" y="1892595"/>
            <a:ext cx="6362113" cy="39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56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2A4BA-CBEA-8CFA-743C-1F6423257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Integrated and Innovative Mentoring Support: </a:t>
            </a:r>
            <a:r>
              <a:rPr lang="en-US" sz="4400" dirty="0">
                <a:solidFill>
                  <a:schemeClr val="accent2"/>
                </a:solidFill>
              </a:rPr>
              <a:t>Mentor Agreement Template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Content Placeholder 7" descr="A close-up of a form&#10;&#10;Description automatically generated">
            <a:extLst>
              <a:ext uri="{FF2B5EF4-FFF2-40B4-BE49-F238E27FC236}">
                <a16:creationId xmlns:a16="http://schemas.microsoft.com/office/drawing/2014/main" id="{56BC70D4-EB91-37CC-1FCE-43F801F73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44387" y="1825625"/>
            <a:ext cx="4103225" cy="3795713"/>
          </a:xfrm>
        </p:spPr>
      </p:pic>
    </p:spTree>
    <p:extLst>
      <p:ext uri="{BB962C8B-B14F-4D97-AF65-F5344CB8AC3E}">
        <p14:creationId xmlns:p14="http://schemas.microsoft.com/office/powerpoint/2010/main" val="375195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F5B0-BAC0-6FAA-8469-FA3A9B009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51" y="205919"/>
            <a:ext cx="5683260" cy="1417608"/>
          </a:xfrm>
        </p:spPr>
        <p:txBody>
          <a:bodyPr>
            <a:normAutofit fontScale="90000"/>
          </a:bodyPr>
          <a:lstStyle/>
          <a:p>
            <a:r>
              <a:rPr lang="en-US" dirty="0"/>
              <a:t>The Vitae Researcher Development Framework</a:t>
            </a:r>
          </a:p>
        </p:txBody>
      </p:sp>
      <p:pic>
        <p:nvPicPr>
          <p:cNvPr id="6" name="Content Placeholder 5" descr="Chart, sunburst chart&#10;&#10;Description automatically generated">
            <a:extLst>
              <a:ext uri="{FF2B5EF4-FFF2-40B4-BE49-F238E27FC236}">
                <a16:creationId xmlns:a16="http://schemas.microsoft.com/office/drawing/2014/main" id="{BE9910AF-84BF-272B-3F56-383157F39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919" y="61555"/>
            <a:ext cx="5683259" cy="572342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0C3DE-253C-8332-20B8-6712EAF49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758" y="641446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F2D7468-8422-BAB1-60B5-32B40161D346}"/>
              </a:ext>
            </a:extLst>
          </p:cNvPr>
          <p:cNvSpPr txBox="1">
            <a:spLocks/>
          </p:cNvSpPr>
          <p:nvPr/>
        </p:nvSpPr>
        <p:spPr>
          <a:xfrm>
            <a:off x="904875" y="1968447"/>
            <a:ext cx="4603559" cy="584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b="1" i="1" dirty="0"/>
              <a:t>Useful for professional/research development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b="1" i="1" dirty="0"/>
              <a:t>Purpose</a:t>
            </a:r>
            <a:r>
              <a:rPr lang="en-US" sz="2400" i="1" dirty="0"/>
              <a:t>: </a:t>
            </a:r>
            <a:r>
              <a:rPr lang="en-US" sz="2400" dirty="0"/>
              <a:t>Provide common language to articulate areas of improvement</a:t>
            </a:r>
            <a:endParaRPr lang="en-US" sz="900" dirty="0"/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b="1" dirty="0"/>
              <a:t>Self-assessment</a:t>
            </a:r>
            <a:r>
              <a:rPr lang="en-US" sz="2400" dirty="0"/>
              <a:t> in skills associated with 63 elements 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sz="2400" dirty="0"/>
              <a:t>Ask Karen for more information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822879-90A2-E49E-E707-2A8078003539}"/>
              </a:ext>
            </a:extLst>
          </p:cNvPr>
          <p:cNvSpPr txBox="1"/>
          <p:nvPr/>
        </p:nvSpPr>
        <p:spPr>
          <a:xfrm>
            <a:off x="1200537" y="6488668"/>
            <a:ext cx="7076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Vitae, © 2010 Careers Research and Advisory Centre (CRAC) Limited</a:t>
            </a:r>
          </a:p>
        </p:txBody>
      </p:sp>
    </p:spTree>
    <p:extLst>
      <p:ext uri="{BB962C8B-B14F-4D97-AF65-F5344CB8AC3E}">
        <p14:creationId xmlns:p14="http://schemas.microsoft.com/office/powerpoint/2010/main" val="1108007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099A-3480-6878-5107-C4606ECD0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365125"/>
            <a:ext cx="11321143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GCTM and Grad 360° Support for labs, research teams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1BE279-0AED-BA59-9F8A-2A7FBC36CC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870661"/>
              </p:ext>
            </p:extLst>
          </p:nvPr>
        </p:nvGraphicFramePr>
        <p:xfrm>
          <a:off x="838200" y="1825625"/>
          <a:ext cx="10515600" cy="3795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3168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9881F-DE42-9B49-2447-A75244BA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radley Hand" pitchFamily="2" charset="77"/>
              </a:rPr>
              <a:t>Contact us- we are here to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9B7CA-94C4-AD6E-6FD2-158EB92D8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598"/>
            <a:ext cx="10515600" cy="3795246"/>
          </a:xfrm>
        </p:spPr>
        <p:txBody>
          <a:bodyPr/>
          <a:lstStyle/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r>
              <a:rPr lang="en-US" dirty="0"/>
              <a:t>  Marieke Van Puymbroeck, </a:t>
            </a:r>
            <a:r>
              <a:rPr lang="en-US" dirty="0">
                <a:hlinkClick r:id="rId3"/>
              </a:rPr>
              <a:t>mvp@clemson.edu</a:t>
            </a:r>
            <a:endParaRPr lang="en-US" dirty="0"/>
          </a:p>
          <a:p>
            <a:pPr marL="230188" indent="-230188">
              <a:buNone/>
            </a:pPr>
            <a:r>
              <a:rPr lang="en-US" dirty="0"/>
              <a:t>	Jenny Presgraves, </a:t>
            </a:r>
            <a:r>
              <a:rPr lang="en-US" dirty="0">
                <a:hlinkClick r:id="rId4"/>
              </a:rPr>
              <a:t>betsyp@Clemson.edu</a:t>
            </a:r>
            <a:r>
              <a:rPr lang="en-US" dirty="0"/>
              <a:t> 	</a:t>
            </a:r>
          </a:p>
          <a:p>
            <a:pPr marL="230188" indent="-230188">
              <a:buNone/>
            </a:pPr>
            <a:r>
              <a:rPr lang="en-US" dirty="0"/>
              <a:t>	Karen High, </a:t>
            </a:r>
            <a:r>
              <a:rPr lang="en-US" dirty="0">
                <a:hlinkClick r:id="rId5"/>
              </a:rPr>
              <a:t>khigh@clemson.edu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053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15B8F-DCDA-91FA-630C-D762E6BF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radley Hand" pitchFamily="2" charset="77"/>
              </a:rPr>
              <a:t>What questions do you have? What do you need?</a:t>
            </a:r>
          </a:p>
        </p:txBody>
      </p:sp>
      <p:pic>
        <p:nvPicPr>
          <p:cNvPr id="5" name="Content Placeholder 4" descr="Many hands reaching up to the sky&#10;&#10;Description automatically generated">
            <a:extLst>
              <a:ext uri="{FF2B5EF4-FFF2-40B4-BE49-F238E27FC236}">
                <a16:creationId xmlns:a16="http://schemas.microsoft.com/office/drawing/2014/main" id="{800F5F08-BFC3-E008-E069-0DF4D6FE5E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5921" y="1825625"/>
            <a:ext cx="6500158" cy="3795713"/>
          </a:xfrm>
        </p:spPr>
      </p:pic>
    </p:spTree>
    <p:extLst>
      <p:ext uri="{BB962C8B-B14F-4D97-AF65-F5344CB8AC3E}">
        <p14:creationId xmlns:p14="http://schemas.microsoft.com/office/powerpoint/2010/main" val="61385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936FD-E35A-4CA2-97E6-CB2FA9FA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NSF’s new mentoring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9E6BE-FE06-58D2-2637-1BAE4D1B8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824"/>
            <a:ext cx="10515600" cy="428492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The requirements for this document, formally referred to as “Postdoctoral Researcher Mentoring Plan”, has been changed to include mentoring plans for any supported support postdoctoral scholars </a:t>
            </a:r>
            <a:r>
              <a:rPr lang="en-US" b="0" i="1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and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graduate students.</a:t>
            </a:r>
          </a:p>
          <a:p>
            <a:pPr>
              <a:spcBef>
                <a:spcPts val="1200"/>
              </a:spcBef>
            </a:pPr>
            <a:r>
              <a:rPr lang="en-US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Chapter II.D.2.i(</a:t>
            </a:r>
            <a:r>
              <a:rPr lang="en-US" b="1" i="0" dirty="0" err="1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i</a:t>
            </a:r>
            <a:r>
              <a:rPr lang="en-US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), Mentoring Plan</a:t>
            </a:r>
            <a:r>
              <a:rPr lang="en-US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, has been expanded to address the revision to Section 7008(a) of the America COMPETES Act of 2022 (42 U.S.C. § 1862o(a)) requiring a mentoring plan for postdoctoral researchers or graduate students supported on the project. This page limitation for the Mentoring Plan remains one page.</a:t>
            </a:r>
          </a:p>
          <a:p>
            <a:pPr>
              <a:spcBef>
                <a:spcPts val="1200"/>
              </a:spcBef>
            </a:pPr>
            <a:r>
              <a:rPr lang="en-US" dirty="0"/>
              <a:t>Effective May 20, 2024, on all new proposals</a:t>
            </a:r>
          </a:p>
        </p:txBody>
      </p:sp>
    </p:spTree>
    <p:extLst>
      <p:ext uri="{BB962C8B-B14F-4D97-AF65-F5344CB8AC3E}">
        <p14:creationId xmlns:p14="http://schemas.microsoft.com/office/powerpoint/2010/main" val="52693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FA3D-A212-5203-0E0D-2ED3C3540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NSF’s new IDP requirement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DD59C5-C8E0-DC39-DB49-207367DC0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1031" y="1514854"/>
            <a:ext cx="11108663" cy="3292890"/>
          </a:xfrm>
        </p:spPr>
      </p:pic>
    </p:spTree>
    <p:extLst>
      <p:ext uri="{BB962C8B-B14F-4D97-AF65-F5344CB8AC3E}">
        <p14:creationId xmlns:p14="http://schemas.microsoft.com/office/powerpoint/2010/main" val="318134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FEC443-9CBD-4876-A9A9-86EB9F2CF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589" y="289185"/>
            <a:ext cx="11740005" cy="5103909"/>
          </a:xfrm>
        </p:spPr>
      </p:pic>
    </p:spTree>
    <p:extLst>
      <p:ext uri="{BB962C8B-B14F-4D97-AF65-F5344CB8AC3E}">
        <p14:creationId xmlns:p14="http://schemas.microsoft.com/office/powerpoint/2010/main" val="94195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Why is NSF focused on mentor training?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402D031-27F2-27E6-4EB5-2EE312E4C082}"/>
              </a:ext>
            </a:extLst>
          </p:cNvPr>
          <p:cNvGraphicFramePr/>
          <p:nvPr/>
        </p:nvGraphicFramePr>
        <p:xfrm>
          <a:off x="838200" y="1825625"/>
          <a:ext cx="10515600" cy="3795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8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75531-D590-42C7-A322-068B0B62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GCTM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C2AB2-A201-9294-33DC-D92D0F2A6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5808"/>
            <a:ext cx="10515600" cy="3795246"/>
          </a:xfrm>
        </p:spPr>
        <p:txBody>
          <a:bodyPr/>
          <a:lstStyle/>
          <a:p>
            <a:r>
              <a:rPr lang="en-US" dirty="0"/>
              <a:t>Developed in 2022</a:t>
            </a:r>
          </a:p>
          <a:p>
            <a:r>
              <a:rPr lang="en-US" dirty="0"/>
              <a:t>Initial trainings </a:t>
            </a:r>
          </a:p>
          <a:p>
            <a:r>
              <a:rPr lang="en-US" dirty="0"/>
              <a:t>First director in 2023</a:t>
            </a:r>
          </a:p>
          <a:p>
            <a:r>
              <a:rPr lang="en-US" dirty="0"/>
              <a:t>Appointment of faculty fellows and associates 2024</a:t>
            </a:r>
          </a:p>
          <a:p>
            <a:r>
              <a:rPr lang="en-US" dirty="0"/>
              <a:t>Digital badging, Faculty success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logo for a graduate center for transformation mentorship&#10;&#10;Description automatically generated">
            <a:extLst>
              <a:ext uri="{FF2B5EF4-FFF2-40B4-BE49-F238E27FC236}">
                <a16:creationId xmlns:a16="http://schemas.microsoft.com/office/drawing/2014/main" id="{185B1377-2E01-9BBF-8EF9-7469C0AC5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912" y="365125"/>
            <a:ext cx="3615532" cy="2725996"/>
          </a:xfrm>
          <a:prstGeom prst="rect">
            <a:avLst/>
          </a:prstGeom>
        </p:spPr>
      </p:pic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0235F8FA-04AC-158F-70B6-CF13A1BA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912" y="3763934"/>
            <a:ext cx="4567800" cy="18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43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51C46-DFD1-CF98-1211-2CEC89EA7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769"/>
            <a:ext cx="10515600" cy="872004"/>
          </a:xfrm>
        </p:spPr>
        <p:txBody>
          <a:bodyPr/>
          <a:lstStyle/>
          <a:p>
            <a:pPr algn="ctr"/>
            <a:r>
              <a:rPr lang="en-US" dirty="0"/>
              <a:t>GCTM offerings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4C5AD-F05B-CBB4-34CC-8358D366E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8774"/>
            <a:ext cx="10515600" cy="4652098"/>
          </a:xfrm>
        </p:spPr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Mentoring that Matters (MTM)</a:t>
            </a:r>
            <a:r>
              <a:rPr lang="en-US" b="0" i="0" dirty="0">
                <a:solidFill>
                  <a:srgbClr val="0A0A0A"/>
                </a:solidFill>
                <a:effectLst/>
                <a:latin typeface="trade-gothic-next"/>
              </a:rPr>
              <a:t> which focuses on mentorship training for Faculty and Post-docs. </a:t>
            </a: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Mentoring Up </a:t>
            </a:r>
            <a:r>
              <a:rPr lang="en-US" b="0" i="0" dirty="0">
                <a:solidFill>
                  <a:srgbClr val="0A0A0A"/>
                </a:solidFill>
                <a:effectLst/>
                <a:latin typeface="trade-gothic-next"/>
              </a:rPr>
              <a:t>provides mentorship training for graduate students. Badges and recognition in faculty success are provided to all participants.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A0A0A"/>
                </a:solidFill>
                <a:effectLst/>
                <a:latin typeface="trade-gothic-next"/>
              </a:rPr>
              <a:t>Networking opportunities for affinity groups (faculty and students) through </a:t>
            </a: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See Yourself in the Academy and Industry.</a:t>
            </a:r>
            <a:endParaRPr lang="en-US" b="0" i="0" dirty="0">
              <a:solidFill>
                <a:srgbClr val="0A0A0A"/>
              </a:solidFill>
              <a:effectLst/>
              <a:latin typeface="trade-gothic-n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Resources for Responsible Conduct of Research (RCR)</a:t>
            </a:r>
            <a:r>
              <a:rPr lang="en-US" b="0" i="0" dirty="0">
                <a:solidFill>
                  <a:srgbClr val="0A0A0A"/>
                </a:solidFill>
                <a:effectLst/>
                <a:latin typeface="trade-gothic-next"/>
              </a:rPr>
              <a:t>, training grants, and other research-integrity focused efforts that require best practices in mentoring.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Consulting services</a:t>
            </a:r>
            <a:r>
              <a:rPr lang="en-US" b="0" i="0" dirty="0">
                <a:solidFill>
                  <a:srgbClr val="0A0A0A"/>
                </a:solidFill>
                <a:effectLst/>
                <a:latin typeface="trade-gothic-next"/>
              </a:rPr>
              <a:t> to departments, colleges, and labs.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A0A0A"/>
                </a:solidFill>
                <a:effectLst/>
                <a:latin typeface="trade-gothic-next"/>
              </a:rPr>
              <a:t>A virtual library.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trade-gothic-next"/>
              </a:rPr>
              <a:t>Integrated and intentional mentoring support</a:t>
            </a:r>
            <a:r>
              <a:rPr lang="en-US" b="0" i="0" dirty="0">
                <a:effectLst/>
                <a:latin typeface="trade-gothic-next"/>
              </a:rPr>
              <a:t> for faculty, graduate students, and postdoctoral fellows.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rade-gothic-next"/>
              </a:rPr>
              <a:t>NSF/NIH mentoring plan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rade-gothic-next"/>
              </a:rPr>
              <a:t>IDP template/workshops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trade-gothic-next"/>
              </a:rPr>
              <a:t>Mentor agreement template (encouraged, not required)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76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2B613-C3F6-078A-B62F-38983D5BD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What do we mean by innovative and integrative?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7347EC-8B26-90B3-0E63-5BE94BDE4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113010"/>
              </p:ext>
            </p:extLst>
          </p:nvPr>
        </p:nvGraphicFramePr>
        <p:xfrm>
          <a:off x="838200" y="1825625"/>
          <a:ext cx="10515600" cy="3795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3322144"/>
      </p:ext>
    </p:extLst>
  </p:cSld>
  <p:clrMapOvr>
    <a:masterClrMapping/>
  </p:clrMapOvr>
</p:sld>
</file>

<file path=ppt/theme/theme1.xml><?xml version="1.0" encoding="utf-8"?>
<a:theme xmlns:a="http://schemas.openxmlformats.org/drawingml/2006/main" name="GradSchool basic">
  <a:themeElements>
    <a:clrScheme name="Grad School 2021-22">
      <a:dk1>
        <a:srgbClr val="522C7F"/>
      </a:dk1>
      <a:lt1>
        <a:srgbClr val="FFFFFF"/>
      </a:lt1>
      <a:dk2>
        <a:srgbClr val="F56600"/>
      </a:dk2>
      <a:lt2>
        <a:srgbClr val="8B8278"/>
      </a:lt2>
      <a:accent1>
        <a:srgbClr val="F66600"/>
      </a:accent1>
      <a:accent2>
        <a:srgbClr val="522C7F"/>
      </a:accent2>
      <a:accent3>
        <a:srgbClr val="005FBE"/>
      </a:accent3>
      <a:accent4>
        <a:srgbClr val="B6BE10"/>
      </a:accent4>
      <a:accent5>
        <a:srgbClr val="E5E4FF"/>
      </a:accent5>
      <a:accent6>
        <a:srgbClr val="8B8278"/>
      </a:accent6>
      <a:hlink>
        <a:srgbClr val="005FBE"/>
      </a:hlink>
      <a:folHlink>
        <a:srgbClr val="00205B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template2021-22.pptx" id="{2AABC017-83C6-3145-A9F9-C254025398BD}" vid="{53D5B4CD-82A6-F248-AE4B-8D9B53A303F7}"/>
    </a:ext>
  </a:extLst>
</a:theme>
</file>

<file path=ppt/theme/theme2.xml><?xml version="1.0" encoding="utf-8"?>
<a:theme xmlns:a="http://schemas.openxmlformats.org/drawingml/2006/main" name="1_GradSchool basic">
  <a:themeElements>
    <a:clrScheme name="Grad School 2021-22">
      <a:dk1>
        <a:srgbClr val="522C7F"/>
      </a:dk1>
      <a:lt1>
        <a:srgbClr val="FFFFFF"/>
      </a:lt1>
      <a:dk2>
        <a:srgbClr val="F56600"/>
      </a:dk2>
      <a:lt2>
        <a:srgbClr val="8B8278"/>
      </a:lt2>
      <a:accent1>
        <a:srgbClr val="F66600"/>
      </a:accent1>
      <a:accent2>
        <a:srgbClr val="522C7F"/>
      </a:accent2>
      <a:accent3>
        <a:srgbClr val="005FBE"/>
      </a:accent3>
      <a:accent4>
        <a:srgbClr val="B6BE10"/>
      </a:accent4>
      <a:accent5>
        <a:srgbClr val="E5E4FF"/>
      </a:accent5>
      <a:accent6>
        <a:srgbClr val="8B8278"/>
      </a:accent6>
      <a:hlink>
        <a:srgbClr val="005FBE"/>
      </a:hlink>
      <a:folHlink>
        <a:srgbClr val="00205B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template2021-22.pptx" id="{2AABC017-83C6-3145-A9F9-C254025398BD}" vid="{C35F979B-B223-7B46-B36B-E3F0046ADD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GradSchool basic</Template>
  <TotalTime>3642</TotalTime>
  <Words>748</Words>
  <Application>Microsoft Macintosh PowerPoint</Application>
  <PresentationFormat>Widescreen</PresentationFormat>
  <Paragraphs>152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Bradley Hand</vt:lpstr>
      <vt:lpstr>Calibri</vt:lpstr>
      <vt:lpstr>Open Sans</vt:lpstr>
      <vt:lpstr>Roboto</vt:lpstr>
      <vt:lpstr>trade-gothic-next</vt:lpstr>
      <vt:lpstr>Verdana</vt:lpstr>
      <vt:lpstr>Verdana</vt:lpstr>
      <vt:lpstr>Wingdings</vt:lpstr>
      <vt:lpstr>GradSchool basic</vt:lpstr>
      <vt:lpstr>1_GradSchool basic</vt:lpstr>
      <vt:lpstr>NSF Mentoring Plan and IDP Requirements</vt:lpstr>
      <vt:lpstr>Outline for today’s session</vt:lpstr>
      <vt:lpstr>NSF’s new mentoring requirement</vt:lpstr>
      <vt:lpstr>NSF’s new IDP requirement</vt:lpstr>
      <vt:lpstr>PowerPoint Presentation</vt:lpstr>
      <vt:lpstr>Why is NSF focused on mentor training?</vt:lpstr>
      <vt:lpstr>Intro to GCTM</vt:lpstr>
      <vt:lpstr>GCTM offerings</vt:lpstr>
      <vt:lpstr>What do we mean by innovative and integrative?</vt:lpstr>
      <vt:lpstr>Grad 360°</vt:lpstr>
      <vt:lpstr>*note- we are highlighting graduate student templates. Post-doc templates also available.</vt:lpstr>
      <vt:lpstr>Integrated and Innovative Mentoring Support: NSF Mentoring Plans</vt:lpstr>
      <vt:lpstr>Integrated and Innovative Mentoring Support: NSF Mentoring Plan Template</vt:lpstr>
      <vt:lpstr>PowerPoint Presentation</vt:lpstr>
      <vt:lpstr>Integrated and Innovative Mentoring Support: IDP</vt:lpstr>
      <vt:lpstr>Integrated and Innovative Mentoring Support: IDP</vt:lpstr>
      <vt:lpstr>Integrated and Innovative Mentoring Support: IDP</vt:lpstr>
      <vt:lpstr>Integrated and Innovative Mentoring Support: IDP</vt:lpstr>
      <vt:lpstr>PowerPoint Presentation</vt:lpstr>
      <vt:lpstr>GCTM website resources</vt:lpstr>
      <vt:lpstr>Integrated and Innovative Mentoring Support: Mentor Agreement Template</vt:lpstr>
      <vt:lpstr>Integrated and Innovative Mentoring Support: Mentor Agreement Template</vt:lpstr>
      <vt:lpstr>The Vitae Researcher Development Framework</vt:lpstr>
      <vt:lpstr>GCTM and Grad 360° Support for labs, research teams</vt:lpstr>
      <vt:lpstr>Contact us- we are here to help!</vt:lpstr>
      <vt:lpstr>What questions do you have? What do you need?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Clemson University Graduate School</dc:title>
  <dc:creator>Ellen Hartsfield Graben</dc:creator>
  <cp:lastModifiedBy>Marieke Van Puymbroeck Chancellor</cp:lastModifiedBy>
  <cp:revision>37</cp:revision>
  <dcterms:created xsi:type="dcterms:W3CDTF">2022-01-24T16:10:22Z</dcterms:created>
  <dcterms:modified xsi:type="dcterms:W3CDTF">2024-05-06T19:22:08Z</dcterms:modified>
</cp:coreProperties>
</file>