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5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1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5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06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4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803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4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9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0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43128-6B2F-4E1B-8CDA-E6AA3E44DC33}" type="datetimeFigureOut">
              <a:rPr lang="en-US" smtClean="0"/>
              <a:t>4/14/2017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5E053F-6089-4A6F-90E7-50FD5E489C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6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0136" y="1473693"/>
            <a:ext cx="1846555" cy="52322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oper Black" panose="0208090404030B020404" pitchFamily="18" charset="0"/>
              </a:rPr>
              <a:t>text</a:t>
            </a:r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  <a:latin typeface="Cooper Black" panose="0208090404030B020404" pitchFamily="18" charset="0"/>
              </a:rPr>
              <a:t>stem</a:t>
            </a:r>
            <a:endParaRPr lang="en-US" sz="2800" dirty="0">
              <a:solidFill>
                <a:schemeClr val="accent4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628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Cooper Black</vt:lpstr>
      <vt:lpstr>Office Theme</vt:lpstr>
      <vt:lpstr>PowerPoint Presentation</vt:lpstr>
    </vt:vector>
  </TitlesOfParts>
  <Company>University at Buffalo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Tyler</dc:creator>
  <cp:lastModifiedBy>Tyler</cp:lastModifiedBy>
  <cp:revision>3</cp:revision>
  <dcterms:created xsi:type="dcterms:W3CDTF">2015-03-02T05:10:16Z</dcterms:created>
  <dcterms:modified xsi:type="dcterms:W3CDTF">2017-04-14T21:20:20Z</dcterms:modified>
</cp:coreProperties>
</file>