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70" r:id="rId5"/>
  </p:sldMasterIdLst>
  <p:notesMasterIdLst>
    <p:notesMasterId r:id="rId51"/>
  </p:notesMasterIdLst>
  <p:sldIdLst>
    <p:sldId id="2147483573" r:id="rId6"/>
    <p:sldId id="2051" r:id="rId7"/>
    <p:sldId id="2147483600" r:id="rId8"/>
    <p:sldId id="269" r:id="rId9"/>
    <p:sldId id="2147483596" r:id="rId10"/>
    <p:sldId id="2147479614" r:id="rId11"/>
    <p:sldId id="2147479627" r:id="rId12"/>
    <p:sldId id="2147479628" r:id="rId13"/>
    <p:sldId id="2147479607" r:id="rId14"/>
    <p:sldId id="2147483565" r:id="rId15"/>
    <p:sldId id="2147483512" r:id="rId16"/>
    <p:sldId id="2147479630" r:id="rId17"/>
    <p:sldId id="2147483605" r:id="rId18"/>
    <p:sldId id="2147483576" r:id="rId19"/>
    <p:sldId id="2147483514" r:id="rId20"/>
    <p:sldId id="2147483521" r:id="rId21"/>
    <p:sldId id="2147483522" r:id="rId22"/>
    <p:sldId id="2147483606" r:id="rId23"/>
    <p:sldId id="2147483607" r:id="rId24"/>
    <p:sldId id="2147483608" r:id="rId25"/>
    <p:sldId id="291" r:id="rId26"/>
    <p:sldId id="293" r:id="rId27"/>
    <p:sldId id="2147479618" r:id="rId28"/>
    <p:sldId id="2147479624" r:id="rId29"/>
    <p:sldId id="2147483570" r:id="rId30"/>
    <p:sldId id="2147479620" r:id="rId31"/>
    <p:sldId id="2147479622" r:id="rId32"/>
    <p:sldId id="2147479623" r:id="rId33"/>
    <p:sldId id="2147483537" r:id="rId34"/>
    <p:sldId id="2147483538" r:id="rId35"/>
    <p:sldId id="2147483609" r:id="rId36"/>
    <p:sldId id="2147483610" r:id="rId37"/>
    <p:sldId id="2147483572" r:id="rId38"/>
    <p:sldId id="2147483542" r:id="rId39"/>
    <p:sldId id="2147483575" r:id="rId40"/>
    <p:sldId id="2147483544" r:id="rId41"/>
    <p:sldId id="2147483548" r:id="rId42"/>
    <p:sldId id="2147483557" r:id="rId43"/>
    <p:sldId id="2147483611" r:id="rId44"/>
    <p:sldId id="2147483552" r:id="rId45"/>
    <p:sldId id="2147483613" r:id="rId46"/>
    <p:sldId id="2147483604" r:id="rId47"/>
    <p:sldId id="2147483553" r:id="rId48"/>
    <p:sldId id="2147483612" r:id="rId49"/>
    <p:sldId id="2147479597" r:id="rId50"/>
  </p:sldIdLst>
  <p:sldSz cx="12192000" cy="6858000"/>
  <p:notesSz cx="6858000" cy="9144000"/>
  <p:defaultTextStyle>
    <a:defPPr>
      <a:defRPr lang="en-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Concepts" id="{31CC950D-1C11-8B4A-8B21-575C6039EBC4}">
          <p14:sldIdLst>
            <p14:sldId id="2147483573"/>
          </p14:sldIdLst>
        </p14:section>
        <p14:section name="ToC" id="{187FAEC3-BAB1-D24A-9954-12D85B375374}">
          <p14:sldIdLst>
            <p14:sldId id="2051"/>
          </p14:sldIdLst>
        </p14:section>
        <p14:section name="Visual Stories &amp; Customer insights" id="{761C4B02-65C7-CA46-9788-DABB293FC1BF}">
          <p14:sldIdLst>
            <p14:sldId id="2147483600"/>
            <p14:sldId id="269"/>
            <p14:sldId id="2147483596"/>
            <p14:sldId id="2147479614"/>
            <p14:sldId id="2147479627"/>
            <p14:sldId id="2147479628"/>
            <p14:sldId id="2147479607"/>
            <p14:sldId id="2147483565"/>
          </p14:sldIdLst>
        </p14:section>
        <p14:section name="Zero Trust" id="{D2C57FE8-D2DA-CE42-966B-C3C9F6344C04}">
          <p14:sldIdLst>
            <p14:sldId id="2147483512"/>
            <p14:sldId id="2147479630"/>
            <p14:sldId id="2147483605"/>
          </p14:sldIdLst>
        </p14:section>
        <p14:section name="Workload Adoption Pathways" id="{3C96FF76-E517-A046-9685-D94EC2E4750F}">
          <p14:sldIdLst>
            <p14:sldId id="2147483576"/>
            <p14:sldId id="2147483514"/>
            <p14:sldId id="2147483521"/>
            <p14:sldId id="2147483522"/>
            <p14:sldId id="2147483606"/>
            <p14:sldId id="2147483607"/>
            <p14:sldId id="2147483608"/>
          </p14:sldIdLst>
        </p14:section>
        <p14:section name="Product Information" id="{FC7D9135-DF0F-3742-A3CD-C95656C37632}">
          <p14:sldIdLst>
            <p14:sldId id="291"/>
            <p14:sldId id="293"/>
            <p14:sldId id="2147479618"/>
            <p14:sldId id="2147479624"/>
            <p14:sldId id="2147483570"/>
            <p14:sldId id="2147479620"/>
            <p14:sldId id="2147479622"/>
            <p14:sldId id="2147479623"/>
          </p14:sldIdLst>
        </p14:section>
        <p14:section name="Deployment Guidance" id="{113FDBD8-DABA-4892-A5A3-93E54E2F9538}">
          <p14:sldIdLst>
            <p14:sldId id="2147483537"/>
            <p14:sldId id="2147483538"/>
            <p14:sldId id="2147483609"/>
            <p14:sldId id="2147483610"/>
            <p14:sldId id="2147483572"/>
            <p14:sldId id="2147483542"/>
            <p14:sldId id="2147483575"/>
            <p14:sldId id="2147483544"/>
            <p14:sldId id="2147483548"/>
          </p14:sldIdLst>
        </p14:section>
        <p14:section name="Microsoft Security Deployment Assistance" id="{040B821C-6747-4768-A810-5B3BF7A4E3AA}">
          <p14:sldIdLst>
            <p14:sldId id="2147483557"/>
            <p14:sldId id="2147483611"/>
          </p14:sldIdLst>
        </p14:section>
        <p14:section name="Training, Certifications and Skilling" id="{7BD3A1EB-5FD3-4E64-B221-4C21F7E2EDEC}">
          <p14:sldIdLst>
            <p14:sldId id="2147483552"/>
            <p14:sldId id="2147483613"/>
            <p14:sldId id="2147483604"/>
          </p14:sldIdLst>
        </p14:section>
        <p14:section name="Stay Connected" id="{CED8636B-F3B6-4FBE-A23D-586AB7905112}">
          <p14:sldIdLst>
            <p14:sldId id="2147483553"/>
            <p14:sldId id="2147483612"/>
            <p14:sldId id="2147479597"/>
          </p14:sldIdLst>
        </p14:section>
        <p14:section name="Reference" id="{FE099ED9-CC57-EE42-9550-751C396E38B4}">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927BA06-CB9C-2C40-0DD8-B26A316B6F22}" name="Aditya Sindhu" initials="AS" userId="S::sindhuaditya@microsoft.com::2623566c-3ea0-45c9-bf1a-180ee8cc1232" providerId="AD"/>
  <p188:author id="{A0886A3C-F648-88E2-005C-A536463E7276}" name="Karl Juridico" initials="" userId="S::kjuridico@affirma.com::acbcce88-2fb1-4724-b84d-0d42164345f5" providerId="AD"/>
  <p188:author id="{D787B063-40EC-8A04-F614-530414966C4B}" name="Julia Quade (AFFIRMA)" initials="J(" userId="S::v-juliaquade@microsoft.com::98bde0c2-e116-44bf-ae8b-19481dd5d871" providerId="AD"/>
  <p188:author id="{7113CDB7-C612-077A-957A-DFF845AA40ED}" name="Julia Quade" initials="JQ" userId="S::jquade@affirma.com::a5d04882-5375-4671-87e2-516b93073ddd" providerId="AD"/>
  <p188:author id="{CF3A5FB9-44E7-8C7B-E2BB-7063AE571972}" name="Alexa Razo" initials="" userId="S::arazo@affirma.com::cd08ee5d-9496-474b-8fdb-1b264fda9567" providerId="AD"/>
  <p188:author id="{0D32B8C9-53DD-94E3-BC7D-4000B6AE2FF7}" name="Sydney Moorhead" initials="SM" userId="S::smoorhead@affirma.com::d1838358-1427-468a-b0d7-f5d56283892a" providerId="AD"/>
  <p188:author id="{A4E55FCD-B310-9DC4-66BD-A2EAD925C26B}" name="Eleanor Huss" initials="EH" userId="S::ehuss@affirma.com::c1d3c5bf-b766-4253-9f4a-eb9ea92689a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ECEC"/>
    <a:srgbClr val="0A1F2C"/>
    <a:srgbClr val="FFB902"/>
    <a:srgbClr val="F6F3F7"/>
    <a:srgbClr val="FFFFFF"/>
    <a:srgbClr val="7D5BB9"/>
    <a:srgbClr val="9DD3EE"/>
    <a:srgbClr val="F5F3F6"/>
    <a:srgbClr val="091F2B"/>
    <a:srgbClr val="75757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954"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viewProps" Target="viewProps.xml"/><Relationship Id="rId5" Type="http://schemas.openxmlformats.org/officeDocument/2006/relationships/slideMaster" Target="slideMasters/slideMaster2.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microsoft.com/office/2016/11/relationships/changesInfo" Target="changesInfos/changesInfo1.xml"/><Relationship Id="rId8" Type="http://schemas.openxmlformats.org/officeDocument/2006/relationships/slide" Target="slides/slide3.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microsoft.com/office/2018/10/relationships/authors" Target="author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itya Sindhu" userId="2623566c-3ea0-45c9-bf1a-180ee8cc1232" providerId="ADAL" clId="{0F73464A-F0A6-498B-A01D-3122CBC6D26B}"/>
    <pc:docChg chg="delSld modSection">
      <pc:chgData name="Aditya Sindhu" userId="2623566c-3ea0-45c9-bf1a-180ee8cc1232" providerId="ADAL" clId="{0F73464A-F0A6-498B-A01D-3122CBC6D26B}" dt="2025-02-19T18:58:15.825" v="9" actId="47"/>
      <pc:docMkLst>
        <pc:docMk/>
      </pc:docMkLst>
      <pc:sldChg chg="del">
        <pc:chgData name="Aditya Sindhu" userId="2623566c-3ea0-45c9-bf1a-180ee8cc1232" providerId="ADAL" clId="{0F73464A-F0A6-498B-A01D-3122CBC6D26B}" dt="2025-02-19T18:56:07.159" v="1" actId="47"/>
        <pc:sldMkLst>
          <pc:docMk/>
          <pc:sldMk cId="2260826489" sldId="259"/>
        </pc:sldMkLst>
      </pc:sldChg>
      <pc:sldChg chg="del">
        <pc:chgData name="Aditya Sindhu" userId="2623566c-3ea0-45c9-bf1a-180ee8cc1232" providerId="ADAL" clId="{0F73464A-F0A6-498B-A01D-3122CBC6D26B}" dt="2025-02-19T18:56:37.044" v="5" actId="47"/>
        <pc:sldMkLst>
          <pc:docMk/>
          <pc:sldMk cId="519606115" sldId="2147483577"/>
        </pc:sldMkLst>
      </pc:sldChg>
      <pc:sldChg chg="del">
        <pc:chgData name="Aditya Sindhu" userId="2623566c-3ea0-45c9-bf1a-180ee8cc1232" providerId="ADAL" clId="{0F73464A-F0A6-498B-A01D-3122CBC6D26B}" dt="2025-02-19T18:56:43.826" v="6" actId="47"/>
        <pc:sldMkLst>
          <pc:docMk/>
          <pc:sldMk cId="2340584048" sldId="2147483578"/>
        </pc:sldMkLst>
      </pc:sldChg>
      <pc:sldChg chg="del">
        <pc:chgData name="Aditya Sindhu" userId="2623566c-3ea0-45c9-bf1a-180ee8cc1232" providerId="ADAL" clId="{0F73464A-F0A6-498B-A01D-3122CBC6D26B}" dt="2025-02-19T18:57:46.347" v="7" actId="47"/>
        <pc:sldMkLst>
          <pc:docMk/>
          <pc:sldMk cId="1370169706" sldId="2147483579"/>
        </pc:sldMkLst>
      </pc:sldChg>
      <pc:sldChg chg="del">
        <pc:chgData name="Aditya Sindhu" userId="2623566c-3ea0-45c9-bf1a-180ee8cc1232" providerId="ADAL" clId="{0F73464A-F0A6-498B-A01D-3122CBC6D26B}" dt="2025-02-19T18:57:53.005" v="8" actId="47"/>
        <pc:sldMkLst>
          <pc:docMk/>
          <pc:sldMk cId="624064286" sldId="2147483580"/>
        </pc:sldMkLst>
      </pc:sldChg>
      <pc:sldChg chg="del">
        <pc:chgData name="Aditya Sindhu" userId="2623566c-3ea0-45c9-bf1a-180ee8cc1232" providerId="ADAL" clId="{0F73464A-F0A6-498B-A01D-3122CBC6D26B}" dt="2025-02-19T18:58:15.825" v="9" actId="47"/>
        <pc:sldMkLst>
          <pc:docMk/>
          <pc:sldMk cId="661188425" sldId="2147483581"/>
        </pc:sldMkLst>
      </pc:sldChg>
      <pc:sldChg chg="del">
        <pc:chgData name="Aditya Sindhu" userId="2623566c-3ea0-45c9-bf1a-180ee8cc1232" providerId="ADAL" clId="{0F73464A-F0A6-498B-A01D-3122CBC6D26B}" dt="2025-02-19T18:56:02.850" v="0" actId="47"/>
        <pc:sldMkLst>
          <pc:docMk/>
          <pc:sldMk cId="2713385312" sldId="2147483591"/>
        </pc:sldMkLst>
      </pc:sldChg>
      <pc:sldChg chg="del">
        <pc:chgData name="Aditya Sindhu" userId="2623566c-3ea0-45c9-bf1a-180ee8cc1232" providerId="ADAL" clId="{0F73464A-F0A6-498B-A01D-3122CBC6D26B}" dt="2025-02-19T18:56:24.812" v="3" actId="47"/>
        <pc:sldMkLst>
          <pc:docMk/>
          <pc:sldMk cId="1798921730" sldId="2147483593"/>
        </pc:sldMkLst>
      </pc:sldChg>
      <pc:sldChg chg="del">
        <pc:chgData name="Aditya Sindhu" userId="2623566c-3ea0-45c9-bf1a-180ee8cc1232" providerId="ADAL" clId="{0F73464A-F0A6-498B-A01D-3122CBC6D26B}" dt="2025-02-19T18:56:28.501" v="4" actId="47"/>
        <pc:sldMkLst>
          <pc:docMk/>
          <pc:sldMk cId="1742514323" sldId="2147483594"/>
        </pc:sldMkLst>
      </pc:sldChg>
      <pc:sldChg chg="del">
        <pc:chgData name="Aditya Sindhu" userId="2623566c-3ea0-45c9-bf1a-180ee8cc1232" providerId="ADAL" clId="{0F73464A-F0A6-498B-A01D-3122CBC6D26B}" dt="2025-02-19T18:56:14.719" v="2" actId="47"/>
        <pc:sldMkLst>
          <pc:docMk/>
          <pc:sldMk cId="790287993" sldId="214748360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MX"/>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AD60AB-AFBC-9F42-B66E-933F3A1BF689}" type="datetimeFigureOut">
              <a:rPr lang="en-MX" smtClean="0"/>
              <a:t>04/03/2026</a:t>
            </a:fld>
            <a:endParaRPr lang="en-MX"/>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MX"/>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X"/>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MX"/>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528491-76FC-034D-8B48-385CC422379E}" type="slidenum">
              <a:rPr lang="en-MX" smtClean="0"/>
              <a:t>‹#›</a:t>
            </a:fld>
            <a:endParaRPr lang="en-MX"/>
          </a:p>
        </p:txBody>
      </p:sp>
    </p:spTree>
    <p:extLst>
      <p:ext uri="{BB962C8B-B14F-4D97-AF65-F5344CB8AC3E}">
        <p14:creationId xmlns:p14="http://schemas.microsoft.com/office/powerpoint/2010/main" val="20364741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microsoft.com/en-us/security/business/security-101/what-is-zero-trust-architecture"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3A024-29BD-D90E-0767-1945DDB6C0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34B9B2-D99F-D57C-F214-13CD778939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687BAE-CDA4-3EE2-422A-B260496751B8}"/>
              </a:ext>
            </a:extLst>
          </p:cNvPr>
          <p:cNvSpPr>
            <a:spLocks noGrp="1"/>
          </p:cNvSpPr>
          <p:nvPr>
            <p:ph type="body" idx="1"/>
          </p:nvPr>
        </p:nvSpPr>
        <p:spPr/>
        <p:txBody>
          <a:bodyPr/>
          <a:lstStyle/>
          <a:p>
            <a:endParaRPr lang="en-MX"/>
          </a:p>
        </p:txBody>
      </p:sp>
      <p:sp>
        <p:nvSpPr>
          <p:cNvPr id="4" name="Slide Number Placeholder 3">
            <a:extLst>
              <a:ext uri="{FF2B5EF4-FFF2-40B4-BE49-F238E27FC236}">
                <a16:creationId xmlns:a16="http://schemas.microsoft.com/office/drawing/2014/main" id="{53274795-FFFB-CD0F-2800-3E38773886A7}"/>
              </a:ext>
            </a:extLst>
          </p:cNvPr>
          <p:cNvSpPr>
            <a:spLocks noGrp="1"/>
          </p:cNvSpPr>
          <p:nvPr>
            <p:ph type="sldNum" sz="quarter" idx="5"/>
          </p:nvPr>
        </p:nvSpPr>
        <p:spPr/>
        <p:txBody>
          <a:bodyPr/>
          <a:lstStyle/>
          <a:p>
            <a:fld id="{44528491-76FC-034D-8B48-385CC422379E}" type="slidenum">
              <a:rPr lang="en-MX" smtClean="0"/>
              <a:t>1</a:t>
            </a:fld>
            <a:endParaRPr lang="en-MX"/>
          </a:p>
        </p:txBody>
      </p:sp>
    </p:spTree>
    <p:extLst>
      <p:ext uri="{BB962C8B-B14F-4D97-AF65-F5344CB8AC3E}">
        <p14:creationId xmlns:p14="http://schemas.microsoft.com/office/powerpoint/2010/main" val="2389476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1B713-D096-B9A1-3929-A7A4B30500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0AF01C-5A6D-D3C9-4DAF-5E65BD1C5A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B451D5-8B28-E048-FA71-849CFB8A8C2F}"/>
              </a:ext>
            </a:extLst>
          </p:cNvPr>
          <p:cNvSpPr>
            <a:spLocks noGrp="1"/>
          </p:cNvSpPr>
          <p:nvPr>
            <p:ph type="body" idx="1"/>
          </p:nvPr>
        </p:nvSpPr>
        <p:spPr/>
        <p:txBody>
          <a:bodyPr/>
          <a:lstStyle/>
          <a:p>
            <a:pPr marL="0" marR="0" indent="0" algn="l" rtl="0" eaLnBrk="1" fontAlgn="auto" latinLnBrk="0" hangingPunct="1">
              <a:spcBef>
                <a:spcPts val="0"/>
              </a:spcBef>
              <a:spcAft>
                <a:spcPts val="0"/>
              </a:spcAft>
            </a:pPr>
            <a:endParaRPr lang="en-US" sz="1800" b="0" i="0" u="none" strike="noStrike">
              <a:effectLst/>
              <a:latin typeface="Arial" panose="020B0604020202020204" pitchFamily="34" charset="0"/>
            </a:endParaRPr>
          </a:p>
        </p:txBody>
      </p:sp>
      <p:sp>
        <p:nvSpPr>
          <p:cNvPr id="4" name="Header Placeholder 3">
            <a:extLst>
              <a:ext uri="{FF2B5EF4-FFF2-40B4-BE49-F238E27FC236}">
                <a16:creationId xmlns:a16="http://schemas.microsoft.com/office/drawing/2014/main" id="{C4546FBA-87D7-8574-5C1A-6C9DC987AD57}"/>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444FCA56-0E0B-254D-3AAD-E5522341103C}"/>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DA02F3F4-3B91-BB7C-5E24-F9D7F0E5109E}"/>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4/3/2026 1:34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D93DD8A7-D449-0D5E-59B5-FBA5E903D71F}"/>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9426218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FB6AAD-7BA9-DD63-234B-BD354250CB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5BCE9B-3D46-C82A-720C-FB8D9993CA07}"/>
              </a:ext>
            </a:extLst>
          </p:cNvPr>
          <p:cNvSpPr>
            <a:spLocks noGrp="1" noRot="1" noChangeAspect="1"/>
          </p:cNvSpPr>
          <p:nvPr>
            <p:ph type="sldImg"/>
          </p:nvPr>
        </p:nvSpPr>
        <p:spPr>
          <a:xfrm>
            <a:off x="2297113" y="463550"/>
            <a:ext cx="2120900" cy="1193800"/>
          </a:xfrm>
        </p:spPr>
      </p:sp>
      <p:sp>
        <p:nvSpPr>
          <p:cNvPr id="3" name="Notes Placeholder 2">
            <a:extLst>
              <a:ext uri="{FF2B5EF4-FFF2-40B4-BE49-F238E27FC236}">
                <a16:creationId xmlns:a16="http://schemas.microsoft.com/office/drawing/2014/main" id="{DA6FB946-5E7B-75ED-8A33-C7353DB0660D}"/>
              </a:ext>
            </a:extLst>
          </p:cNvPr>
          <p:cNvSpPr>
            <a:spLocks noGrp="1"/>
          </p:cNvSpPr>
          <p:nvPr>
            <p:ph type="body" idx="1"/>
          </p:nvPr>
        </p:nvSpPr>
        <p:spPr/>
        <p:txBody>
          <a:bodyPr/>
          <a:lstStyle/>
          <a:p>
            <a:pPr algn="l"/>
            <a:endParaRPr lang="en-US" b="1" i="0">
              <a:solidFill>
                <a:srgbClr val="242424"/>
              </a:solidFill>
              <a:effectLst/>
              <a:latin typeface="Segoe UI" panose="020B0502040204020203" pitchFamily="34" charset="0"/>
            </a:endParaRPr>
          </a:p>
        </p:txBody>
      </p:sp>
      <p:sp>
        <p:nvSpPr>
          <p:cNvPr id="4" name="Slide Number Placeholder 3">
            <a:extLst>
              <a:ext uri="{FF2B5EF4-FFF2-40B4-BE49-F238E27FC236}">
                <a16:creationId xmlns:a16="http://schemas.microsoft.com/office/drawing/2014/main" id="{EFEE5488-C48B-58A9-0E24-C4BAECBB0AAF}"/>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CD8B1863-3ED3-4F51-8EEA-C231796A677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3072389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93F690-C1BE-00EF-6262-395260551F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CD0323-0BFC-F819-1863-AF6C3BCE88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1CC50B-B60E-46E5-A827-2FE570452E83}"/>
              </a:ext>
            </a:extLst>
          </p:cNvPr>
          <p:cNvSpPr>
            <a:spLocks noGrp="1"/>
          </p:cNvSpPr>
          <p:nvPr>
            <p:ph type="body" idx="1"/>
          </p:nvPr>
        </p:nvSpPr>
        <p:spPr/>
        <p:txBody>
          <a:bodyPr/>
          <a:lstStyle/>
          <a:p>
            <a:pPr marL="0" marR="0" indent="0" algn="l" rtl="0" eaLnBrk="1" fontAlgn="auto" latinLnBrk="0" hangingPunct="1">
              <a:spcBef>
                <a:spcPts val="0"/>
              </a:spcBef>
              <a:spcAft>
                <a:spcPts val="0"/>
              </a:spcAft>
            </a:pPr>
            <a:endParaRPr lang="en-US" sz="1800" b="0" i="0" u="none" strike="noStrike">
              <a:effectLst/>
              <a:latin typeface="Arial" panose="020B0604020202020204" pitchFamily="34" charset="0"/>
            </a:endParaRPr>
          </a:p>
        </p:txBody>
      </p:sp>
      <p:sp>
        <p:nvSpPr>
          <p:cNvPr id="4" name="Header Placeholder 3">
            <a:extLst>
              <a:ext uri="{FF2B5EF4-FFF2-40B4-BE49-F238E27FC236}">
                <a16:creationId xmlns:a16="http://schemas.microsoft.com/office/drawing/2014/main" id="{488C39DB-423F-C1DD-2DA1-81B0A6709AA2}"/>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F09F722E-9C32-A051-31CF-EB822D932A1B}"/>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87C468A9-41B0-7698-560E-FB7301ACA230}"/>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4/3/2026 1:34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701D5B8D-2911-0348-DE94-F68CF52C170A}"/>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2512778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810D2-DFD0-48C8-B802-83A8346801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05C77F-B8D4-6AC4-966F-F6694039A4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CC2551-71D7-A9B3-8AB1-EE98E1519A7B}"/>
              </a:ext>
            </a:extLst>
          </p:cNvPr>
          <p:cNvSpPr>
            <a:spLocks noGrp="1"/>
          </p:cNvSpPr>
          <p:nvPr>
            <p:ph type="body" idx="1"/>
          </p:nvPr>
        </p:nvSpPr>
        <p:spPr/>
        <p:txBody>
          <a:bodyPr/>
          <a:lstStyle/>
          <a:p>
            <a:pPr marL="0" marR="0" indent="0" algn="l" rtl="0" eaLnBrk="1" fontAlgn="auto" latinLnBrk="0" hangingPunct="1">
              <a:spcBef>
                <a:spcPts val="0"/>
              </a:spcBef>
              <a:spcAft>
                <a:spcPts val="0"/>
              </a:spcAft>
            </a:pPr>
            <a:endParaRPr lang="en-US" sz="1800" b="0" i="0" u="none" strike="noStrike">
              <a:effectLst/>
              <a:latin typeface="Arial" panose="020B0604020202020204" pitchFamily="34" charset="0"/>
            </a:endParaRPr>
          </a:p>
        </p:txBody>
      </p:sp>
      <p:sp>
        <p:nvSpPr>
          <p:cNvPr id="4" name="Header Placeholder 3">
            <a:extLst>
              <a:ext uri="{FF2B5EF4-FFF2-40B4-BE49-F238E27FC236}">
                <a16:creationId xmlns:a16="http://schemas.microsoft.com/office/drawing/2014/main" id="{0A4786CB-0F75-4E0F-F3D4-37C63076DE3F}"/>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2BEF4894-5239-088B-8F03-B3F8A29B9F7A}"/>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8D7DDF43-073C-3B0D-85AA-DAC0656578AD}"/>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4/3/2026 1:34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7F5EF663-4EF2-762C-7F6F-81FFAD4DDBA6}"/>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0565115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CA9240-2EED-CF95-895E-83E521F923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DE2797-0A03-08C5-F084-723F112F09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175502-CCA6-FD96-9639-AD66E7888ABB}"/>
              </a:ext>
            </a:extLst>
          </p:cNvPr>
          <p:cNvSpPr>
            <a:spLocks noGrp="1"/>
          </p:cNvSpPr>
          <p:nvPr>
            <p:ph type="body" idx="1"/>
          </p:nvPr>
        </p:nvSpPr>
        <p:spPr/>
        <p:txBody>
          <a:bodyPr/>
          <a:lstStyle/>
          <a:p>
            <a:pPr marL="0" marR="0" indent="0" algn="l" rtl="0" eaLnBrk="1" fontAlgn="auto" latinLnBrk="0" hangingPunct="1">
              <a:spcBef>
                <a:spcPts val="0"/>
              </a:spcBef>
              <a:spcAft>
                <a:spcPts val="0"/>
              </a:spcAft>
            </a:pPr>
            <a:endParaRPr lang="en-US" sz="1800" b="0" i="0" u="none" strike="noStrike">
              <a:effectLst/>
              <a:latin typeface="Arial" panose="020B0604020202020204" pitchFamily="34" charset="0"/>
            </a:endParaRPr>
          </a:p>
        </p:txBody>
      </p:sp>
      <p:sp>
        <p:nvSpPr>
          <p:cNvPr id="4" name="Header Placeholder 3">
            <a:extLst>
              <a:ext uri="{FF2B5EF4-FFF2-40B4-BE49-F238E27FC236}">
                <a16:creationId xmlns:a16="http://schemas.microsoft.com/office/drawing/2014/main" id="{1EAFEF3A-4A35-42AD-C424-8679CF6E1905}"/>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29426160-BCEA-8864-B8D4-8E3E258D98B2}"/>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C9136A86-B503-CD54-5063-21813D21E7CD}"/>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4/3/2026 1:34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F6E9C8E8-15E1-2A0F-0D77-D5DFDCA81771}"/>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23218108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76D98-F798-E204-DDB3-80B8E371F0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6C6844-1E29-7151-CA96-47672ABBFD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8401DE-43A6-124D-43A2-48DDD7942340}"/>
              </a:ext>
            </a:extLst>
          </p:cNvPr>
          <p:cNvSpPr>
            <a:spLocks noGrp="1"/>
          </p:cNvSpPr>
          <p:nvPr>
            <p:ph type="body" idx="1"/>
          </p:nvPr>
        </p:nvSpPr>
        <p:spPr/>
        <p:txBody>
          <a:bodyPr/>
          <a:lstStyle/>
          <a:p>
            <a:pPr marL="0" marR="0" indent="0" algn="l" rtl="0" eaLnBrk="1" fontAlgn="auto" latinLnBrk="0" hangingPunct="1">
              <a:spcBef>
                <a:spcPts val="0"/>
              </a:spcBef>
              <a:spcAft>
                <a:spcPts val="0"/>
              </a:spcAft>
            </a:pPr>
            <a:endParaRPr lang="en-US" sz="1800" b="0" i="0" u="none" strike="noStrike">
              <a:effectLst/>
              <a:latin typeface="Arial" panose="020B0604020202020204" pitchFamily="34" charset="0"/>
            </a:endParaRPr>
          </a:p>
        </p:txBody>
      </p:sp>
      <p:sp>
        <p:nvSpPr>
          <p:cNvPr id="4" name="Header Placeholder 3">
            <a:extLst>
              <a:ext uri="{FF2B5EF4-FFF2-40B4-BE49-F238E27FC236}">
                <a16:creationId xmlns:a16="http://schemas.microsoft.com/office/drawing/2014/main" id="{8BE59F63-F632-DC7C-4712-41CC856DD9CC}"/>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4C2D0E2D-012F-635C-05CD-6888A957DF94}"/>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D13CC2BB-68DF-1B48-C38D-B5FB8805555C}"/>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4/3/2026 1:34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F9946D71-8EC0-D5BB-C854-9CDA222BFF5E}"/>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1504849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038D4-36CC-851F-76A2-E2B1D08605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959657-A88D-FBE8-01F7-106953C952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6C6EA1-D052-6796-FD30-F5E79D313522}"/>
              </a:ext>
            </a:extLst>
          </p:cNvPr>
          <p:cNvSpPr>
            <a:spLocks noGrp="1"/>
          </p:cNvSpPr>
          <p:nvPr>
            <p:ph type="body" idx="1"/>
          </p:nvPr>
        </p:nvSpPr>
        <p:spPr/>
        <p:txBody>
          <a:bodyPr/>
          <a:lstStyle/>
          <a:p>
            <a:pPr marL="0" marR="0" indent="0" algn="l" rtl="0" eaLnBrk="1" fontAlgn="auto" latinLnBrk="0" hangingPunct="1">
              <a:spcBef>
                <a:spcPts val="0"/>
              </a:spcBef>
              <a:spcAft>
                <a:spcPts val="0"/>
              </a:spcAft>
            </a:pPr>
            <a:endParaRPr lang="en-US" sz="1800" b="0" i="0" u="none" strike="noStrike">
              <a:effectLst/>
              <a:latin typeface="Arial" panose="020B0604020202020204" pitchFamily="34" charset="0"/>
            </a:endParaRPr>
          </a:p>
        </p:txBody>
      </p:sp>
      <p:sp>
        <p:nvSpPr>
          <p:cNvPr id="4" name="Header Placeholder 3">
            <a:extLst>
              <a:ext uri="{FF2B5EF4-FFF2-40B4-BE49-F238E27FC236}">
                <a16:creationId xmlns:a16="http://schemas.microsoft.com/office/drawing/2014/main" id="{A56FBFBF-DEBF-9FA3-4F8B-86333208A46F}"/>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57567843-EA78-65B2-19A4-FD542E3848F5}"/>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D6687734-1CEE-109B-6CA4-975A84901731}"/>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4/3/2026 1:34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D39E7983-0F90-794D-8D72-A815F30DA507}"/>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4792992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F32F5-CA38-B0BF-85ED-ED70D66985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C618AA-0114-E1BA-8DAB-CD8F7D9652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175BDD-6467-0B0B-7750-DAA506CF5C4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t>Zero trust architecture link - </a:t>
            </a:r>
            <a:r>
              <a:rPr lang="en-US" sz="1800">
                <a:hlinkClick r:id="rId3"/>
              </a:rPr>
              <a:t>What Is Zero Trust Architecture? | Microsoft Security</a:t>
            </a:r>
            <a:endParaRPr lang="en-US" sz="1800"/>
          </a:p>
          <a:p>
            <a:pPr marL="0" marR="0" indent="0" algn="l" rtl="0" eaLnBrk="1" fontAlgn="auto" latinLnBrk="0" hangingPunct="1">
              <a:spcBef>
                <a:spcPts val="0"/>
              </a:spcBef>
              <a:spcAft>
                <a:spcPts val="0"/>
              </a:spcAft>
            </a:pPr>
            <a:endParaRPr lang="en-US" sz="1800" b="0" i="0" u="none" strike="noStrike">
              <a:effectLst/>
              <a:latin typeface="Arial" panose="020B0604020202020204" pitchFamily="34" charset="0"/>
            </a:endParaRPr>
          </a:p>
        </p:txBody>
      </p:sp>
      <p:sp>
        <p:nvSpPr>
          <p:cNvPr id="4" name="Header Placeholder 3">
            <a:extLst>
              <a:ext uri="{FF2B5EF4-FFF2-40B4-BE49-F238E27FC236}">
                <a16:creationId xmlns:a16="http://schemas.microsoft.com/office/drawing/2014/main" id="{6D992D36-35BA-1E36-FE01-00D28883BA13}"/>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7690CB27-86FC-1C43-BCEA-4BFA3BF2F431}"/>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715DA4B3-68DF-CA7D-B35C-473E6941A4E8}"/>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4/3/2026 1:34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2119DD2B-7019-EE96-E80C-491F1FE216B9}"/>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24916280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1986B-CDCE-B10D-A15F-330D961215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7166DD-F1CF-1110-75D1-E3CF662A41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1BA3CB-EB84-D904-0058-0ED19DD0D8D6}"/>
              </a:ext>
            </a:extLst>
          </p:cNvPr>
          <p:cNvSpPr>
            <a:spLocks noGrp="1"/>
          </p:cNvSpPr>
          <p:nvPr>
            <p:ph type="body" idx="1"/>
          </p:nvPr>
        </p:nvSpPr>
        <p:spPr/>
        <p:txBody>
          <a:bodyPr/>
          <a:lstStyle/>
          <a:p>
            <a:pPr marL="0" marR="0" indent="0" algn="l" rtl="0" eaLnBrk="1" fontAlgn="auto" latinLnBrk="0" hangingPunct="1">
              <a:spcBef>
                <a:spcPts val="0"/>
              </a:spcBef>
              <a:spcAft>
                <a:spcPts val="0"/>
              </a:spcAft>
            </a:pPr>
            <a:endParaRPr lang="en-US" sz="1800" b="0" i="0" u="none" strike="noStrike">
              <a:effectLst/>
              <a:latin typeface="Arial" panose="020B0604020202020204" pitchFamily="34" charset="0"/>
            </a:endParaRPr>
          </a:p>
        </p:txBody>
      </p:sp>
      <p:sp>
        <p:nvSpPr>
          <p:cNvPr id="4" name="Header Placeholder 3">
            <a:extLst>
              <a:ext uri="{FF2B5EF4-FFF2-40B4-BE49-F238E27FC236}">
                <a16:creationId xmlns:a16="http://schemas.microsoft.com/office/drawing/2014/main" id="{08BC517D-AF2D-732F-1EA9-320FD77C666F}"/>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995ADA7C-5109-AE80-1897-05BE58FA59EB}"/>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466DF6DA-4A22-4B5E-1186-9B18202D2838}"/>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4/3/2026 1:34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E6895071-3B09-EA63-CE3D-8DB35434D4A5}"/>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7965444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5F669-B41E-6C94-3D2A-435E1592B8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446E68-F89D-B84B-873B-A05DD9BDB5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B05ED0-D18E-0D45-E3A8-A775A1402B80}"/>
              </a:ext>
            </a:extLst>
          </p:cNvPr>
          <p:cNvSpPr>
            <a:spLocks noGrp="1"/>
          </p:cNvSpPr>
          <p:nvPr>
            <p:ph type="body" idx="1"/>
          </p:nvPr>
        </p:nvSpPr>
        <p:spPr/>
        <p:txBody>
          <a:bodyPr/>
          <a:lstStyle/>
          <a:p>
            <a:pPr marL="0" marR="0" indent="0" algn="l" rtl="0" eaLnBrk="1" fontAlgn="auto" latinLnBrk="0" hangingPunct="1">
              <a:spcBef>
                <a:spcPts val="0"/>
              </a:spcBef>
              <a:spcAft>
                <a:spcPts val="0"/>
              </a:spcAft>
            </a:pPr>
            <a:endParaRPr lang="en-US" sz="1800" b="0" i="0" u="none" strike="noStrike">
              <a:effectLst/>
              <a:latin typeface="Arial" panose="020B0604020202020204" pitchFamily="34" charset="0"/>
            </a:endParaRPr>
          </a:p>
        </p:txBody>
      </p:sp>
      <p:sp>
        <p:nvSpPr>
          <p:cNvPr id="4" name="Header Placeholder 3">
            <a:extLst>
              <a:ext uri="{FF2B5EF4-FFF2-40B4-BE49-F238E27FC236}">
                <a16:creationId xmlns:a16="http://schemas.microsoft.com/office/drawing/2014/main" id="{5EFEF78B-ED5A-C9C5-540C-6D631B0D57AF}"/>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2D729D06-7EB3-0437-5BCB-B62F72288E43}"/>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BA6DACFB-E6FC-7AF5-E203-19780E8CDC22}"/>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4/3/2026 1:34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E7C38D12-C3A3-E1B6-98D7-691E338EE677}"/>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668291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ea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386CE63F-9E7F-4C04-9D0D-FCA25A8E9E86}" type="datetime8">
              <a:rPr lang="en-US" smtClean="0"/>
              <a:t>4/3/2026 1:34 PM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2</a:t>
            </a:fld>
            <a:endParaRPr lang="en-US"/>
          </a:p>
        </p:txBody>
      </p:sp>
    </p:spTree>
    <p:extLst>
      <p:ext uri="{BB962C8B-B14F-4D97-AF65-F5344CB8AC3E}">
        <p14:creationId xmlns:p14="http://schemas.microsoft.com/office/powerpoint/2010/main" val="13212454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71BBDF-0F25-155F-4188-8FD70B56F9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D87F73-0A37-364C-07B7-4D0F9A141C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5CC7D9-740B-315C-0CF7-E81429142AE0}"/>
              </a:ext>
            </a:extLst>
          </p:cNvPr>
          <p:cNvSpPr>
            <a:spLocks noGrp="1"/>
          </p:cNvSpPr>
          <p:nvPr>
            <p:ph type="body" idx="1"/>
          </p:nvPr>
        </p:nvSpPr>
        <p:spPr/>
        <p:txBody>
          <a:bodyPr/>
          <a:lstStyle/>
          <a:p>
            <a:pPr marL="0" marR="0" indent="0" algn="l" rtl="0" eaLnBrk="1" fontAlgn="auto" latinLnBrk="0" hangingPunct="1">
              <a:spcBef>
                <a:spcPts val="0"/>
              </a:spcBef>
              <a:spcAft>
                <a:spcPts val="0"/>
              </a:spcAft>
            </a:pPr>
            <a:endParaRPr lang="en-US" sz="1800" b="0" i="0" u="none" strike="noStrike">
              <a:effectLst/>
              <a:latin typeface="Arial" panose="020B0604020202020204" pitchFamily="34" charset="0"/>
            </a:endParaRPr>
          </a:p>
        </p:txBody>
      </p:sp>
      <p:sp>
        <p:nvSpPr>
          <p:cNvPr id="4" name="Header Placeholder 3">
            <a:extLst>
              <a:ext uri="{FF2B5EF4-FFF2-40B4-BE49-F238E27FC236}">
                <a16:creationId xmlns:a16="http://schemas.microsoft.com/office/drawing/2014/main" id="{39BCDF08-B8F7-C691-247B-0387A884A019}"/>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67050861-82AC-9134-F508-A839856971C3}"/>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5FFBFA81-257B-6386-C5BA-28B2F48CEE5F}"/>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4/3/2026 1:34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5A1115BA-D597-18BD-4C56-36031555ACDA}"/>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5232736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CB6AE-E24D-DA2D-D999-F3F68DA4BA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8112D0-9F7A-511C-7F4D-A4C731FA52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E884A1-3B69-7411-98B4-1794408AC5C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800" b="0" i="0" u="none" strike="noStrike">
              <a:effectLst/>
              <a:latin typeface="Arial" panose="020B0604020202020204" pitchFamily="34" charset="0"/>
            </a:endParaRPr>
          </a:p>
        </p:txBody>
      </p:sp>
      <p:sp>
        <p:nvSpPr>
          <p:cNvPr id="4" name="Header Placeholder 3">
            <a:extLst>
              <a:ext uri="{FF2B5EF4-FFF2-40B4-BE49-F238E27FC236}">
                <a16:creationId xmlns:a16="http://schemas.microsoft.com/office/drawing/2014/main" id="{F5BB1065-810A-24F7-371B-CE5D11B905A0}"/>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766F4461-9D5F-0B43-4C12-FC8FF04EB1D3}"/>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D8F00D52-5BA3-8D7B-48D5-7DEFD4BF42A5}"/>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4/3/2026 1:34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F09E2B6E-C8A0-DB4E-707E-6D601F283DDF}"/>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8492958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950376-3405-6857-D014-A62D2981A4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5EF79B-9EE2-68F8-2C03-4D36B5FA56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92D934-E768-9BA8-B0DE-F95D4B2C5E8B}"/>
              </a:ext>
            </a:extLst>
          </p:cNvPr>
          <p:cNvSpPr>
            <a:spLocks noGrp="1"/>
          </p:cNvSpPr>
          <p:nvPr>
            <p:ph type="body" idx="1"/>
          </p:nvPr>
        </p:nvSpPr>
        <p:spPr/>
        <p:txBody>
          <a:bodyPr/>
          <a:lstStyle/>
          <a:p>
            <a:pPr marL="0" marR="0" indent="0" algn="l" rtl="0" eaLnBrk="1" fontAlgn="auto" latinLnBrk="0" hangingPunct="1">
              <a:spcBef>
                <a:spcPts val="0"/>
              </a:spcBef>
              <a:spcAft>
                <a:spcPts val="0"/>
              </a:spcAft>
            </a:pPr>
            <a:endParaRPr lang="en-US" sz="1800" b="0" i="0" u="none" strike="noStrike">
              <a:effectLst/>
              <a:latin typeface="Arial" panose="020B0604020202020204" pitchFamily="34" charset="0"/>
            </a:endParaRPr>
          </a:p>
        </p:txBody>
      </p:sp>
      <p:sp>
        <p:nvSpPr>
          <p:cNvPr id="4" name="Header Placeholder 3">
            <a:extLst>
              <a:ext uri="{FF2B5EF4-FFF2-40B4-BE49-F238E27FC236}">
                <a16:creationId xmlns:a16="http://schemas.microsoft.com/office/drawing/2014/main" id="{7F65578B-6380-D346-D167-8C02B5817AB0}"/>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EFE575B5-D668-3E6A-C890-0C8F53ECD7E8}"/>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872DBEC2-8CDF-E940-A0B1-CBAE60353AE0}"/>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4/3/2026 1:34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84F2E1D3-B4C8-75BB-FB6F-B79BBEA63E44}"/>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803421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42E0AD-B841-89E2-0FCE-298044B706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9921B7-E4B3-B41C-597F-AF78271919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03D04A-D7C4-FCCA-BD96-793CAC71DCEA}"/>
              </a:ext>
            </a:extLst>
          </p:cNvPr>
          <p:cNvSpPr>
            <a:spLocks noGrp="1"/>
          </p:cNvSpPr>
          <p:nvPr>
            <p:ph type="body" idx="1"/>
          </p:nvPr>
        </p:nvSpPr>
        <p:spPr/>
        <p:txBody>
          <a:bodyPr/>
          <a:lstStyle/>
          <a:p>
            <a:pPr marL="0" marR="0" indent="0" algn="l" rtl="0" eaLnBrk="1" fontAlgn="auto" latinLnBrk="0" hangingPunct="1">
              <a:spcBef>
                <a:spcPts val="0"/>
              </a:spcBef>
              <a:spcAft>
                <a:spcPts val="0"/>
              </a:spcAft>
            </a:pPr>
            <a:endParaRPr lang="en-US" sz="1800" b="0" i="0" u="none" strike="noStrike">
              <a:effectLst/>
              <a:latin typeface="Arial" panose="020B0604020202020204" pitchFamily="34" charset="0"/>
            </a:endParaRPr>
          </a:p>
        </p:txBody>
      </p:sp>
      <p:sp>
        <p:nvSpPr>
          <p:cNvPr id="4" name="Header Placeholder 3">
            <a:extLst>
              <a:ext uri="{FF2B5EF4-FFF2-40B4-BE49-F238E27FC236}">
                <a16:creationId xmlns:a16="http://schemas.microsoft.com/office/drawing/2014/main" id="{FAAF3395-662F-BB86-CF93-BEA022FBDCEA}"/>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154B4D00-8234-BC79-71F2-A2B6345FCA94}"/>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486E51F9-1C5B-E3AB-4855-0852C6B1401B}"/>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4/3/2026 1:34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D388BFC3-AE3F-6B3B-FBD1-F6996FD5C4DE}"/>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1042821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8074-A1B8-64BE-7B70-E7283E9DA3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1D24F8-569C-D26F-48BB-65B3B393A7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E6D648-BB00-458D-17E7-654A952AAA94}"/>
              </a:ext>
            </a:extLst>
          </p:cNvPr>
          <p:cNvSpPr>
            <a:spLocks noGrp="1"/>
          </p:cNvSpPr>
          <p:nvPr>
            <p:ph type="body" idx="1"/>
          </p:nvPr>
        </p:nvSpPr>
        <p:spPr/>
        <p:txBody>
          <a:bodyPr/>
          <a:lstStyle/>
          <a:p>
            <a:pPr marL="0" marR="0" indent="0" algn="l" rtl="0" eaLnBrk="1" fontAlgn="auto" latinLnBrk="0" hangingPunct="1">
              <a:spcBef>
                <a:spcPts val="0"/>
              </a:spcBef>
              <a:spcAft>
                <a:spcPts val="0"/>
              </a:spcAft>
            </a:pPr>
            <a:endParaRPr lang="en-US" sz="1800" b="0" i="0" u="none" strike="noStrike">
              <a:effectLst/>
              <a:latin typeface="Arial" panose="020B0604020202020204" pitchFamily="34" charset="0"/>
            </a:endParaRPr>
          </a:p>
        </p:txBody>
      </p:sp>
      <p:sp>
        <p:nvSpPr>
          <p:cNvPr id="4" name="Header Placeholder 3">
            <a:extLst>
              <a:ext uri="{FF2B5EF4-FFF2-40B4-BE49-F238E27FC236}">
                <a16:creationId xmlns:a16="http://schemas.microsoft.com/office/drawing/2014/main" id="{FEF16E13-C30C-ED65-6933-CB989D204AFE}"/>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D798EB68-D4DA-8155-D001-17692D5D707D}"/>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94E04E1D-C51A-8B79-62E5-4F2ED295F5E4}"/>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4/3/2026 1:34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42F42357-FEFC-ABEE-32CB-C1A667B5D83E}"/>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2034916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1D6BB-3370-F1BA-0B31-91B0FB3C95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249CDA-D8E7-CB0B-E8DD-7BC28BC6D0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AF02D8-7164-4FC4-56CE-538F4C7188C7}"/>
              </a:ext>
            </a:extLst>
          </p:cNvPr>
          <p:cNvSpPr>
            <a:spLocks noGrp="1"/>
          </p:cNvSpPr>
          <p:nvPr>
            <p:ph type="body" idx="1"/>
          </p:nvPr>
        </p:nvSpPr>
        <p:spPr/>
        <p:txBody>
          <a:bodyPr/>
          <a:lstStyle/>
          <a:p>
            <a:pPr marL="0" marR="0" indent="0" algn="l" rtl="0" eaLnBrk="1" fontAlgn="auto" latinLnBrk="0" hangingPunct="1">
              <a:spcBef>
                <a:spcPts val="0"/>
              </a:spcBef>
              <a:spcAft>
                <a:spcPts val="0"/>
              </a:spcAft>
            </a:pPr>
            <a:endParaRPr lang="en-US" sz="1800" b="0" i="0" u="none" strike="noStrike">
              <a:effectLst/>
              <a:latin typeface="Arial" panose="020B0604020202020204" pitchFamily="34" charset="0"/>
            </a:endParaRPr>
          </a:p>
        </p:txBody>
      </p:sp>
      <p:sp>
        <p:nvSpPr>
          <p:cNvPr id="4" name="Header Placeholder 3">
            <a:extLst>
              <a:ext uri="{FF2B5EF4-FFF2-40B4-BE49-F238E27FC236}">
                <a16:creationId xmlns:a16="http://schemas.microsoft.com/office/drawing/2014/main" id="{1363A5FE-F85B-613A-A511-EBDF093C3744}"/>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66602A7C-0863-3DA1-996D-461CA5597E97}"/>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33DA390C-D3CD-6319-7D02-993AD5B44FE8}"/>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4/3/2026 1:34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53D6F64B-44EA-9F9A-FD6E-D2342E30FA8F}"/>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9026552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2DD26-817B-8B20-1974-85575EA225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CE9D32-4BCF-1D7E-9360-B0B03C24F0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262531-EAB5-00B2-ADB4-2C8B6F7F97AD}"/>
              </a:ext>
            </a:extLst>
          </p:cNvPr>
          <p:cNvSpPr>
            <a:spLocks noGrp="1"/>
          </p:cNvSpPr>
          <p:nvPr>
            <p:ph type="body" idx="1"/>
          </p:nvPr>
        </p:nvSpPr>
        <p:spPr/>
        <p:txBody>
          <a:bodyPr/>
          <a:lstStyle/>
          <a:p>
            <a:pPr marL="0" marR="0" indent="0" algn="l" rtl="0" eaLnBrk="1" fontAlgn="auto" latinLnBrk="0" hangingPunct="1">
              <a:spcBef>
                <a:spcPts val="0"/>
              </a:spcBef>
              <a:spcAft>
                <a:spcPts val="0"/>
              </a:spcAft>
            </a:pPr>
            <a:endParaRPr lang="en-US" sz="1800" b="0" i="0" u="none" strike="noStrike">
              <a:effectLst/>
              <a:latin typeface="Arial" panose="020B0604020202020204" pitchFamily="34" charset="0"/>
            </a:endParaRPr>
          </a:p>
        </p:txBody>
      </p:sp>
      <p:sp>
        <p:nvSpPr>
          <p:cNvPr id="4" name="Header Placeholder 3">
            <a:extLst>
              <a:ext uri="{FF2B5EF4-FFF2-40B4-BE49-F238E27FC236}">
                <a16:creationId xmlns:a16="http://schemas.microsoft.com/office/drawing/2014/main" id="{556EC3B2-8611-A6BF-F1A6-9E5EACF27066}"/>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5DBDAE70-587C-35B5-9CEA-0C5D497CF0FA}"/>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D3B7787D-7641-DA52-5BEA-5AA7B2DCE560}"/>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4/3/2026 1:34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8541C721-EA2E-26EB-EA0D-28F7BB631AD3}"/>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1538989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4D2623-BC23-89EF-054D-C91C3416E7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BD5C60-AA98-BA7F-74FB-2AF6CE369B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DEA6E0-0321-479C-64C5-CBE591D78404}"/>
              </a:ext>
            </a:extLst>
          </p:cNvPr>
          <p:cNvSpPr>
            <a:spLocks noGrp="1"/>
          </p:cNvSpPr>
          <p:nvPr>
            <p:ph type="body" idx="1"/>
          </p:nvPr>
        </p:nvSpPr>
        <p:spPr/>
        <p:txBody>
          <a:bodyPr/>
          <a:lstStyle/>
          <a:p>
            <a:pPr marL="0" marR="0" indent="0" algn="l" rtl="0" eaLnBrk="1" fontAlgn="auto" latinLnBrk="0" hangingPunct="1">
              <a:spcBef>
                <a:spcPts val="0"/>
              </a:spcBef>
              <a:spcAft>
                <a:spcPts val="0"/>
              </a:spcAft>
            </a:pPr>
            <a:endParaRPr lang="en-US" sz="1800" b="0" i="0" u="none" strike="noStrike">
              <a:effectLst/>
              <a:latin typeface="Arial" panose="020B0604020202020204" pitchFamily="34" charset="0"/>
            </a:endParaRPr>
          </a:p>
        </p:txBody>
      </p:sp>
      <p:sp>
        <p:nvSpPr>
          <p:cNvPr id="4" name="Header Placeholder 3">
            <a:extLst>
              <a:ext uri="{FF2B5EF4-FFF2-40B4-BE49-F238E27FC236}">
                <a16:creationId xmlns:a16="http://schemas.microsoft.com/office/drawing/2014/main" id="{B6117421-DFF0-0D15-2109-9753811731A7}"/>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168EA86C-6E66-F8ED-5A08-28DA406DBEB0}"/>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AE8A971B-7CE9-09D6-D061-1F3265E71EBD}"/>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4/3/2026 1:34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2030F911-FEB4-AE20-B916-D1BBCCB2CA85}"/>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2370951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97A1E6-E7A2-4B53-92E7-EDDF858B80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3D686A-05CC-4608-4A50-610FEE2B93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79F123-59A5-0A31-E328-19A4ADC814BC}"/>
              </a:ext>
            </a:extLst>
          </p:cNvPr>
          <p:cNvSpPr>
            <a:spLocks noGrp="1"/>
          </p:cNvSpPr>
          <p:nvPr>
            <p:ph type="body" idx="1"/>
          </p:nvPr>
        </p:nvSpPr>
        <p:spPr/>
        <p:txBody>
          <a:bodyPr/>
          <a:lstStyle/>
          <a:p>
            <a:pPr marL="0" marR="0" indent="0" algn="l" rtl="0" eaLnBrk="1" fontAlgn="auto" latinLnBrk="0" hangingPunct="1">
              <a:spcBef>
                <a:spcPts val="0"/>
              </a:spcBef>
              <a:spcAft>
                <a:spcPts val="0"/>
              </a:spcAft>
            </a:pPr>
            <a:endParaRPr lang="en-US" sz="1800" b="0" i="0" u="none" strike="noStrike">
              <a:effectLst/>
              <a:latin typeface="Arial" panose="020B0604020202020204" pitchFamily="34" charset="0"/>
            </a:endParaRPr>
          </a:p>
        </p:txBody>
      </p:sp>
      <p:sp>
        <p:nvSpPr>
          <p:cNvPr id="4" name="Header Placeholder 3">
            <a:extLst>
              <a:ext uri="{FF2B5EF4-FFF2-40B4-BE49-F238E27FC236}">
                <a16:creationId xmlns:a16="http://schemas.microsoft.com/office/drawing/2014/main" id="{BF27B546-CF42-80C7-9BB7-84CBE8ADDC98}"/>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7E13AF75-F6DD-A102-BF09-C53AEDD75532}"/>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E8326E28-DB70-B65E-FE1B-05067FF4E973}"/>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4/3/2026 1:34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FDC7E7E7-762B-4919-F969-CB4895B3A587}"/>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93772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E26A99-39EA-17ED-C701-2E5EAB2BF2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CE8723-A3ED-4C12-1760-4C4B5BB1FB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86EA75-8013-37F1-FB9E-8A3DB9802D3A}"/>
              </a:ext>
            </a:extLst>
          </p:cNvPr>
          <p:cNvSpPr>
            <a:spLocks noGrp="1"/>
          </p:cNvSpPr>
          <p:nvPr>
            <p:ph type="body" idx="1"/>
          </p:nvPr>
        </p:nvSpPr>
        <p:spPr/>
        <p:txBody>
          <a:bodyPr/>
          <a:lstStyle/>
          <a:p>
            <a:pPr marL="0" marR="0" indent="0" algn="l" rtl="0" eaLnBrk="1" fontAlgn="auto" latinLnBrk="0" hangingPunct="1">
              <a:spcBef>
                <a:spcPts val="0"/>
              </a:spcBef>
              <a:spcAft>
                <a:spcPts val="0"/>
              </a:spcAft>
            </a:pPr>
            <a:endParaRPr lang="en-US" sz="1800" b="0" i="0" u="none" strike="noStrike">
              <a:effectLst/>
              <a:latin typeface="Arial" panose="020B0604020202020204" pitchFamily="34" charset="0"/>
            </a:endParaRPr>
          </a:p>
        </p:txBody>
      </p:sp>
      <p:sp>
        <p:nvSpPr>
          <p:cNvPr id="4" name="Header Placeholder 3">
            <a:extLst>
              <a:ext uri="{FF2B5EF4-FFF2-40B4-BE49-F238E27FC236}">
                <a16:creationId xmlns:a16="http://schemas.microsoft.com/office/drawing/2014/main" id="{18FE7C05-94BA-C9CA-BDA5-8372EE2D43B2}"/>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26A92450-F6D5-7123-D4EA-D24831ACC909}"/>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75FDF74D-4E00-605F-0F9E-7F215F0A17B5}"/>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4/3/2026 1:34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48DB4769-DA28-F7CB-7847-EC295423A25C}"/>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4334224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4DF11-92D0-3AEA-BCF8-EEE752343E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B7974E-E640-5714-9551-73C7F8CBB1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F57F84-EF81-EC58-C794-90E878007DC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777177D-76B7-8C81-8379-14DF33C9FAB8}"/>
              </a:ext>
            </a:extLst>
          </p:cNvPr>
          <p:cNvSpPr>
            <a:spLocks noGrp="1"/>
          </p:cNvSpPr>
          <p:nvPr>
            <p:ph type="sldNum" sz="quarter" idx="5"/>
          </p:nvPr>
        </p:nvSpPr>
        <p:spPr/>
        <p:txBody>
          <a:bodyPr/>
          <a:lstStyle/>
          <a:p>
            <a:fld id="{21D138E5-A6A1-4420-8A66-DA2E831C52E8}" type="slidenum">
              <a:rPr lang="en-GB" smtClean="0"/>
              <a:t>4</a:t>
            </a:fld>
            <a:endParaRPr lang="en-GB"/>
          </a:p>
        </p:txBody>
      </p:sp>
    </p:spTree>
    <p:extLst>
      <p:ext uri="{BB962C8B-B14F-4D97-AF65-F5344CB8AC3E}">
        <p14:creationId xmlns:p14="http://schemas.microsoft.com/office/powerpoint/2010/main" val="20388284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D142B3-C4E2-FA00-5737-302FF6277A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D8CDC7-90D3-71B0-7679-AA39169952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E91A65-EA52-886E-C17F-7DD783B733F1}"/>
              </a:ext>
            </a:extLst>
          </p:cNvPr>
          <p:cNvSpPr>
            <a:spLocks noGrp="1"/>
          </p:cNvSpPr>
          <p:nvPr>
            <p:ph type="body" idx="1"/>
          </p:nvPr>
        </p:nvSpPr>
        <p:spPr/>
        <p:txBody>
          <a:bodyPr/>
          <a:lstStyle/>
          <a:p>
            <a:pPr marL="0" marR="0" indent="0" algn="l" rtl="0" eaLnBrk="1" fontAlgn="auto" latinLnBrk="0" hangingPunct="1">
              <a:spcBef>
                <a:spcPts val="0"/>
              </a:spcBef>
              <a:spcAft>
                <a:spcPts val="0"/>
              </a:spcAft>
            </a:pPr>
            <a:endParaRPr lang="en-US" sz="1800" b="0" i="0" u="none" strike="noStrike">
              <a:effectLst/>
              <a:latin typeface="Arial" panose="020B0604020202020204" pitchFamily="34" charset="0"/>
            </a:endParaRPr>
          </a:p>
        </p:txBody>
      </p:sp>
      <p:sp>
        <p:nvSpPr>
          <p:cNvPr id="4" name="Header Placeholder 3">
            <a:extLst>
              <a:ext uri="{FF2B5EF4-FFF2-40B4-BE49-F238E27FC236}">
                <a16:creationId xmlns:a16="http://schemas.microsoft.com/office/drawing/2014/main" id="{0A1DE30D-A442-1DF8-7B51-1D061BC121FD}"/>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501A5B2B-C094-DB90-0C50-6BA377919E24}"/>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478BF25E-FD0D-9B1F-107C-0AC220C8213B}"/>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4/3/2026 1:34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35BDCDF1-A0E1-521C-B802-275E179A9F47}"/>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21001628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B927CA-5A31-9131-BC30-453227B601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C7DF2B-E4FD-AE8A-01C9-472F2C3461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DC82F9-E996-BA1B-6FDF-C6C87C4AA2C6}"/>
              </a:ext>
            </a:extLst>
          </p:cNvPr>
          <p:cNvSpPr>
            <a:spLocks noGrp="1"/>
          </p:cNvSpPr>
          <p:nvPr>
            <p:ph type="body" idx="1"/>
          </p:nvPr>
        </p:nvSpPr>
        <p:spPr/>
        <p:txBody>
          <a:bodyPr/>
          <a:lstStyle/>
          <a:p>
            <a:pPr marL="0" marR="0" indent="0" algn="l" rtl="0" eaLnBrk="1" fontAlgn="auto" latinLnBrk="0" hangingPunct="1">
              <a:spcBef>
                <a:spcPts val="0"/>
              </a:spcBef>
              <a:spcAft>
                <a:spcPts val="0"/>
              </a:spcAft>
            </a:pPr>
            <a:endParaRPr lang="en-US" sz="1800" b="0" i="0" u="none" strike="noStrike">
              <a:effectLst/>
              <a:latin typeface="Arial" panose="020B0604020202020204" pitchFamily="34" charset="0"/>
            </a:endParaRPr>
          </a:p>
        </p:txBody>
      </p:sp>
      <p:sp>
        <p:nvSpPr>
          <p:cNvPr id="4" name="Header Placeholder 3">
            <a:extLst>
              <a:ext uri="{FF2B5EF4-FFF2-40B4-BE49-F238E27FC236}">
                <a16:creationId xmlns:a16="http://schemas.microsoft.com/office/drawing/2014/main" id="{8A20C25D-E215-2804-5158-FE7882B6A4F4}"/>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85FC66D5-DB0A-1B80-2E7E-309D18880097}"/>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6B2B0945-6C63-7A1D-70D9-1EC55626EEAE}"/>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4/3/2026 1:34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AF606A9E-27F1-9A6D-41A6-133F50B2998D}"/>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2407255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AF0F5-88D1-B362-357B-2CA4A8DCA2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03B15E-6C56-122E-F2F9-E38F460BE7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9C206E-5734-1592-D8F2-020329736B33}"/>
              </a:ext>
            </a:extLst>
          </p:cNvPr>
          <p:cNvSpPr>
            <a:spLocks noGrp="1"/>
          </p:cNvSpPr>
          <p:nvPr>
            <p:ph type="body" idx="1"/>
          </p:nvPr>
        </p:nvSpPr>
        <p:spPr/>
        <p:txBody>
          <a:bodyPr/>
          <a:lstStyle/>
          <a:p>
            <a:pPr marL="0" marR="0" indent="0" algn="l" rtl="0" eaLnBrk="1" fontAlgn="auto" latinLnBrk="0" hangingPunct="1">
              <a:spcBef>
                <a:spcPts val="0"/>
              </a:spcBef>
              <a:spcAft>
                <a:spcPts val="0"/>
              </a:spcAft>
            </a:pPr>
            <a:endParaRPr lang="en-US" sz="1800" b="0" i="0" u="none" strike="noStrike">
              <a:effectLst/>
              <a:latin typeface="Arial" panose="020B0604020202020204" pitchFamily="34" charset="0"/>
            </a:endParaRPr>
          </a:p>
        </p:txBody>
      </p:sp>
      <p:sp>
        <p:nvSpPr>
          <p:cNvPr id="4" name="Header Placeholder 3">
            <a:extLst>
              <a:ext uri="{FF2B5EF4-FFF2-40B4-BE49-F238E27FC236}">
                <a16:creationId xmlns:a16="http://schemas.microsoft.com/office/drawing/2014/main" id="{94DDD9B4-EE45-7C8D-C831-E6C198BA63D4}"/>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25FD78DD-784B-C947-7F55-08EB967C1061}"/>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9F7A7A6A-A2AB-A9B3-79DC-9584C1652ED7}"/>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4/3/2026 1:34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B7B2C8A2-E96E-4C0C-D530-117A3825A356}"/>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980454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3B058-5747-D4D5-3B45-0CDDBAC20C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FD94F9-70B7-6114-5CAA-3914ACD08A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6EF4D3-D6E8-8563-B444-59770903F448}"/>
              </a:ext>
            </a:extLst>
          </p:cNvPr>
          <p:cNvSpPr>
            <a:spLocks noGrp="1"/>
          </p:cNvSpPr>
          <p:nvPr>
            <p:ph type="body" idx="1"/>
          </p:nvPr>
        </p:nvSpPr>
        <p:spPr/>
        <p:txBody>
          <a:bodyPr/>
          <a:lstStyle/>
          <a:p>
            <a:pPr marL="0" marR="0" indent="0" algn="l" rtl="0" eaLnBrk="1" fontAlgn="auto" latinLnBrk="0" hangingPunct="1">
              <a:spcBef>
                <a:spcPts val="0"/>
              </a:spcBef>
              <a:spcAft>
                <a:spcPts val="0"/>
              </a:spcAft>
            </a:pPr>
            <a:endParaRPr lang="en-US" sz="1800" b="0" i="0" u="none" strike="noStrike">
              <a:effectLst/>
              <a:latin typeface="Arial" panose="020B0604020202020204" pitchFamily="34" charset="0"/>
            </a:endParaRPr>
          </a:p>
        </p:txBody>
      </p:sp>
      <p:sp>
        <p:nvSpPr>
          <p:cNvPr id="4" name="Header Placeholder 3">
            <a:extLst>
              <a:ext uri="{FF2B5EF4-FFF2-40B4-BE49-F238E27FC236}">
                <a16:creationId xmlns:a16="http://schemas.microsoft.com/office/drawing/2014/main" id="{75E421D7-087C-AAC4-64F0-5093544FD0D9}"/>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D0029C84-244C-3429-DEF2-BA267009CCA4}"/>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290FB914-350C-6D9E-01BF-0C878BAA72C3}"/>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4/3/2026 1:34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FF61AF22-950B-82C1-FF40-D615D13853A8}"/>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29253683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81B26-AE9A-AE80-558A-F41BFC1EBA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2A836E-0CE8-F3D4-9239-0197D21621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398407-5BEB-2D55-E499-15754B29784F}"/>
              </a:ext>
            </a:extLst>
          </p:cNvPr>
          <p:cNvSpPr>
            <a:spLocks noGrp="1"/>
          </p:cNvSpPr>
          <p:nvPr>
            <p:ph type="body" idx="1"/>
          </p:nvPr>
        </p:nvSpPr>
        <p:spPr/>
        <p:txBody>
          <a:bodyPr/>
          <a:lstStyle/>
          <a:p>
            <a:pPr marL="0" marR="0" indent="0" algn="l" rtl="0" eaLnBrk="1" fontAlgn="auto" latinLnBrk="0" hangingPunct="1">
              <a:spcBef>
                <a:spcPts val="0"/>
              </a:spcBef>
              <a:spcAft>
                <a:spcPts val="0"/>
              </a:spcAft>
            </a:pPr>
            <a:endParaRPr lang="en-US" sz="1800" b="0" i="0" u="none" strike="noStrike">
              <a:effectLst/>
              <a:latin typeface="Arial" panose="020B0604020202020204" pitchFamily="34" charset="0"/>
            </a:endParaRPr>
          </a:p>
        </p:txBody>
      </p:sp>
      <p:sp>
        <p:nvSpPr>
          <p:cNvPr id="4" name="Header Placeholder 3">
            <a:extLst>
              <a:ext uri="{FF2B5EF4-FFF2-40B4-BE49-F238E27FC236}">
                <a16:creationId xmlns:a16="http://schemas.microsoft.com/office/drawing/2014/main" id="{1022656C-23E2-A322-2900-F18B320274C2}"/>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9D5AC3B5-EF5F-9F34-79C9-1BD397959BD3}"/>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AA2D30B3-A958-BA7F-EF81-E5B380A206A8}"/>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4/3/2026 1:34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4AAA6E20-026B-C479-B24D-93C255B8A4C7}"/>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4014830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1D525C-BC3A-521B-A9E0-692A5AAC4D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6DB89D-2919-130D-17AF-DBC143A371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5E476F-FBFD-0164-C3A2-62726283DC89}"/>
              </a:ext>
            </a:extLst>
          </p:cNvPr>
          <p:cNvSpPr>
            <a:spLocks noGrp="1"/>
          </p:cNvSpPr>
          <p:nvPr>
            <p:ph type="body" idx="1"/>
          </p:nvPr>
        </p:nvSpPr>
        <p:spPr/>
        <p:txBody>
          <a:bodyPr/>
          <a:lstStyle/>
          <a:p>
            <a:pPr marL="0" marR="0" indent="0" algn="l" rtl="0" eaLnBrk="1" fontAlgn="auto" latinLnBrk="0" hangingPunct="1">
              <a:spcBef>
                <a:spcPts val="0"/>
              </a:spcBef>
              <a:spcAft>
                <a:spcPts val="0"/>
              </a:spcAft>
            </a:pPr>
            <a:endParaRPr lang="en-US" sz="1800" b="0" i="0" u="none" strike="noStrike">
              <a:effectLst/>
              <a:latin typeface="Arial" panose="020B0604020202020204" pitchFamily="34" charset="0"/>
            </a:endParaRPr>
          </a:p>
        </p:txBody>
      </p:sp>
      <p:sp>
        <p:nvSpPr>
          <p:cNvPr id="4" name="Header Placeholder 3">
            <a:extLst>
              <a:ext uri="{FF2B5EF4-FFF2-40B4-BE49-F238E27FC236}">
                <a16:creationId xmlns:a16="http://schemas.microsoft.com/office/drawing/2014/main" id="{95256EFF-A699-23EB-4DB0-AF0C625F436A}"/>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C5466733-ECB5-D76E-7150-018F6BCA68D8}"/>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A06B658E-FDA5-0DB8-29C8-6B3440EE9331}"/>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4/3/2026 1:34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20F4CADD-97E1-0B77-DCBC-E5E6365CEBA1}"/>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24817126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X"/>
          </a:p>
        </p:txBody>
      </p:sp>
      <p:sp>
        <p:nvSpPr>
          <p:cNvPr id="4" name="Slide Number Placeholder 3"/>
          <p:cNvSpPr>
            <a:spLocks noGrp="1"/>
          </p:cNvSpPr>
          <p:nvPr>
            <p:ph type="sldNum" sz="quarter" idx="5"/>
          </p:nvPr>
        </p:nvSpPr>
        <p:spPr/>
        <p:txBody>
          <a:bodyPr/>
          <a:lstStyle/>
          <a:p>
            <a:fld id="{44528491-76FC-034D-8B48-385CC422379E}" type="slidenum">
              <a:rPr lang="en-MX" smtClean="0"/>
              <a:t>40</a:t>
            </a:fld>
            <a:endParaRPr lang="en-MX"/>
          </a:p>
        </p:txBody>
      </p:sp>
    </p:spTree>
    <p:extLst>
      <p:ext uri="{BB962C8B-B14F-4D97-AF65-F5344CB8AC3E}">
        <p14:creationId xmlns:p14="http://schemas.microsoft.com/office/powerpoint/2010/main" val="390502338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62557-3766-D7EA-CC08-FE29FE7DF5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D53417-90AB-978B-955C-374E2B63A9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38ADCD-5F96-6125-5EDC-23E542B2086C}"/>
              </a:ext>
            </a:extLst>
          </p:cNvPr>
          <p:cNvSpPr>
            <a:spLocks noGrp="1"/>
          </p:cNvSpPr>
          <p:nvPr>
            <p:ph type="body" idx="1"/>
          </p:nvPr>
        </p:nvSpPr>
        <p:spPr/>
        <p:txBody>
          <a:bodyPr/>
          <a:lstStyle/>
          <a:p>
            <a:pPr marL="0" marR="0" indent="0" algn="l" rtl="0" eaLnBrk="1" fontAlgn="auto" latinLnBrk="0" hangingPunct="1">
              <a:spcBef>
                <a:spcPts val="0"/>
              </a:spcBef>
              <a:spcAft>
                <a:spcPts val="0"/>
              </a:spcAft>
            </a:pPr>
            <a:endParaRPr lang="en-US" sz="1800" b="0" i="0" u="none" strike="noStrike">
              <a:effectLst/>
              <a:latin typeface="Arial" panose="020B0604020202020204" pitchFamily="34" charset="0"/>
            </a:endParaRPr>
          </a:p>
        </p:txBody>
      </p:sp>
      <p:sp>
        <p:nvSpPr>
          <p:cNvPr id="4" name="Header Placeholder 3">
            <a:extLst>
              <a:ext uri="{FF2B5EF4-FFF2-40B4-BE49-F238E27FC236}">
                <a16:creationId xmlns:a16="http://schemas.microsoft.com/office/drawing/2014/main" id="{9644E952-B312-2E1D-A343-447834795E5A}"/>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AE81A9EA-AD9E-F465-95C8-E3A66E92B2CB}"/>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94317C16-7B8A-C6D2-311C-50A46EBB6BF5}"/>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4/3/2026 1:34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A8FE3163-67FF-A45B-71E4-F5D8F1034463}"/>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49501212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3C91D-1393-8A86-A3AA-4863693246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02D09D-E463-22DF-A22E-51788BEB59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2C4BF7-07A0-9945-33CD-1C2A3A649645}"/>
              </a:ext>
            </a:extLst>
          </p:cNvPr>
          <p:cNvSpPr>
            <a:spLocks noGrp="1"/>
          </p:cNvSpPr>
          <p:nvPr>
            <p:ph type="body" idx="1"/>
          </p:nvPr>
        </p:nvSpPr>
        <p:spPr/>
        <p:txBody>
          <a:bodyPr/>
          <a:lstStyle/>
          <a:p>
            <a:pPr marL="0" marR="0" indent="0" algn="l" rtl="0" eaLnBrk="1" fontAlgn="auto" latinLnBrk="0" hangingPunct="1">
              <a:spcBef>
                <a:spcPts val="0"/>
              </a:spcBef>
              <a:spcAft>
                <a:spcPts val="0"/>
              </a:spcAft>
            </a:pPr>
            <a:endParaRPr lang="en-US" sz="1800" b="0" i="0" u="none" strike="noStrike">
              <a:effectLst/>
              <a:latin typeface="Arial" panose="020B0604020202020204" pitchFamily="34" charset="0"/>
            </a:endParaRPr>
          </a:p>
        </p:txBody>
      </p:sp>
      <p:sp>
        <p:nvSpPr>
          <p:cNvPr id="4" name="Header Placeholder 3">
            <a:extLst>
              <a:ext uri="{FF2B5EF4-FFF2-40B4-BE49-F238E27FC236}">
                <a16:creationId xmlns:a16="http://schemas.microsoft.com/office/drawing/2014/main" id="{40809BB2-BE6A-E793-C6D0-0E7C5B266726}"/>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1405675C-641B-E8D7-529C-AD55E54F2134}"/>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CD530DA1-B63D-9207-3635-ADD6AC803DCB}"/>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4/3/2026 1:34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7D7BE1B4-9E2E-8B07-A430-76E52200F243}"/>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46457190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5B1FD-149C-E8DD-C2A0-262CAD6C19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378EB0-E1B4-40A8-BA07-FDAD7BF254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9CBA8D-F5EE-0D15-736F-5813F33BFCDE}"/>
              </a:ext>
            </a:extLst>
          </p:cNvPr>
          <p:cNvSpPr>
            <a:spLocks noGrp="1"/>
          </p:cNvSpPr>
          <p:nvPr>
            <p:ph type="body" idx="1"/>
          </p:nvPr>
        </p:nvSpPr>
        <p:spPr/>
        <p:txBody>
          <a:bodyPr/>
          <a:lstStyle/>
          <a:p>
            <a:pPr marL="0" marR="0" indent="0" algn="l" rtl="0" eaLnBrk="1" fontAlgn="auto" latinLnBrk="0" hangingPunct="1">
              <a:spcBef>
                <a:spcPts val="0"/>
              </a:spcBef>
              <a:spcAft>
                <a:spcPts val="0"/>
              </a:spcAft>
            </a:pPr>
            <a:endParaRPr lang="en-US" sz="1800" b="0" i="0" u="none" strike="noStrike">
              <a:effectLst/>
              <a:latin typeface="Arial" panose="020B0604020202020204" pitchFamily="34" charset="0"/>
            </a:endParaRPr>
          </a:p>
        </p:txBody>
      </p:sp>
      <p:sp>
        <p:nvSpPr>
          <p:cNvPr id="4" name="Header Placeholder 3">
            <a:extLst>
              <a:ext uri="{FF2B5EF4-FFF2-40B4-BE49-F238E27FC236}">
                <a16:creationId xmlns:a16="http://schemas.microsoft.com/office/drawing/2014/main" id="{EAEA592A-B704-6276-D815-00936308A2D1}"/>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E8D0C323-ACEE-048B-B056-EEBD2FFB133C}"/>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727B46DF-07F1-B5BC-A0C8-F64857E56BFF}"/>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4/3/2026 1:34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4739C265-DF0A-B70A-27DB-9D6224104712}"/>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4616211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F7D3C-A31D-387F-7C4B-5FAF0B12D7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17A5E7-7938-3E22-4FA9-ED501F9C0C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63253A-6710-2C4E-E3BF-286A3B19C00D}"/>
              </a:ext>
            </a:extLst>
          </p:cNvPr>
          <p:cNvSpPr>
            <a:spLocks noGrp="1"/>
          </p:cNvSpPr>
          <p:nvPr>
            <p:ph type="body" idx="1"/>
          </p:nvPr>
        </p:nvSpPr>
        <p:spPr/>
        <p:txBody>
          <a:bodyPr/>
          <a:lstStyle/>
          <a:p>
            <a:pPr marL="0" marR="0" indent="0" algn="l" rtl="0" eaLnBrk="1" fontAlgn="auto" latinLnBrk="0" hangingPunct="1">
              <a:spcBef>
                <a:spcPts val="0"/>
              </a:spcBef>
              <a:spcAft>
                <a:spcPts val="0"/>
              </a:spcAft>
            </a:pPr>
            <a:endParaRPr lang="en-US" sz="1800" b="0" i="0" u="none" strike="noStrike">
              <a:effectLst/>
              <a:latin typeface="Arial" panose="020B0604020202020204" pitchFamily="34" charset="0"/>
            </a:endParaRPr>
          </a:p>
        </p:txBody>
      </p:sp>
      <p:sp>
        <p:nvSpPr>
          <p:cNvPr id="4" name="Header Placeholder 3">
            <a:extLst>
              <a:ext uri="{FF2B5EF4-FFF2-40B4-BE49-F238E27FC236}">
                <a16:creationId xmlns:a16="http://schemas.microsoft.com/office/drawing/2014/main" id="{A54EC8DE-7868-5A25-37BD-5C8B409FFE76}"/>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43187277-C5FD-E0D3-2268-51D2940DEDE9}"/>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E3ACA14F-8508-B52F-E23B-081B3CDBEB45}"/>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4/3/2026 1:34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D5C98625-3085-930D-6BE8-883D16466AB6}"/>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2267845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49A73-DD79-F444-907C-7476815DB9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2B42A4-637E-9F29-8CA1-4B73E3506D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666AAA-9BEB-B7AC-AE21-45EAFD8ED2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7649A11-00C6-1481-27EC-E550E90390A2}"/>
              </a:ext>
            </a:extLst>
          </p:cNvPr>
          <p:cNvSpPr>
            <a:spLocks noGrp="1"/>
          </p:cNvSpPr>
          <p:nvPr>
            <p:ph type="sldNum" sz="quarter" idx="5"/>
          </p:nvPr>
        </p:nvSpPr>
        <p:spPr/>
        <p:txBody>
          <a:bodyPr/>
          <a:lstStyle/>
          <a:p>
            <a:fld id="{21D138E5-A6A1-4420-8A66-DA2E831C52E8}" type="slidenum">
              <a:rPr lang="en-GB" smtClean="0"/>
              <a:t>6</a:t>
            </a:fld>
            <a:endParaRPr lang="en-GB"/>
          </a:p>
        </p:txBody>
      </p:sp>
    </p:spTree>
    <p:extLst>
      <p:ext uri="{BB962C8B-B14F-4D97-AF65-F5344CB8AC3E}">
        <p14:creationId xmlns:p14="http://schemas.microsoft.com/office/powerpoint/2010/main" val="26711960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X"/>
          </a:p>
        </p:txBody>
      </p:sp>
      <p:sp>
        <p:nvSpPr>
          <p:cNvPr id="4" name="Slide Number Placeholder 3"/>
          <p:cNvSpPr>
            <a:spLocks noGrp="1"/>
          </p:cNvSpPr>
          <p:nvPr>
            <p:ph type="sldNum" sz="quarter" idx="5"/>
          </p:nvPr>
        </p:nvSpPr>
        <p:spPr/>
        <p:txBody>
          <a:bodyPr/>
          <a:lstStyle/>
          <a:p>
            <a:fld id="{44528491-76FC-034D-8B48-385CC422379E}" type="slidenum">
              <a:rPr lang="en-MX" smtClean="0"/>
              <a:t>7</a:t>
            </a:fld>
            <a:endParaRPr lang="en-MX"/>
          </a:p>
        </p:txBody>
      </p:sp>
    </p:spTree>
    <p:extLst>
      <p:ext uri="{BB962C8B-B14F-4D97-AF65-F5344CB8AC3E}">
        <p14:creationId xmlns:p14="http://schemas.microsoft.com/office/powerpoint/2010/main" val="25615320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3A9C0-7668-76EA-A57A-86F2225683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EFEB2D-9942-FE93-1293-5F081582C9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633500-81D9-794F-6325-B39BBD46D72B}"/>
              </a:ext>
            </a:extLst>
          </p:cNvPr>
          <p:cNvSpPr>
            <a:spLocks noGrp="1"/>
          </p:cNvSpPr>
          <p:nvPr>
            <p:ph type="body" idx="1"/>
          </p:nvPr>
        </p:nvSpPr>
        <p:spPr/>
        <p:txBody>
          <a:bodyPr/>
          <a:lstStyle/>
          <a:p>
            <a:endParaRPr lang="en-MX"/>
          </a:p>
        </p:txBody>
      </p:sp>
      <p:sp>
        <p:nvSpPr>
          <p:cNvPr id="4" name="Slide Number Placeholder 3">
            <a:extLst>
              <a:ext uri="{FF2B5EF4-FFF2-40B4-BE49-F238E27FC236}">
                <a16:creationId xmlns:a16="http://schemas.microsoft.com/office/drawing/2014/main" id="{CB573D35-B607-FC92-9CFF-B6348F0D2972}"/>
              </a:ext>
            </a:extLst>
          </p:cNvPr>
          <p:cNvSpPr>
            <a:spLocks noGrp="1"/>
          </p:cNvSpPr>
          <p:nvPr>
            <p:ph type="sldNum" sz="quarter" idx="5"/>
          </p:nvPr>
        </p:nvSpPr>
        <p:spPr/>
        <p:txBody>
          <a:bodyPr/>
          <a:lstStyle/>
          <a:p>
            <a:fld id="{44528491-76FC-034D-8B48-385CC422379E}" type="slidenum">
              <a:rPr lang="en-MX" smtClean="0"/>
              <a:t>8</a:t>
            </a:fld>
            <a:endParaRPr lang="en-MX"/>
          </a:p>
        </p:txBody>
      </p:sp>
    </p:spTree>
    <p:extLst>
      <p:ext uri="{BB962C8B-B14F-4D97-AF65-F5344CB8AC3E}">
        <p14:creationId xmlns:p14="http://schemas.microsoft.com/office/powerpoint/2010/main" val="30832138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X"/>
          </a:p>
        </p:txBody>
      </p:sp>
      <p:sp>
        <p:nvSpPr>
          <p:cNvPr id="4" name="Slide Number Placeholder 3"/>
          <p:cNvSpPr>
            <a:spLocks noGrp="1"/>
          </p:cNvSpPr>
          <p:nvPr>
            <p:ph type="sldNum" sz="quarter" idx="5"/>
          </p:nvPr>
        </p:nvSpPr>
        <p:spPr/>
        <p:txBody>
          <a:bodyPr/>
          <a:lstStyle/>
          <a:p>
            <a:fld id="{44528491-76FC-034D-8B48-385CC422379E}" type="slidenum">
              <a:rPr lang="en-MX" smtClean="0"/>
              <a:t>9</a:t>
            </a:fld>
            <a:endParaRPr lang="en-MX"/>
          </a:p>
        </p:txBody>
      </p:sp>
    </p:spTree>
    <p:extLst>
      <p:ext uri="{BB962C8B-B14F-4D97-AF65-F5344CB8AC3E}">
        <p14:creationId xmlns:p14="http://schemas.microsoft.com/office/powerpoint/2010/main" val="33665229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C3F33-7C71-ABCD-31E8-65D8F8E6F2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6B17E2-AB89-F4E2-C5FF-5DD022389E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C3D313-5B1F-EA27-713E-317907B8E52B}"/>
              </a:ext>
            </a:extLst>
          </p:cNvPr>
          <p:cNvSpPr>
            <a:spLocks noGrp="1"/>
          </p:cNvSpPr>
          <p:nvPr>
            <p:ph type="body" idx="1"/>
          </p:nvPr>
        </p:nvSpPr>
        <p:spPr/>
        <p:txBody>
          <a:bodyPr/>
          <a:lstStyle/>
          <a:p>
            <a:endParaRPr lang="en-MX"/>
          </a:p>
        </p:txBody>
      </p:sp>
      <p:sp>
        <p:nvSpPr>
          <p:cNvPr id="4" name="Slide Number Placeholder 3">
            <a:extLst>
              <a:ext uri="{FF2B5EF4-FFF2-40B4-BE49-F238E27FC236}">
                <a16:creationId xmlns:a16="http://schemas.microsoft.com/office/drawing/2014/main" id="{3AFA15D1-258E-F591-D4AB-E5208FC46A89}"/>
              </a:ext>
            </a:extLst>
          </p:cNvPr>
          <p:cNvSpPr>
            <a:spLocks noGrp="1"/>
          </p:cNvSpPr>
          <p:nvPr>
            <p:ph type="sldNum" sz="quarter" idx="5"/>
          </p:nvPr>
        </p:nvSpPr>
        <p:spPr/>
        <p:txBody>
          <a:bodyPr/>
          <a:lstStyle/>
          <a:p>
            <a:fld id="{44528491-76FC-034D-8B48-385CC422379E}" type="slidenum">
              <a:rPr lang="en-MX" smtClean="0"/>
              <a:t>10</a:t>
            </a:fld>
            <a:endParaRPr lang="en-MX"/>
          </a:p>
        </p:txBody>
      </p:sp>
    </p:spTree>
    <p:extLst>
      <p:ext uri="{BB962C8B-B14F-4D97-AF65-F5344CB8AC3E}">
        <p14:creationId xmlns:p14="http://schemas.microsoft.com/office/powerpoint/2010/main" val="36910093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2.jpe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3.jpeg"/><Relationship Id="rId1" Type="http://schemas.openxmlformats.org/officeDocument/2006/relationships/slideMaster" Target="../slideMasters/slideMaster2.xml"/><Relationship Id="rId4" Type="http://schemas.openxmlformats.org/officeDocument/2006/relationships/image" Target="../media/image28.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Master" Target="../slideMasters/slideMaster2.xml"/><Relationship Id="rId5" Type="http://schemas.openxmlformats.org/officeDocument/2006/relationships/image" Target="../media/image32.jpeg"/><Relationship Id="rId4" Type="http://schemas.openxmlformats.org/officeDocument/2006/relationships/image" Target="../media/image31.jpe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Master" Target="../slideMasters/slideMaster2.xml"/><Relationship Id="rId4" Type="http://schemas.openxmlformats.org/officeDocument/2006/relationships/image" Target="../media/image37.jpe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Master" Target="../slideMasters/slideMaster2.xml"/><Relationship Id="rId5" Type="http://schemas.openxmlformats.org/officeDocument/2006/relationships/image" Target="../media/image41.jpeg"/><Relationship Id="rId4" Type="http://schemas.openxmlformats.org/officeDocument/2006/relationships/image" Target="../media/image40.jpe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Master" Target="../slideMasters/slideMaster2.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Master" Target="../slideMasters/slideMaster2.xml"/><Relationship Id="rId4" Type="http://schemas.openxmlformats.org/officeDocument/2006/relationships/image" Target="../media/image49.jpe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Master" Target="../slideMasters/slideMaster2.xml"/><Relationship Id="rId5" Type="http://schemas.openxmlformats.org/officeDocument/2006/relationships/image" Target="../media/image50.jpeg"/><Relationship Id="rId4" Type="http://schemas.openxmlformats.org/officeDocument/2006/relationships/image" Target="../media/image49.jpe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Master" Target="../slideMasters/slideMaster2.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C4CCD-8589-0A7B-CC5E-C0625D8C859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MX"/>
          </a:p>
        </p:txBody>
      </p:sp>
      <p:sp>
        <p:nvSpPr>
          <p:cNvPr id="3" name="Subtitle 2">
            <a:extLst>
              <a:ext uri="{FF2B5EF4-FFF2-40B4-BE49-F238E27FC236}">
                <a16:creationId xmlns:a16="http://schemas.microsoft.com/office/drawing/2014/main" id="{70FB3D44-3398-9B08-BB00-3526853E63A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MX"/>
          </a:p>
        </p:txBody>
      </p:sp>
      <p:sp>
        <p:nvSpPr>
          <p:cNvPr id="4" name="Date Placeholder 3">
            <a:extLst>
              <a:ext uri="{FF2B5EF4-FFF2-40B4-BE49-F238E27FC236}">
                <a16:creationId xmlns:a16="http://schemas.microsoft.com/office/drawing/2014/main" id="{47507F34-51FC-F0D6-29DA-AC8D21A8EE56}"/>
              </a:ext>
            </a:extLst>
          </p:cNvPr>
          <p:cNvSpPr>
            <a:spLocks noGrp="1"/>
          </p:cNvSpPr>
          <p:nvPr>
            <p:ph type="dt" sz="half" idx="10"/>
          </p:nvPr>
        </p:nvSpPr>
        <p:spPr/>
        <p:txBody>
          <a:bodyPr/>
          <a:lstStyle/>
          <a:p>
            <a:fld id="{F26CA7E7-7B00-B243-9630-91197CC7738A}" type="datetimeFigureOut">
              <a:rPr lang="en-MX" smtClean="0"/>
              <a:t>04/03/2026</a:t>
            </a:fld>
            <a:endParaRPr lang="en-MX"/>
          </a:p>
        </p:txBody>
      </p:sp>
      <p:sp>
        <p:nvSpPr>
          <p:cNvPr id="5" name="Footer Placeholder 4">
            <a:extLst>
              <a:ext uri="{FF2B5EF4-FFF2-40B4-BE49-F238E27FC236}">
                <a16:creationId xmlns:a16="http://schemas.microsoft.com/office/drawing/2014/main" id="{3A539D9E-5BF7-36DF-7FC5-5C2F589B74A9}"/>
              </a:ext>
            </a:extLst>
          </p:cNvPr>
          <p:cNvSpPr>
            <a:spLocks noGrp="1"/>
          </p:cNvSpPr>
          <p:nvPr>
            <p:ph type="ftr" sz="quarter" idx="11"/>
          </p:nvPr>
        </p:nvSpPr>
        <p:spPr/>
        <p:txBody>
          <a:bodyPr/>
          <a:lstStyle/>
          <a:p>
            <a:endParaRPr lang="en-MX"/>
          </a:p>
        </p:txBody>
      </p:sp>
      <p:sp>
        <p:nvSpPr>
          <p:cNvPr id="6" name="Slide Number Placeholder 5">
            <a:extLst>
              <a:ext uri="{FF2B5EF4-FFF2-40B4-BE49-F238E27FC236}">
                <a16:creationId xmlns:a16="http://schemas.microsoft.com/office/drawing/2014/main" id="{3F5456AF-AFED-E588-A040-F2C105AD8239}"/>
              </a:ext>
            </a:extLst>
          </p:cNvPr>
          <p:cNvSpPr>
            <a:spLocks noGrp="1"/>
          </p:cNvSpPr>
          <p:nvPr>
            <p:ph type="sldNum" sz="quarter" idx="12"/>
          </p:nvPr>
        </p:nvSpPr>
        <p:spPr/>
        <p:txBody>
          <a:bodyPr/>
          <a:lstStyle/>
          <a:p>
            <a:fld id="{5429F3BC-9D7A-2648-BEC3-9233432AB2B6}" type="slidenum">
              <a:rPr lang="en-MX" smtClean="0"/>
              <a:t>‹#›</a:t>
            </a:fld>
            <a:endParaRPr lang="en-MX"/>
          </a:p>
        </p:txBody>
      </p:sp>
    </p:spTree>
    <p:extLst>
      <p:ext uri="{BB962C8B-B14F-4D97-AF65-F5344CB8AC3E}">
        <p14:creationId xmlns:p14="http://schemas.microsoft.com/office/powerpoint/2010/main" val="6637274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0FB71-2F4F-9D14-ACCA-4845506C40A4}"/>
              </a:ext>
            </a:extLst>
          </p:cNvPr>
          <p:cNvSpPr>
            <a:spLocks noGrp="1"/>
          </p:cNvSpPr>
          <p:nvPr>
            <p:ph type="title"/>
          </p:nvPr>
        </p:nvSpPr>
        <p:spPr/>
        <p:txBody>
          <a:bodyPr/>
          <a:lstStyle/>
          <a:p>
            <a:r>
              <a:rPr lang="en-US"/>
              <a:t>Click to edit Master title style</a:t>
            </a:r>
            <a:endParaRPr lang="en-MX"/>
          </a:p>
        </p:txBody>
      </p:sp>
      <p:sp>
        <p:nvSpPr>
          <p:cNvPr id="3" name="Vertical Text Placeholder 2">
            <a:extLst>
              <a:ext uri="{FF2B5EF4-FFF2-40B4-BE49-F238E27FC236}">
                <a16:creationId xmlns:a16="http://schemas.microsoft.com/office/drawing/2014/main" id="{C2BBE37E-48F2-B8F3-9164-247D8E35294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X"/>
          </a:p>
        </p:txBody>
      </p:sp>
      <p:sp>
        <p:nvSpPr>
          <p:cNvPr id="4" name="Date Placeholder 3">
            <a:extLst>
              <a:ext uri="{FF2B5EF4-FFF2-40B4-BE49-F238E27FC236}">
                <a16:creationId xmlns:a16="http://schemas.microsoft.com/office/drawing/2014/main" id="{F83C3E71-71B9-07C1-8E68-13C91135FACC}"/>
              </a:ext>
            </a:extLst>
          </p:cNvPr>
          <p:cNvSpPr>
            <a:spLocks noGrp="1"/>
          </p:cNvSpPr>
          <p:nvPr>
            <p:ph type="dt" sz="half" idx="10"/>
          </p:nvPr>
        </p:nvSpPr>
        <p:spPr/>
        <p:txBody>
          <a:bodyPr/>
          <a:lstStyle/>
          <a:p>
            <a:fld id="{F26CA7E7-7B00-B243-9630-91197CC7738A}" type="datetimeFigureOut">
              <a:rPr lang="en-MX" smtClean="0"/>
              <a:t>04/03/2026</a:t>
            </a:fld>
            <a:endParaRPr lang="en-MX"/>
          </a:p>
        </p:txBody>
      </p:sp>
      <p:sp>
        <p:nvSpPr>
          <p:cNvPr id="5" name="Footer Placeholder 4">
            <a:extLst>
              <a:ext uri="{FF2B5EF4-FFF2-40B4-BE49-F238E27FC236}">
                <a16:creationId xmlns:a16="http://schemas.microsoft.com/office/drawing/2014/main" id="{BD772D8C-53FC-B150-80D8-27062465C5AF}"/>
              </a:ext>
            </a:extLst>
          </p:cNvPr>
          <p:cNvSpPr>
            <a:spLocks noGrp="1"/>
          </p:cNvSpPr>
          <p:nvPr>
            <p:ph type="ftr" sz="quarter" idx="11"/>
          </p:nvPr>
        </p:nvSpPr>
        <p:spPr/>
        <p:txBody>
          <a:bodyPr/>
          <a:lstStyle/>
          <a:p>
            <a:endParaRPr lang="en-MX"/>
          </a:p>
        </p:txBody>
      </p:sp>
      <p:sp>
        <p:nvSpPr>
          <p:cNvPr id="6" name="Slide Number Placeholder 5">
            <a:extLst>
              <a:ext uri="{FF2B5EF4-FFF2-40B4-BE49-F238E27FC236}">
                <a16:creationId xmlns:a16="http://schemas.microsoft.com/office/drawing/2014/main" id="{25EE9E1E-20BD-ECDE-0544-7EFBABE18CF3}"/>
              </a:ext>
            </a:extLst>
          </p:cNvPr>
          <p:cNvSpPr>
            <a:spLocks noGrp="1"/>
          </p:cNvSpPr>
          <p:nvPr>
            <p:ph type="sldNum" sz="quarter" idx="12"/>
          </p:nvPr>
        </p:nvSpPr>
        <p:spPr/>
        <p:txBody>
          <a:bodyPr/>
          <a:lstStyle/>
          <a:p>
            <a:fld id="{5429F3BC-9D7A-2648-BEC3-9233432AB2B6}" type="slidenum">
              <a:rPr lang="en-MX" smtClean="0"/>
              <a:t>‹#›</a:t>
            </a:fld>
            <a:endParaRPr lang="en-MX"/>
          </a:p>
        </p:txBody>
      </p:sp>
    </p:spTree>
    <p:extLst>
      <p:ext uri="{BB962C8B-B14F-4D97-AF65-F5344CB8AC3E}">
        <p14:creationId xmlns:p14="http://schemas.microsoft.com/office/powerpoint/2010/main" val="1063290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EC72DA-CA45-47DC-2B2E-BD4CD5FB512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MX"/>
          </a:p>
        </p:txBody>
      </p:sp>
      <p:sp>
        <p:nvSpPr>
          <p:cNvPr id="3" name="Vertical Text Placeholder 2">
            <a:extLst>
              <a:ext uri="{FF2B5EF4-FFF2-40B4-BE49-F238E27FC236}">
                <a16:creationId xmlns:a16="http://schemas.microsoft.com/office/drawing/2014/main" id="{01BFF535-C90B-2623-8603-020042C7E8A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X"/>
          </a:p>
        </p:txBody>
      </p:sp>
      <p:sp>
        <p:nvSpPr>
          <p:cNvPr id="4" name="Date Placeholder 3">
            <a:extLst>
              <a:ext uri="{FF2B5EF4-FFF2-40B4-BE49-F238E27FC236}">
                <a16:creationId xmlns:a16="http://schemas.microsoft.com/office/drawing/2014/main" id="{C720FDEB-6F26-A664-AD21-F43430836812}"/>
              </a:ext>
            </a:extLst>
          </p:cNvPr>
          <p:cNvSpPr>
            <a:spLocks noGrp="1"/>
          </p:cNvSpPr>
          <p:nvPr>
            <p:ph type="dt" sz="half" idx="10"/>
          </p:nvPr>
        </p:nvSpPr>
        <p:spPr/>
        <p:txBody>
          <a:bodyPr/>
          <a:lstStyle/>
          <a:p>
            <a:fld id="{F26CA7E7-7B00-B243-9630-91197CC7738A}" type="datetimeFigureOut">
              <a:rPr lang="en-MX" smtClean="0"/>
              <a:t>04/03/2026</a:t>
            </a:fld>
            <a:endParaRPr lang="en-MX"/>
          </a:p>
        </p:txBody>
      </p:sp>
      <p:sp>
        <p:nvSpPr>
          <p:cNvPr id="5" name="Footer Placeholder 4">
            <a:extLst>
              <a:ext uri="{FF2B5EF4-FFF2-40B4-BE49-F238E27FC236}">
                <a16:creationId xmlns:a16="http://schemas.microsoft.com/office/drawing/2014/main" id="{286C2E0A-3830-007D-94B7-3DB509071863}"/>
              </a:ext>
            </a:extLst>
          </p:cNvPr>
          <p:cNvSpPr>
            <a:spLocks noGrp="1"/>
          </p:cNvSpPr>
          <p:nvPr>
            <p:ph type="ftr" sz="quarter" idx="11"/>
          </p:nvPr>
        </p:nvSpPr>
        <p:spPr/>
        <p:txBody>
          <a:bodyPr/>
          <a:lstStyle/>
          <a:p>
            <a:endParaRPr lang="en-MX"/>
          </a:p>
        </p:txBody>
      </p:sp>
      <p:sp>
        <p:nvSpPr>
          <p:cNvPr id="6" name="Slide Number Placeholder 5">
            <a:extLst>
              <a:ext uri="{FF2B5EF4-FFF2-40B4-BE49-F238E27FC236}">
                <a16:creationId xmlns:a16="http://schemas.microsoft.com/office/drawing/2014/main" id="{58944BA0-67F8-C5D6-6B17-1A16171272BF}"/>
              </a:ext>
            </a:extLst>
          </p:cNvPr>
          <p:cNvSpPr>
            <a:spLocks noGrp="1"/>
          </p:cNvSpPr>
          <p:nvPr>
            <p:ph type="sldNum" sz="quarter" idx="12"/>
          </p:nvPr>
        </p:nvSpPr>
        <p:spPr/>
        <p:txBody>
          <a:bodyPr/>
          <a:lstStyle/>
          <a:p>
            <a:fld id="{5429F3BC-9D7A-2648-BEC3-9233432AB2B6}" type="slidenum">
              <a:rPr lang="en-MX" smtClean="0"/>
              <a:t>‹#›</a:t>
            </a:fld>
            <a:endParaRPr lang="en-MX"/>
          </a:p>
        </p:txBody>
      </p:sp>
    </p:spTree>
    <p:extLst>
      <p:ext uri="{BB962C8B-B14F-4D97-AF65-F5344CB8AC3E}">
        <p14:creationId xmlns:p14="http://schemas.microsoft.com/office/powerpoint/2010/main" val="37673321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Footer only - Navy">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0233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_subtitl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F11CDE3-5C8E-DA48-A90A-3F4A9A23BB0F}"/>
              </a:ext>
            </a:extLst>
          </p:cNvPr>
          <p:cNvSpPr>
            <a:spLocks noGrp="1"/>
          </p:cNvSpPr>
          <p:nvPr>
            <p:ph type="body" sz="quarter" idx="10"/>
          </p:nvPr>
        </p:nvSpPr>
        <p:spPr>
          <a:xfrm>
            <a:off x="613202" y="993368"/>
            <a:ext cx="11018520" cy="301301"/>
          </a:xfrm>
        </p:spPr>
        <p:txBody>
          <a:bodyPr wrap="square">
            <a:spAutoFit/>
          </a:bodyPr>
          <a:lstStyle>
            <a:lvl1pPr marL="0" indent="0">
              <a:buNone/>
              <a:defRPr kumimoji="0" lang="en-US" sz="1958" b="1" i="0" u="none" strike="noStrike" kern="1200" cap="none" spc="-50" normalizeH="0" baseline="0" dirty="0">
                <a:ln w="3175">
                  <a:noFill/>
                </a:ln>
                <a:gradFill>
                  <a:gsLst>
                    <a:gs pos="83000">
                      <a:srgbClr val="0078D4"/>
                    </a:gs>
                    <a:gs pos="100000">
                      <a:srgbClr val="0078D4"/>
                    </a:gs>
                  </a:gsLst>
                  <a:lin ang="5400000" scaled="1"/>
                </a:gradFill>
                <a:effectLst/>
                <a:uLnTx/>
                <a:uFillTx/>
                <a:latin typeface="Segoe UI Semibold"/>
                <a:ea typeface="+mn-ea"/>
                <a:cs typeface="Segoe UI" panose="020B0502040204020203" pitchFamily="34" charset="0"/>
              </a:defRPr>
            </a:lvl1pPr>
            <a:lvl2pPr marL="228300" indent="0">
              <a:buNone/>
              <a:defRPr sz="1997"/>
            </a:lvl2pPr>
            <a:lvl3pPr marL="456601" indent="0">
              <a:buNone/>
              <a:defRPr sz="1997"/>
            </a:lvl3pPr>
            <a:lvl4pPr marL="684901" indent="0">
              <a:buNone/>
              <a:defRPr sz="1997"/>
            </a:lvl4pPr>
            <a:lvl5pPr marL="913200" indent="0">
              <a:buNone/>
              <a:defRPr sz="1997"/>
            </a:lvl5pPr>
          </a:lstStyle>
          <a:p>
            <a:pPr marL="0" marR="0" lvl="0" indent="0" algn="l" defTabSz="931543"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lang="en-US"/>
              <a:t>Click to edit Master text styles</a:t>
            </a:r>
          </a:p>
        </p:txBody>
      </p:sp>
      <p:sp>
        <p:nvSpPr>
          <p:cNvPr id="2" name="Title 1">
            <a:extLst>
              <a:ext uri="{FF2B5EF4-FFF2-40B4-BE49-F238E27FC236}">
                <a16:creationId xmlns:a16="http://schemas.microsoft.com/office/drawing/2014/main" id="{B8919F28-5134-42FD-B33A-3F3BF4789937}"/>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136348733"/>
      </p:ext>
    </p:extLst>
  </p:cSld>
  <p:clrMapOvr>
    <a:masterClrMapping/>
  </p:clrMapOvr>
  <p:transition>
    <p:fade/>
  </p:transition>
  <p:extLst>
    <p:ext uri="{DCECCB84-F9BA-43D5-87BE-67443E8EF086}">
      <p15:sldGuideLst xmlns:p15="http://schemas.microsoft.com/office/powerpoint/2012/main">
        <p15:guide id="1" orient="horz" pos="648">
          <p15:clr>
            <a:srgbClr val="FBAE40"/>
          </p15:clr>
        </p15:guide>
        <p15:guide id="2" orient="horz" pos="1344">
          <p15:clr>
            <a:srgbClr val="FBAE40"/>
          </p15:clr>
        </p15:guide>
        <p15:guide id="3" orient="horz" pos="3135">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Quote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362200"/>
            <a:ext cx="7249224" cy="553998"/>
          </a:xfrm>
        </p:spPr>
        <p:txBody>
          <a:bodyPr wrap="square" anchor="t">
            <a:spAutoFit/>
          </a:bodyPr>
          <a:lstStyle>
            <a:lvl1pPr algn="l" defTabSz="932742" rtl="0" eaLnBrk="1" latinLnBrk="0" hangingPunct="1">
              <a:lnSpc>
                <a:spcPct val="100000"/>
              </a:lnSpc>
              <a:spcBef>
                <a:spcPct val="0"/>
              </a:spcBef>
              <a:buNone/>
              <a:defRPr lang="en-US" sz="3600" b="0" kern="1200" cap="none" spc="-50" baseline="0" dirty="0">
                <a:ln w="3175">
                  <a:noFill/>
                </a:ln>
                <a:solidFill>
                  <a:schemeClr val="tx1"/>
                </a:solidFill>
                <a:effectLst/>
                <a:latin typeface="+mn-lt"/>
                <a:ea typeface="+mn-ea"/>
                <a:cs typeface="Segoe Sans Display" pitchFamily="2" charset="0"/>
              </a:defRPr>
            </a:lvl1pPr>
          </a:lstStyle>
          <a:p>
            <a:r>
              <a:rPr lang="en-US"/>
              <a:t>Click to edit Master title style</a:t>
            </a:r>
          </a:p>
        </p:txBody>
      </p:sp>
      <p:grpSp>
        <p:nvGrpSpPr>
          <p:cNvPr id="4" name="Group 3">
            <a:extLst>
              <a:ext uri="{FF2B5EF4-FFF2-40B4-BE49-F238E27FC236}">
                <a16:creationId xmlns:a16="http://schemas.microsoft.com/office/drawing/2014/main" id="{A3F2B542-236C-FF9E-34DA-F674AC8C23DA}"/>
              </a:ext>
              <a:ext uri="{C183D7F6-B498-43B3-948B-1728B52AA6E4}">
                <adec:decorative xmlns:adec="http://schemas.microsoft.com/office/drawing/2017/decorative" val="1"/>
              </a:ext>
            </a:extLst>
          </p:cNvPr>
          <p:cNvGrpSpPr>
            <a:grpSpLocks noChangeAspect="1"/>
          </p:cNvGrpSpPr>
          <p:nvPr userDrawn="1"/>
        </p:nvGrpSpPr>
        <p:grpSpPr bwMode="black">
          <a:xfrm>
            <a:off x="582391" y="585788"/>
            <a:ext cx="1049075" cy="914400"/>
            <a:chOff x="4169763" y="585788"/>
            <a:chExt cx="713371" cy="622746"/>
          </a:xfrm>
          <a:solidFill>
            <a:schemeClr val="tx2"/>
          </a:solidFill>
        </p:grpSpPr>
        <p:sp>
          <p:nvSpPr>
            <p:cNvPr id="5" name="Graphic 9">
              <a:extLst>
                <a:ext uri="{FF2B5EF4-FFF2-40B4-BE49-F238E27FC236}">
                  <a16:creationId xmlns:a16="http://schemas.microsoft.com/office/drawing/2014/main" id="{8616100D-B493-F639-609A-59DC6A2B2945}"/>
                </a:ext>
              </a:extLst>
            </p:cNvPr>
            <p:cNvSpPr/>
            <p:nvPr/>
          </p:nvSpPr>
          <p:spPr bwMode="black">
            <a:xfrm>
              <a:off x="4565666" y="585788"/>
              <a:ext cx="317468" cy="622746"/>
            </a:xfrm>
            <a:custGeom>
              <a:avLst/>
              <a:gdLst>
                <a:gd name="connsiteX0" fmla="*/ 19526 w 317468"/>
                <a:gd name="connsiteY0" fmla="*/ 622746 h 622746"/>
                <a:gd name="connsiteX1" fmla="*/ 0 w 317468"/>
                <a:gd name="connsiteY1" fmla="*/ 603315 h 622746"/>
                <a:gd name="connsiteX2" fmla="*/ 0 w 317468"/>
                <a:gd name="connsiteY2" fmla="*/ 387955 h 622746"/>
                <a:gd name="connsiteX3" fmla="*/ 81915 w 317468"/>
                <a:gd name="connsiteY3" fmla="*/ 123160 h 622746"/>
                <a:gd name="connsiteX4" fmla="*/ 298037 w 317468"/>
                <a:gd name="connsiteY4" fmla="*/ 287 h 622746"/>
                <a:gd name="connsiteX5" fmla="*/ 311944 w 317468"/>
                <a:gd name="connsiteY5" fmla="*/ 11336 h 622746"/>
                <a:gd name="connsiteX6" fmla="*/ 311944 w 317468"/>
                <a:gd name="connsiteY6" fmla="*/ 104681 h 622746"/>
                <a:gd name="connsiteX7" fmla="*/ 304229 w 317468"/>
                <a:gd name="connsiteY7" fmla="*/ 115445 h 622746"/>
                <a:gd name="connsiteX8" fmla="*/ 160401 w 317468"/>
                <a:gd name="connsiteY8" fmla="*/ 237555 h 622746"/>
                <a:gd name="connsiteX9" fmla="*/ 142018 w 317468"/>
                <a:gd name="connsiteY9" fmla="*/ 322709 h 622746"/>
                <a:gd name="connsiteX10" fmla="*/ 149543 w 317468"/>
                <a:gd name="connsiteY10" fmla="*/ 329948 h 622746"/>
                <a:gd name="connsiteX11" fmla="*/ 297942 w 317468"/>
                <a:gd name="connsiteY11" fmla="*/ 329948 h 622746"/>
                <a:gd name="connsiteX12" fmla="*/ 317468 w 317468"/>
                <a:gd name="connsiteY12" fmla="*/ 349379 h 622746"/>
                <a:gd name="connsiteX13" fmla="*/ 317468 w 317468"/>
                <a:gd name="connsiteY13" fmla="*/ 560643 h 622746"/>
                <a:gd name="connsiteX14" fmla="*/ 255461 w 317468"/>
                <a:gd name="connsiteY14" fmla="*/ 622556 h 622746"/>
                <a:gd name="connsiteX15" fmla="*/ 19526 w 317468"/>
                <a:gd name="connsiteY15" fmla="*/ 622556 h 622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7468" h="622746">
                  <a:moveTo>
                    <a:pt x="19526" y="622746"/>
                  </a:moveTo>
                  <a:cubicBezTo>
                    <a:pt x="8763" y="622746"/>
                    <a:pt x="0" y="613983"/>
                    <a:pt x="0" y="603315"/>
                  </a:cubicBezTo>
                  <a:lnTo>
                    <a:pt x="0" y="387955"/>
                  </a:lnTo>
                  <a:cubicBezTo>
                    <a:pt x="0" y="275274"/>
                    <a:pt x="27337" y="186977"/>
                    <a:pt x="81915" y="123160"/>
                  </a:cubicBezTo>
                  <a:cubicBezTo>
                    <a:pt x="133922" y="62295"/>
                    <a:pt x="205931" y="21338"/>
                    <a:pt x="298037" y="287"/>
                  </a:cubicBezTo>
                  <a:cubicBezTo>
                    <a:pt x="305181" y="-1332"/>
                    <a:pt x="311944" y="4097"/>
                    <a:pt x="311944" y="11336"/>
                  </a:cubicBezTo>
                  <a:lnTo>
                    <a:pt x="311944" y="104681"/>
                  </a:lnTo>
                  <a:cubicBezTo>
                    <a:pt x="311944" y="109539"/>
                    <a:pt x="308896" y="113921"/>
                    <a:pt x="304229" y="115445"/>
                  </a:cubicBezTo>
                  <a:cubicBezTo>
                    <a:pt x="233458" y="138876"/>
                    <a:pt x="185452" y="179643"/>
                    <a:pt x="160401" y="237555"/>
                  </a:cubicBezTo>
                  <a:cubicBezTo>
                    <a:pt x="146780" y="266892"/>
                    <a:pt x="140589" y="295277"/>
                    <a:pt x="142018" y="322709"/>
                  </a:cubicBezTo>
                  <a:cubicBezTo>
                    <a:pt x="142208" y="326805"/>
                    <a:pt x="145542" y="329948"/>
                    <a:pt x="149543" y="329948"/>
                  </a:cubicBezTo>
                  <a:lnTo>
                    <a:pt x="297942" y="329948"/>
                  </a:lnTo>
                  <a:cubicBezTo>
                    <a:pt x="308705" y="329948"/>
                    <a:pt x="317468" y="338711"/>
                    <a:pt x="317468" y="349379"/>
                  </a:cubicBezTo>
                  <a:lnTo>
                    <a:pt x="317468" y="560643"/>
                  </a:lnTo>
                  <a:cubicBezTo>
                    <a:pt x="317468" y="594838"/>
                    <a:pt x="289751" y="622556"/>
                    <a:pt x="255461" y="622556"/>
                  </a:cubicBezTo>
                  <a:lnTo>
                    <a:pt x="19526" y="622556"/>
                  </a:lnTo>
                </a:path>
              </a:pathLst>
            </a:custGeom>
            <a:grpFill/>
            <a:ln w="9525" cap="flat">
              <a:noFill/>
              <a:prstDash val="solid"/>
              <a:miter/>
            </a:ln>
          </p:spPr>
          <p:txBody>
            <a:bodyPr rtlCol="0" anchor="ctr"/>
            <a:lstStyle/>
            <a:p>
              <a:pPr lvl="0"/>
              <a:endParaRPr lang="en-US"/>
            </a:p>
          </p:txBody>
        </p:sp>
        <p:sp>
          <p:nvSpPr>
            <p:cNvPr id="6" name="Graphic 9">
              <a:extLst>
                <a:ext uri="{FF2B5EF4-FFF2-40B4-BE49-F238E27FC236}">
                  <a16:creationId xmlns:a16="http://schemas.microsoft.com/office/drawing/2014/main" id="{254D7E75-4226-8293-E429-5E73E9130D6B}"/>
                </a:ext>
              </a:extLst>
            </p:cNvPr>
            <p:cNvSpPr/>
            <p:nvPr userDrawn="1"/>
          </p:nvSpPr>
          <p:spPr bwMode="black">
            <a:xfrm>
              <a:off x="4169763" y="585788"/>
              <a:ext cx="317468" cy="622746"/>
            </a:xfrm>
            <a:custGeom>
              <a:avLst/>
              <a:gdLst>
                <a:gd name="connsiteX0" fmla="*/ 19526 w 317468"/>
                <a:gd name="connsiteY0" fmla="*/ 622746 h 622746"/>
                <a:gd name="connsiteX1" fmla="*/ 0 w 317468"/>
                <a:gd name="connsiteY1" fmla="*/ 603315 h 622746"/>
                <a:gd name="connsiteX2" fmla="*/ 0 w 317468"/>
                <a:gd name="connsiteY2" fmla="*/ 387955 h 622746"/>
                <a:gd name="connsiteX3" fmla="*/ 81915 w 317468"/>
                <a:gd name="connsiteY3" fmla="*/ 123160 h 622746"/>
                <a:gd name="connsiteX4" fmla="*/ 298037 w 317468"/>
                <a:gd name="connsiteY4" fmla="*/ 287 h 622746"/>
                <a:gd name="connsiteX5" fmla="*/ 311944 w 317468"/>
                <a:gd name="connsiteY5" fmla="*/ 11336 h 622746"/>
                <a:gd name="connsiteX6" fmla="*/ 311944 w 317468"/>
                <a:gd name="connsiteY6" fmla="*/ 104681 h 622746"/>
                <a:gd name="connsiteX7" fmla="*/ 304229 w 317468"/>
                <a:gd name="connsiteY7" fmla="*/ 115445 h 622746"/>
                <a:gd name="connsiteX8" fmla="*/ 160401 w 317468"/>
                <a:gd name="connsiteY8" fmla="*/ 237555 h 622746"/>
                <a:gd name="connsiteX9" fmla="*/ 142018 w 317468"/>
                <a:gd name="connsiteY9" fmla="*/ 322709 h 622746"/>
                <a:gd name="connsiteX10" fmla="*/ 149543 w 317468"/>
                <a:gd name="connsiteY10" fmla="*/ 329948 h 622746"/>
                <a:gd name="connsiteX11" fmla="*/ 297942 w 317468"/>
                <a:gd name="connsiteY11" fmla="*/ 329948 h 622746"/>
                <a:gd name="connsiteX12" fmla="*/ 317468 w 317468"/>
                <a:gd name="connsiteY12" fmla="*/ 349379 h 622746"/>
                <a:gd name="connsiteX13" fmla="*/ 317468 w 317468"/>
                <a:gd name="connsiteY13" fmla="*/ 560643 h 622746"/>
                <a:gd name="connsiteX14" fmla="*/ 255461 w 317468"/>
                <a:gd name="connsiteY14" fmla="*/ 622556 h 622746"/>
                <a:gd name="connsiteX15" fmla="*/ 19526 w 317468"/>
                <a:gd name="connsiteY15" fmla="*/ 622556 h 622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7468" h="622746">
                  <a:moveTo>
                    <a:pt x="19526" y="622746"/>
                  </a:moveTo>
                  <a:cubicBezTo>
                    <a:pt x="8763" y="622746"/>
                    <a:pt x="0" y="613983"/>
                    <a:pt x="0" y="603315"/>
                  </a:cubicBezTo>
                  <a:lnTo>
                    <a:pt x="0" y="387955"/>
                  </a:lnTo>
                  <a:cubicBezTo>
                    <a:pt x="0" y="275274"/>
                    <a:pt x="27337" y="186977"/>
                    <a:pt x="81915" y="123160"/>
                  </a:cubicBezTo>
                  <a:cubicBezTo>
                    <a:pt x="133922" y="62295"/>
                    <a:pt x="205931" y="21338"/>
                    <a:pt x="298037" y="287"/>
                  </a:cubicBezTo>
                  <a:cubicBezTo>
                    <a:pt x="305181" y="-1332"/>
                    <a:pt x="311944" y="4097"/>
                    <a:pt x="311944" y="11336"/>
                  </a:cubicBezTo>
                  <a:lnTo>
                    <a:pt x="311944" y="104681"/>
                  </a:lnTo>
                  <a:cubicBezTo>
                    <a:pt x="311944" y="109539"/>
                    <a:pt x="308896" y="113921"/>
                    <a:pt x="304229" y="115445"/>
                  </a:cubicBezTo>
                  <a:cubicBezTo>
                    <a:pt x="233458" y="138876"/>
                    <a:pt x="185452" y="179643"/>
                    <a:pt x="160401" y="237555"/>
                  </a:cubicBezTo>
                  <a:cubicBezTo>
                    <a:pt x="146780" y="266892"/>
                    <a:pt x="140589" y="295277"/>
                    <a:pt x="142018" y="322709"/>
                  </a:cubicBezTo>
                  <a:cubicBezTo>
                    <a:pt x="142208" y="326805"/>
                    <a:pt x="145542" y="329948"/>
                    <a:pt x="149543" y="329948"/>
                  </a:cubicBezTo>
                  <a:lnTo>
                    <a:pt x="297942" y="329948"/>
                  </a:lnTo>
                  <a:cubicBezTo>
                    <a:pt x="308705" y="329948"/>
                    <a:pt x="317468" y="338711"/>
                    <a:pt x="317468" y="349379"/>
                  </a:cubicBezTo>
                  <a:lnTo>
                    <a:pt x="317468" y="560643"/>
                  </a:lnTo>
                  <a:cubicBezTo>
                    <a:pt x="317468" y="594838"/>
                    <a:pt x="289751" y="622556"/>
                    <a:pt x="255461" y="622556"/>
                  </a:cubicBezTo>
                  <a:lnTo>
                    <a:pt x="19526" y="622556"/>
                  </a:lnTo>
                </a:path>
              </a:pathLst>
            </a:custGeom>
            <a:grp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grpSp>
    </p:spTree>
    <p:extLst>
      <p:ext uri="{BB962C8B-B14F-4D97-AF65-F5344CB8AC3E}">
        <p14:creationId xmlns:p14="http://schemas.microsoft.com/office/powerpoint/2010/main" val="119381040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4">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12">
          <p15:clr>
            <a:srgbClr val="A4A3A4"/>
          </p15:clr>
        </p15:guide>
        <p15:guide id="26" pos="6717">
          <p15:clr>
            <a:srgbClr val="A4A3A4"/>
          </p15:clr>
        </p15:guide>
        <p15:guide id="27" pos="6900">
          <p15:clr>
            <a:srgbClr val="A4A3A4"/>
          </p15:clr>
        </p15:guide>
        <p15:guide id="30" orient="horz" pos="288">
          <p15:clr>
            <a:srgbClr val="5ACBF0"/>
          </p15:clr>
        </p15:guide>
        <p15:guide id="32" orient="horz" pos="1488">
          <p15:clr>
            <a:srgbClr val="5ACBF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Agenda and Text Side by S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5216" y="2309812"/>
            <a:ext cx="3182027" cy="3959225"/>
          </a:xfrm>
        </p:spPr>
        <p:txBody>
          <a:bodyPr anchor="t"/>
          <a:lstStyle>
            <a:lvl1pPr>
              <a:defRPr>
                <a:solidFill>
                  <a:schemeClr val="tx1"/>
                </a:solidFill>
              </a:defRPr>
            </a:lvl1pPr>
          </a:lstStyle>
          <a:p>
            <a:r>
              <a:rPr lang="en-US"/>
              <a:t>Title</a:t>
            </a:r>
          </a:p>
        </p:txBody>
      </p:sp>
      <p:sp>
        <p:nvSpPr>
          <p:cNvPr id="7" name="Text Placeholder 2">
            <a:extLst>
              <a:ext uri="{FF2B5EF4-FFF2-40B4-BE49-F238E27FC236}">
                <a16:creationId xmlns:a16="http://schemas.microsoft.com/office/drawing/2014/main" id="{7E9DBFD9-3E1E-4F19-AF15-56780F9C7927}"/>
              </a:ext>
            </a:extLst>
          </p:cNvPr>
          <p:cNvSpPr>
            <a:spLocks noGrp="1"/>
          </p:cNvSpPr>
          <p:nvPr>
            <p:ph type="body" sz="quarter" idx="11"/>
          </p:nvPr>
        </p:nvSpPr>
        <p:spPr>
          <a:xfrm>
            <a:off x="4356100" y="2309812"/>
            <a:ext cx="7253288" cy="3959223"/>
          </a:xfrm>
        </p:spPr>
        <p:txBody>
          <a:bodyPr anchor="t"/>
          <a:lstStyle>
            <a:lvl1pPr marL="231775" indent="-231775">
              <a:spcAft>
                <a:spcPts val="600"/>
              </a:spcAft>
              <a:buFont typeface="Wingdings" panose="05000000000000000000" pitchFamily="2" charset="2"/>
              <a:buChar char=""/>
              <a:defRPr sz="2000"/>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a:cxnSpLocks/>
          </p:cNvCxnSpPr>
          <p:nvPr/>
        </p:nvCxnSpPr>
        <p:spPr bwMode="auto">
          <a:xfrm>
            <a:off x="585216" y="2019300"/>
            <a:ext cx="3182112" cy="0"/>
          </a:xfrm>
          <a:prstGeom prst="line">
            <a:avLst/>
          </a:prstGeom>
          <a:ln w="28575">
            <a:solidFill>
              <a:srgbClr val="0A1F2C"/>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DF1A9F7D-F14E-4BCE-9EB4-D9EF47B67809}"/>
              </a:ext>
              <a:ext uri="{C183D7F6-B498-43B3-948B-1728B52AA6E4}">
                <adec:decorative xmlns:adec="http://schemas.microsoft.com/office/drawing/2017/decorative" val="1"/>
              </a:ext>
            </a:extLst>
          </p:cNvPr>
          <p:cNvCxnSpPr>
            <a:cxnSpLocks/>
          </p:cNvCxnSpPr>
          <p:nvPr/>
        </p:nvCxnSpPr>
        <p:spPr>
          <a:xfrm>
            <a:off x="4354523" y="2019300"/>
            <a:ext cx="7254865" cy="0"/>
          </a:xfrm>
          <a:prstGeom prst="line">
            <a:avLst/>
          </a:prstGeom>
          <a:ln w="19050">
            <a:solidFill>
              <a:schemeClr val="bg1">
                <a:alpha val="3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3320378"/>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1272">
          <p15:clr>
            <a:srgbClr val="5ACBF0"/>
          </p15:clr>
        </p15:guide>
        <p15:guide id="30" pos="2376">
          <p15:clr>
            <a:srgbClr val="5ACBF0"/>
          </p15:clr>
        </p15:guide>
        <p15:guide id="32" orient="horz" pos="1455">
          <p15:clr>
            <a:srgbClr val="5ACBF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Full Photo 1">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0946579-D753-EB82-9EBE-711F5D6636F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2145"/>
            <a:ext cx="12192000" cy="6862290"/>
          </a:xfrm>
          <a:prstGeom prst="rect">
            <a:avLst/>
          </a:prstGeom>
        </p:spPr>
      </p:pic>
      <p:sp>
        <p:nvSpPr>
          <p:cNvPr id="11" name="Rectangle 10">
            <a:extLst>
              <a:ext uri="{FF2B5EF4-FFF2-40B4-BE49-F238E27FC236}">
                <a16:creationId xmlns:a16="http://schemas.microsoft.com/office/drawing/2014/main" id="{5DFD4B58-CDF6-72D9-EA78-42606F61566B}"/>
              </a:ext>
              <a:ext uri="{C183D7F6-B498-43B3-948B-1728B52AA6E4}">
                <adec:decorative xmlns:adec="http://schemas.microsoft.com/office/drawing/2017/decorative" val="1"/>
              </a:ext>
            </a:extLst>
          </p:cNvPr>
          <p:cNvSpPr/>
          <p:nvPr userDrawn="1"/>
        </p:nvSpPr>
        <p:spPr bwMode="auto">
          <a:xfrm>
            <a:off x="-1" y="0"/>
            <a:ext cx="5334001" cy="6858000"/>
          </a:xfrm>
          <a:prstGeom prst="rect">
            <a:avLst/>
          </a:prstGeom>
          <a:gradFill flip="none" rotWithShape="1">
            <a:gsLst>
              <a:gs pos="0">
                <a:srgbClr val="FFE399"/>
              </a:gs>
              <a:gs pos="100000">
                <a:srgbClr val="FFE399">
                  <a:alpha val="0"/>
                </a:srgb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302431"/>
            <a:ext cx="4167887" cy="1231106"/>
          </a:xfrm>
        </p:spPr>
        <p:txBody>
          <a:bodyPr anchor="b" anchorCtr="0">
            <a:spAutoFit/>
          </a:bodyPr>
          <a:lstStyle>
            <a:lvl1pPr>
              <a:defRPr sz="4000">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246221"/>
          </a:xfrm>
          <a:noFill/>
        </p:spPr>
        <p:txBody>
          <a:bodyPr wrap="square" lIns="0" tIns="0" rIns="0" bIns="0">
            <a:spAutoFit/>
          </a:bodyPr>
          <a:lstStyle>
            <a:lvl1pPr marL="0" indent="0">
              <a:spcBef>
                <a:spcPts val="0"/>
              </a:spcBef>
              <a:buNone/>
              <a:defRPr sz="1600" spc="0" baseline="0">
                <a:solidFill>
                  <a:schemeClr val="tx1"/>
                </a:solidFill>
                <a:latin typeface="+mn-lt"/>
                <a:cs typeface="Segoe Sans Display" pitchFamily="2" charset="0"/>
              </a:defRPr>
            </a:lvl1pPr>
          </a:lstStyle>
          <a:p>
            <a:pPr lvl="0"/>
            <a:r>
              <a:rPr lang="en-US"/>
              <a:t>Speaker name or subtitle</a:t>
            </a:r>
          </a:p>
        </p:txBody>
      </p:sp>
      <p:pic>
        <p:nvPicPr>
          <p:cNvPr id="7" name="Graphic 6" descr="Microsoft Security">
            <a:extLst>
              <a:ext uri="{FF2B5EF4-FFF2-40B4-BE49-F238E27FC236}">
                <a16:creationId xmlns:a16="http://schemas.microsoft.com/office/drawing/2014/main" id="{97DF7797-AB60-E151-D2B8-6D0976D7E4AD}"/>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bwMode="black">
          <a:xfrm>
            <a:off x="582164" y="583123"/>
            <a:ext cx="2291715" cy="290498"/>
          </a:xfrm>
          <a:prstGeom prst="rect">
            <a:avLst/>
          </a:prstGeom>
        </p:spPr>
      </p:pic>
    </p:spTree>
    <p:extLst>
      <p:ext uri="{BB962C8B-B14F-4D97-AF65-F5344CB8AC3E}">
        <p14:creationId xmlns:p14="http://schemas.microsoft.com/office/powerpoint/2010/main" val="283362697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p15:clr>
            <a:srgbClr val="5ACBF0"/>
          </p15:clr>
        </p15:guide>
        <p15:guide id="5" orient="horz" pos="2160">
          <p15:clr>
            <a:srgbClr val="FBAE40"/>
          </p15:clr>
        </p15:guide>
        <p15:guide id="6" orient="horz" pos="2229">
          <p15:clr>
            <a:srgbClr val="5ACBF0"/>
          </p15:clr>
        </p15:guide>
        <p15:guide id="7" pos="3000">
          <p15:clr>
            <a:srgbClr val="5ACBF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Full Photo 2">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4829336-D518-B358-7303-8178BC20AF2C}"/>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ltGray">
          <a:xfrm>
            <a:off x="0" y="1382"/>
            <a:ext cx="12192000" cy="6855236"/>
          </a:xfrm>
          <a:prstGeom prst="rect">
            <a:avLst/>
          </a:prstGeom>
        </p:spPr>
      </p:pic>
      <p:sp>
        <p:nvSpPr>
          <p:cNvPr id="3" name="Rectangle 2">
            <a:extLst>
              <a:ext uri="{FF2B5EF4-FFF2-40B4-BE49-F238E27FC236}">
                <a16:creationId xmlns:a16="http://schemas.microsoft.com/office/drawing/2014/main" id="{A37097AE-CB80-8F48-F10A-6DD048C0C675}"/>
              </a:ext>
              <a:ext uri="{C183D7F6-B498-43B3-948B-1728B52AA6E4}">
                <adec:decorative xmlns:adec="http://schemas.microsoft.com/office/drawing/2017/decorative" val="1"/>
              </a:ext>
            </a:extLst>
          </p:cNvPr>
          <p:cNvSpPr/>
          <p:nvPr userDrawn="1"/>
        </p:nvSpPr>
        <p:spPr bwMode="auto">
          <a:xfrm>
            <a:off x="0" y="0"/>
            <a:ext cx="8597245" cy="6858000"/>
          </a:xfrm>
          <a:prstGeom prst="rect">
            <a:avLst/>
          </a:prstGeom>
          <a:gradFill flip="none" rotWithShape="1">
            <a:gsLst>
              <a:gs pos="0">
                <a:srgbClr val="000000">
                  <a:alpha val="50000"/>
                </a:srgbClr>
              </a:gs>
              <a:gs pos="100000">
                <a:srgbClr val="000000">
                  <a:alpha val="0"/>
                </a:srgb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302431"/>
            <a:ext cx="4167887" cy="1231106"/>
          </a:xfrm>
        </p:spPr>
        <p:txBody>
          <a:bodyPr anchor="b" anchorCtr="0">
            <a:spAutoFit/>
          </a:bodyPr>
          <a:lstStyle>
            <a:lvl1pPr>
              <a:defRPr sz="4000">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246221"/>
          </a:xfrm>
          <a:noFill/>
        </p:spPr>
        <p:txBody>
          <a:bodyPr wrap="square" lIns="0" tIns="0" rIns="0" bIns="0">
            <a:spAutoFit/>
          </a:bodyPr>
          <a:lstStyle>
            <a:lvl1pPr marL="0" indent="0">
              <a:spcBef>
                <a:spcPts val="0"/>
              </a:spcBef>
              <a:buNone/>
              <a:defRPr sz="1600" spc="0" baseline="0">
                <a:solidFill>
                  <a:schemeClr val="tx1"/>
                </a:solidFill>
                <a:latin typeface="+mn-lt"/>
                <a:cs typeface="Segoe Sans Display" pitchFamily="2" charset="0"/>
              </a:defRPr>
            </a:lvl1pPr>
          </a:lstStyle>
          <a:p>
            <a:pPr lvl="0"/>
            <a:r>
              <a:rPr lang="en-US"/>
              <a:t>Speaker name or subtitle</a:t>
            </a:r>
          </a:p>
        </p:txBody>
      </p:sp>
      <p:pic>
        <p:nvPicPr>
          <p:cNvPr id="10" name="Picture 9" descr="Microsoft Security">
            <a:extLst>
              <a:ext uri="{FF2B5EF4-FFF2-40B4-BE49-F238E27FC236}">
                <a16:creationId xmlns:a16="http://schemas.microsoft.com/office/drawing/2014/main" id="{D6A0ADE4-A89A-522A-4B0C-2B211CA4B714}"/>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bwMode="black">
          <a:xfrm>
            <a:off x="289702" y="296820"/>
            <a:ext cx="2876596" cy="868680"/>
          </a:xfrm>
          <a:prstGeom prst="rect">
            <a:avLst/>
          </a:prstGeom>
        </p:spPr>
      </p:pic>
    </p:spTree>
    <p:extLst>
      <p:ext uri="{BB962C8B-B14F-4D97-AF65-F5344CB8AC3E}">
        <p14:creationId xmlns:p14="http://schemas.microsoft.com/office/powerpoint/2010/main" val="1693778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Full Photo 3">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18B7FA5-5F12-7CD7-6D40-01EB073E58A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bwMode="ltGray">
          <a:xfrm>
            <a:off x="0" y="1566"/>
            <a:ext cx="12192000" cy="6854867"/>
          </a:xfrm>
          <a:prstGeom prst="rect">
            <a:avLst/>
          </a:prstGeom>
        </p:spPr>
      </p:pic>
      <p:sp>
        <p:nvSpPr>
          <p:cNvPr id="3" name="Rectangle 2">
            <a:extLst>
              <a:ext uri="{FF2B5EF4-FFF2-40B4-BE49-F238E27FC236}">
                <a16:creationId xmlns:a16="http://schemas.microsoft.com/office/drawing/2014/main" id="{F5659676-01B7-3FED-8149-6F194C468C33}"/>
              </a:ext>
              <a:ext uri="{C183D7F6-B498-43B3-948B-1728B52AA6E4}">
                <adec:decorative xmlns:adec="http://schemas.microsoft.com/office/drawing/2017/decorative" val="1"/>
              </a:ext>
            </a:extLst>
          </p:cNvPr>
          <p:cNvSpPr/>
          <p:nvPr userDrawn="1"/>
        </p:nvSpPr>
        <p:spPr bwMode="auto">
          <a:xfrm>
            <a:off x="0" y="0"/>
            <a:ext cx="5867400" cy="6858000"/>
          </a:xfrm>
          <a:prstGeom prst="rect">
            <a:avLst/>
          </a:prstGeom>
          <a:gradFill flip="none" rotWithShape="1">
            <a:gsLst>
              <a:gs pos="0">
                <a:srgbClr val="5C4738">
                  <a:alpha val="80000"/>
                </a:srgbClr>
              </a:gs>
              <a:gs pos="100000">
                <a:srgbClr val="BF9474">
                  <a:alpha val="0"/>
                </a:srgb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302431"/>
            <a:ext cx="4898137" cy="1231106"/>
          </a:xfrm>
        </p:spPr>
        <p:txBody>
          <a:bodyPr wrap="square" anchor="b" anchorCtr="0">
            <a:spAutoFit/>
          </a:bodyPr>
          <a:lstStyle>
            <a:lvl1pPr>
              <a:defRPr sz="4000">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894254" cy="246221"/>
          </a:xfrm>
          <a:noFill/>
        </p:spPr>
        <p:txBody>
          <a:bodyPr wrap="square" lIns="0" tIns="0" rIns="0" bIns="0">
            <a:spAutoFit/>
          </a:bodyPr>
          <a:lstStyle>
            <a:lvl1pPr marL="0" indent="0">
              <a:spcBef>
                <a:spcPts val="0"/>
              </a:spcBef>
              <a:buNone/>
              <a:defRPr sz="1600" spc="0" baseline="0">
                <a:solidFill>
                  <a:schemeClr val="tx1"/>
                </a:solidFill>
                <a:latin typeface="+mn-lt"/>
                <a:cs typeface="Segoe Sans Display" pitchFamily="2" charset="0"/>
              </a:defRPr>
            </a:lvl1pPr>
          </a:lstStyle>
          <a:p>
            <a:pPr lvl="0"/>
            <a:r>
              <a:rPr lang="en-US"/>
              <a:t>Speaker name or subtitle</a:t>
            </a:r>
          </a:p>
        </p:txBody>
      </p:sp>
      <p:pic>
        <p:nvPicPr>
          <p:cNvPr id="6" name="Picture 5" descr="Microsoft Security">
            <a:extLst>
              <a:ext uri="{FF2B5EF4-FFF2-40B4-BE49-F238E27FC236}">
                <a16:creationId xmlns:a16="http://schemas.microsoft.com/office/drawing/2014/main" id="{12A012A5-4EF7-CE94-0AFD-ACB048744F8C}"/>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bwMode="black">
          <a:xfrm>
            <a:off x="289702" y="296820"/>
            <a:ext cx="2876596" cy="868680"/>
          </a:xfrm>
          <a:prstGeom prst="rect">
            <a:avLst/>
          </a:prstGeom>
        </p:spPr>
      </p:pic>
    </p:spTree>
    <p:extLst>
      <p:ext uri="{BB962C8B-B14F-4D97-AF65-F5344CB8AC3E}">
        <p14:creationId xmlns:p14="http://schemas.microsoft.com/office/powerpoint/2010/main" val="540246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456">
          <p15:clr>
            <a:srgbClr val="5ACBF0"/>
          </p15:clr>
        </p15:guide>
        <p15:guide id="5" orient="horz" pos="2160">
          <p15:clr>
            <a:srgbClr val="FBAE40"/>
          </p15:clr>
        </p15:guide>
        <p15:guide id="6" orient="horz" pos="2208">
          <p15:clr>
            <a:srgbClr val="5ACBF0"/>
          </p15:clr>
        </p15:guide>
        <p15:guide id="7" pos="3840">
          <p15:clr>
            <a:srgbClr val="5ACBF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Half Phot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302431"/>
            <a:ext cx="4898137" cy="1231106"/>
          </a:xfrm>
        </p:spPr>
        <p:txBody>
          <a:bodyPr wrap="square" anchor="b" anchorCtr="0">
            <a:spAutoFit/>
          </a:bodyPr>
          <a:lstStyle>
            <a:lvl1pPr>
              <a:defRPr sz="4000">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894254" cy="246221"/>
          </a:xfrm>
          <a:noFill/>
        </p:spPr>
        <p:txBody>
          <a:bodyPr wrap="square" lIns="0" tIns="0" rIns="0" bIns="0">
            <a:spAutoFit/>
          </a:bodyPr>
          <a:lstStyle>
            <a:lvl1pPr marL="0" indent="0">
              <a:spcBef>
                <a:spcPts val="0"/>
              </a:spcBef>
              <a:buNone/>
              <a:defRPr sz="1600" spc="0" baseline="0">
                <a:solidFill>
                  <a:schemeClr val="tx1"/>
                </a:solidFill>
                <a:latin typeface="+mn-lt"/>
                <a:cs typeface="Segoe Sans Display" pitchFamily="2" charset="0"/>
              </a:defRPr>
            </a:lvl1pPr>
          </a:lstStyle>
          <a:p>
            <a:pPr lvl="0"/>
            <a:r>
              <a:rPr lang="en-US"/>
              <a:t>Speaker name or subtitle</a:t>
            </a:r>
          </a:p>
        </p:txBody>
      </p:sp>
      <p:pic>
        <p:nvPicPr>
          <p:cNvPr id="6" name="Picture 5">
            <a:extLst>
              <a:ext uri="{FF2B5EF4-FFF2-40B4-BE49-F238E27FC236}">
                <a16:creationId xmlns:a16="http://schemas.microsoft.com/office/drawing/2014/main" id="{BF0680A9-E1CB-5B53-219D-F848CCF70514}"/>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6104448" y="0"/>
            <a:ext cx="6087552" cy="6858000"/>
          </a:xfrm>
          <a:prstGeom prst="rect">
            <a:avLst/>
          </a:prstGeom>
        </p:spPr>
      </p:pic>
      <p:pic>
        <p:nvPicPr>
          <p:cNvPr id="4" name="Picture 3" descr="Microsoft Security">
            <a:extLst>
              <a:ext uri="{FF2B5EF4-FFF2-40B4-BE49-F238E27FC236}">
                <a16:creationId xmlns:a16="http://schemas.microsoft.com/office/drawing/2014/main" id="{B6FC9AF4-5D54-049E-F4B9-56E87803E304}"/>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bwMode="black">
          <a:xfrm>
            <a:off x="289702" y="296820"/>
            <a:ext cx="2876596" cy="868680"/>
          </a:xfrm>
          <a:prstGeom prst="rect">
            <a:avLst/>
          </a:prstGeom>
        </p:spPr>
      </p:pic>
    </p:spTree>
    <p:extLst>
      <p:ext uri="{BB962C8B-B14F-4D97-AF65-F5344CB8AC3E}">
        <p14:creationId xmlns:p14="http://schemas.microsoft.com/office/powerpoint/2010/main" val="444273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840">
          <p15:clr>
            <a:srgbClr val="5ACBF0"/>
          </p15:clr>
        </p15:guide>
        <p15:guide id="5" orient="horz" pos="2160">
          <p15:clr>
            <a:srgbClr val="FBAE40"/>
          </p15:clr>
        </p15:guide>
        <p15:guide id="6" orient="horz" pos="2229">
          <p15:clr>
            <a:srgbClr val="5ACBF0"/>
          </p15:clr>
        </p15:guide>
        <p15:guide id="7" pos="3456">
          <p15:clr>
            <a:srgbClr val="5ACBF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F3E94-D7F5-4236-B12B-13B6E4F3A91D}"/>
              </a:ext>
            </a:extLst>
          </p:cNvPr>
          <p:cNvSpPr>
            <a:spLocks noGrp="1"/>
          </p:cNvSpPr>
          <p:nvPr>
            <p:ph type="title"/>
          </p:nvPr>
        </p:nvSpPr>
        <p:spPr/>
        <p:txBody>
          <a:bodyPr/>
          <a:lstStyle/>
          <a:p>
            <a:r>
              <a:rPr lang="en-US"/>
              <a:t>Click to edit Master title style</a:t>
            </a:r>
            <a:endParaRPr lang="en-MX"/>
          </a:p>
        </p:txBody>
      </p:sp>
      <p:sp>
        <p:nvSpPr>
          <p:cNvPr id="3" name="Content Placeholder 2">
            <a:extLst>
              <a:ext uri="{FF2B5EF4-FFF2-40B4-BE49-F238E27FC236}">
                <a16:creationId xmlns:a16="http://schemas.microsoft.com/office/drawing/2014/main" id="{18633907-55CD-4F67-629B-70AA2B5556B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X"/>
          </a:p>
        </p:txBody>
      </p:sp>
      <p:sp>
        <p:nvSpPr>
          <p:cNvPr id="4" name="Date Placeholder 3">
            <a:extLst>
              <a:ext uri="{FF2B5EF4-FFF2-40B4-BE49-F238E27FC236}">
                <a16:creationId xmlns:a16="http://schemas.microsoft.com/office/drawing/2014/main" id="{75D9681B-3364-809B-4002-AA0E98B12618}"/>
              </a:ext>
            </a:extLst>
          </p:cNvPr>
          <p:cNvSpPr>
            <a:spLocks noGrp="1"/>
          </p:cNvSpPr>
          <p:nvPr>
            <p:ph type="dt" sz="half" idx="10"/>
          </p:nvPr>
        </p:nvSpPr>
        <p:spPr/>
        <p:txBody>
          <a:bodyPr/>
          <a:lstStyle/>
          <a:p>
            <a:fld id="{F26CA7E7-7B00-B243-9630-91197CC7738A}" type="datetimeFigureOut">
              <a:rPr lang="en-MX" smtClean="0"/>
              <a:t>04/03/2026</a:t>
            </a:fld>
            <a:endParaRPr lang="en-MX"/>
          </a:p>
        </p:txBody>
      </p:sp>
      <p:sp>
        <p:nvSpPr>
          <p:cNvPr id="5" name="Footer Placeholder 4">
            <a:extLst>
              <a:ext uri="{FF2B5EF4-FFF2-40B4-BE49-F238E27FC236}">
                <a16:creationId xmlns:a16="http://schemas.microsoft.com/office/drawing/2014/main" id="{D7E67AF5-94CC-D7BC-2E21-75AC14D8103D}"/>
              </a:ext>
            </a:extLst>
          </p:cNvPr>
          <p:cNvSpPr>
            <a:spLocks noGrp="1"/>
          </p:cNvSpPr>
          <p:nvPr>
            <p:ph type="ftr" sz="quarter" idx="11"/>
          </p:nvPr>
        </p:nvSpPr>
        <p:spPr/>
        <p:txBody>
          <a:bodyPr/>
          <a:lstStyle/>
          <a:p>
            <a:endParaRPr lang="en-MX"/>
          </a:p>
        </p:txBody>
      </p:sp>
      <p:sp>
        <p:nvSpPr>
          <p:cNvPr id="6" name="Slide Number Placeholder 5">
            <a:extLst>
              <a:ext uri="{FF2B5EF4-FFF2-40B4-BE49-F238E27FC236}">
                <a16:creationId xmlns:a16="http://schemas.microsoft.com/office/drawing/2014/main" id="{4CA6B1A0-B96C-9255-3E8D-E38DC261E803}"/>
              </a:ext>
            </a:extLst>
          </p:cNvPr>
          <p:cNvSpPr>
            <a:spLocks noGrp="1"/>
          </p:cNvSpPr>
          <p:nvPr>
            <p:ph type="sldNum" sz="quarter" idx="12"/>
          </p:nvPr>
        </p:nvSpPr>
        <p:spPr/>
        <p:txBody>
          <a:bodyPr/>
          <a:lstStyle/>
          <a:p>
            <a:fld id="{5429F3BC-9D7A-2648-BEC3-9233432AB2B6}" type="slidenum">
              <a:rPr lang="en-MX" smtClean="0"/>
              <a:t>‹#›</a:t>
            </a:fld>
            <a:endParaRPr lang="en-MX"/>
          </a:p>
        </p:txBody>
      </p:sp>
    </p:spTree>
    <p:extLst>
      <p:ext uri="{BB962C8B-B14F-4D97-AF65-F5344CB8AC3E}">
        <p14:creationId xmlns:p14="http://schemas.microsoft.com/office/powerpoint/2010/main" val="4977215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Half Phot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302431"/>
            <a:ext cx="4898137" cy="1231106"/>
          </a:xfrm>
        </p:spPr>
        <p:txBody>
          <a:bodyPr wrap="square" anchor="b" anchorCtr="0">
            <a:spAutoFit/>
          </a:bodyPr>
          <a:lstStyle>
            <a:lvl1pPr>
              <a:defRPr sz="4000">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894254" cy="246221"/>
          </a:xfrm>
          <a:noFill/>
        </p:spPr>
        <p:txBody>
          <a:bodyPr wrap="square" lIns="0" tIns="0" rIns="0" bIns="0">
            <a:spAutoFit/>
          </a:bodyPr>
          <a:lstStyle>
            <a:lvl1pPr marL="0" indent="0">
              <a:spcBef>
                <a:spcPts val="0"/>
              </a:spcBef>
              <a:buNone/>
              <a:defRPr sz="1600" spc="0" baseline="0">
                <a:solidFill>
                  <a:schemeClr val="tx1"/>
                </a:solidFill>
                <a:latin typeface="+mn-lt"/>
                <a:cs typeface="Segoe Sans Display" pitchFamily="2" charset="0"/>
              </a:defRPr>
            </a:lvl1pPr>
          </a:lstStyle>
          <a:p>
            <a:pPr lvl="0"/>
            <a:r>
              <a:rPr lang="en-US"/>
              <a:t>Speaker name or subtitle</a:t>
            </a:r>
          </a:p>
        </p:txBody>
      </p:sp>
      <p:pic>
        <p:nvPicPr>
          <p:cNvPr id="9" name="Picture 8">
            <a:extLst>
              <a:ext uri="{FF2B5EF4-FFF2-40B4-BE49-F238E27FC236}">
                <a16:creationId xmlns:a16="http://schemas.microsoft.com/office/drawing/2014/main" id="{CDCA5EAB-92AF-CBDC-3913-B7A5E08A6028}"/>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6104448" y="0"/>
            <a:ext cx="6087552" cy="6858000"/>
          </a:xfrm>
          <a:prstGeom prst="rect">
            <a:avLst/>
          </a:prstGeom>
        </p:spPr>
      </p:pic>
      <p:pic>
        <p:nvPicPr>
          <p:cNvPr id="4" name="Picture 3" descr="Microsoft Security">
            <a:extLst>
              <a:ext uri="{FF2B5EF4-FFF2-40B4-BE49-F238E27FC236}">
                <a16:creationId xmlns:a16="http://schemas.microsoft.com/office/drawing/2014/main" id="{17427A7A-0B41-2E69-587B-A435B2629701}"/>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bwMode="black">
          <a:xfrm>
            <a:off x="289702" y="296820"/>
            <a:ext cx="2876596" cy="868680"/>
          </a:xfrm>
          <a:prstGeom prst="rect">
            <a:avLst/>
          </a:prstGeom>
        </p:spPr>
      </p:pic>
    </p:spTree>
    <p:extLst>
      <p:ext uri="{BB962C8B-B14F-4D97-AF65-F5344CB8AC3E}">
        <p14:creationId xmlns:p14="http://schemas.microsoft.com/office/powerpoint/2010/main" val="3876769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840">
          <p15:clr>
            <a:srgbClr val="5ACBF0"/>
          </p15:clr>
        </p15:guide>
        <p15:guide id="5" orient="horz" pos="2160">
          <p15:clr>
            <a:srgbClr val="FBAE40"/>
          </p15:clr>
        </p15:guide>
        <p15:guide id="6" orient="horz" pos="2229">
          <p15:clr>
            <a:srgbClr val="5ACBF0"/>
          </p15:clr>
        </p15:guide>
        <p15:guide id="7" pos="3456">
          <p15:clr>
            <a:srgbClr val="5ACBF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Half Tech Scan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302431"/>
            <a:ext cx="4898137" cy="1231106"/>
          </a:xfrm>
        </p:spPr>
        <p:txBody>
          <a:bodyPr wrap="square" anchor="b" anchorCtr="0">
            <a:spAutoFit/>
          </a:bodyPr>
          <a:lstStyle>
            <a:lvl1pPr>
              <a:defRPr sz="4000">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894254" cy="246221"/>
          </a:xfrm>
          <a:noFill/>
        </p:spPr>
        <p:txBody>
          <a:bodyPr wrap="square" lIns="0" tIns="0" rIns="0" bIns="0">
            <a:spAutoFit/>
          </a:bodyPr>
          <a:lstStyle>
            <a:lvl1pPr marL="0" indent="0">
              <a:spcBef>
                <a:spcPts val="0"/>
              </a:spcBef>
              <a:buNone/>
              <a:defRPr sz="1600" spc="0" baseline="0">
                <a:solidFill>
                  <a:schemeClr val="tx1"/>
                </a:solidFill>
                <a:latin typeface="+mn-lt"/>
                <a:cs typeface="Segoe Sans Display" pitchFamily="2" charset="0"/>
              </a:defRPr>
            </a:lvl1pPr>
          </a:lstStyle>
          <a:p>
            <a:pPr lvl="0"/>
            <a:r>
              <a:rPr lang="en-US"/>
              <a:t>Speaker name or subtitle</a:t>
            </a:r>
          </a:p>
        </p:txBody>
      </p:sp>
      <p:pic>
        <p:nvPicPr>
          <p:cNvPr id="6" name="Picture 5">
            <a:extLst>
              <a:ext uri="{FF2B5EF4-FFF2-40B4-BE49-F238E27FC236}">
                <a16:creationId xmlns:a16="http://schemas.microsoft.com/office/drawing/2014/main" id="{E2CEF103-1FB7-7E05-B436-1B39BEED90AA}"/>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ltGray">
          <a:xfrm>
            <a:off x="6094923" y="0"/>
            <a:ext cx="6097077" cy="6858000"/>
          </a:xfrm>
          <a:prstGeom prst="rect">
            <a:avLst/>
          </a:prstGeom>
        </p:spPr>
      </p:pic>
      <p:pic>
        <p:nvPicPr>
          <p:cNvPr id="4" name="Picture 3" descr="Microsoft Security">
            <a:extLst>
              <a:ext uri="{FF2B5EF4-FFF2-40B4-BE49-F238E27FC236}">
                <a16:creationId xmlns:a16="http://schemas.microsoft.com/office/drawing/2014/main" id="{AA794D68-F849-A251-07A8-14ACB8552864}"/>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bwMode="black">
          <a:xfrm>
            <a:off x="289702" y="296820"/>
            <a:ext cx="2876596" cy="868680"/>
          </a:xfrm>
          <a:prstGeom prst="rect">
            <a:avLst/>
          </a:prstGeom>
        </p:spPr>
      </p:pic>
    </p:spTree>
    <p:extLst>
      <p:ext uri="{BB962C8B-B14F-4D97-AF65-F5344CB8AC3E}">
        <p14:creationId xmlns:p14="http://schemas.microsoft.com/office/powerpoint/2010/main" val="2009153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456">
          <p15:clr>
            <a:srgbClr val="5ACBF0"/>
          </p15:clr>
        </p15:guide>
        <p15:guide id="5" orient="horz" pos="2160">
          <p15:clr>
            <a:srgbClr val="FBAE40"/>
          </p15:clr>
        </p15:guide>
        <p15:guide id="6" orient="horz" pos="2229">
          <p15:clr>
            <a:srgbClr val="5ACBF0"/>
          </p15:clr>
        </p15:guide>
        <p15:guide id="7" pos="3840">
          <p15:clr>
            <a:srgbClr val="5ACBF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Half Tech Sca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302431"/>
            <a:ext cx="4898137" cy="1231106"/>
          </a:xfrm>
        </p:spPr>
        <p:txBody>
          <a:bodyPr wrap="square" anchor="b" anchorCtr="0">
            <a:spAutoFit/>
          </a:bodyPr>
          <a:lstStyle>
            <a:lvl1pPr>
              <a:defRPr sz="4000">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894254" cy="246221"/>
          </a:xfrm>
          <a:noFill/>
        </p:spPr>
        <p:txBody>
          <a:bodyPr wrap="square" lIns="0" tIns="0" rIns="0" bIns="0">
            <a:spAutoFit/>
          </a:bodyPr>
          <a:lstStyle>
            <a:lvl1pPr marL="0" indent="0">
              <a:spcBef>
                <a:spcPts val="0"/>
              </a:spcBef>
              <a:buNone/>
              <a:defRPr sz="1600" spc="0" baseline="0">
                <a:solidFill>
                  <a:schemeClr val="tx1"/>
                </a:solidFill>
                <a:latin typeface="+mn-lt"/>
                <a:cs typeface="Segoe Sans Display" pitchFamily="2" charset="0"/>
              </a:defRPr>
            </a:lvl1pPr>
          </a:lstStyle>
          <a:p>
            <a:pPr lvl="0"/>
            <a:r>
              <a:rPr lang="en-US"/>
              <a:t>Speaker name or subtitle</a:t>
            </a:r>
          </a:p>
        </p:txBody>
      </p:sp>
      <p:pic>
        <p:nvPicPr>
          <p:cNvPr id="6" name="Picture 5">
            <a:extLst>
              <a:ext uri="{FF2B5EF4-FFF2-40B4-BE49-F238E27FC236}">
                <a16:creationId xmlns:a16="http://schemas.microsoft.com/office/drawing/2014/main" id="{46E80BAE-D63C-356D-256B-A4DA18F4480B}"/>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096000" y="0"/>
            <a:ext cx="6093657" cy="6858000"/>
          </a:xfrm>
          <a:prstGeom prst="rect">
            <a:avLst/>
          </a:prstGeom>
        </p:spPr>
      </p:pic>
      <p:pic>
        <p:nvPicPr>
          <p:cNvPr id="4" name="Picture 3" descr="Microsoft Security">
            <a:extLst>
              <a:ext uri="{FF2B5EF4-FFF2-40B4-BE49-F238E27FC236}">
                <a16:creationId xmlns:a16="http://schemas.microsoft.com/office/drawing/2014/main" id="{F42711D3-8D99-D397-2BD0-DC4679A0169C}"/>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bwMode="black">
          <a:xfrm>
            <a:off x="289702" y="296820"/>
            <a:ext cx="2876596" cy="868680"/>
          </a:xfrm>
          <a:prstGeom prst="rect">
            <a:avLst/>
          </a:prstGeom>
        </p:spPr>
      </p:pic>
    </p:spTree>
    <p:extLst>
      <p:ext uri="{BB962C8B-B14F-4D97-AF65-F5344CB8AC3E}">
        <p14:creationId xmlns:p14="http://schemas.microsoft.com/office/powerpoint/2010/main" val="2178986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456">
          <p15:clr>
            <a:srgbClr val="5ACBF0"/>
          </p15:clr>
        </p15:guide>
        <p15:guide id="5" orient="horz" pos="2160">
          <p15:clr>
            <a:srgbClr val="FBAE40"/>
          </p15:clr>
        </p15:guide>
        <p15:guide id="6" orient="horz" pos="2229">
          <p15:clr>
            <a:srgbClr val="5ACBF0"/>
          </p15:clr>
        </p15:guide>
        <p15:guide id="7" pos="3840">
          <p15:clr>
            <a:srgbClr val="5ACBF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Half Tech Scan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302431"/>
            <a:ext cx="4898137" cy="1231106"/>
          </a:xfrm>
        </p:spPr>
        <p:txBody>
          <a:bodyPr wrap="square" anchor="b" anchorCtr="0">
            <a:spAutoFit/>
          </a:bodyPr>
          <a:lstStyle>
            <a:lvl1pPr>
              <a:defRPr sz="4000">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894254" cy="246221"/>
          </a:xfrm>
          <a:noFill/>
        </p:spPr>
        <p:txBody>
          <a:bodyPr wrap="square" lIns="0" tIns="0" rIns="0" bIns="0">
            <a:spAutoFit/>
          </a:bodyPr>
          <a:lstStyle>
            <a:lvl1pPr marL="0" indent="0">
              <a:spcBef>
                <a:spcPts val="0"/>
              </a:spcBef>
              <a:buNone/>
              <a:defRPr sz="1600" spc="0" baseline="0">
                <a:solidFill>
                  <a:schemeClr val="tx1"/>
                </a:solidFill>
                <a:latin typeface="+mn-lt"/>
                <a:cs typeface="Segoe Sans Display" pitchFamily="2" charset="0"/>
              </a:defRPr>
            </a:lvl1pPr>
          </a:lstStyle>
          <a:p>
            <a:pPr lvl="0"/>
            <a:r>
              <a:rPr lang="en-US"/>
              <a:t>Speaker name or subtitle</a:t>
            </a:r>
          </a:p>
        </p:txBody>
      </p:sp>
      <p:pic>
        <p:nvPicPr>
          <p:cNvPr id="6" name="Picture 5">
            <a:extLst>
              <a:ext uri="{FF2B5EF4-FFF2-40B4-BE49-F238E27FC236}">
                <a16:creationId xmlns:a16="http://schemas.microsoft.com/office/drawing/2014/main" id="{F296BEBD-F376-AC3C-6FAF-856A71D2218F}"/>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092376" y="0"/>
            <a:ext cx="6099624" cy="6858000"/>
          </a:xfrm>
          <a:prstGeom prst="rect">
            <a:avLst/>
          </a:prstGeom>
        </p:spPr>
      </p:pic>
      <p:pic>
        <p:nvPicPr>
          <p:cNvPr id="4" name="Picture 3" descr="Microsoft Security">
            <a:extLst>
              <a:ext uri="{FF2B5EF4-FFF2-40B4-BE49-F238E27FC236}">
                <a16:creationId xmlns:a16="http://schemas.microsoft.com/office/drawing/2014/main" id="{1B569E92-A6D5-8C55-D36D-724554684ADF}"/>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bwMode="black">
          <a:xfrm>
            <a:off x="289702" y="296820"/>
            <a:ext cx="2876596" cy="868680"/>
          </a:xfrm>
          <a:prstGeom prst="rect">
            <a:avLst/>
          </a:prstGeom>
        </p:spPr>
      </p:pic>
    </p:spTree>
    <p:extLst>
      <p:ext uri="{BB962C8B-B14F-4D97-AF65-F5344CB8AC3E}">
        <p14:creationId xmlns:p14="http://schemas.microsoft.com/office/powerpoint/2010/main" val="757130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456">
          <p15:clr>
            <a:srgbClr val="5ACBF0"/>
          </p15:clr>
        </p15:guide>
        <p15:guide id="5" orient="horz" pos="2160">
          <p15:clr>
            <a:srgbClr val="FBAE40"/>
          </p15:clr>
        </p15:guide>
        <p15:guide id="6" orient="horz" pos="2229">
          <p15:clr>
            <a:srgbClr val="5ACBF0"/>
          </p15:clr>
        </p15:guide>
        <p15:guide id="7" pos="3840">
          <p15:clr>
            <a:srgbClr val="5ACBF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Half Tech Scan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302431"/>
            <a:ext cx="4898137" cy="1231106"/>
          </a:xfrm>
        </p:spPr>
        <p:txBody>
          <a:bodyPr wrap="square" anchor="b" anchorCtr="0">
            <a:spAutoFit/>
          </a:bodyPr>
          <a:lstStyle>
            <a:lvl1pPr>
              <a:defRPr sz="4000">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894254" cy="246221"/>
          </a:xfrm>
          <a:noFill/>
        </p:spPr>
        <p:txBody>
          <a:bodyPr wrap="square" lIns="0" tIns="0" rIns="0" bIns="0">
            <a:spAutoFit/>
          </a:bodyPr>
          <a:lstStyle>
            <a:lvl1pPr marL="0" indent="0">
              <a:spcBef>
                <a:spcPts val="0"/>
              </a:spcBef>
              <a:buNone/>
              <a:defRPr sz="1600" spc="0" baseline="0">
                <a:solidFill>
                  <a:schemeClr val="tx1"/>
                </a:solidFill>
                <a:latin typeface="+mn-lt"/>
                <a:cs typeface="Segoe Sans Display" pitchFamily="2" charset="0"/>
              </a:defRPr>
            </a:lvl1pPr>
          </a:lstStyle>
          <a:p>
            <a:pPr lvl="0"/>
            <a:r>
              <a:rPr lang="en-US"/>
              <a:t>Speaker name or subtitle</a:t>
            </a:r>
          </a:p>
        </p:txBody>
      </p:sp>
      <p:pic>
        <p:nvPicPr>
          <p:cNvPr id="6" name="Picture 5">
            <a:extLst>
              <a:ext uri="{FF2B5EF4-FFF2-40B4-BE49-F238E27FC236}">
                <a16:creationId xmlns:a16="http://schemas.microsoft.com/office/drawing/2014/main" id="{0AF7A637-33BF-289F-AA74-069C187A117F}"/>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096573" y="0"/>
            <a:ext cx="6095427" cy="6858000"/>
          </a:xfrm>
          <a:prstGeom prst="rect">
            <a:avLst/>
          </a:prstGeom>
        </p:spPr>
      </p:pic>
      <p:pic>
        <p:nvPicPr>
          <p:cNvPr id="4" name="Picture 3" descr="Microsoft Security">
            <a:extLst>
              <a:ext uri="{FF2B5EF4-FFF2-40B4-BE49-F238E27FC236}">
                <a16:creationId xmlns:a16="http://schemas.microsoft.com/office/drawing/2014/main" id="{A966C8EE-72FE-AB45-239D-F02D760DD848}"/>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bwMode="black">
          <a:xfrm>
            <a:off x="289702" y="296820"/>
            <a:ext cx="2876596" cy="868680"/>
          </a:xfrm>
          <a:prstGeom prst="rect">
            <a:avLst/>
          </a:prstGeom>
        </p:spPr>
      </p:pic>
    </p:spTree>
    <p:extLst>
      <p:ext uri="{BB962C8B-B14F-4D97-AF65-F5344CB8AC3E}">
        <p14:creationId xmlns:p14="http://schemas.microsoft.com/office/powerpoint/2010/main" val="3328166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456">
          <p15:clr>
            <a:srgbClr val="5ACBF0"/>
          </p15:clr>
        </p15:guide>
        <p15:guide id="5" orient="horz" pos="2160">
          <p15:clr>
            <a:srgbClr val="FBAE40"/>
          </p15:clr>
        </p15:guide>
        <p15:guide id="6" orient="horz" pos="2229">
          <p15:clr>
            <a:srgbClr val="5ACBF0"/>
          </p15:clr>
        </p15:guide>
        <p15:guide id="7" pos="3840">
          <p15:clr>
            <a:srgbClr val="5ACBF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Half Tech Scan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302431"/>
            <a:ext cx="4898137" cy="1231106"/>
          </a:xfrm>
        </p:spPr>
        <p:txBody>
          <a:bodyPr wrap="square" anchor="b" anchorCtr="0">
            <a:spAutoFit/>
          </a:bodyPr>
          <a:lstStyle>
            <a:lvl1pPr>
              <a:defRPr sz="4000">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894254" cy="246221"/>
          </a:xfrm>
          <a:noFill/>
        </p:spPr>
        <p:txBody>
          <a:bodyPr wrap="square" lIns="0" tIns="0" rIns="0" bIns="0">
            <a:spAutoFit/>
          </a:bodyPr>
          <a:lstStyle>
            <a:lvl1pPr marL="0" indent="0">
              <a:spcBef>
                <a:spcPts val="0"/>
              </a:spcBef>
              <a:buNone/>
              <a:defRPr sz="1600" spc="0" baseline="0">
                <a:solidFill>
                  <a:schemeClr val="tx1"/>
                </a:solidFill>
                <a:latin typeface="+mn-lt"/>
                <a:cs typeface="Segoe Sans Display" pitchFamily="2" charset="0"/>
              </a:defRPr>
            </a:lvl1pPr>
          </a:lstStyle>
          <a:p>
            <a:pPr lvl="0"/>
            <a:r>
              <a:rPr lang="en-US"/>
              <a:t>Speaker name or subtitle</a:t>
            </a:r>
          </a:p>
        </p:txBody>
      </p:sp>
      <p:pic>
        <p:nvPicPr>
          <p:cNvPr id="6" name="Picture 5">
            <a:extLst>
              <a:ext uri="{FF2B5EF4-FFF2-40B4-BE49-F238E27FC236}">
                <a16:creationId xmlns:a16="http://schemas.microsoft.com/office/drawing/2014/main" id="{ABC8923B-7A7F-A404-F664-261AEFD5662A}"/>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096547" y="0"/>
            <a:ext cx="6095453" cy="6858000"/>
          </a:xfrm>
          <a:prstGeom prst="rect">
            <a:avLst/>
          </a:prstGeom>
        </p:spPr>
      </p:pic>
      <p:pic>
        <p:nvPicPr>
          <p:cNvPr id="4" name="Picture 3" descr="Microsoft Security">
            <a:extLst>
              <a:ext uri="{FF2B5EF4-FFF2-40B4-BE49-F238E27FC236}">
                <a16:creationId xmlns:a16="http://schemas.microsoft.com/office/drawing/2014/main" id="{078019CD-E719-4883-CA32-B314FA32FF10}"/>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bwMode="black">
          <a:xfrm>
            <a:off x="289702" y="296820"/>
            <a:ext cx="2876596" cy="868680"/>
          </a:xfrm>
          <a:prstGeom prst="rect">
            <a:avLst/>
          </a:prstGeom>
        </p:spPr>
      </p:pic>
    </p:spTree>
    <p:extLst>
      <p:ext uri="{BB962C8B-B14F-4D97-AF65-F5344CB8AC3E}">
        <p14:creationId xmlns:p14="http://schemas.microsoft.com/office/powerpoint/2010/main" val="4232195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456">
          <p15:clr>
            <a:srgbClr val="5ACBF0"/>
          </p15:clr>
        </p15:guide>
        <p15:guide id="5" orient="horz" pos="2160">
          <p15:clr>
            <a:srgbClr val="FBAE40"/>
          </p15:clr>
        </p15:guide>
        <p15:guide id="6" orient="horz" pos="2229">
          <p15:clr>
            <a:srgbClr val="5ACBF0"/>
          </p15:clr>
        </p15:guide>
        <p15:guide id="7" pos="3840">
          <p15:clr>
            <a:srgbClr val="5ACBF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Tech Scan 1">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8A38B7E-C277-EC82-55D7-6481C181A98D}"/>
              </a:ext>
              <a:ext uri="{C183D7F6-B498-43B3-948B-1728B52AA6E4}">
                <adec:decorative xmlns:adec="http://schemas.microsoft.com/office/drawing/2017/decorative" val="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bwMode="ltGray">
          <a:xfrm>
            <a:off x="2" y="1"/>
            <a:ext cx="12191998" cy="6857998"/>
          </a:xfrm>
          <a:prstGeom prst="rect">
            <a:avLst/>
          </a:prstGeom>
        </p:spPr>
      </p:pic>
      <p:sp>
        <p:nvSpPr>
          <p:cNvPr id="6" name="Rectangle 5">
            <a:extLst>
              <a:ext uri="{FF2B5EF4-FFF2-40B4-BE49-F238E27FC236}">
                <a16:creationId xmlns:a16="http://schemas.microsoft.com/office/drawing/2014/main" id="{CA38D12B-EC7B-EA1B-4057-AF9DA412C46D}"/>
              </a:ext>
              <a:ext uri="{C183D7F6-B498-43B3-948B-1728B52AA6E4}">
                <adec:decorative xmlns:adec="http://schemas.microsoft.com/office/drawing/2017/decorative" val="1"/>
              </a:ext>
            </a:extLst>
          </p:cNvPr>
          <p:cNvSpPr/>
          <p:nvPr userDrawn="1"/>
        </p:nvSpPr>
        <p:spPr bwMode="auto">
          <a:xfrm>
            <a:off x="0" y="0"/>
            <a:ext cx="5867400" cy="6858000"/>
          </a:xfrm>
          <a:prstGeom prst="rect">
            <a:avLst/>
          </a:prstGeom>
          <a:gradFill flip="none" rotWithShape="1">
            <a:gsLst>
              <a:gs pos="0">
                <a:schemeClr val="bg1">
                  <a:alpha val="50000"/>
                </a:schemeClr>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67A3AACD-E573-9F14-634A-1D5A1A0EAE10}"/>
              </a:ext>
            </a:extLst>
          </p:cNvPr>
          <p:cNvSpPr>
            <a:spLocks noGrp="1"/>
          </p:cNvSpPr>
          <p:nvPr>
            <p:ph type="title" hasCustomPrompt="1"/>
          </p:nvPr>
        </p:nvSpPr>
        <p:spPr>
          <a:xfrm>
            <a:off x="588263" y="2302431"/>
            <a:ext cx="4167887" cy="1231106"/>
          </a:xfrm>
        </p:spPr>
        <p:txBody>
          <a:bodyPr anchor="b" anchorCtr="0">
            <a:spAutoFit/>
          </a:bodyPr>
          <a:lstStyle>
            <a:lvl1pPr>
              <a:defRPr sz="4000">
                <a:solidFill>
                  <a:schemeClr val="tx1"/>
                </a:solidFill>
              </a:defRPr>
            </a:lvl1pPr>
          </a:lstStyle>
          <a:p>
            <a:r>
              <a:rPr lang="en-US"/>
              <a:t>Event name or presentation title </a:t>
            </a:r>
          </a:p>
        </p:txBody>
      </p:sp>
      <p:sp>
        <p:nvSpPr>
          <p:cNvPr id="4" name="Text Placeholder 4">
            <a:extLst>
              <a:ext uri="{FF2B5EF4-FFF2-40B4-BE49-F238E27FC236}">
                <a16:creationId xmlns:a16="http://schemas.microsoft.com/office/drawing/2014/main" id="{1AEC04C3-05AF-D886-BA04-C2B92AE1C11E}"/>
              </a:ext>
            </a:extLst>
          </p:cNvPr>
          <p:cNvSpPr>
            <a:spLocks noGrp="1"/>
          </p:cNvSpPr>
          <p:nvPr>
            <p:ph type="body" sz="quarter" idx="12" hasCustomPrompt="1"/>
          </p:nvPr>
        </p:nvSpPr>
        <p:spPr>
          <a:xfrm>
            <a:off x="582042" y="3962400"/>
            <a:ext cx="4164583" cy="246221"/>
          </a:xfrm>
          <a:noFill/>
        </p:spPr>
        <p:txBody>
          <a:bodyPr wrap="square" lIns="0" tIns="0" rIns="0" bIns="0">
            <a:spAutoFit/>
          </a:bodyPr>
          <a:lstStyle>
            <a:lvl1pPr marL="0" indent="0">
              <a:spcBef>
                <a:spcPts val="0"/>
              </a:spcBef>
              <a:buNone/>
              <a:defRPr sz="1600" spc="0" baseline="0">
                <a:solidFill>
                  <a:schemeClr val="tx1"/>
                </a:solidFill>
                <a:latin typeface="+mn-lt"/>
                <a:cs typeface="Segoe Sans Display" pitchFamily="2" charset="0"/>
              </a:defRPr>
            </a:lvl1pPr>
          </a:lstStyle>
          <a:p>
            <a:pPr lvl="0"/>
            <a:r>
              <a:rPr lang="en-US"/>
              <a:t>Speaker name or subtitle</a:t>
            </a:r>
          </a:p>
        </p:txBody>
      </p:sp>
      <p:pic>
        <p:nvPicPr>
          <p:cNvPr id="3" name="Graphic 2" descr="Microsoft Security">
            <a:extLst>
              <a:ext uri="{FF2B5EF4-FFF2-40B4-BE49-F238E27FC236}">
                <a16:creationId xmlns:a16="http://schemas.microsoft.com/office/drawing/2014/main" id="{7D107A7B-CDA6-22BC-0F0F-6907FBBCCE8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bwMode="black">
          <a:xfrm>
            <a:off x="582164" y="583123"/>
            <a:ext cx="2291715" cy="290498"/>
          </a:xfrm>
          <a:prstGeom prst="rect">
            <a:avLst/>
          </a:prstGeom>
        </p:spPr>
      </p:pic>
    </p:spTree>
    <p:extLst>
      <p:ext uri="{BB962C8B-B14F-4D97-AF65-F5344CB8AC3E}">
        <p14:creationId xmlns:p14="http://schemas.microsoft.com/office/powerpoint/2010/main" val="18102589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4" orient="horz" pos="2160">
          <p15:clr>
            <a:srgbClr val="FBAE40"/>
          </p15:clr>
        </p15:guide>
        <p15:guide id="5" pos="3000">
          <p15:clr>
            <a:srgbClr val="5ACBF0"/>
          </p15:clr>
        </p15:guide>
        <p15:guide id="6" pos="3360">
          <p15:clr>
            <a:srgbClr val="5ACBF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Tech Scan 2">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719B9D8-B411-3BC6-C1C8-1D6D457196E0}"/>
              </a:ext>
              <a:ext uri="{C183D7F6-B498-43B3-948B-1728B52AA6E4}">
                <adec:decorative xmlns:adec="http://schemas.microsoft.com/office/drawing/2017/decorative" val="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1"/>
            <a:ext cx="12192002" cy="6858000"/>
          </a:xfrm>
          <a:prstGeom prst="rect">
            <a:avLst/>
          </a:prstGeom>
        </p:spPr>
      </p:pic>
      <p:sp>
        <p:nvSpPr>
          <p:cNvPr id="2" name="Title 1">
            <a:extLst>
              <a:ext uri="{FF2B5EF4-FFF2-40B4-BE49-F238E27FC236}">
                <a16:creationId xmlns:a16="http://schemas.microsoft.com/office/drawing/2014/main" id="{8E90BD01-3D97-785B-8320-C14AF7E1EF48}"/>
              </a:ext>
            </a:extLst>
          </p:cNvPr>
          <p:cNvSpPr>
            <a:spLocks noGrp="1"/>
          </p:cNvSpPr>
          <p:nvPr>
            <p:ph type="title" hasCustomPrompt="1"/>
          </p:nvPr>
        </p:nvSpPr>
        <p:spPr>
          <a:xfrm>
            <a:off x="588263" y="2302431"/>
            <a:ext cx="4167887" cy="1231106"/>
          </a:xfrm>
        </p:spPr>
        <p:txBody>
          <a:bodyPr anchor="b" anchorCtr="0">
            <a:spAutoFit/>
          </a:bodyPr>
          <a:lstStyle>
            <a:lvl1pPr>
              <a:defRPr sz="4000">
                <a:solidFill>
                  <a:schemeClr val="tx1"/>
                </a:solidFill>
              </a:defRPr>
            </a:lvl1pPr>
          </a:lstStyle>
          <a:p>
            <a:r>
              <a:rPr lang="en-US"/>
              <a:t>Event name or presentation title </a:t>
            </a:r>
          </a:p>
        </p:txBody>
      </p:sp>
      <p:sp>
        <p:nvSpPr>
          <p:cNvPr id="4" name="Text Placeholder 4">
            <a:extLst>
              <a:ext uri="{FF2B5EF4-FFF2-40B4-BE49-F238E27FC236}">
                <a16:creationId xmlns:a16="http://schemas.microsoft.com/office/drawing/2014/main" id="{9FFEAA53-3411-D917-E9C0-67CC0580651A}"/>
              </a:ext>
            </a:extLst>
          </p:cNvPr>
          <p:cNvSpPr>
            <a:spLocks noGrp="1"/>
          </p:cNvSpPr>
          <p:nvPr>
            <p:ph type="body" sz="quarter" idx="12" hasCustomPrompt="1"/>
          </p:nvPr>
        </p:nvSpPr>
        <p:spPr>
          <a:xfrm>
            <a:off x="582042" y="3962400"/>
            <a:ext cx="4164583" cy="246221"/>
          </a:xfrm>
          <a:noFill/>
        </p:spPr>
        <p:txBody>
          <a:bodyPr wrap="square" lIns="0" tIns="0" rIns="0" bIns="0">
            <a:spAutoFit/>
          </a:bodyPr>
          <a:lstStyle>
            <a:lvl1pPr marL="0" indent="0">
              <a:spcBef>
                <a:spcPts val="0"/>
              </a:spcBef>
              <a:buNone/>
              <a:defRPr sz="1600" spc="0" baseline="0">
                <a:solidFill>
                  <a:schemeClr val="tx1"/>
                </a:solidFill>
                <a:latin typeface="+mn-lt"/>
                <a:cs typeface="Segoe Sans Display" pitchFamily="2" charset="0"/>
              </a:defRPr>
            </a:lvl1pPr>
          </a:lstStyle>
          <a:p>
            <a:pPr lvl="0"/>
            <a:r>
              <a:rPr lang="en-US"/>
              <a:t>Speaker name or subtitle</a:t>
            </a:r>
          </a:p>
        </p:txBody>
      </p:sp>
      <p:pic>
        <p:nvPicPr>
          <p:cNvPr id="3" name="Graphic 2" descr="Microsoft Security">
            <a:extLst>
              <a:ext uri="{FF2B5EF4-FFF2-40B4-BE49-F238E27FC236}">
                <a16:creationId xmlns:a16="http://schemas.microsoft.com/office/drawing/2014/main" id="{1BE3155B-A4DB-435E-6E23-55C31BDA962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bwMode="black">
          <a:xfrm>
            <a:off x="582164" y="583123"/>
            <a:ext cx="2291715" cy="290498"/>
          </a:xfrm>
          <a:prstGeom prst="rect">
            <a:avLst/>
          </a:prstGeom>
        </p:spPr>
      </p:pic>
    </p:spTree>
    <p:extLst>
      <p:ext uri="{BB962C8B-B14F-4D97-AF65-F5344CB8AC3E}">
        <p14:creationId xmlns:p14="http://schemas.microsoft.com/office/powerpoint/2010/main" val="388991689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3000">
          <p15:clr>
            <a:srgbClr val="5ACBF0"/>
          </p15:clr>
        </p15:guide>
        <p15:guide id="4" orient="horz" pos="2160">
          <p15:clr>
            <a:srgbClr val="FBAE40"/>
          </p15:clr>
        </p15:guide>
        <p15:guide id="5" pos="3360">
          <p15:clr>
            <a:srgbClr val="5ACBF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Tech Scan 3">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5F47B18-3C9F-3945-4382-2ECB20DEB78E}"/>
              </a:ext>
              <a:ext uri="{C183D7F6-B498-43B3-948B-1728B52AA6E4}">
                <adec:decorative xmlns:adec="http://schemas.microsoft.com/office/drawing/2017/decorative" val="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443777E1-4699-B986-EC57-1B6944F17DCC}"/>
              </a:ext>
              <a:ext uri="{C183D7F6-B498-43B3-948B-1728B52AA6E4}">
                <adec:decorative xmlns:adec="http://schemas.microsoft.com/office/drawing/2017/decorative" val="1"/>
              </a:ext>
            </a:extLst>
          </p:cNvPr>
          <p:cNvSpPr/>
          <p:nvPr userDrawn="1"/>
        </p:nvSpPr>
        <p:spPr bwMode="auto">
          <a:xfrm>
            <a:off x="-1" y="0"/>
            <a:ext cx="5334001" cy="6858000"/>
          </a:xfrm>
          <a:prstGeom prst="rect">
            <a:avLst/>
          </a:prstGeom>
          <a:gradFill flip="none" rotWithShape="1">
            <a:gsLst>
              <a:gs pos="0">
                <a:srgbClr val="FFFFFF">
                  <a:alpha val="50000"/>
                </a:srgbClr>
              </a:gs>
              <a:gs pos="100000">
                <a:srgbClr val="FFFFFF">
                  <a:alpha val="0"/>
                </a:srgb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42372FB5-E859-F6AA-DD14-D4083B87ECDC}"/>
              </a:ext>
            </a:extLst>
          </p:cNvPr>
          <p:cNvSpPr>
            <a:spLocks noGrp="1"/>
          </p:cNvSpPr>
          <p:nvPr>
            <p:ph type="title" hasCustomPrompt="1"/>
          </p:nvPr>
        </p:nvSpPr>
        <p:spPr>
          <a:xfrm>
            <a:off x="588263" y="2302431"/>
            <a:ext cx="4167887" cy="1231106"/>
          </a:xfrm>
        </p:spPr>
        <p:txBody>
          <a:bodyPr anchor="b" anchorCtr="0">
            <a:spAutoFit/>
          </a:bodyPr>
          <a:lstStyle>
            <a:lvl1pPr>
              <a:defRPr sz="4000">
                <a:solidFill>
                  <a:schemeClr val="tx1"/>
                </a:solidFill>
              </a:defRPr>
            </a:lvl1pPr>
          </a:lstStyle>
          <a:p>
            <a:r>
              <a:rPr lang="en-US"/>
              <a:t>Event name or presentation title </a:t>
            </a:r>
          </a:p>
        </p:txBody>
      </p:sp>
      <p:sp>
        <p:nvSpPr>
          <p:cNvPr id="4" name="Text Placeholder 4">
            <a:extLst>
              <a:ext uri="{FF2B5EF4-FFF2-40B4-BE49-F238E27FC236}">
                <a16:creationId xmlns:a16="http://schemas.microsoft.com/office/drawing/2014/main" id="{FD837864-D70E-678B-2209-B7AE9D3C55CE}"/>
              </a:ext>
            </a:extLst>
          </p:cNvPr>
          <p:cNvSpPr>
            <a:spLocks noGrp="1"/>
          </p:cNvSpPr>
          <p:nvPr>
            <p:ph type="body" sz="quarter" idx="12" hasCustomPrompt="1"/>
          </p:nvPr>
        </p:nvSpPr>
        <p:spPr>
          <a:xfrm>
            <a:off x="582042" y="3962400"/>
            <a:ext cx="4164583" cy="246221"/>
          </a:xfrm>
          <a:noFill/>
        </p:spPr>
        <p:txBody>
          <a:bodyPr wrap="square" lIns="0" tIns="0" rIns="0" bIns="0">
            <a:spAutoFit/>
          </a:bodyPr>
          <a:lstStyle>
            <a:lvl1pPr marL="0" indent="0">
              <a:spcBef>
                <a:spcPts val="0"/>
              </a:spcBef>
              <a:buNone/>
              <a:defRPr sz="1600" spc="0" baseline="0">
                <a:solidFill>
                  <a:schemeClr val="tx1"/>
                </a:solidFill>
                <a:latin typeface="+mn-lt"/>
                <a:cs typeface="Segoe Sans Display" pitchFamily="2" charset="0"/>
              </a:defRPr>
            </a:lvl1pPr>
          </a:lstStyle>
          <a:p>
            <a:pPr lvl="0"/>
            <a:r>
              <a:rPr lang="en-US"/>
              <a:t>Speaker name or subtitle</a:t>
            </a:r>
          </a:p>
        </p:txBody>
      </p:sp>
      <p:pic>
        <p:nvPicPr>
          <p:cNvPr id="3" name="Graphic 2" descr="Microsoft Security">
            <a:extLst>
              <a:ext uri="{FF2B5EF4-FFF2-40B4-BE49-F238E27FC236}">
                <a16:creationId xmlns:a16="http://schemas.microsoft.com/office/drawing/2014/main" id="{6BA899B3-8491-96A9-FF00-284B3D4EC2C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bwMode="black">
          <a:xfrm>
            <a:off x="582164" y="583123"/>
            <a:ext cx="2291715" cy="290498"/>
          </a:xfrm>
          <a:prstGeom prst="rect">
            <a:avLst/>
          </a:prstGeom>
        </p:spPr>
      </p:pic>
    </p:spTree>
    <p:extLst>
      <p:ext uri="{BB962C8B-B14F-4D97-AF65-F5344CB8AC3E}">
        <p14:creationId xmlns:p14="http://schemas.microsoft.com/office/powerpoint/2010/main" val="94211482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3000">
          <p15:clr>
            <a:srgbClr val="5ACBF0"/>
          </p15:clr>
        </p15:guide>
        <p15:guide id="4" orient="horz" pos="2160">
          <p15:clr>
            <a:srgbClr val="FBAE40"/>
          </p15:clr>
        </p15:guide>
        <p15:guide id="5" pos="3360">
          <p15:clr>
            <a:srgbClr val="5ACBF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Tech Scan 4">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F48BB96-7264-9530-CDE0-CFBAECEB0F30}"/>
              </a:ext>
              <a:ext uri="{C183D7F6-B498-43B3-948B-1728B52AA6E4}">
                <adec:decorative xmlns:adec="http://schemas.microsoft.com/office/drawing/2017/decorative" val="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bwMode="ltGray">
          <a:xfrm>
            <a:off x="0" y="0"/>
            <a:ext cx="12192000" cy="6858000"/>
          </a:xfrm>
          <a:prstGeom prst="rect">
            <a:avLst/>
          </a:prstGeom>
        </p:spPr>
      </p:pic>
      <p:sp>
        <p:nvSpPr>
          <p:cNvPr id="5" name="Rectangle 4">
            <a:extLst>
              <a:ext uri="{FF2B5EF4-FFF2-40B4-BE49-F238E27FC236}">
                <a16:creationId xmlns:a16="http://schemas.microsoft.com/office/drawing/2014/main" id="{537C7AC9-1320-B560-2729-19A72498C24F}"/>
              </a:ext>
              <a:ext uri="{C183D7F6-B498-43B3-948B-1728B52AA6E4}">
                <adec:decorative xmlns:adec="http://schemas.microsoft.com/office/drawing/2017/decorative" val="1"/>
              </a:ext>
            </a:extLst>
          </p:cNvPr>
          <p:cNvSpPr/>
          <p:nvPr userDrawn="1"/>
        </p:nvSpPr>
        <p:spPr bwMode="auto">
          <a:xfrm>
            <a:off x="-1" y="0"/>
            <a:ext cx="5334001" cy="6858000"/>
          </a:xfrm>
          <a:prstGeom prst="rect">
            <a:avLst/>
          </a:prstGeom>
          <a:gradFill flip="none" rotWithShape="1">
            <a:gsLst>
              <a:gs pos="0">
                <a:srgbClr val="FFFFFF">
                  <a:alpha val="50000"/>
                </a:srgbClr>
              </a:gs>
              <a:gs pos="100000">
                <a:srgbClr val="FFFFFF">
                  <a:alpha val="0"/>
                </a:srgb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85A7AC5C-D3D1-7CD0-058A-BF0F18A5CA32}"/>
              </a:ext>
            </a:extLst>
          </p:cNvPr>
          <p:cNvSpPr>
            <a:spLocks noGrp="1"/>
          </p:cNvSpPr>
          <p:nvPr>
            <p:ph type="title" hasCustomPrompt="1"/>
          </p:nvPr>
        </p:nvSpPr>
        <p:spPr>
          <a:xfrm>
            <a:off x="588263" y="2302431"/>
            <a:ext cx="4167887" cy="1231106"/>
          </a:xfrm>
        </p:spPr>
        <p:txBody>
          <a:bodyPr anchor="b" anchorCtr="0">
            <a:spAutoFit/>
          </a:bodyPr>
          <a:lstStyle>
            <a:lvl1pPr>
              <a:defRPr sz="4000">
                <a:solidFill>
                  <a:schemeClr val="tx1"/>
                </a:solidFill>
              </a:defRPr>
            </a:lvl1pPr>
          </a:lstStyle>
          <a:p>
            <a:r>
              <a:rPr lang="en-US"/>
              <a:t>Event name or presentation title </a:t>
            </a:r>
          </a:p>
        </p:txBody>
      </p:sp>
      <p:sp>
        <p:nvSpPr>
          <p:cNvPr id="4" name="Text Placeholder 4">
            <a:extLst>
              <a:ext uri="{FF2B5EF4-FFF2-40B4-BE49-F238E27FC236}">
                <a16:creationId xmlns:a16="http://schemas.microsoft.com/office/drawing/2014/main" id="{248213E6-EE22-FC5F-7A29-7005DFDA6702}"/>
              </a:ext>
            </a:extLst>
          </p:cNvPr>
          <p:cNvSpPr>
            <a:spLocks noGrp="1"/>
          </p:cNvSpPr>
          <p:nvPr>
            <p:ph type="body" sz="quarter" idx="12" hasCustomPrompt="1"/>
          </p:nvPr>
        </p:nvSpPr>
        <p:spPr>
          <a:xfrm>
            <a:off x="582042" y="3962400"/>
            <a:ext cx="4164583" cy="246221"/>
          </a:xfrm>
          <a:noFill/>
        </p:spPr>
        <p:txBody>
          <a:bodyPr wrap="square" lIns="0" tIns="0" rIns="0" bIns="0">
            <a:spAutoFit/>
          </a:bodyPr>
          <a:lstStyle>
            <a:lvl1pPr marL="0" indent="0">
              <a:spcBef>
                <a:spcPts val="0"/>
              </a:spcBef>
              <a:buNone/>
              <a:defRPr sz="1600" spc="0" baseline="0">
                <a:solidFill>
                  <a:schemeClr val="tx1"/>
                </a:solidFill>
                <a:latin typeface="+mn-lt"/>
                <a:cs typeface="Segoe Sans Display" pitchFamily="2" charset="0"/>
              </a:defRPr>
            </a:lvl1pPr>
          </a:lstStyle>
          <a:p>
            <a:pPr lvl="0"/>
            <a:r>
              <a:rPr lang="en-US"/>
              <a:t>Speaker name or subtitle</a:t>
            </a:r>
          </a:p>
        </p:txBody>
      </p:sp>
      <p:pic>
        <p:nvPicPr>
          <p:cNvPr id="3" name="Graphic 2" descr="Microsoft Security">
            <a:extLst>
              <a:ext uri="{FF2B5EF4-FFF2-40B4-BE49-F238E27FC236}">
                <a16:creationId xmlns:a16="http://schemas.microsoft.com/office/drawing/2014/main" id="{72EC0010-45A7-C133-D28C-19A2C230732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bwMode="black">
          <a:xfrm>
            <a:off x="582164" y="583123"/>
            <a:ext cx="2291715" cy="290498"/>
          </a:xfrm>
          <a:prstGeom prst="rect">
            <a:avLst/>
          </a:prstGeom>
        </p:spPr>
      </p:pic>
    </p:spTree>
    <p:extLst>
      <p:ext uri="{BB962C8B-B14F-4D97-AF65-F5344CB8AC3E}">
        <p14:creationId xmlns:p14="http://schemas.microsoft.com/office/powerpoint/2010/main" val="12432459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3000">
          <p15:clr>
            <a:srgbClr val="5ACBF0"/>
          </p15:clr>
        </p15:guide>
        <p15:guide id="4" orient="horz" pos="2160">
          <p15:clr>
            <a:srgbClr val="FBAE40"/>
          </p15:clr>
        </p15:guide>
        <p15:guide id="5" pos="3360">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CD517-04A2-6CDC-927E-AA52C1061A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MX"/>
          </a:p>
        </p:txBody>
      </p:sp>
      <p:sp>
        <p:nvSpPr>
          <p:cNvPr id="3" name="Text Placeholder 2">
            <a:extLst>
              <a:ext uri="{FF2B5EF4-FFF2-40B4-BE49-F238E27FC236}">
                <a16:creationId xmlns:a16="http://schemas.microsoft.com/office/drawing/2014/main" id="{95635F43-DA72-89BA-5504-CA924692629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CCD75DC-1E61-04BD-50AF-29CF8E4C9D94}"/>
              </a:ext>
            </a:extLst>
          </p:cNvPr>
          <p:cNvSpPr>
            <a:spLocks noGrp="1"/>
          </p:cNvSpPr>
          <p:nvPr>
            <p:ph type="dt" sz="half" idx="10"/>
          </p:nvPr>
        </p:nvSpPr>
        <p:spPr/>
        <p:txBody>
          <a:bodyPr/>
          <a:lstStyle/>
          <a:p>
            <a:fld id="{F26CA7E7-7B00-B243-9630-91197CC7738A}" type="datetimeFigureOut">
              <a:rPr lang="en-MX" smtClean="0"/>
              <a:t>04/03/2026</a:t>
            </a:fld>
            <a:endParaRPr lang="en-MX"/>
          </a:p>
        </p:txBody>
      </p:sp>
      <p:sp>
        <p:nvSpPr>
          <p:cNvPr id="5" name="Footer Placeholder 4">
            <a:extLst>
              <a:ext uri="{FF2B5EF4-FFF2-40B4-BE49-F238E27FC236}">
                <a16:creationId xmlns:a16="http://schemas.microsoft.com/office/drawing/2014/main" id="{66DC8F7B-B4F8-08A7-F9A7-F990BB20E351}"/>
              </a:ext>
            </a:extLst>
          </p:cNvPr>
          <p:cNvSpPr>
            <a:spLocks noGrp="1"/>
          </p:cNvSpPr>
          <p:nvPr>
            <p:ph type="ftr" sz="quarter" idx="11"/>
          </p:nvPr>
        </p:nvSpPr>
        <p:spPr/>
        <p:txBody>
          <a:bodyPr/>
          <a:lstStyle/>
          <a:p>
            <a:endParaRPr lang="en-MX"/>
          </a:p>
        </p:txBody>
      </p:sp>
      <p:sp>
        <p:nvSpPr>
          <p:cNvPr id="6" name="Slide Number Placeholder 5">
            <a:extLst>
              <a:ext uri="{FF2B5EF4-FFF2-40B4-BE49-F238E27FC236}">
                <a16:creationId xmlns:a16="http://schemas.microsoft.com/office/drawing/2014/main" id="{C05C29EB-149E-44C2-F530-2733016AE3EB}"/>
              </a:ext>
            </a:extLst>
          </p:cNvPr>
          <p:cNvSpPr>
            <a:spLocks noGrp="1"/>
          </p:cNvSpPr>
          <p:nvPr>
            <p:ph type="sldNum" sz="quarter" idx="12"/>
          </p:nvPr>
        </p:nvSpPr>
        <p:spPr/>
        <p:txBody>
          <a:bodyPr/>
          <a:lstStyle/>
          <a:p>
            <a:fld id="{5429F3BC-9D7A-2648-BEC3-9233432AB2B6}" type="slidenum">
              <a:rPr lang="en-MX" smtClean="0"/>
              <a:t>‹#›</a:t>
            </a:fld>
            <a:endParaRPr lang="en-MX"/>
          </a:p>
        </p:txBody>
      </p:sp>
    </p:spTree>
    <p:extLst>
      <p:ext uri="{BB962C8B-B14F-4D97-AF65-F5344CB8AC3E}">
        <p14:creationId xmlns:p14="http://schemas.microsoft.com/office/powerpoint/2010/main" val="11189728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Tech Scan 5">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CA04DD2-8161-CEFE-E805-16FD5E2B5951}"/>
              </a:ext>
              <a:ext uri="{C183D7F6-B498-43B3-948B-1728B52AA6E4}">
                <adec:decorative xmlns:adec="http://schemas.microsoft.com/office/drawing/2017/decorative" val="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0"/>
            <a:ext cx="12192002" cy="6858000"/>
          </a:xfrm>
          <a:prstGeom prst="rect">
            <a:avLst/>
          </a:prstGeom>
        </p:spPr>
      </p:pic>
      <p:sp>
        <p:nvSpPr>
          <p:cNvPr id="5" name="Rectangle 4">
            <a:extLst>
              <a:ext uri="{FF2B5EF4-FFF2-40B4-BE49-F238E27FC236}">
                <a16:creationId xmlns:a16="http://schemas.microsoft.com/office/drawing/2014/main" id="{37758876-CBC5-2CC7-B64B-7A0BE54262C4}"/>
              </a:ext>
              <a:ext uri="{C183D7F6-B498-43B3-948B-1728B52AA6E4}">
                <adec:decorative xmlns:adec="http://schemas.microsoft.com/office/drawing/2017/decorative" val="1"/>
              </a:ext>
            </a:extLst>
          </p:cNvPr>
          <p:cNvSpPr/>
          <p:nvPr userDrawn="1"/>
        </p:nvSpPr>
        <p:spPr bwMode="auto">
          <a:xfrm>
            <a:off x="-1" y="0"/>
            <a:ext cx="5334001" cy="6858000"/>
          </a:xfrm>
          <a:prstGeom prst="rect">
            <a:avLst/>
          </a:prstGeom>
          <a:gradFill flip="none" rotWithShape="1">
            <a:gsLst>
              <a:gs pos="0">
                <a:srgbClr val="FFFFFF">
                  <a:alpha val="60000"/>
                </a:srgbClr>
              </a:gs>
              <a:gs pos="100000">
                <a:srgbClr val="FFFFFF">
                  <a:alpha val="0"/>
                </a:srgb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9E493527-788F-A6FD-FF51-C35F691FCA9E}"/>
              </a:ext>
            </a:extLst>
          </p:cNvPr>
          <p:cNvSpPr>
            <a:spLocks noGrp="1"/>
          </p:cNvSpPr>
          <p:nvPr>
            <p:ph type="title" hasCustomPrompt="1"/>
          </p:nvPr>
        </p:nvSpPr>
        <p:spPr>
          <a:xfrm>
            <a:off x="588263" y="2302431"/>
            <a:ext cx="4167887" cy="1231106"/>
          </a:xfrm>
        </p:spPr>
        <p:txBody>
          <a:bodyPr anchor="b" anchorCtr="0">
            <a:spAutoFit/>
          </a:bodyPr>
          <a:lstStyle>
            <a:lvl1pPr>
              <a:defRPr sz="4000">
                <a:solidFill>
                  <a:schemeClr val="tx1"/>
                </a:solidFill>
              </a:defRPr>
            </a:lvl1pPr>
          </a:lstStyle>
          <a:p>
            <a:r>
              <a:rPr lang="en-US"/>
              <a:t>Event name or presentation title </a:t>
            </a:r>
          </a:p>
        </p:txBody>
      </p:sp>
      <p:sp>
        <p:nvSpPr>
          <p:cNvPr id="4" name="Text Placeholder 4">
            <a:extLst>
              <a:ext uri="{FF2B5EF4-FFF2-40B4-BE49-F238E27FC236}">
                <a16:creationId xmlns:a16="http://schemas.microsoft.com/office/drawing/2014/main" id="{67DE02AD-BF56-503B-C72F-C737C69FD2C8}"/>
              </a:ext>
            </a:extLst>
          </p:cNvPr>
          <p:cNvSpPr>
            <a:spLocks noGrp="1"/>
          </p:cNvSpPr>
          <p:nvPr>
            <p:ph type="body" sz="quarter" idx="12" hasCustomPrompt="1"/>
          </p:nvPr>
        </p:nvSpPr>
        <p:spPr>
          <a:xfrm>
            <a:off x="582042" y="3962400"/>
            <a:ext cx="4164583" cy="246221"/>
          </a:xfrm>
          <a:noFill/>
        </p:spPr>
        <p:txBody>
          <a:bodyPr wrap="square" lIns="0" tIns="0" rIns="0" bIns="0">
            <a:spAutoFit/>
          </a:bodyPr>
          <a:lstStyle>
            <a:lvl1pPr marL="0" indent="0">
              <a:spcBef>
                <a:spcPts val="0"/>
              </a:spcBef>
              <a:buNone/>
              <a:defRPr sz="1600" spc="0" baseline="0">
                <a:solidFill>
                  <a:schemeClr val="tx1"/>
                </a:solidFill>
                <a:latin typeface="+mn-lt"/>
                <a:cs typeface="Segoe Sans Display" pitchFamily="2" charset="0"/>
              </a:defRPr>
            </a:lvl1pPr>
          </a:lstStyle>
          <a:p>
            <a:pPr lvl="0"/>
            <a:r>
              <a:rPr lang="en-US"/>
              <a:t>Speaker name or subtitle</a:t>
            </a:r>
          </a:p>
        </p:txBody>
      </p:sp>
      <p:pic>
        <p:nvPicPr>
          <p:cNvPr id="3" name="Graphic 2" descr="Microsoft Security">
            <a:extLst>
              <a:ext uri="{FF2B5EF4-FFF2-40B4-BE49-F238E27FC236}">
                <a16:creationId xmlns:a16="http://schemas.microsoft.com/office/drawing/2014/main" id="{7CD92627-BCCD-EC35-AFDC-9C9A6010DB5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bwMode="black">
          <a:xfrm>
            <a:off x="582164" y="583123"/>
            <a:ext cx="2291715" cy="290498"/>
          </a:xfrm>
          <a:prstGeom prst="rect">
            <a:avLst/>
          </a:prstGeom>
        </p:spPr>
      </p:pic>
    </p:spTree>
    <p:extLst>
      <p:ext uri="{BB962C8B-B14F-4D97-AF65-F5344CB8AC3E}">
        <p14:creationId xmlns:p14="http://schemas.microsoft.com/office/powerpoint/2010/main" val="386176524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3000">
          <p15:clr>
            <a:srgbClr val="5ACBF0"/>
          </p15:clr>
        </p15:guide>
        <p15:guide id="4" orient="horz" pos="2160">
          <p15:clr>
            <a:srgbClr val="FBAE40"/>
          </p15:clr>
        </p15:guide>
        <p15:guide id="5" pos="3360">
          <p15:clr>
            <a:srgbClr val="5ACBF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itle Slide Dark">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18223"/>
            <a:ext cx="9144000" cy="615553"/>
          </a:xfrm>
          <a:noFill/>
        </p:spPr>
        <p:txBody>
          <a:bodyPr lIns="0" tIns="0" rIns="0" bIns="0" anchor="b" anchorCtr="0">
            <a:spAutoFit/>
          </a:bodyPr>
          <a:lstStyle>
            <a:lvl1pPr>
              <a:defRPr sz="4000" spc="-50" baseline="0">
                <a:solidFill>
                  <a:schemeClr val="tx1"/>
                </a:solidFill>
                <a:latin typeface="+mj-lt"/>
                <a:cs typeface="Segoe Sans Display" pitchFamily="2"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246221"/>
          </a:xfrm>
          <a:noFill/>
        </p:spPr>
        <p:txBody>
          <a:bodyPr wrap="square" lIns="0" tIns="0" rIns="0" bIns="0">
            <a:spAutoFit/>
          </a:bodyPr>
          <a:lstStyle>
            <a:lvl1pPr marL="0" indent="0">
              <a:spcBef>
                <a:spcPts val="0"/>
              </a:spcBef>
              <a:buNone/>
              <a:defRPr sz="1600" spc="0" baseline="0">
                <a:solidFill>
                  <a:schemeClr val="tx1"/>
                </a:solidFill>
                <a:latin typeface="+mn-lt"/>
                <a:cs typeface="Segoe Sans Display" pitchFamily="2" charset="0"/>
              </a:defRPr>
            </a:lvl1pPr>
          </a:lstStyle>
          <a:p>
            <a:pPr lvl="0"/>
            <a:r>
              <a:rPr lang="en-US"/>
              <a:t>Speaker name or subtitle text</a:t>
            </a:r>
          </a:p>
        </p:txBody>
      </p:sp>
      <p:pic>
        <p:nvPicPr>
          <p:cNvPr id="4" name="Picture 3" descr="Microsoft Security">
            <a:extLst>
              <a:ext uri="{FF2B5EF4-FFF2-40B4-BE49-F238E27FC236}">
                <a16:creationId xmlns:a16="http://schemas.microsoft.com/office/drawing/2014/main" id="{97141C24-5E27-2F3B-12B4-814CC0DA5D0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bwMode="black">
          <a:xfrm>
            <a:off x="289702" y="296820"/>
            <a:ext cx="2876596" cy="868680"/>
          </a:xfrm>
          <a:prstGeom prst="rect">
            <a:avLst/>
          </a:prstGeom>
        </p:spPr>
      </p:pic>
    </p:spTree>
    <p:extLst>
      <p:ext uri="{BB962C8B-B14F-4D97-AF65-F5344CB8AC3E}">
        <p14:creationId xmlns:p14="http://schemas.microsoft.com/office/powerpoint/2010/main" val="392490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Photo Full Bleed">
    <p:spTree>
      <p:nvGrpSpPr>
        <p:cNvPr id="1" name=""/>
        <p:cNvGrpSpPr/>
        <p:nvPr/>
      </p:nvGrpSpPr>
      <p:grpSpPr>
        <a:xfrm>
          <a:off x="0" y="0"/>
          <a:ext cx="0" cy="0"/>
          <a:chOff x="0" y="0"/>
          <a:chExt cx="0" cy="0"/>
        </a:xfrm>
      </p:grpSpPr>
      <p:sp>
        <p:nvSpPr>
          <p:cNvPr id="2" name="Picture Placeholder 7">
            <a:extLst>
              <a:ext uri="{FF2B5EF4-FFF2-40B4-BE49-F238E27FC236}">
                <a16:creationId xmlns:a16="http://schemas.microsoft.com/office/drawing/2014/main" id="{D72F4F47-D990-0696-0A43-94AD105A5EFE}"/>
              </a:ext>
              <a:ext uri="{C183D7F6-B498-43B3-948B-1728B52AA6E4}">
                <adec:decorative xmlns:adec="http://schemas.microsoft.com/office/drawing/2017/decorative" val="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Rectangle 2">
            <a:extLst>
              <a:ext uri="{FF2B5EF4-FFF2-40B4-BE49-F238E27FC236}">
                <a16:creationId xmlns:a16="http://schemas.microsoft.com/office/drawing/2014/main" id="{4A97C34D-6499-E383-F680-0F34EF3CBF58}"/>
              </a:ext>
              <a:ext uri="{C183D7F6-B498-43B3-948B-1728B52AA6E4}">
                <adec:decorative xmlns:adec="http://schemas.microsoft.com/office/drawing/2017/decorative" val="1"/>
              </a:ext>
            </a:extLst>
          </p:cNvPr>
          <p:cNvSpPr/>
          <p:nvPr userDrawn="1"/>
        </p:nvSpPr>
        <p:spPr bwMode="auto">
          <a:xfrm>
            <a:off x="0" y="0"/>
            <a:ext cx="12192000" cy="6858000"/>
          </a:xfrm>
          <a:prstGeom prst="rect">
            <a:avLst/>
          </a:prstGeom>
          <a:solidFill>
            <a:srgbClr val="000000">
              <a:alpha val="30000"/>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9" name="Title 1"/>
          <p:cNvSpPr>
            <a:spLocks noGrp="1"/>
          </p:cNvSpPr>
          <p:nvPr>
            <p:ph type="title" hasCustomPrompt="1"/>
          </p:nvPr>
        </p:nvSpPr>
        <p:spPr>
          <a:xfrm>
            <a:off x="584200" y="2918223"/>
            <a:ext cx="9144000" cy="615553"/>
          </a:xfrm>
          <a:noFill/>
        </p:spPr>
        <p:txBody>
          <a:bodyPr lIns="0" tIns="0" rIns="0" bIns="0" anchor="b" anchorCtr="0">
            <a:spAutoFit/>
          </a:bodyPr>
          <a:lstStyle>
            <a:lvl1pPr>
              <a:defRPr sz="4000" spc="-50" baseline="0">
                <a:solidFill>
                  <a:schemeClr val="tx1"/>
                </a:solidFill>
                <a:latin typeface="+mj-lt"/>
                <a:cs typeface="Segoe Sans Display" pitchFamily="2"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246221"/>
          </a:xfrm>
          <a:noFill/>
        </p:spPr>
        <p:txBody>
          <a:bodyPr wrap="square" lIns="0" tIns="0" rIns="0" bIns="0">
            <a:spAutoFit/>
          </a:bodyPr>
          <a:lstStyle>
            <a:lvl1pPr marL="0" indent="0">
              <a:spcBef>
                <a:spcPts val="0"/>
              </a:spcBef>
              <a:buNone/>
              <a:defRPr sz="1600" spc="0" baseline="0">
                <a:solidFill>
                  <a:schemeClr val="tx1"/>
                </a:solidFill>
                <a:latin typeface="+mn-lt"/>
                <a:cs typeface="Segoe Sans Display" pitchFamily="2" charset="0"/>
              </a:defRPr>
            </a:lvl1pPr>
          </a:lstStyle>
          <a:p>
            <a:pPr lvl="0"/>
            <a:r>
              <a:rPr lang="en-US"/>
              <a:t>Speaker name or subtitle text</a:t>
            </a:r>
          </a:p>
        </p:txBody>
      </p:sp>
      <p:pic>
        <p:nvPicPr>
          <p:cNvPr id="4" name="Picture 3" descr="Microsoft Security">
            <a:extLst>
              <a:ext uri="{FF2B5EF4-FFF2-40B4-BE49-F238E27FC236}">
                <a16:creationId xmlns:a16="http://schemas.microsoft.com/office/drawing/2014/main" id="{97141C24-5E27-2F3B-12B4-814CC0DA5D0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bwMode="black">
          <a:xfrm>
            <a:off x="289702" y="296820"/>
            <a:ext cx="2876596" cy="868680"/>
          </a:xfrm>
          <a:prstGeom prst="rect">
            <a:avLst/>
          </a:prstGeom>
        </p:spPr>
      </p:pic>
    </p:spTree>
    <p:extLst>
      <p:ext uri="{BB962C8B-B14F-4D97-AF65-F5344CB8AC3E}">
        <p14:creationId xmlns:p14="http://schemas.microsoft.com/office/powerpoint/2010/main" val="903255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32">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One Column 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1489639"/>
          </a:xfrm>
        </p:spPr>
        <p:txBody>
          <a:bodyPr/>
          <a:lstStyle>
            <a:lvl1pPr>
              <a:defRPr sz="20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69746174"/>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One Column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0"/>
            <a:ext cx="11018520" cy="1489639"/>
          </a:xfrm>
        </p:spPr>
        <p:txBody>
          <a:bodyPr wrap="square">
            <a:spAutoFit/>
          </a:bodyPr>
          <a:lstStyle>
            <a:lvl1pPr marL="0" indent="0">
              <a:buNone/>
              <a:defRPr sz="2000"/>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07659751"/>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1489639"/>
          </a:xfrm>
        </p:spPr>
        <p:txBody>
          <a:bodyPr/>
          <a:lstStyle>
            <a:lvl1pPr>
              <a:defRPr sz="20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1489639"/>
          </a:xfrm>
        </p:spPr>
        <p:txBody>
          <a:bodyPr/>
          <a:lstStyle>
            <a:lvl1pPr>
              <a:defRPr sz="20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574473"/>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489639"/>
          </a:xfrm>
        </p:spPr>
        <p:txBody>
          <a:bodyPr wrap="square">
            <a:spAutoFit/>
          </a:bodyPr>
          <a:lstStyle>
            <a:lvl1pPr marL="0" indent="0">
              <a:spcBef>
                <a:spcPts val="1224"/>
              </a:spcBef>
              <a:buClr>
                <a:schemeClr val="tx1"/>
              </a:buClr>
              <a:buFont typeface="Wingdings" panose="05000000000000000000" pitchFamily="2" charset="2"/>
              <a:buNone/>
              <a:defRPr sz="2000" b="0">
                <a:latin typeface="Segoe Sans Display" pitchFamily="2" charset="0"/>
                <a:cs typeface="Segoe Sans Display" pitchFamily="2"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489639"/>
          </a:xfrm>
        </p:spPr>
        <p:txBody>
          <a:bodyPr wrap="square">
            <a:spAutoFit/>
          </a:bodyPr>
          <a:lstStyle>
            <a:lvl1pPr marL="0" indent="0">
              <a:spcBef>
                <a:spcPts val="1224"/>
              </a:spcBef>
              <a:buClr>
                <a:schemeClr val="tx1"/>
              </a:buClr>
              <a:buFont typeface="Wingdings" panose="05000000000000000000" pitchFamily="2" charset="2"/>
              <a:buNone/>
              <a:defRPr sz="2000" b="0">
                <a:latin typeface="Segoe Sans Display" pitchFamily="2" charset="0"/>
                <a:cs typeface="Segoe Sans Display" pitchFamily="2"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07315934"/>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wo Column Bulleted Tex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584200" y="1436688"/>
            <a:ext cx="5219700" cy="307777"/>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98E90344-0294-48E2-AAF0-601BB99500E7}"/>
              </a:ext>
            </a:extLst>
          </p:cNvPr>
          <p:cNvSpPr>
            <a:spLocks noGrp="1"/>
          </p:cNvSpPr>
          <p:nvPr>
            <p:ph type="body" sz="quarter" idx="14"/>
          </p:nvPr>
        </p:nvSpPr>
        <p:spPr>
          <a:xfrm>
            <a:off x="584200" y="2084388"/>
            <a:ext cx="5219700" cy="1489639"/>
          </a:xfrm>
        </p:spPr>
        <p:txBody>
          <a:bodyPr>
            <a:spAutoFit/>
          </a:bodyPr>
          <a:lstStyle>
            <a:lvl1pPr marL="171450" indent="-171450">
              <a:defRPr lang="en-US" sz="2000" dirty="0"/>
            </a:lvl1pPr>
            <a:lvl2pPr marL="342900" indent="-171450">
              <a:defRPr lang="en-US" dirty="0"/>
            </a:lvl2pPr>
            <a:lvl3pPr marL="514350" indent="-171450">
              <a:defRPr lang="en-US" dirty="0"/>
            </a:lvl3pPr>
            <a:lvl4pPr marL="666750" indent="-152400">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1">
            <a:extLst>
              <a:ext uri="{FF2B5EF4-FFF2-40B4-BE49-F238E27FC236}">
                <a16:creationId xmlns:a16="http://schemas.microsoft.com/office/drawing/2014/main" id="{B4F729D4-B1F1-45F2-A06A-40234B19C883}"/>
              </a:ext>
            </a:extLst>
          </p:cNvPr>
          <p:cNvSpPr>
            <a:spLocks noGrp="1"/>
          </p:cNvSpPr>
          <p:nvPr>
            <p:ph type="body" sz="quarter" idx="17"/>
          </p:nvPr>
        </p:nvSpPr>
        <p:spPr>
          <a:xfrm>
            <a:off x="6397625" y="1436688"/>
            <a:ext cx="5219700" cy="307777"/>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D1F896FB-325C-4849-B372-8DF0D6C0562C}"/>
              </a:ext>
            </a:extLst>
          </p:cNvPr>
          <p:cNvSpPr>
            <a:spLocks noGrp="1"/>
          </p:cNvSpPr>
          <p:nvPr>
            <p:ph type="body" sz="quarter" idx="15"/>
          </p:nvPr>
        </p:nvSpPr>
        <p:spPr>
          <a:xfrm>
            <a:off x="6397625" y="2084388"/>
            <a:ext cx="5219700" cy="1489639"/>
          </a:xfrm>
        </p:spPr>
        <p:txBody>
          <a:bodyPr>
            <a:spAutoFit/>
          </a:bodyPr>
          <a:lstStyle>
            <a:lvl1pPr marL="171450" indent="-171450">
              <a:defRPr lang="en-US" sz="2000" dirty="0"/>
            </a:lvl1pPr>
            <a:lvl2pPr marL="342900" indent="-171450">
              <a:defRPr lang="en-US" dirty="0"/>
            </a:lvl2pPr>
            <a:lvl3pPr marL="514350" indent="-171450">
              <a:defRPr lang="en-US" dirty="0"/>
            </a:lvl3pPr>
            <a:lvl4pPr marL="685800" indent="-136525">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68091304"/>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wo Column Non-Bulleted Tex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584200" y="1436688"/>
            <a:ext cx="5219700" cy="307777"/>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588963" y="2081212"/>
            <a:ext cx="5214937" cy="1489639"/>
          </a:xfrm>
        </p:spPr>
        <p:txBody>
          <a:bodyPr/>
          <a:lstStyle>
            <a:lvl1pPr marL="0" indent="0">
              <a:buNone/>
              <a:defRPr sz="2000"/>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6397625" y="1436688"/>
            <a:ext cx="5219700" cy="307777"/>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6394451" y="2081212"/>
            <a:ext cx="5214937" cy="1489639"/>
          </a:xfrm>
        </p:spPr>
        <p:txBody>
          <a:bodyPr/>
          <a:lstStyle>
            <a:lvl1pPr marL="0" indent="0">
              <a:buNone/>
              <a:defRPr sz="2000"/>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04437491"/>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hree Column Bulleted Text with Subhead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585217" y="1438275"/>
            <a:ext cx="3264408"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585217" y="2390775"/>
            <a:ext cx="3264408" cy="1760482"/>
          </a:xfrm>
        </p:spPr>
        <p:txBody>
          <a:bodyPr wrap="square">
            <a:spAutoFit/>
          </a:bodyPr>
          <a:lstStyle>
            <a:lvl1pPr marL="176213" indent="-176213">
              <a:defRPr lang="en-US" sz="2000" dirty="0"/>
            </a:lvl1pPr>
            <a:lvl2pPr marL="322263" indent="-150813">
              <a:defRPr lang="en-US" sz="1800" dirty="0"/>
            </a:lvl2pPr>
            <a:lvl3pPr marL="466725" indent="-138113">
              <a:defRPr lang="en-US" dirty="0"/>
            </a:lvl3pPr>
            <a:lvl4pPr marL="595313" indent="-128588">
              <a:defRPr lang="en-US" dirty="0"/>
            </a:lvl4pPr>
            <a:lvl5pPr marL="731838" indent="-1222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4463796" y="1438275"/>
            <a:ext cx="3264408"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4463796" y="238413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8342375" y="1438275"/>
            <a:ext cx="3264408"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8342375" y="239077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1172485"/>
      </p:ext>
    </p:extLst>
  </p:cSld>
  <p:clrMapOvr>
    <a:masterClrMapping/>
  </p:clrMapOvr>
  <p:transition>
    <p:fade/>
  </p:transition>
  <p:extLst>
    <p:ext uri="{DCECCB84-F9BA-43D5-87BE-67443E8EF086}">
      <p15:sldGuideLst xmlns:p15="http://schemas.microsoft.com/office/powerpoint/2012/main">
        <p15:guide id="3" orient="horz" pos="1506">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50C36-C688-7E36-DA2E-FFA0857AE2BA}"/>
              </a:ext>
            </a:extLst>
          </p:cNvPr>
          <p:cNvSpPr>
            <a:spLocks noGrp="1"/>
          </p:cNvSpPr>
          <p:nvPr>
            <p:ph type="title"/>
          </p:nvPr>
        </p:nvSpPr>
        <p:spPr/>
        <p:txBody>
          <a:bodyPr/>
          <a:lstStyle/>
          <a:p>
            <a:r>
              <a:rPr lang="en-US"/>
              <a:t>Click to edit Master title style</a:t>
            </a:r>
            <a:endParaRPr lang="en-MX"/>
          </a:p>
        </p:txBody>
      </p:sp>
      <p:sp>
        <p:nvSpPr>
          <p:cNvPr id="3" name="Content Placeholder 2">
            <a:extLst>
              <a:ext uri="{FF2B5EF4-FFF2-40B4-BE49-F238E27FC236}">
                <a16:creationId xmlns:a16="http://schemas.microsoft.com/office/drawing/2014/main" id="{926E6F58-DB16-BA05-1C4B-EC472907796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X"/>
          </a:p>
        </p:txBody>
      </p:sp>
      <p:sp>
        <p:nvSpPr>
          <p:cNvPr id="4" name="Content Placeholder 3">
            <a:extLst>
              <a:ext uri="{FF2B5EF4-FFF2-40B4-BE49-F238E27FC236}">
                <a16:creationId xmlns:a16="http://schemas.microsoft.com/office/drawing/2014/main" id="{B52C002C-31DD-A5F9-836A-033545D34FE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X"/>
          </a:p>
        </p:txBody>
      </p:sp>
      <p:sp>
        <p:nvSpPr>
          <p:cNvPr id="5" name="Date Placeholder 4">
            <a:extLst>
              <a:ext uri="{FF2B5EF4-FFF2-40B4-BE49-F238E27FC236}">
                <a16:creationId xmlns:a16="http://schemas.microsoft.com/office/drawing/2014/main" id="{6F9B2E5D-F94A-9B16-5A13-F94430037E64}"/>
              </a:ext>
            </a:extLst>
          </p:cNvPr>
          <p:cNvSpPr>
            <a:spLocks noGrp="1"/>
          </p:cNvSpPr>
          <p:nvPr>
            <p:ph type="dt" sz="half" idx="10"/>
          </p:nvPr>
        </p:nvSpPr>
        <p:spPr/>
        <p:txBody>
          <a:bodyPr/>
          <a:lstStyle/>
          <a:p>
            <a:fld id="{F26CA7E7-7B00-B243-9630-91197CC7738A}" type="datetimeFigureOut">
              <a:rPr lang="en-MX" smtClean="0"/>
              <a:t>04/03/2026</a:t>
            </a:fld>
            <a:endParaRPr lang="en-MX"/>
          </a:p>
        </p:txBody>
      </p:sp>
      <p:sp>
        <p:nvSpPr>
          <p:cNvPr id="6" name="Footer Placeholder 5">
            <a:extLst>
              <a:ext uri="{FF2B5EF4-FFF2-40B4-BE49-F238E27FC236}">
                <a16:creationId xmlns:a16="http://schemas.microsoft.com/office/drawing/2014/main" id="{33D6CFD8-7A06-8FCD-9D47-2677EB8CB757}"/>
              </a:ext>
            </a:extLst>
          </p:cNvPr>
          <p:cNvSpPr>
            <a:spLocks noGrp="1"/>
          </p:cNvSpPr>
          <p:nvPr>
            <p:ph type="ftr" sz="quarter" idx="11"/>
          </p:nvPr>
        </p:nvSpPr>
        <p:spPr/>
        <p:txBody>
          <a:bodyPr/>
          <a:lstStyle/>
          <a:p>
            <a:endParaRPr lang="en-MX"/>
          </a:p>
        </p:txBody>
      </p:sp>
      <p:sp>
        <p:nvSpPr>
          <p:cNvPr id="7" name="Slide Number Placeholder 6">
            <a:extLst>
              <a:ext uri="{FF2B5EF4-FFF2-40B4-BE49-F238E27FC236}">
                <a16:creationId xmlns:a16="http://schemas.microsoft.com/office/drawing/2014/main" id="{422CFF58-6B84-7C8E-2CD1-9A37836761D8}"/>
              </a:ext>
            </a:extLst>
          </p:cNvPr>
          <p:cNvSpPr>
            <a:spLocks noGrp="1"/>
          </p:cNvSpPr>
          <p:nvPr>
            <p:ph type="sldNum" sz="quarter" idx="12"/>
          </p:nvPr>
        </p:nvSpPr>
        <p:spPr/>
        <p:txBody>
          <a:bodyPr/>
          <a:lstStyle/>
          <a:p>
            <a:fld id="{5429F3BC-9D7A-2648-BEC3-9233432AB2B6}" type="slidenum">
              <a:rPr lang="en-MX" smtClean="0"/>
              <a:t>‹#›</a:t>
            </a:fld>
            <a:endParaRPr lang="en-MX"/>
          </a:p>
        </p:txBody>
      </p:sp>
    </p:spTree>
    <p:extLst>
      <p:ext uri="{BB962C8B-B14F-4D97-AF65-F5344CB8AC3E}">
        <p14:creationId xmlns:p14="http://schemas.microsoft.com/office/powerpoint/2010/main" val="29722373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Four Column Bulleted Text with Subhead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0"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5"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08"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08"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3"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76133933"/>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436">
          <p15:clr>
            <a:srgbClr val="5ACBF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Five Column Bulleted Text with Subhead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hasCustomPrompt="1"/>
          </p:nvPr>
        </p:nvSpPr>
        <p:spPr>
          <a:xfrm>
            <a:off x="584200"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hasCustomPrompt="1"/>
          </p:nvPr>
        </p:nvSpPr>
        <p:spPr>
          <a:xfrm>
            <a:off x="2849007"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2849007"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hasCustomPrompt="1"/>
          </p:nvPr>
        </p:nvSpPr>
        <p:spPr>
          <a:xfrm>
            <a:off x="5113814"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5113814"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hasCustomPrompt="1"/>
          </p:nvPr>
        </p:nvSpPr>
        <p:spPr>
          <a:xfrm>
            <a:off x="7378621"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7378621"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1">
            <a:extLst>
              <a:ext uri="{FF2B5EF4-FFF2-40B4-BE49-F238E27FC236}">
                <a16:creationId xmlns:a16="http://schemas.microsoft.com/office/drawing/2014/main" id="{540485AC-5036-400C-92C3-D3E9EC0252BC}"/>
              </a:ext>
            </a:extLst>
          </p:cNvPr>
          <p:cNvSpPr>
            <a:spLocks noGrp="1"/>
          </p:cNvSpPr>
          <p:nvPr>
            <p:ph type="body" sz="quarter" idx="22" hasCustomPrompt="1"/>
          </p:nvPr>
        </p:nvSpPr>
        <p:spPr>
          <a:xfrm>
            <a:off x="9643428"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12" name="Text Placeholder 9">
            <a:extLst>
              <a:ext uri="{FF2B5EF4-FFF2-40B4-BE49-F238E27FC236}">
                <a16:creationId xmlns:a16="http://schemas.microsoft.com/office/drawing/2014/main" id="{F90290A2-7689-4DF5-971A-36C2D9173411}"/>
              </a:ext>
            </a:extLst>
          </p:cNvPr>
          <p:cNvSpPr>
            <a:spLocks noGrp="1"/>
          </p:cNvSpPr>
          <p:nvPr>
            <p:ph type="body" sz="quarter" idx="23"/>
          </p:nvPr>
        </p:nvSpPr>
        <p:spPr>
          <a:xfrm>
            <a:off x="9643428"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6923215"/>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610">
          <p15:clr>
            <a:srgbClr val="5ACBF0"/>
          </p15:clr>
        </p15:guide>
        <p15:guide id="7" pos="1795">
          <p15:clr>
            <a:srgbClr val="5ACBF0"/>
          </p15:clr>
        </p15:guide>
        <p15:guide id="8" pos="3035">
          <p15:clr>
            <a:srgbClr val="5ACBF0"/>
          </p15:clr>
        </p15:guide>
        <p15:guide id="9" pos="3221">
          <p15:clr>
            <a:srgbClr val="5ACBF0"/>
          </p15:clr>
        </p15:guide>
        <p15:guide id="10" pos="4461">
          <p15:clr>
            <a:srgbClr val="5ACBF0"/>
          </p15:clr>
        </p15:guide>
        <p15:guide id="11" pos="5890">
          <p15:clr>
            <a:srgbClr val="5ACBF0"/>
          </p15:clr>
        </p15:guide>
        <p15:guide id="12" orient="horz" pos="1436">
          <p15:clr>
            <a:srgbClr val="5ACBF0"/>
          </p15:clr>
        </p15:guide>
        <p15:guide id="13" pos="4646">
          <p15:clr>
            <a:srgbClr val="5ACBF0"/>
          </p15:clr>
        </p15:guide>
        <p15:guide id="14" pos="6072">
          <p15:clr>
            <a:srgbClr val="5ACBF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Header Text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35263571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Header Text Only - left s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410072972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Small Header Text Light">
    <p:bg>
      <p:bgRef idx="1001">
        <a:schemeClr val="bg1"/>
      </p:bgRef>
    </p:bg>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Sans Display" pitchFamily="2" charset="0"/>
              </a:defRPr>
            </a:lvl1pPr>
          </a:lstStyle>
          <a:p>
            <a:r>
              <a:rPr lang="en-US"/>
              <a:t>Click to edit Master title style</a:t>
            </a:r>
          </a:p>
        </p:txBody>
      </p:sp>
    </p:spTree>
    <p:extLst>
      <p:ext uri="{BB962C8B-B14F-4D97-AF65-F5344CB8AC3E}">
        <p14:creationId xmlns:p14="http://schemas.microsoft.com/office/powerpoint/2010/main" val="844400483"/>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Small Header Text Dark">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Sans Display" pitchFamily="2" charset="0"/>
              </a:defRPr>
            </a:lvl1pPr>
          </a:lstStyle>
          <a:p>
            <a:r>
              <a:rPr lang="en-US"/>
              <a:t>Click to edit Master title style</a:t>
            </a:r>
          </a:p>
        </p:txBody>
      </p:sp>
    </p:spTree>
    <p:extLst>
      <p:ext uri="{BB962C8B-B14F-4D97-AF65-F5344CB8AC3E}">
        <p14:creationId xmlns:p14="http://schemas.microsoft.com/office/powerpoint/2010/main" val="44741356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Quote Full Photo 1">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DA7ED4F-056F-C53F-E2BF-EA4A8412DDD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bwMode="white">
          <a:xfrm>
            <a:off x="3385" y="0"/>
            <a:ext cx="12185230" cy="6858000"/>
          </a:xfrm>
          <a:prstGeom prst="rect">
            <a:avLst/>
          </a:prstGeom>
        </p:spPr>
      </p:pic>
      <p:pic>
        <p:nvPicPr>
          <p:cNvPr id="12" name="Picture 11">
            <a:extLst>
              <a:ext uri="{FF2B5EF4-FFF2-40B4-BE49-F238E27FC236}">
                <a16:creationId xmlns:a16="http://schemas.microsoft.com/office/drawing/2014/main" id="{DAA83F9C-7592-411B-E1FE-6872AE779BD9}"/>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574675" y="585788"/>
            <a:ext cx="7262813" cy="5683250"/>
          </a:xfrm>
          <a:prstGeom prst="roundRect">
            <a:avLst>
              <a:gd name="adj" fmla="val 1407"/>
            </a:avLst>
          </a:prstGeom>
        </p:spPr>
      </p:pic>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1236663" y="1871327"/>
            <a:ext cx="5948362" cy="553998"/>
          </a:xfrm>
        </p:spPr>
        <p:txBody>
          <a:bodyPr wrap="square" anchor="t">
            <a:spAutoFit/>
          </a:bodyPr>
          <a:lstStyle>
            <a:lvl1pPr algn="l" defTabSz="932742" rtl="0" eaLnBrk="1" latinLnBrk="0" hangingPunct="1">
              <a:lnSpc>
                <a:spcPct val="100000"/>
              </a:lnSpc>
              <a:spcBef>
                <a:spcPct val="0"/>
              </a:spcBef>
              <a:buNone/>
              <a:defRPr lang="en-US" sz="3600" b="0" kern="1200" cap="none" spc="-50" baseline="0" dirty="0">
                <a:ln w="3175">
                  <a:noFill/>
                </a:ln>
                <a:solidFill>
                  <a:schemeClr val="tx1"/>
                </a:solidFill>
                <a:effectLst/>
                <a:latin typeface="+mn-lt"/>
                <a:ea typeface="+mn-ea"/>
                <a:cs typeface="Segoe Sans Display" pitchFamily="2" charset="0"/>
              </a:defRPr>
            </a:lvl1pPr>
          </a:lstStyle>
          <a:p>
            <a:r>
              <a:rPr lang="en-US"/>
              <a:t>Click to edit Master title style</a:t>
            </a:r>
          </a:p>
        </p:txBody>
      </p:sp>
      <p:grpSp>
        <p:nvGrpSpPr>
          <p:cNvPr id="3" name="Group 2">
            <a:extLst>
              <a:ext uri="{FF2B5EF4-FFF2-40B4-BE49-F238E27FC236}">
                <a16:creationId xmlns:a16="http://schemas.microsoft.com/office/drawing/2014/main" id="{A374D167-A877-DD4F-71B6-1B226D482EC6}"/>
              </a:ext>
              <a:ext uri="{C183D7F6-B498-43B3-948B-1728B52AA6E4}">
                <adec:decorative xmlns:adec="http://schemas.microsoft.com/office/drawing/2017/decorative" val="1"/>
              </a:ext>
            </a:extLst>
          </p:cNvPr>
          <p:cNvGrpSpPr>
            <a:grpSpLocks noChangeAspect="1"/>
          </p:cNvGrpSpPr>
          <p:nvPr userDrawn="1"/>
        </p:nvGrpSpPr>
        <p:grpSpPr bwMode="black">
          <a:xfrm>
            <a:off x="1236663" y="1053765"/>
            <a:ext cx="524538" cy="457200"/>
            <a:chOff x="4169763" y="585788"/>
            <a:chExt cx="713371" cy="622746"/>
          </a:xfrm>
          <a:solidFill>
            <a:schemeClr val="tx2"/>
          </a:solidFill>
        </p:grpSpPr>
        <p:sp>
          <p:nvSpPr>
            <p:cNvPr id="4" name="Graphic 9">
              <a:extLst>
                <a:ext uri="{FF2B5EF4-FFF2-40B4-BE49-F238E27FC236}">
                  <a16:creationId xmlns:a16="http://schemas.microsoft.com/office/drawing/2014/main" id="{7E30BC2E-C9E5-9640-484B-8757872AA340}"/>
                </a:ext>
              </a:extLst>
            </p:cNvPr>
            <p:cNvSpPr/>
            <p:nvPr/>
          </p:nvSpPr>
          <p:spPr bwMode="black">
            <a:xfrm>
              <a:off x="4565666" y="585788"/>
              <a:ext cx="317468" cy="622746"/>
            </a:xfrm>
            <a:custGeom>
              <a:avLst/>
              <a:gdLst>
                <a:gd name="connsiteX0" fmla="*/ 19526 w 317468"/>
                <a:gd name="connsiteY0" fmla="*/ 622746 h 622746"/>
                <a:gd name="connsiteX1" fmla="*/ 0 w 317468"/>
                <a:gd name="connsiteY1" fmla="*/ 603315 h 622746"/>
                <a:gd name="connsiteX2" fmla="*/ 0 w 317468"/>
                <a:gd name="connsiteY2" fmla="*/ 387955 h 622746"/>
                <a:gd name="connsiteX3" fmla="*/ 81915 w 317468"/>
                <a:gd name="connsiteY3" fmla="*/ 123160 h 622746"/>
                <a:gd name="connsiteX4" fmla="*/ 298037 w 317468"/>
                <a:gd name="connsiteY4" fmla="*/ 287 h 622746"/>
                <a:gd name="connsiteX5" fmla="*/ 311944 w 317468"/>
                <a:gd name="connsiteY5" fmla="*/ 11336 h 622746"/>
                <a:gd name="connsiteX6" fmla="*/ 311944 w 317468"/>
                <a:gd name="connsiteY6" fmla="*/ 104681 h 622746"/>
                <a:gd name="connsiteX7" fmla="*/ 304229 w 317468"/>
                <a:gd name="connsiteY7" fmla="*/ 115445 h 622746"/>
                <a:gd name="connsiteX8" fmla="*/ 160401 w 317468"/>
                <a:gd name="connsiteY8" fmla="*/ 237555 h 622746"/>
                <a:gd name="connsiteX9" fmla="*/ 142018 w 317468"/>
                <a:gd name="connsiteY9" fmla="*/ 322709 h 622746"/>
                <a:gd name="connsiteX10" fmla="*/ 149543 w 317468"/>
                <a:gd name="connsiteY10" fmla="*/ 329948 h 622746"/>
                <a:gd name="connsiteX11" fmla="*/ 297942 w 317468"/>
                <a:gd name="connsiteY11" fmla="*/ 329948 h 622746"/>
                <a:gd name="connsiteX12" fmla="*/ 317468 w 317468"/>
                <a:gd name="connsiteY12" fmla="*/ 349379 h 622746"/>
                <a:gd name="connsiteX13" fmla="*/ 317468 w 317468"/>
                <a:gd name="connsiteY13" fmla="*/ 560643 h 622746"/>
                <a:gd name="connsiteX14" fmla="*/ 255461 w 317468"/>
                <a:gd name="connsiteY14" fmla="*/ 622556 h 622746"/>
                <a:gd name="connsiteX15" fmla="*/ 19526 w 317468"/>
                <a:gd name="connsiteY15" fmla="*/ 622556 h 622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7468" h="622746">
                  <a:moveTo>
                    <a:pt x="19526" y="622746"/>
                  </a:moveTo>
                  <a:cubicBezTo>
                    <a:pt x="8763" y="622746"/>
                    <a:pt x="0" y="613983"/>
                    <a:pt x="0" y="603315"/>
                  </a:cubicBezTo>
                  <a:lnTo>
                    <a:pt x="0" y="387955"/>
                  </a:lnTo>
                  <a:cubicBezTo>
                    <a:pt x="0" y="275274"/>
                    <a:pt x="27337" y="186977"/>
                    <a:pt x="81915" y="123160"/>
                  </a:cubicBezTo>
                  <a:cubicBezTo>
                    <a:pt x="133922" y="62295"/>
                    <a:pt x="205931" y="21338"/>
                    <a:pt x="298037" y="287"/>
                  </a:cubicBezTo>
                  <a:cubicBezTo>
                    <a:pt x="305181" y="-1332"/>
                    <a:pt x="311944" y="4097"/>
                    <a:pt x="311944" y="11336"/>
                  </a:cubicBezTo>
                  <a:lnTo>
                    <a:pt x="311944" y="104681"/>
                  </a:lnTo>
                  <a:cubicBezTo>
                    <a:pt x="311944" y="109539"/>
                    <a:pt x="308896" y="113921"/>
                    <a:pt x="304229" y="115445"/>
                  </a:cubicBezTo>
                  <a:cubicBezTo>
                    <a:pt x="233458" y="138876"/>
                    <a:pt x="185452" y="179643"/>
                    <a:pt x="160401" y="237555"/>
                  </a:cubicBezTo>
                  <a:cubicBezTo>
                    <a:pt x="146780" y="266892"/>
                    <a:pt x="140589" y="295277"/>
                    <a:pt x="142018" y="322709"/>
                  </a:cubicBezTo>
                  <a:cubicBezTo>
                    <a:pt x="142208" y="326805"/>
                    <a:pt x="145542" y="329948"/>
                    <a:pt x="149543" y="329948"/>
                  </a:cubicBezTo>
                  <a:lnTo>
                    <a:pt x="297942" y="329948"/>
                  </a:lnTo>
                  <a:cubicBezTo>
                    <a:pt x="308705" y="329948"/>
                    <a:pt x="317468" y="338711"/>
                    <a:pt x="317468" y="349379"/>
                  </a:cubicBezTo>
                  <a:lnTo>
                    <a:pt x="317468" y="560643"/>
                  </a:lnTo>
                  <a:cubicBezTo>
                    <a:pt x="317468" y="594838"/>
                    <a:pt x="289751" y="622556"/>
                    <a:pt x="255461" y="622556"/>
                  </a:cubicBezTo>
                  <a:lnTo>
                    <a:pt x="19526" y="622556"/>
                  </a:lnTo>
                </a:path>
              </a:pathLst>
            </a:custGeom>
            <a:grpFill/>
            <a:ln w="9525" cap="flat">
              <a:noFill/>
              <a:prstDash val="solid"/>
              <a:miter/>
            </a:ln>
          </p:spPr>
          <p:txBody>
            <a:bodyPr rtlCol="0" anchor="ctr"/>
            <a:lstStyle/>
            <a:p>
              <a:pPr lvl="0"/>
              <a:endParaRPr lang="en-US"/>
            </a:p>
          </p:txBody>
        </p:sp>
        <p:sp>
          <p:nvSpPr>
            <p:cNvPr id="5" name="Graphic 9">
              <a:extLst>
                <a:ext uri="{FF2B5EF4-FFF2-40B4-BE49-F238E27FC236}">
                  <a16:creationId xmlns:a16="http://schemas.microsoft.com/office/drawing/2014/main" id="{E3CA75AC-6E69-6F07-C66F-627EE593FCC1}"/>
                </a:ext>
              </a:extLst>
            </p:cNvPr>
            <p:cNvSpPr/>
            <p:nvPr userDrawn="1"/>
          </p:nvSpPr>
          <p:spPr bwMode="black">
            <a:xfrm>
              <a:off x="4169763" y="585788"/>
              <a:ext cx="317468" cy="622746"/>
            </a:xfrm>
            <a:custGeom>
              <a:avLst/>
              <a:gdLst>
                <a:gd name="connsiteX0" fmla="*/ 19526 w 317468"/>
                <a:gd name="connsiteY0" fmla="*/ 622746 h 622746"/>
                <a:gd name="connsiteX1" fmla="*/ 0 w 317468"/>
                <a:gd name="connsiteY1" fmla="*/ 603315 h 622746"/>
                <a:gd name="connsiteX2" fmla="*/ 0 w 317468"/>
                <a:gd name="connsiteY2" fmla="*/ 387955 h 622746"/>
                <a:gd name="connsiteX3" fmla="*/ 81915 w 317468"/>
                <a:gd name="connsiteY3" fmla="*/ 123160 h 622746"/>
                <a:gd name="connsiteX4" fmla="*/ 298037 w 317468"/>
                <a:gd name="connsiteY4" fmla="*/ 287 h 622746"/>
                <a:gd name="connsiteX5" fmla="*/ 311944 w 317468"/>
                <a:gd name="connsiteY5" fmla="*/ 11336 h 622746"/>
                <a:gd name="connsiteX6" fmla="*/ 311944 w 317468"/>
                <a:gd name="connsiteY6" fmla="*/ 104681 h 622746"/>
                <a:gd name="connsiteX7" fmla="*/ 304229 w 317468"/>
                <a:gd name="connsiteY7" fmla="*/ 115445 h 622746"/>
                <a:gd name="connsiteX8" fmla="*/ 160401 w 317468"/>
                <a:gd name="connsiteY8" fmla="*/ 237555 h 622746"/>
                <a:gd name="connsiteX9" fmla="*/ 142018 w 317468"/>
                <a:gd name="connsiteY9" fmla="*/ 322709 h 622746"/>
                <a:gd name="connsiteX10" fmla="*/ 149543 w 317468"/>
                <a:gd name="connsiteY10" fmla="*/ 329948 h 622746"/>
                <a:gd name="connsiteX11" fmla="*/ 297942 w 317468"/>
                <a:gd name="connsiteY11" fmla="*/ 329948 h 622746"/>
                <a:gd name="connsiteX12" fmla="*/ 317468 w 317468"/>
                <a:gd name="connsiteY12" fmla="*/ 349379 h 622746"/>
                <a:gd name="connsiteX13" fmla="*/ 317468 w 317468"/>
                <a:gd name="connsiteY13" fmla="*/ 560643 h 622746"/>
                <a:gd name="connsiteX14" fmla="*/ 255461 w 317468"/>
                <a:gd name="connsiteY14" fmla="*/ 622556 h 622746"/>
                <a:gd name="connsiteX15" fmla="*/ 19526 w 317468"/>
                <a:gd name="connsiteY15" fmla="*/ 622556 h 622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7468" h="622746">
                  <a:moveTo>
                    <a:pt x="19526" y="622746"/>
                  </a:moveTo>
                  <a:cubicBezTo>
                    <a:pt x="8763" y="622746"/>
                    <a:pt x="0" y="613983"/>
                    <a:pt x="0" y="603315"/>
                  </a:cubicBezTo>
                  <a:lnTo>
                    <a:pt x="0" y="387955"/>
                  </a:lnTo>
                  <a:cubicBezTo>
                    <a:pt x="0" y="275274"/>
                    <a:pt x="27337" y="186977"/>
                    <a:pt x="81915" y="123160"/>
                  </a:cubicBezTo>
                  <a:cubicBezTo>
                    <a:pt x="133922" y="62295"/>
                    <a:pt x="205931" y="21338"/>
                    <a:pt x="298037" y="287"/>
                  </a:cubicBezTo>
                  <a:cubicBezTo>
                    <a:pt x="305181" y="-1332"/>
                    <a:pt x="311944" y="4097"/>
                    <a:pt x="311944" y="11336"/>
                  </a:cubicBezTo>
                  <a:lnTo>
                    <a:pt x="311944" y="104681"/>
                  </a:lnTo>
                  <a:cubicBezTo>
                    <a:pt x="311944" y="109539"/>
                    <a:pt x="308896" y="113921"/>
                    <a:pt x="304229" y="115445"/>
                  </a:cubicBezTo>
                  <a:cubicBezTo>
                    <a:pt x="233458" y="138876"/>
                    <a:pt x="185452" y="179643"/>
                    <a:pt x="160401" y="237555"/>
                  </a:cubicBezTo>
                  <a:cubicBezTo>
                    <a:pt x="146780" y="266892"/>
                    <a:pt x="140589" y="295277"/>
                    <a:pt x="142018" y="322709"/>
                  </a:cubicBezTo>
                  <a:cubicBezTo>
                    <a:pt x="142208" y="326805"/>
                    <a:pt x="145542" y="329948"/>
                    <a:pt x="149543" y="329948"/>
                  </a:cubicBezTo>
                  <a:lnTo>
                    <a:pt x="297942" y="329948"/>
                  </a:lnTo>
                  <a:cubicBezTo>
                    <a:pt x="308705" y="329948"/>
                    <a:pt x="317468" y="338711"/>
                    <a:pt x="317468" y="349379"/>
                  </a:cubicBezTo>
                  <a:lnTo>
                    <a:pt x="317468" y="560643"/>
                  </a:lnTo>
                  <a:cubicBezTo>
                    <a:pt x="317468" y="594838"/>
                    <a:pt x="289751" y="622556"/>
                    <a:pt x="255461" y="622556"/>
                  </a:cubicBezTo>
                  <a:lnTo>
                    <a:pt x="19526" y="622556"/>
                  </a:lnTo>
                </a:path>
              </a:pathLst>
            </a:custGeom>
            <a:grp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grpSp>
    </p:spTree>
    <p:extLst>
      <p:ext uri="{BB962C8B-B14F-4D97-AF65-F5344CB8AC3E}">
        <p14:creationId xmlns:p14="http://schemas.microsoft.com/office/powerpoint/2010/main" val="907917003"/>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4">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12">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Quote Full Photo 2">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53DC386-0D96-E22F-E2BE-804A581FD2D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bwMode="white">
          <a:xfrm>
            <a:off x="0" y="1551"/>
            <a:ext cx="12192000" cy="6854897"/>
          </a:xfrm>
          <a:prstGeom prst="rect">
            <a:avLst/>
          </a:prstGeom>
        </p:spPr>
      </p:pic>
      <p:pic>
        <p:nvPicPr>
          <p:cNvPr id="12" name="Picture 11">
            <a:extLst>
              <a:ext uri="{FF2B5EF4-FFF2-40B4-BE49-F238E27FC236}">
                <a16:creationId xmlns:a16="http://schemas.microsoft.com/office/drawing/2014/main" id="{DAA83F9C-7592-411B-E1FE-6872AE779BD9}"/>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574675" y="585788"/>
            <a:ext cx="7262813" cy="5683250"/>
          </a:xfrm>
          <a:prstGeom prst="roundRect">
            <a:avLst>
              <a:gd name="adj" fmla="val 1407"/>
            </a:avLst>
          </a:prstGeom>
        </p:spPr>
      </p:pic>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1236663" y="1871327"/>
            <a:ext cx="5948362" cy="553998"/>
          </a:xfrm>
        </p:spPr>
        <p:txBody>
          <a:bodyPr wrap="square" anchor="t">
            <a:spAutoFit/>
          </a:bodyPr>
          <a:lstStyle>
            <a:lvl1pPr algn="l" defTabSz="932742" rtl="0" eaLnBrk="1" latinLnBrk="0" hangingPunct="1">
              <a:lnSpc>
                <a:spcPct val="100000"/>
              </a:lnSpc>
              <a:spcBef>
                <a:spcPct val="0"/>
              </a:spcBef>
              <a:buNone/>
              <a:defRPr lang="en-US" sz="3600" b="0" kern="1200" cap="none" spc="-50" baseline="0" dirty="0">
                <a:ln w="3175">
                  <a:noFill/>
                </a:ln>
                <a:solidFill>
                  <a:schemeClr val="tx1"/>
                </a:solidFill>
                <a:effectLst/>
                <a:latin typeface="+mn-lt"/>
                <a:ea typeface="+mn-ea"/>
                <a:cs typeface="Segoe Sans Display" pitchFamily="2" charset="0"/>
              </a:defRPr>
            </a:lvl1pPr>
          </a:lstStyle>
          <a:p>
            <a:r>
              <a:rPr lang="en-US"/>
              <a:t>Click to edit Master title style</a:t>
            </a:r>
          </a:p>
        </p:txBody>
      </p:sp>
      <p:grpSp>
        <p:nvGrpSpPr>
          <p:cNvPr id="3" name="Group 2">
            <a:extLst>
              <a:ext uri="{FF2B5EF4-FFF2-40B4-BE49-F238E27FC236}">
                <a16:creationId xmlns:a16="http://schemas.microsoft.com/office/drawing/2014/main" id="{A374D167-A877-DD4F-71B6-1B226D482EC6}"/>
              </a:ext>
              <a:ext uri="{C183D7F6-B498-43B3-948B-1728B52AA6E4}">
                <adec:decorative xmlns:adec="http://schemas.microsoft.com/office/drawing/2017/decorative" val="1"/>
              </a:ext>
            </a:extLst>
          </p:cNvPr>
          <p:cNvGrpSpPr>
            <a:grpSpLocks noChangeAspect="1"/>
          </p:cNvGrpSpPr>
          <p:nvPr userDrawn="1"/>
        </p:nvGrpSpPr>
        <p:grpSpPr bwMode="black">
          <a:xfrm>
            <a:off x="1236663" y="1053765"/>
            <a:ext cx="524538" cy="457200"/>
            <a:chOff x="4169763" y="585788"/>
            <a:chExt cx="713371" cy="622746"/>
          </a:xfrm>
          <a:solidFill>
            <a:schemeClr val="tx2"/>
          </a:solidFill>
        </p:grpSpPr>
        <p:sp>
          <p:nvSpPr>
            <p:cNvPr id="4" name="Graphic 9">
              <a:extLst>
                <a:ext uri="{FF2B5EF4-FFF2-40B4-BE49-F238E27FC236}">
                  <a16:creationId xmlns:a16="http://schemas.microsoft.com/office/drawing/2014/main" id="{7E30BC2E-C9E5-9640-484B-8757872AA340}"/>
                </a:ext>
              </a:extLst>
            </p:cNvPr>
            <p:cNvSpPr/>
            <p:nvPr/>
          </p:nvSpPr>
          <p:spPr bwMode="black">
            <a:xfrm>
              <a:off x="4565666" y="585788"/>
              <a:ext cx="317468" cy="622746"/>
            </a:xfrm>
            <a:custGeom>
              <a:avLst/>
              <a:gdLst>
                <a:gd name="connsiteX0" fmla="*/ 19526 w 317468"/>
                <a:gd name="connsiteY0" fmla="*/ 622746 h 622746"/>
                <a:gd name="connsiteX1" fmla="*/ 0 w 317468"/>
                <a:gd name="connsiteY1" fmla="*/ 603315 h 622746"/>
                <a:gd name="connsiteX2" fmla="*/ 0 w 317468"/>
                <a:gd name="connsiteY2" fmla="*/ 387955 h 622746"/>
                <a:gd name="connsiteX3" fmla="*/ 81915 w 317468"/>
                <a:gd name="connsiteY3" fmla="*/ 123160 h 622746"/>
                <a:gd name="connsiteX4" fmla="*/ 298037 w 317468"/>
                <a:gd name="connsiteY4" fmla="*/ 287 h 622746"/>
                <a:gd name="connsiteX5" fmla="*/ 311944 w 317468"/>
                <a:gd name="connsiteY5" fmla="*/ 11336 h 622746"/>
                <a:gd name="connsiteX6" fmla="*/ 311944 w 317468"/>
                <a:gd name="connsiteY6" fmla="*/ 104681 h 622746"/>
                <a:gd name="connsiteX7" fmla="*/ 304229 w 317468"/>
                <a:gd name="connsiteY7" fmla="*/ 115445 h 622746"/>
                <a:gd name="connsiteX8" fmla="*/ 160401 w 317468"/>
                <a:gd name="connsiteY8" fmla="*/ 237555 h 622746"/>
                <a:gd name="connsiteX9" fmla="*/ 142018 w 317468"/>
                <a:gd name="connsiteY9" fmla="*/ 322709 h 622746"/>
                <a:gd name="connsiteX10" fmla="*/ 149543 w 317468"/>
                <a:gd name="connsiteY10" fmla="*/ 329948 h 622746"/>
                <a:gd name="connsiteX11" fmla="*/ 297942 w 317468"/>
                <a:gd name="connsiteY11" fmla="*/ 329948 h 622746"/>
                <a:gd name="connsiteX12" fmla="*/ 317468 w 317468"/>
                <a:gd name="connsiteY12" fmla="*/ 349379 h 622746"/>
                <a:gd name="connsiteX13" fmla="*/ 317468 w 317468"/>
                <a:gd name="connsiteY13" fmla="*/ 560643 h 622746"/>
                <a:gd name="connsiteX14" fmla="*/ 255461 w 317468"/>
                <a:gd name="connsiteY14" fmla="*/ 622556 h 622746"/>
                <a:gd name="connsiteX15" fmla="*/ 19526 w 317468"/>
                <a:gd name="connsiteY15" fmla="*/ 622556 h 622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7468" h="622746">
                  <a:moveTo>
                    <a:pt x="19526" y="622746"/>
                  </a:moveTo>
                  <a:cubicBezTo>
                    <a:pt x="8763" y="622746"/>
                    <a:pt x="0" y="613983"/>
                    <a:pt x="0" y="603315"/>
                  </a:cubicBezTo>
                  <a:lnTo>
                    <a:pt x="0" y="387955"/>
                  </a:lnTo>
                  <a:cubicBezTo>
                    <a:pt x="0" y="275274"/>
                    <a:pt x="27337" y="186977"/>
                    <a:pt x="81915" y="123160"/>
                  </a:cubicBezTo>
                  <a:cubicBezTo>
                    <a:pt x="133922" y="62295"/>
                    <a:pt x="205931" y="21338"/>
                    <a:pt x="298037" y="287"/>
                  </a:cubicBezTo>
                  <a:cubicBezTo>
                    <a:pt x="305181" y="-1332"/>
                    <a:pt x="311944" y="4097"/>
                    <a:pt x="311944" y="11336"/>
                  </a:cubicBezTo>
                  <a:lnTo>
                    <a:pt x="311944" y="104681"/>
                  </a:lnTo>
                  <a:cubicBezTo>
                    <a:pt x="311944" y="109539"/>
                    <a:pt x="308896" y="113921"/>
                    <a:pt x="304229" y="115445"/>
                  </a:cubicBezTo>
                  <a:cubicBezTo>
                    <a:pt x="233458" y="138876"/>
                    <a:pt x="185452" y="179643"/>
                    <a:pt x="160401" y="237555"/>
                  </a:cubicBezTo>
                  <a:cubicBezTo>
                    <a:pt x="146780" y="266892"/>
                    <a:pt x="140589" y="295277"/>
                    <a:pt x="142018" y="322709"/>
                  </a:cubicBezTo>
                  <a:cubicBezTo>
                    <a:pt x="142208" y="326805"/>
                    <a:pt x="145542" y="329948"/>
                    <a:pt x="149543" y="329948"/>
                  </a:cubicBezTo>
                  <a:lnTo>
                    <a:pt x="297942" y="329948"/>
                  </a:lnTo>
                  <a:cubicBezTo>
                    <a:pt x="308705" y="329948"/>
                    <a:pt x="317468" y="338711"/>
                    <a:pt x="317468" y="349379"/>
                  </a:cubicBezTo>
                  <a:lnTo>
                    <a:pt x="317468" y="560643"/>
                  </a:lnTo>
                  <a:cubicBezTo>
                    <a:pt x="317468" y="594838"/>
                    <a:pt x="289751" y="622556"/>
                    <a:pt x="255461" y="622556"/>
                  </a:cubicBezTo>
                  <a:lnTo>
                    <a:pt x="19526" y="622556"/>
                  </a:lnTo>
                </a:path>
              </a:pathLst>
            </a:custGeom>
            <a:grpFill/>
            <a:ln w="9525" cap="flat">
              <a:noFill/>
              <a:prstDash val="solid"/>
              <a:miter/>
            </a:ln>
          </p:spPr>
          <p:txBody>
            <a:bodyPr rtlCol="0" anchor="ctr"/>
            <a:lstStyle/>
            <a:p>
              <a:pPr lvl="0"/>
              <a:endParaRPr lang="en-US"/>
            </a:p>
          </p:txBody>
        </p:sp>
        <p:sp>
          <p:nvSpPr>
            <p:cNvPr id="5" name="Graphic 9">
              <a:extLst>
                <a:ext uri="{FF2B5EF4-FFF2-40B4-BE49-F238E27FC236}">
                  <a16:creationId xmlns:a16="http://schemas.microsoft.com/office/drawing/2014/main" id="{E3CA75AC-6E69-6F07-C66F-627EE593FCC1}"/>
                </a:ext>
              </a:extLst>
            </p:cNvPr>
            <p:cNvSpPr/>
            <p:nvPr userDrawn="1"/>
          </p:nvSpPr>
          <p:spPr bwMode="black">
            <a:xfrm>
              <a:off x="4169763" y="585788"/>
              <a:ext cx="317468" cy="622746"/>
            </a:xfrm>
            <a:custGeom>
              <a:avLst/>
              <a:gdLst>
                <a:gd name="connsiteX0" fmla="*/ 19526 w 317468"/>
                <a:gd name="connsiteY0" fmla="*/ 622746 h 622746"/>
                <a:gd name="connsiteX1" fmla="*/ 0 w 317468"/>
                <a:gd name="connsiteY1" fmla="*/ 603315 h 622746"/>
                <a:gd name="connsiteX2" fmla="*/ 0 w 317468"/>
                <a:gd name="connsiteY2" fmla="*/ 387955 h 622746"/>
                <a:gd name="connsiteX3" fmla="*/ 81915 w 317468"/>
                <a:gd name="connsiteY3" fmla="*/ 123160 h 622746"/>
                <a:gd name="connsiteX4" fmla="*/ 298037 w 317468"/>
                <a:gd name="connsiteY4" fmla="*/ 287 h 622746"/>
                <a:gd name="connsiteX5" fmla="*/ 311944 w 317468"/>
                <a:gd name="connsiteY5" fmla="*/ 11336 h 622746"/>
                <a:gd name="connsiteX6" fmla="*/ 311944 w 317468"/>
                <a:gd name="connsiteY6" fmla="*/ 104681 h 622746"/>
                <a:gd name="connsiteX7" fmla="*/ 304229 w 317468"/>
                <a:gd name="connsiteY7" fmla="*/ 115445 h 622746"/>
                <a:gd name="connsiteX8" fmla="*/ 160401 w 317468"/>
                <a:gd name="connsiteY8" fmla="*/ 237555 h 622746"/>
                <a:gd name="connsiteX9" fmla="*/ 142018 w 317468"/>
                <a:gd name="connsiteY9" fmla="*/ 322709 h 622746"/>
                <a:gd name="connsiteX10" fmla="*/ 149543 w 317468"/>
                <a:gd name="connsiteY10" fmla="*/ 329948 h 622746"/>
                <a:gd name="connsiteX11" fmla="*/ 297942 w 317468"/>
                <a:gd name="connsiteY11" fmla="*/ 329948 h 622746"/>
                <a:gd name="connsiteX12" fmla="*/ 317468 w 317468"/>
                <a:gd name="connsiteY12" fmla="*/ 349379 h 622746"/>
                <a:gd name="connsiteX13" fmla="*/ 317468 w 317468"/>
                <a:gd name="connsiteY13" fmla="*/ 560643 h 622746"/>
                <a:gd name="connsiteX14" fmla="*/ 255461 w 317468"/>
                <a:gd name="connsiteY14" fmla="*/ 622556 h 622746"/>
                <a:gd name="connsiteX15" fmla="*/ 19526 w 317468"/>
                <a:gd name="connsiteY15" fmla="*/ 622556 h 622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7468" h="622746">
                  <a:moveTo>
                    <a:pt x="19526" y="622746"/>
                  </a:moveTo>
                  <a:cubicBezTo>
                    <a:pt x="8763" y="622746"/>
                    <a:pt x="0" y="613983"/>
                    <a:pt x="0" y="603315"/>
                  </a:cubicBezTo>
                  <a:lnTo>
                    <a:pt x="0" y="387955"/>
                  </a:lnTo>
                  <a:cubicBezTo>
                    <a:pt x="0" y="275274"/>
                    <a:pt x="27337" y="186977"/>
                    <a:pt x="81915" y="123160"/>
                  </a:cubicBezTo>
                  <a:cubicBezTo>
                    <a:pt x="133922" y="62295"/>
                    <a:pt x="205931" y="21338"/>
                    <a:pt x="298037" y="287"/>
                  </a:cubicBezTo>
                  <a:cubicBezTo>
                    <a:pt x="305181" y="-1332"/>
                    <a:pt x="311944" y="4097"/>
                    <a:pt x="311944" y="11336"/>
                  </a:cubicBezTo>
                  <a:lnTo>
                    <a:pt x="311944" y="104681"/>
                  </a:lnTo>
                  <a:cubicBezTo>
                    <a:pt x="311944" y="109539"/>
                    <a:pt x="308896" y="113921"/>
                    <a:pt x="304229" y="115445"/>
                  </a:cubicBezTo>
                  <a:cubicBezTo>
                    <a:pt x="233458" y="138876"/>
                    <a:pt x="185452" y="179643"/>
                    <a:pt x="160401" y="237555"/>
                  </a:cubicBezTo>
                  <a:cubicBezTo>
                    <a:pt x="146780" y="266892"/>
                    <a:pt x="140589" y="295277"/>
                    <a:pt x="142018" y="322709"/>
                  </a:cubicBezTo>
                  <a:cubicBezTo>
                    <a:pt x="142208" y="326805"/>
                    <a:pt x="145542" y="329948"/>
                    <a:pt x="149543" y="329948"/>
                  </a:cubicBezTo>
                  <a:lnTo>
                    <a:pt x="297942" y="329948"/>
                  </a:lnTo>
                  <a:cubicBezTo>
                    <a:pt x="308705" y="329948"/>
                    <a:pt x="317468" y="338711"/>
                    <a:pt x="317468" y="349379"/>
                  </a:cubicBezTo>
                  <a:lnTo>
                    <a:pt x="317468" y="560643"/>
                  </a:lnTo>
                  <a:cubicBezTo>
                    <a:pt x="317468" y="594838"/>
                    <a:pt x="289751" y="622556"/>
                    <a:pt x="255461" y="622556"/>
                  </a:cubicBezTo>
                  <a:lnTo>
                    <a:pt x="19526" y="622556"/>
                  </a:lnTo>
                </a:path>
              </a:pathLst>
            </a:custGeom>
            <a:grp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grpSp>
    </p:spTree>
    <p:extLst>
      <p:ext uri="{BB962C8B-B14F-4D97-AF65-F5344CB8AC3E}">
        <p14:creationId xmlns:p14="http://schemas.microsoft.com/office/powerpoint/2010/main" val="2761042248"/>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4">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12">
          <p15:clr>
            <a:srgbClr val="A4A3A4"/>
          </p15:clr>
        </p15:guide>
        <p15:guide id="26" pos="6717">
          <p15:clr>
            <a:srgbClr val="A4A3A4"/>
          </p15:clr>
        </p15:guide>
        <p15:guide id="27" pos="6900">
          <p15:clr>
            <a:srgbClr val="A4A3A4"/>
          </p15:clr>
        </p15:guide>
        <p15:guide id="30" orient="horz" pos="288">
          <p15:clr>
            <a:srgbClr val="5ACBF0"/>
          </p15:clr>
        </p15:guide>
        <p15:guide id="33" pos="2976">
          <p15:clr>
            <a:srgbClr val="5ACBF0"/>
          </p15:clr>
        </p15:guide>
        <p15:guide id="34" pos="3336">
          <p15:clr>
            <a:srgbClr val="5ACBF0"/>
          </p15:clr>
        </p15:guide>
        <p15:guide id="35" orient="horz" pos="2160">
          <p15:clr>
            <a:srgbClr val="5ACBF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Quote Dar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2390" y="2362200"/>
            <a:ext cx="7255097" cy="553998"/>
          </a:xfrm>
        </p:spPr>
        <p:txBody>
          <a:bodyPr wrap="square" anchor="t">
            <a:spAutoFit/>
          </a:bodyPr>
          <a:lstStyle>
            <a:lvl1pPr>
              <a:defRPr lang="en-US" sz="3600" b="0" kern="1200" cap="none" spc="-50" baseline="0" dirty="0">
                <a:ln w="3175">
                  <a:noFill/>
                </a:ln>
                <a:solidFill>
                  <a:schemeClr val="tx1"/>
                </a:solidFill>
                <a:effectLst/>
                <a:latin typeface="+mn-lt"/>
                <a:ea typeface="+mn-ea"/>
                <a:cs typeface="Segoe Sans Display" pitchFamily="2" charset="0"/>
              </a:defRPr>
            </a:lvl1pPr>
          </a:lstStyle>
          <a:p>
            <a:r>
              <a:rPr lang="en-US"/>
              <a:t>Click to edit Master title style</a:t>
            </a:r>
          </a:p>
        </p:txBody>
      </p:sp>
      <p:grpSp>
        <p:nvGrpSpPr>
          <p:cNvPr id="3" name="Group 2">
            <a:extLst>
              <a:ext uri="{FF2B5EF4-FFF2-40B4-BE49-F238E27FC236}">
                <a16:creationId xmlns:a16="http://schemas.microsoft.com/office/drawing/2014/main" id="{9DAA9347-2B91-81A1-D35B-C367CA321C46}"/>
              </a:ext>
              <a:ext uri="{C183D7F6-B498-43B3-948B-1728B52AA6E4}">
                <adec:decorative xmlns:adec="http://schemas.microsoft.com/office/drawing/2017/decorative" val="1"/>
              </a:ext>
            </a:extLst>
          </p:cNvPr>
          <p:cNvGrpSpPr>
            <a:grpSpLocks noChangeAspect="1"/>
          </p:cNvGrpSpPr>
          <p:nvPr userDrawn="1"/>
        </p:nvGrpSpPr>
        <p:grpSpPr bwMode="black">
          <a:xfrm>
            <a:off x="582391" y="585788"/>
            <a:ext cx="1049075" cy="914400"/>
            <a:chOff x="4169763" y="585788"/>
            <a:chExt cx="713371" cy="622746"/>
          </a:xfrm>
          <a:solidFill>
            <a:schemeClr val="tx2"/>
          </a:solidFill>
        </p:grpSpPr>
        <p:sp>
          <p:nvSpPr>
            <p:cNvPr id="7" name="Graphic 9">
              <a:extLst>
                <a:ext uri="{FF2B5EF4-FFF2-40B4-BE49-F238E27FC236}">
                  <a16:creationId xmlns:a16="http://schemas.microsoft.com/office/drawing/2014/main" id="{1955151A-4300-7EE0-BD6F-1D9D68052193}"/>
                </a:ext>
              </a:extLst>
            </p:cNvPr>
            <p:cNvSpPr/>
            <p:nvPr/>
          </p:nvSpPr>
          <p:spPr bwMode="black">
            <a:xfrm>
              <a:off x="4565666" y="585788"/>
              <a:ext cx="317468" cy="622746"/>
            </a:xfrm>
            <a:custGeom>
              <a:avLst/>
              <a:gdLst>
                <a:gd name="connsiteX0" fmla="*/ 19526 w 317468"/>
                <a:gd name="connsiteY0" fmla="*/ 622746 h 622746"/>
                <a:gd name="connsiteX1" fmla="*/ 0 w 317468"/>
                <a:gd name="connsiteY1" fmla="*/ 603315 h 622746"/>
                <a:gd name="connsiteX2" fmla="*/ 0 w 317468"/>
                <a:gd name="connsiteY2" fmla="*/ 387955 h 622746"/>
                <a:gd name="connsiteX3" fmla="*/ 81915 w 317468"/>
                <a:gd name="connsiteY3" fmla="*/ 123160 h 622746"/>
                <a:gd name="connsiteX4" fmla="*/ 298037 w 317468"/>
                <a:gd name="connsiteY4" fmla="*/ 287 h 622746"/>
                <a:gd name="connsiteX5" fmla="*/ 311944 w 317468"/>
                <a:gd name="connsiteY5" fmla="*/ 11336 h 622746"/>
                <a:gd name="connsiteX6" fmla="*/ 311944 w 317468"/>
                <a:gd name="connsiteY6" fmla="*/ 104681 h 622746"/>
                <a:gd name="connsiteX7" fmla="*/ 304229 w 317468"/>
                <a:gd name="connsiteY7" fmla="*/ 115445 h 622746"/>
                <a:gd name="connsiteX8" fmla="*/ 160401 w 317468"/>
                <a:gd name="connsiteY8" fmla="*/ 237555 h 622746"/>
                <a:gd name="connsiteX9" fmla="*/ 142018 w 317468"/>
                <a:gd name="connsiteY9" fmla="*/ 322709 h 622746"/>
                <a:gd name="connsiteX10" fmla="*/ 149543 w 317468"/>
                <a:gd name="connsiteY10" fmla="*/ 329948 h 622746"/>
                <a:gd name="connsiteX11" fmla="*/ 297942 w 317468"/>
                <a:gd name="connsiteY11" fmla="*/ 329948 h 622746"/>
                <a:gd name="connsiteX12" fmla="*/ 317468 w 317468"/>
                <a:gd name="connsiteY12" fmla="*/ 349379 h 622746"/>
                <a:gd name="connsiteX13" fmla="*/ 317468 w 317468"/>
                <a:gd name="connsiteY13" fmla="*/ 560643 h 622746"/>
                <a:gd name="connsiteX14" fmla="*/ 255461 w 317468"/>
                <a:gd name="connsiteY14" fmla="*/ 622556 h 622746"/>
                <a:gd name="connsiteX15" fmla="*/ 19526 w 317468"/>
                <a:gd name="connsiteY15" fmla="*/ 622556 h 622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7468" h="622746">
                  <a:moveTo>
                    <a:pt x="19526" y="622746"/>
                  </a:moveTo>
                  <a:cubicBezTo>
                    <a:pt x="8763" y="622746"/>
                    <a:pt x="0" y="613983"/>
                    <a:pt x="0" y="603315"/>
                  </a:cubicBezTo>
                  <a:lnTo>
                    <a:pt x="0" y="387955"/>
                  </a:lnTo>
                  <a:cubicBezTo>
                    <a:pt x="0" y="275274"/>
                    <a:pt x="27337" y="186977"/>
                    <a:pt x="81915" y="123160"/>
                  </a:cubicBezTo>
                  <a:cubicBezTo>
                    <a:pt x="133922" y="62295"/>
                    <a:pt x="205931" y="21338"/>
                    <a:pt x="298037" y="287"/>
                  </a:cubicBezTo>
                  <a:cubicBezTo>
                    <a:pt x="305181" y="-1332"/>
                    <a:pt x="311944" y="4097"/>
                    <a:pt x="311944" y="11336"/>
                  </a:cubicBezTo>
                  <a:lnTo>
                    <a:pt x="311944" y="104681"/>
                  </a:lnTo>
                  <a:cubicBezTo>
                    <a:pt x="311944" y="109539"/>
                    <a:pt x="308896" y="113921"/>
                    <a:pt x="304229" y="115445"/>
                  </a:cubicBezTo>
                  <a:cubicBezTo>
                    <a:pt x="233458" y="138876"/>
                    <a:pt x="185452" y="179643"/>
                    <a:pt x="160401" y="237555"/>
                  </a:cubicBezTo>
                  <a:cubicBezTo>
                    <a:pt x="146780" y="266892"/>
                    <a:pt x="140589" y="295277"/>
                    <a:pt x="142018" y="322709"/>
                  </a:cubicBezTo>
                  <a:cubicBezTo>
                    <a:pt x="142208" y="326805"/>
                    <a:pt x="145542" y="329948"/>
                    <a:pt x="149543" y="329948"/>
                  </a:cubicBezTo>
                  <a:lnTo>
                    <a:pt x="297942" y="329948"/>
                  </a:lnTo>
                  <a:cubicBezTo>
                    <a:pt x="308705" y="329948"/>
                    <a:pt x="317468" y="338711"/>
                    <a:pt x="317468" y="349379"/>
                  </a:cubicBezTo>
                  <a:lnTo>
                    <a:pt x="317468" y="560643"/>
                  </a:lnTo>
                  <a:cubicBezTo>
                    <a:pt x="317468" y="594838"/>
                    <a:pt x="289751" y="622556"/>
                    <a:pt x="255461" y="622556"/>
                  </a:cubicBezTo>
                  <a:lnTo>
                    <a:pt x="19526" y="622556"/>
                  </a:lnTo>
                </a:path>
              </a:pathLst>
            </a:custGeom>
            <a:grpFill/>
            <a:ln w="9525" cap="flat">
              <a:noFill/>
              <a:prstDash val="solid"/>
              <a:miter/>
            </a:ln>
          </p:spPr>
          <p:txBody>
            <a:bodyPr rtlCol="0" anchor="ctr"/>
            <a:lstStyle/>
            <a:p>
              <a:pPr lvl="0"/>
              <a:endParaRPr lang="en-US"/>
            </a:p>
          </p:txBody>
        </p:sp>
        <p:sp>
          <p:nvSpPr>
            <p:cNvPr id="8" name="Graphic 9">
              <a:extLst>
                <a:ext uri="{FF2B5EF4-FFF2-40B4-BE49-F238E27FC236}">
                  <a16:creationId xmlns:a16="http://schemas.microsoft.com/office/drawing/2014/main" id="{CE786B1F-884A-07DB-5A7A-8634C2585C33}"/>
                </a:ext>
              </a:extLst>
            </p:cNvPr>
            <p:cNvSpPr/>
            <p:nvPr userDrawn="1"/>
          </p:nvSpPr>
          <p:spPr bwMode="black">
            <a:xfrm>
              <a:off x="4169763" y="585788"/>
              <a:ext cx="317468" cy="622746"/>
            </a:xfrm>
            <a:custGeom>
              <a:avLst/>
              <a:gdLst>
                <a:gd name="connsiteX0" fmla="*/ 19526 w 317468"/>
                <a:gd name="connsiteY0" fmla="*/ 622746 h 622746"/>
                <a:gd name="connsiteX1" fmla="*/ 0 w 317468"/>
                <a:gd name="connsiteY1" fmla="*/ 603315 h 622746"/>
                <a:gd name="connsiteX2" fmla="*/ 0 w 317468"/>
                <a:gd name="connsiteY2" fmla="*/ 387955 h 622746"/>
                <a:gd name="connsiteX3" fmla="*/ 81915 w 317468"/>
                <a:gd name="connsiteY3" fmla="*/ 123160 h 622746"/>
                <a:gd name="connsiteX4" fmla="*/ 298037 w 317468"/>
                <a:gd name="connsiteY4" fmla="*/ 287 h 622746"/>
                <a:gd name="connsiteX5" fmla="*/ 311944 w 317468"/>
                <a:gd name="connsiteY5" fmla="*/ 11336 h 622746"/>
                <a:gd name="connsiteX6" fmla="*/ 311944 w 317468"/>
                <a:gd name="connsiteY6" fmla="*/ 104681 h 622746"/>
                <a:gd name="connsiteX7" fmla="*/ 304229 w 317468"/>
                <a:gd name="connsiteY7" fmla="*/ 115445 h 622746"/>
                <a:gd name="connsiteX8" fmla="*/ 160401 w 317468"/>
                <a:gd name="connsiteY8" fmla="*/ 237555 h 622746"/>
                <a:gd name="connsiteX9" fmla="*/ 142018 w 317468"/>
                <a:gd name="connsiteY9" fmla="*/ 322709 h 622746"/>
                <a:gd name="connsiteX10" fmla="*/ 149543 w 317468"/>
                <a:gd name="connsiteY10" fmla="*/ 329948 h 622746"/>
                <a:gd name="connsiteX11" fmla="*/ 297942 w 317468"/>
                <a:gd name="connsiteY11" fmla="*/ 329948 h 622746"/>
                <a:gd name="connsiteX12" fmla="*/ 317468 w 317468"/>
                <a:gd name="connsiteY12" fmla="*/ 349379 h 622746"/>
                <a:gd name="connsiteX13" fmla="*/ 317468 w 317468"/>
                <a:gd name="connsiteY13" fmla="*/ 560643 h 622746"/>
                <a:gd name="connsiteX14" fmla="*/ 255461 w 317468"/>
                <a:gd name="connsiteY14" fmla="*/ 622556 h 622746"/>
                <a:gd name="connsiteX15" fmla="*/ 19526 w 317468"/>
                <a:gd name="connsiteY15" fmla="*/ 622556 h 622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7468" h="622746">
                  <a:moveTo>
                    <a:pt x="19526" y="622746"/>
                  </a:moveTo>
                  <a:cubicBezTo>
                    <a:pt x="8763" y="622746"/>
                    <a:pt x="0" y="613983"/>
                    <a:pt x="0" y="603315"/>
                  </a:cubicBezTo>
                  <a:lnTo>
                    <a:pt x="0" y="387955"/>
                  </a:lnTo>
                  <a:cubicBezTo>
                    <a:pt x="0" y="275274"/>
                    <a:pt x="27337" y="186977"/>
                    <a:pt x="81915" y="123160"/>
                  </a:cubicBezTo>
                  <a:cubicBezTo>
                    <a:pt x="133922" y="62295"/>
                    <a:pt x="205931" y="21338"/>
                    <a:pt x="298037" y="287"/>
                  </a:cubicBezTo>
                  <a:cubicBezTo>
                    <a:pt x="305181" y="-1332"/>
                    <a:pt x="311944" y="4097"/>
                    <a:pt x="311944" y="11336"/>
                  </a:cubicBezTo>
                  <a:lnTo>
                    <a:pt x="311944" y="104681"/>
                  </a:lnTo>
                  <a:cubicBezTo>
                    <a:pt x="311944" y="109539"/>
                    <a:pt x="308896" y="113921"/>
                    <a:pt x="304229" y="115445"/>
                  </a:cubicBezTo>
                  <a:cubicBezTo>
                    <a:pt x="233458" y="138876"/>
                    <a:pt x="185452" y="179643"/>
                    <a:pt x="160401" y="237555"/>
                  </a:cubicBezTo>
                  <a:cubicBezTo>
                    <a:pt x="146780" y="266892"/>
                    <a:pt x="140589" y="295277"/>
                    <a:pt x="142018" y="322709"/>
                  </a:cubicBezTo>
                  <a:cubicBezTo>
                    <a:pt x="142208" y="326805"/>
                    <a:pt x="145542" y="329948"/>
                    <a:pt x="149543" y="329948"/>
                  </a:cubicBezTo>
                  <a:lnTo>
                    <a:pt x="297942" y="329948"/>
                  </a:lnTo>
                  <a:cubicBezTo>
                    <a:pt x="308705" y="329948"/>
                    <a:pt x="317468" y="338711"/>
                    <a:pt x="317468" y="349379"/>
                  </a:cubicBezTo>
                  <a:lnTo>
                    <a:pt x="317468" y="560643"/>
                  </a:lnTo>
                  <a:cubicBezTo>
                    <a:pt x="317468" y="594838"/>
                    <a:pt x="289751" y="622556"/>
                    <a:pt x="255461" y="622556"/>
                  </a:cubicBezTo>
                  <a:lnTo>
                    <a:pt x="19526" y="622556"/>
                  </a:lnTo>
                </a:path>
              </a:pathLst>
            </a:custGeom>
            <a:grp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grpSp>
    </p:spTree>
    <p:extLst>
      <p:ext uri="{BB962C8B-B14F-4D97-AF65-F5344CB8AC3E}">
        <p14:creationId xmlns:p14="http://schemas.microsoft.com/office/powerpoint/2010/main" val="273708282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44">
          <p15:clr>
            <a:srgbClr val="A4A3A4"/>
          </p15:clr>
        </p15:guide>
        <p15:guide id="16" pos="3749">
          <p15:clr>
            <a:srgbClr val="A4A3A4"/>
          </p15:clr>
        </p15:guide>
        <p15:guide id="17" pos="3932">
          <p15:clr>
            <a:srgbClr val="A4A3A4"/>
          </p15:clr>
        </p15:guide>
        <p15:guide id="18" pos="4344">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12">
          <p15:clr>
            <a:srgbClr val="A4A3A4"/>
          </p15:clr>
        </p15:guide>
        <p15:guide id="26" pos="6717">
          <p15:clr>
            <a:srgbClr val="A4A3A4"/>
          </p15:clr>
        </p15:guide>
        <p15:guide id="27" pos="6900">
          <p15:clr>
            <a:srgbClr val="A4A3A4"/>
          </p15:clr>
        </p15:guide>
        <p15:guide id="30" orient="horz" pos="288">
          <p15:clr>
            <a:srgbClr val="5ACBF0"/>
          </p15:clr>
        </p15:guide>
        <p15:guide id="32" orient="horz" pos="1488">
          <p15:clr>
            <a:srgbClr val="5ACBF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Quote &amp; Photo Dark">
    <p:spTree>
      <p:nvGrpSpPr>
        <p:cNvPr id="1" name=""/>
        <p:cNvGrpSpPr/>
        <p:nvPr/>
      </p:nvGrpSpPr>
      <p:grpSpPr>
        <a:xfrm>
          <a:off x="0" y="0"/>
          <a:ext cx="0" cy="0"/>
          <a:chOff x="0" y="0"/>
          <a:chExt cx="0" cy="0"/>
        </a:xfrm>
      </p:grpSpPr>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6D6EE357-5FBE-EF45-EDC4-EB022C75B1A6}"/>
              </a:ext>
              <a:ext uri="{C183D7F6-B498-43B3-948B-1728B52AA6E4}">
                <adec:decorative xmlns:adec="http://schemas.microsoft.com/office/drawing/2017/decorative" val="0"/>
              </a:ext>
            </a:extLst>
          </p:cNvPr>
          <p:cNvSpPr>
            <a:spLocks noGrp="1"/>
          </p:cNvSpPr>
          <p:nvPr>
            <p:ph type="pic" sz="quarter" idx="13" hasCustomPrompt="1"/>
          </p:nvPr>
        </p:nvSpPr>
        <p:spPr bwMode="ltGray">
          <a:xfrm>
            <a:off x="7185025" y="1211262"/>
            <a:ext cx="4435475" cy="4435475"/>
          </a:xfrm>
          <a:prstGeom prst="ellipse">
            <a:avLst/>
          </a:prstGeom>
          <a:blipFill>
            <a:blip r:embed="rId2"/>
            <a:stretch>
              <a:fillRect/>
            </a:stretch>
          </a:blipFill>
          <a:effectLst/>
        </p:spPr>
        <p:txBody>
          <a:bodyPr lIns="0" tIns="0" rIns="0" bIns="1005840" anchor="ctr" anchorCtr="0">
            <a:noAutofit/>
          </a:bodyPr>
          <a:lstStyle>
            <a:lvl1pPr marL="0" indent="0" algn="ctr">
              <a:lnSpc>
                <a:spcPct val="100000"/>
              </a:lnSpc>
              <a:buNone/>
              <a:defRPr sz="1000" b="1">
                <a:solidFill>
                  <a:srgbClr val="000000"/>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11" name="Title 1">
            <a:extLst>
              <a:ext uri="{FF2B5EF4-FFF2-40B4-BE49-F238E27FC236}">
                <a16:creationId xmlns:a16="http://schemas.microsoft.com/office/drawing/2014/main" id="{9B16CA86-851F-5A66-72F8-611E57EE996E}"/>
              </a:ext>
            </a:extLst>
          </p:cNvPr>
          <p:cNvSpPr>
            <a:spLocks noGrp="1"/>
          </p:cNvSpPr>
          <p:nvPr>
            <p:ph type="title"/>
          </p:nvPr>
        </p:nvSpPr>
        <p:spPr>
          <a:xfrm>
            <a:off x="588264" y="2362200"/>
            <a:ext cx="5363274" cy="1107996"/>
          </a:xfrm>
        </p:spPr>
        <p:txBody>
          <a:bodyPr wrap="square" anchor="t">
            <a:spAutoFit/>
          </a:bodyPr>
          <a:lstStyle>
            <a:lvl1pPr>
              <a:defRPr lang="en-US" sz="3600" b="0" kern="1200" cap="none" spc="-50" baseline="0" dirty="0">
                <a:ln w="3175">
                  <a:noFill/>
                </a:ln>
                <a:solidFill>
                  <a:schemeClr val="tx1"/>
                </a:solidFill>
                <a:effectLst/>
                <a:latin typeface="+mn-lt"/>
                <a:ea typeface="+mn-ea"/>
                <a:cs typeface="Segoe Sans Display" pitchFamily="2" charset="0"/>
              </a:defRPr>
            </a:lvl1pPr>
          </a:lstStyle>
          <a:p>
            <a:r>
              <a:rPr lang="en-US"/>
              <a:t>Click to edit Master title style</a:t>
            </a:r>
          </a:p>
        </p:txBody>
      </p:sp>
      <p:grpSp>
        <p:nvGrpSpPr>
          <p:cNvPr id="12" name="Group 11">
            <a:extLst>
              <a:ext uri="{FF2B5EF4-FFF2-40B4-BE49-F238E27FC236}">
                <a16:creationId xmlns:a16="http://schemas.microsoft.com/office/drawing/2014/main" id="{E0A80FC4-BF13-32EC-AC2C-CCF799F915D8}"/>
              </a:ext>
              <a:ext uri="{C183D7F6-B498-43B3-948B-1728B52AA6E4}">
                <adec:decorative xmlns:adec="http://schemas.microsoft.com/office/drawing/2017/decorative" val="1"/>
              </a:ext>
            </a:extLst>
          </p:cNvPr>
          <p:cNvGrpSpPr>
            <a:grpSpLocks noChangeAspect="1"/>
          </p:cNvGrpSpPr>
          <p:nvPr userDrawn="1"/>
        </p:nvGrpSpPr>
        <p:grpSpPr bwMode="black">
          <a:xfrm>
            <a:off x="582391" y="585788"/>
            <a:ext cx="1049075" cy="914400"/>
            <a:chOff x="4169763" y="585788"/>
            <a:chExt cx="713371" cy="622746"/>
          </a:xfrm>
          <a:solidFill>
            <a:schemeClr val="tx2"/>
          </a:solidFill>
        </p:grpSpPr>
        <p:sp>
          <p:nvSpPr>
            <p:cNvPr id="13" name="Graphic 9">
              <a:extLst>
                <a:ext uri="{FF2B5EF4-FFF2-40B4-BE49-F238E27FC236}">
                  <a16:creationId xmlns:a16="http://schemas.microsoft.com/office/drawing/2014/main" id="{ACB80D2C-8BBC-86B2-4F0A-E84BC66B3773}"/>
                </a:ext>
              </a:extLst>
            </p:cNvPr>
            <p:cNvSpPr/>
            <p:nvPr/>
          </p:nvSpPr>
          <p:spPr bwMode="black">
            <a:xfrm>
              <a:off x="4565666" y="585788"/>
              <a:ext cx="317468" cy="622746"/>
            </a:xfrm>
            <a:custGeom>
              <a:avLst/>
              <a:gdLst>
                <a:gd name="connsiteX0" fmla="*/ 19526 w 317468"/>
                <a:gd name="connsiteY0" fmla="*/ 622746 h 622746"/>
                <a:gd name="connsiteX1" fmla="*/ 0 w 317468"/>
                <a:gd name="connsiteY1" fmla="*/ 603315 h 622746"/>
                <a:gd name="connsiteX2" fmla="*/ 0 w 317468"/>
                <a:gd name="connsiteY2" fmla="*/ 387955 h 622746"/>
                <a:gd name="connsiteX3" fmla="*/ 81915 w 317468"/>
                <a:gd name="connsiteY3" fmla="*/ 123160 h 622746"/>
                <a:gd name="connsiteX4" fmla="*/ 298037 w 317468"/>
                <a:gd name="connsiteY4" fmla="*/ 287 h 622746"/>
                <a:gd name="connsiteX5" fmla="*/ 311944 w 317468"/>
                <a:gd name="connsiteY5" fmla="*/ 11336 h 622746"/>
                <a:gd name="connsiteX6" fmla="*/ 311944 w 317468"/>
                <a:gd name="connsiteY6" fmla="*/ 104681 h 622746"/>
                <a:gd name="connsiteX7" fmla="*/ 304229 w 317468"/>
                <a:gd name="connsiteY7" fmla="*/ 115445 h 622746"/>
                <a:gd name="connsiteX8" fmla="*/ 160401 w 317468"/>
                <a:gd name="connsiteY8" fmla="*/ 237555 h 622746"/>
                <a:gd name="connsiteX9" fmla="*/ 142018 w 317468"/>
                <a:gd name="connsiteY9" fmla="*/ 322709 h 622746"/>
                <a:gd name="connsiteX10" fmla="*/ 149543 w 317468"/>
                <a:gd name="connsiteY10" fmla="*/ 329948 h 622746"/>
                <a:gd name="connsiteX11" fmla="*/ 297942 w 317468"/>
                <a:gd name="connsiteY11" fmla="*/ 329948 h 622746"/>
                <a:gd name="connsiteX12" fmla="*/ 317468 w 317468"/>
                <a:gd name="connsiteY12" fmla="*/ 349379 h 622746"/>
                <a:gd name="connsiteX13" fmla="*/ 317468 w 317468"/>
                <a:gd name="connsiteY13" fmla="*/ 560643 h 622746"/>
                <a:gd name="connsiteX14" fmla="*/ 255461 w 317468"/>
                <a:gd name="connsiteY14" fmla="*/ 622556 h 622746"/>
                <a:gd name="connsiteX15" fmla="*/ 19526 w 317468"/>
                <a:gd name="connsiteY15" fmla="*/ 622556 h 622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7468" h="622746">
                  <a:moveTo>
                    <a:pt x="19526" y="622746"/>
                  </a:moveTo>
                  <a:cubicBezTo>
                    <a:pt x="8763" y="622746"/>
                    <a:pt x="0" y="613983"/>
                    <a:pt x="0" y="603315"/>
                  </a:cubicBezTo>
                  <a:lnTo>
                    <a:pt x="0" y="387955"/>
                  </a:lnTo>
                  <a:cubicBezTo>
                    <a:pt x="0" y="275274"/>
                    <a:pt x="27337" y="186977"/>
                    <a:pt x="81915" y="123160"/>
                  </a:cubicBezTo>
                  <a:cubicBezTo>
                    <a:pt x="133922" y="62295"/>
                    <a:pt x="205931" y="21338"/>
                    <a:pt x="298037" y="287"/>
                  </a:cubicBezTo>
                  <a:cubicBezTo>
                    <a:pt x="305181" y="-1332"/>
                    <a:pt x="311944" y="4097"/>
                    <a:pt x="311944" y="11336"/>
                  </a:cubicBezTo>
                  <a:lnTo>
                    <a:pt x="311944" y="104681"/>
                  </a:lnTo>
                  <a:cubicBezTo>
                    <a:pt x="311944" y="109539"/>
                    <a:pt x="308896" y="113921"/>
                    <a:pt x="304229" y="115445"/>
                  </a:cubicBezTo>
                  <a:cubicBezTo>
                    <a:pt x="233458" y="138876"/>
                    <a:pt x="185452" y="179643"/>
                    <a:pt x="160401" y="237555"/>
                  </a:cubicBezTo>
                  <a:cubicBezTo>
                    <a:pt x="146780" y="266892"/>
                    <a:pt x="140589" y="295277"/>
                    <a:pt x="142018" y="322709"/>
                  </a:cubicBezTo>
                  <a:cubicBezTo>
                    <a:pt x="142208" y="326805"/>
                    <a:pt x="145542" y="329948"/>
                    <a:pt x="149543" y="329948"/>
                  </a:cubicBezTo>
                  <a:lnTo>
                    <a:pt x="297942" y="329948"/>
                  </a:lnTo>
                  <a:cubicBezTo>
                    <a:pt x="308705" y="329948"/>
                    <a:pt x="317468" y="338711"/>
                    <a:pt x="317468" y="349379"/>
                  </a:cubicBezTo>
                  <a:lnTo>
                    <a:pt x="317468" y="560643"/>
                  </a:lnTo>
                  <a:cubicBezTo>
                    <a:pt x="317468" y="594838"/>
                    <a:pt x="289751" y="622556"/>
                    <a:pt x="255461" y="622556"/>
                  </a:cubicBezTo>
                  <a:lnTo>
                    <a:pt x="19526" y="622556"/>
                  </a:lnTo>
                </a:path>
              </a:pathLst>
            </a:custGeom>
            <a:grpFill/>
            <a:ln w="9525" cap="flat">
              <a:noFill/>
              <a:prstDash val="solid"/>
              <a:miter/>
            </a:ln>
          </p:spPr>
          <p:txBody>
            <a:bodyPr rtlCol="0" anchor="ctr"/>
            <a:lstStyle/>
            <a:p>
              <a:pPr lvl="0"/>
              <a:endParaRPr lang="en-US"/>
            </a:p>
          </p:txBody>
        </p:sp>
        <p:sp>
          <p:nvSpPr>
            <p:cNvPr id="14" name="Graphic 9">
              <a:extLst>
                <a:ext uri="{FF2B5EF4-FFF2-40B4-BE49-F238E27FC236}">
                  <a16:creationId xmlns:a16="http://schemas.microsoft.com/office/drawing/2014/main" id="{730E620F-1CE6-FC30-06F9-60DE40676085}"/>
                </a:ext>
              </a:extLst>
            </p:cNvPr>
            <p:cNvSpPr/>
            <p:nvPr userDrawn="1"/>
          </p:nvSpPr>
          <p:spPr bwMode="black">
            <a:xfrm>
              <a:off x="4169763" y="585788"/>
              <a:ext cx="317468" cy="622746"/>
            </a:xfrm>
            <a:custGeom>
              <a:avLst/>
              <a:gdLst>
                <a:gd name="connsiteX0" fmla="*/ 19526 w 317468"/>
                <a:gd name="connsiteY0" fmla="*/ 622746 h 622746"/>
                <a:gd name="connsiteX1" fmla="*/ 0 w 317468"/>
                <a:gd name="connsiteY1" fmla="*/ 603315 h 622746"/>
                <a:gd name="connsiteX2" fmla="*/ 0 w 317468"/>
                <a:gd name="connsiteY2" fmla="*/ 387955 h 622746"/>
                <a:gd name="connsiteX3" fmla="*/ 81915 w 317468"/>
                <a:gd name="connsiteY3" fmla="*/ 123160 h 622746"/>
                <a:gd name="connsiteX4" fmla="*/ 298037 w 317468"/>
                <a:gd name="connsiteY4" fmla="*/ 287 h 622746"/>
                <a:gd name="connsiteX5" fmla="*/ 311944 w 317468"/>
                <a:gd name="connsiteY5" fmla="*/ 11336 h 622746"/>
                <a:gd name="connsiteX6" fmla="*/ 311944 w 317468"/>
                <a:gd name="connsiteY6" fmla="*/ 104681 h 622746"/>
                <a:gd name="connsiteX7" fmla="*/ 304229 w 317468"/>
                <a:gd name="connsiteY7" fmla="*/ 115445 h 622746"/>
                <a:gd name="connsiteX8" fmla="*/ 160401 w 317468"/>
                <a:gd name="connsiteY8" fmla="*/ 237555 h 622746"/>
                <a:gd name="connsiteX9" fmla="*/ 142018 w 317468"/>
                <a:gd name="connsiteY9" fmla="*/ 322709 h 622746"/>
                <a:gd name="connsiteX10" fmla="*/ 149543 w 317468"/>
                <a:gd name="connsiteY10" fmla="*/ 329948 h 622746"/>
                <a:gd name="connsiteX11" fmla="*/ 297942 w 317468"/>
                <a:gd name="connsiteY11" fmla="*/ 329948 h 622746"/>
                <a:gd name="connsiteX12" fmla="*/ 317468 w 317468"/>
                <a:gd name="connsiteY12" fmla="*/ 349379 h 622746"/>
                <a:gd name="connsiteX13" fmla="*/ 317468 w 317468"/>
                <a:gd name="connsiteY13" fmla="*/ 560643 h 622746"/>
                <a:gd name="connsiteX14" fmla="*/ 255461 w 317468"/>
                <a:gd name="connsiteY14" fmla="*/ 622556 h 622746"/>
                <a:gd name="connsiteX15" fmla="*/ 19526 w 317468"/>
                <a:gd name="connsiteY15" fmla="*/ 622556 h 622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7468" h="622746">
                  <a:moveTo>
                    <a:pt x="19526" y="622746"/>
                  </a:moveTo>
                  <a:cubicBezTo>
                    <a:pt x="8763" y="622746"/>
                    <a:pt x="0" y="613983"/>
                    <a:pt x="0" y="603315"/>
                  </a:cubicBezTo>
                  <a:lnTo>
                    <a:pt x="0" y="387955"/>
                  </a:lnTo>
                  <a:cubicBezTo>
                    <a:pt x="0" y="275274"/>
                    <a:pt x="27337" y="186977"/>
                    <a:pt x="81915" y="123160"/>
                  </a:cubicBezTo>
                  <a:cubicBezTo>
                    <a:pt x="133922" y="62295"/>
                    <a:pt x="205931" y="21338"/>
                    <a:pt x="298037" y="287"/>
                  </a:cubicBezTo>
                  <a:cubicBezTo>
                    <a:pt x="305181" y="-1332"/>
                    <a:pt x="311944" y="4097"/>
                    <a:pt x="311944" y="11336"/>
                  </a:cubicBezTo>
                  <a:lnTo>
                    <a:pt x="311944" y="104681"/>
                  </a:lnTo>
                  <a:cubicBezTo>
                    <a:pt x="311944" y="109539"/>
                    <a:pt x="308896" y="113921"/>
                    <a:pt x="304229" y="115445"/>
                  </a:cubicBezTo>
                  <a:cubicBezTo>
                    <a:pt x="233458" y="138876"/>
                    <a:pt x="185452" y="179643"/>
                    <a:pt x="160401" y="237555"/>
                  </a:cubicBezTo>
                  <a:cubicBezTo>
                    <a:pt x="146780" y="266892"/>
                    <a:pt x="140589" y="295277"/>
                    <a:pt x="142018" y="322709"/>
                  </a:cubicBezTo>
                  <a:cubicBezTo>
                    <a:pt x="142208" y="326805"/>
                    <a:pt x="145542" y="329948"/>
                    <a:pt x="149543" y="329948"/>
                  </a:cubicBezTo>
                  <a:lnTo>
                    <a:pt x="297942" y="329948"/>
                  </a:lnTo>
                  <a:cubicBezTo>
                    <a:pt x="308705" y="329948"/>
                    <a:pt x="317468" y="338711"/>
                    <a:pt x="317468" y="349379"/>
                  </a:cubicBezTo>
                  <a:lnTo>
                    <a:pt x="317468" y="560643"/>
                  </a:lnTo>
                  <a:cubicBezTo>
                    <a:pt x="317468" y="594838"/>
                    <a:pt x="289751" y="622556"/>
                    <a:pt x="255461" y="622556"/>
                  </a:cubicBezTo>
                  <a:lnTo>
                    <a:pt x="19526" y="622556"/>
                  </a:lnTo>
                </a:path>
              </a:pathLst>
            </a:custGeom>
            <a:grp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grpSp>
    </p:spTree>
    <p:extLst>
      <p:ext uri="{BB962C8B-B14F-4D97-AF65-F5344CB8AC3E}">
        <p14:creationId xmlns:p14="http://schemas.microsoft.com/office/powerpoint/2010/main" val="3397802389"/>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44">
          <p15:clr>
            <a:srgbClr val="A4A3A4"/>
          </p15:clr>
        </p15:guide>
        <p15:guide id="16" pos="3749">
          <p15:clr>
            <a:srgbClr val="A4A3A4"/>
          </p15:clr>
        </p15:guide>
        <p15:guide id="17" pos="3932">
          <p15:clr>
            <a:srgbClr val="A4A3A4"/>
          </p15:clr>
        </p15:guide>
        <p15:guide id="18" pos="4344">
          <p15:clr>
            <a:srgbClr val="A4A3A4"/>
          </p15:clr>
        </p15:guide>
        <p15:guide id="19" pos="453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12">
          <p15:clr>
            <a:srgbClr val="A4A3A4"/>
          </p15:clr>
        </p15:guide>
        <p15:guide id="26" pos="6717">
          <p15:clr>
            <a:srgbClr val="A4A3A4"/>
          </p15:clr>
        </p15:guide>
        <p15:guide id="27" pos="6900">
          <p15:clr>
            <a:srgbClr val="A4A3A4"/>
          </p15:clr>
        </p15:guide>
        <p15:guide id="30" orient="horz" pos="288">
          <p15:clr>
            <a:srgbClr val="5ACBF0"/>
          </p15:clr>
        </p15:guide>
        <p15:guide id="32" orient="horz" pos="1488">
          <p15:clr>
            <a:srgbClr val="5ACBF0"/>
          </p15:clr>
        </p15:guide>
        <p15:guide id="33" pos="3336">
          <p15:clr>
            <a:srgbClr val="A4A3A4"/>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E1692-B87E-B2D6-9FDE-CCC95A75985F}"/>
              </a:ext>
            </a:extLst>
          </p:cNvPr>
          <p:cNvSpPr>
            <a:spLocks noGrp="1"/>
          </p:cNvSpPr>
          <p:nvPr>
            <p:ph type="title"/>
          </p:nvPr>
        </p:nvSpPr>
        <p:spPr>
          <a:xfrm>
            <a:off x="839788" y="365125"/>
            <a:ext cx="10515600" cy="1325563"/>
          </a:xfrm>
        </p:spPr>
        <p:txBody>
          <a:bodyPr/>
          <a:lstStyle/>
          <a:p>
            <a:r>
              <a:rPr lang="en-US"/>
              <a:t>Click to edit Master title style</a:t>
            </a:r>
            <a:endParaRPr lang="en-MX"/>
          </a:p>
        </p:txBody>
      </p:sp>
      <p:sp>
        <p:nvSpPr>
          <p:cNvPr id="3" name="Text Placeholder 2">
            <a:extLst>
              <a:ext uri="{FF2B5EF4-FFF2-40B4-BE49-F238E27FC236}">
                <a16:creationId xmlns:a16="http://schemas.microsoft.com/office/drawing/2014/main" id="{F11F42B6-53A6-0F4A-6C18-FC91055819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1BBB41-F747-C3D1-AE8B-D1C1233E5BD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X"/>
          </a:p>
        </p:txBody>
      </p:sp>
      <p:sp>
        <p:nvSpPr>
          <p:cNvPr id="5" name="Text Placeholder 4">
            <a:extLst>
              <a:ext uri="{FF2B5EF4-FFF2-40B4-BE49-F238E27FC236}">
                <a16:creationId xmlns:a16="http://schemas.microsoft.com/office/drawing/2014/main" id="{C240E7DE-F246-B4A5-5F57-2AD1FBFA00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3ABD095-55BC-5B0E-CF6F-57A2C60CC6E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X"/>
          </a:p>
        </p:txBody>
      </p:sp>
      <p:sp>
        <p:nvSpPr>
          <p:cNvPr id="7" name="Date Placeholder 6">
            <a:extLst>
              <a:ext uri="{FF2B5EF4-FFF2-40B4-BE49-F238E27FC236}">
                <a16:creationId xmlns:a16="http://schemas.microsoft.com/office/drawing/2014/main" id="{3DB9E372-2B6D-5321-F8BC-327A6BF0E06B}"/>
              </a:ext>
            </a:extLst>
          </p:cNvPr>
          <p:cNvSpPr>
            <a:spLocks noGrp="1"/>
          </p:cNvSpPr>
          <p:nvPr>
            <p:ph type="dt" sz="half" idx="10"/>
          </p:nvPr>
        </p:nvSpPr>
        <p:spPr/>
        <p:txBody>
          <a:bodyPr/>
          <a:lstStyle/>
          <a:p>
            <a:fld id="{F26CA7E7-7B00-B243-9630-91197CC7738A}" type="datetimeFigureOut">
              <a:rPr lang="en-MX" smtClean="0"/>
              <a:t>04/03/2026</a:t>
            </a:fld>
            <a:endParaRPr lang="en-MX"/>
          </a:p>
        </p:txBody>
      </p:sp>
      <p:sp>
        <p:nvSpPr>
          <p:cNvPr id="8" name="Footer Placeholder 7">
            <a:extLst>
              <a:ext uri="{FF2B5EF4-FFF2-40B4-BE49-F238E27FC236}">
                <a16:creationId xmlns:a16="http://schemas.microsoft.com/office/drawing/2014/main" id="{CC3461EF-17B2-8DA4-8E5D-A89D0970B3F8}"/>
              </a:ext>
            </a:extLst>
          </p:cNvPr>
          <p:cNvSpPr>
            <a:spLocks noGrp="1"/>
          </p:cNvSpPr>
          <p:nvPr>
            <p:ph type="ftr" sz="quarter" idx="11"/>
          </p:nvPr>
        </p:nvSpPr>
        <p:spPr/>
        <p:txBody>
          <a:bodyPr/>
          <a:lstStyle/>
          <a:p>
            <a:endParaRPr lang="en-MX"/>
          </a:p>
        </p:txBody>
      </p:sp>
      <p:sp>
        <p:nvSpPr>
          <p:cNvPr id="9" name="Slide Number Placeholder 8">
            <a:extLst>
              <a:ext uri="{FF2B5EF4-FFF2-40B4-BE49-F238E27FC236}">
                <a16:creationId xmlns:a16="http://schemas.microsoft.com/office/drawing/2014/main" id="{2964D4CA-7C47-304D-F0F1-D34A42841DC5}"/>
              </a:ext>
            </a:extLst>
          </p:cNvPr>
          <p:cNvSpPr>
            <a:spLocks noGrp="1"/>
          </p:cNvSpPr>
          <p:nvPr>
            <p:ph type="sldNum" sz="quarter" idx="12"/>
          </p:nvPr>
        </p:nvSpPr>
        <p:spPr/>
        <p:txBody>
          <a:bodyPr/>
          <a:lstStyle/>
          <a:p>
            <a:fld id="{5429F3BC-9D7A-2648-BEC3-9233432AB2B6}" type="slidenum">
              <a:rPr lang="en-MX" smtClean="0"/>
              <a:t>‹#›</a:t>
            </a:fld>
            <a:endParaRPr lang="en-MX"/>
          </a:p>
        </p:txBody>
      </p:sp>
    </p:spTree>
    <p:extLst>
      <p:ext uri="{BB962C8B-B14F-4D97-AF65-F5344CB8AC3E}">
        <p14:creationId xmlns:p14="http://schemas.microsoft.com/office/powerpoint/2010/main" val="244062489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Content &amp; Square Photo 1">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8"/>
          </a:xfrm>
        </p:spPr>
        <p:txBody>
          <a:bodyPr/>
          <a:lstStyle>
            <a:lvl1pPr marL="0" indent="0">
              <a:buNone/>
              <a:defRPr sz="20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 uri="{C183D7F6-B498-43B3-948B-1728B52AA6E4}">
                <adec:decorative xmlns:adec="http://schemas.microsoft.com/office/drawing/2017/decorative" val="0"/>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541190863"/>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ntent &amp; Square Photo 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585788"/>
            <a:ext cx="4159950" cy="5683249"/>
          </a:xfrm>
        </p:spPr>
        <p:txBody>
          <a:bodyPr anchor="ct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 uri="{C183D7F6-B498-43B3-948B-1728B52AA6E4}">
                <adec:decorative xmlns:adec="http://schemas.microsoft.com/office/drawing/2017/decorative" val="0"/>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3076124966"/>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5" orient="horz" pos="2160">
          <p15:clr>
            <a:srgbClr val="5ACBF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ontent &amp; Square Photo 3">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79738"/>
            <a:ext cx="4163125" cy="3289300"/>
          </a:xfrm>
        </p:spPr>
        <p:txBody>
          <a:bodyPr anchor="t"/>
          <a:lstStyle>
            <a:lvl1pPr>
              <a:defRPr sz="2800"/>
            </a:lvl1pPr>
          </a:lstStyle>
          <a:p>
            <a:r>
              <a:rPr lang="en-US"/>
              <a:t>Square photo layout with smaller text</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 uri="{C183D7F6-B498-43B3-948B-1728B52AA6E4}">
                <adec:decorative xmlns:adec="http://schemas.microsoft.com/office/drawing/2017/decorative" val="0"/>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2142431019"/>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Photo Full Bleed Lower Text">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 uri="{C183D7F6-B498-43B3-948B-1728B52AA6E4}">
                <adec:decorative xmlns:adec="http://schemas.microsoft.com/office/drawing/2017/decorative" val="0"/>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 uri="{C183D7F6-B498-43B3-948B-1728B52AA6E4}">
                <adec:decorative xmlns:adec="http://schemas.microsoft.com/office/drawing/2017/decorative" val="0"/>
              </a:ext>
            </a:extLst>
          </p:cNvPr>
          <p:cNvSpPr>
            <a:spLocks noGrp="1"/>
          </p:cNvSpPr>
          <p:nvPr>
            <p:ph type="title"/>
          </p:nvPr>
        </p:nvSpPr>
        <p:spPr bwMode="blackWhite">
          <a:xfrm>
            <a:off x="0" y="3657600"/>
            <a:ext cx="12192000" cy="3200400"/>
          </a:xfrm>
          <a:gradFill flip="none" rotWithShape="1">
            <a:gsLst>
              <a:gs pos="40000">
                <a:srgbClr val="000000">
                  <a:alpha val="70000"/>
                </a:srgbClr>
              </a:gs>
              <a:gs pos="100000">
                <a:srgbClr val="000000">
                  <a:alpha val="0"/>
                </a:srgbClr>
              </a:gs>
            </a:gsLst>
            <a:lin ang="16200000" scaled="1"/>
            <a:tileRect/>
          </a:gradFill>
        </p:spPr>
        <p:txBody>
          <a:bodyPr lIns="585216" tIns="585216" rIns="585216" bIns="585216" anchor="b" anchorCtr="0">
            <a:noAutofit/>
          </a:bodyPr>
          <a:lstStyle>
            <a:lvl1pPr>
              <a:defRPr sz="3600" spc="0">
                <a:solidFill>
                  <a:schemeClr val="tx1"/>
                </a:solidFill>
              </a:defRPr>
            </a:lvl1pPr>
          </a:lstStyle>
          <a:p>
            <a:r>
              <a:rPr lang="en-US"/>
              <a:t>Click to edit Master title style</a:t>
            </a:r>
          </a:p>
        </p:txBody>
      </p:sp>
    </p:spTree>
    <p:extLst>
      <p:ext uri="{BB962C8B-B14F-4D97-AF65-F5344CB8AC3E}">
        <p14:creationId xmlns:p14="http://schemas.microsoft.com/office/powerpoint/2010/main" val="4047703830"/>
      </p:ext>
    </p:extLst>
  </p:cSld>
  <p:clrMapOvr>
    <a:masterClrMapping/>
  </p:clrMapOvr>
  <p:transition>
    <p:fade/>
  </p:transition>
  <p:extLst>
    <p:ext uri="{DCECCB84-F9BA-43D5-87BE-67443E8EF086}">
      <p15:sldGuideLst xmlns:p15="http://schemas.microsoft.com/office/powerpoint/2012/main">
        <p15:guide id="1" orient="horz" pos="2304">
          <p15:clr>
            <a:srgbClr val="5ACBF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Photo Full Bleed Left Text">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 uri="{C183D7F6-B498-43B3-948B-1728B52AA6E4}">
                <adec:decorative xmlns:adec="http://schemas.microsoft.com/office/drawing/2017/decorative" val="0"/>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 uri="{C183D7F6-B498-43B3-948B-1728B52AA6E4}">
                <adec:decorative xmlns:adec="http://schemas.microsoft.com/office/drawing/2017/decorative" val="0"/>
              </a:ext>
            </a:extLst>
          </p:cNvPr>
          <p:cNvSpPr>
            <a:spLocks noGrp="1"/>
          </p:cNvSpPr>
          <p:nvPr>
            <p:ph type="title" hasCustomPrompt="1"/>
          </p:nvPr>
        </p:nvSpPr>
        <p:spPr bwMode="blackWhite">
          <a:xfrm>
            <a:off x="-3" y="0"/>
            <a:ext cx="5669280" cy="6858000"/>
          </a:xfrm>
          <a:gradFill flip="none" rotWithShape="1">
            <a:gsLst>
              <a:gs pos="50000">
                <a:srgbClr val="000000">
                  <a:alpha val="70000"/>
                </a:srgbClr>
              </a:gs>
              <a:gs pos="100000">
                <a:srgbClr val="000000">
                  <a:alpha val="0"/>
                </a:srgbClr>
              </a:gs>
            </a:gsLst>
            <a:lin ang="0" scaled="1"/>
            <a:tileRect/>
          </a:gradFill>
        </p:spPr>
        <p:txBody>
          <a:bodyPr lIns="585216" tIns="585216" rIns="585216" bIns="585216" anchor="ctr">
            <a:noAutofit/>
          </a:bodyPr>
          <a:lstStyle>
            <a:lvl1pPr>
              <a:defRPr sz="3600" spc="0">
                <a:solidFill>
                  <a:schemeClr val="tx1"/>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1195085285"/>
      </p:ext>
    </p:extLst>
  </p:cSld>
  <p:clrMapOvr>
    <a:masterClrMapping/>
  </p:clrMapOvr>
  <p:transition>
    <p:fade/>
  </p:transition>
  <p:extLst>
    <p:ext uri="{DCECCB84-F9BA-43D5-87BE-67443E8EF086}">
      <p15:sldGuideLst xmlns:p15="http://schemas.microsoft.com/office/powerpoint/2012/main">
        <p15:guide id="7" pos="3576">
          <p15:clr>
            <a:srgbClr val="5ACBF0"/>
          </p15:clr>
        </p15:guide>
        <p15:guide id="8" orient="horz" pos="2160">
          <p15:clr>
            <a:srgbClr val="5ACBF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Photo Full Bleed Right Text">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 uri="{C183D7F6-B498-43B3-948B-1728B52AA6E4}">
                <adec:decorative xmlns:adec="http://schemas.microsoft.com/office/drawing/2017/decorative" val="0"/>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 uri="{C183D7F6-B498-43B3-948B-1728B52AA6E4}">
                <adec:decorative xmlns:adec="http://schemas.microsoft.com/office/drawing/2017/decorative" val="0"/>
              </a:ext>
            </a:extLst>
          </p:cNvPr>
          <p:cNvSpPr>
            <a:spLocks noGrp="1"/>
          </p:cNvSpPr>
          <p:nvPr>
            <p:ph type="title" hasCustomPrompt="1"/>
          </p:nvPr>
        </p:nvSpPr>
        <p:spPr bwMode="blackWhite">
          <a:xfrm>
            <a:off x="6522720" y="0"/>
            <a:ext cx="5669280" cy="6858000"/>
          </a:xfrm>
          <a:gradFill flip="none" rotWithShape="1">
            <a:gsLst>
              <a:gs pos="50000">
                <a:srgbClr val="000000">
                  <a:alpha val="70000"/>
                </a:srgbClr>
              </a:gs>
              <a:gs pos="100000">
                <a:srgbClr val="000000">
                  <a:alpha val="0"/>
                </a:srgbClr>
              </a:gs>
            </a:gsLst>
            <a:lin ang="10800000" scaled="1"/>
            <a:tileRect/>
          </a:gradFill>
          <a:ln>
            <a:noFill/>
          </a:ln>
        </p:spPr>
        <p:txBody>
          <a:bodyPr lIns="585216" tIns="585216" rIns="585216" bIns="585216" anchor="ctr">
            <a:noAutofit/>
          </a:bodyPr>
          <a:lstStyle>
            <a:lvl1pPr algn="r">
              <a:defRPr sz="3600" spc="0">
                <a:solidFill>
                  <a:schemeClr val="tx1"/>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3173734945"/>
      </p:ext>
    </p:extLst>
  </p:cSld>
  <p:clrMapOvr>
    <a:masterClrMapping/>
  </p:clrMapOvr>
  <p:transition>
    <p:fade/>
  </p:transition>
  <p:extLst>
    <p:ext uri="{DCECCB84-F9BA-43D5-87BE-67443E8EF086}">
      <p15:sldGuideLst xmlns:p15="http://schemas.microsoft.com/office/powerpoint/2012/main">
        <p15:guide id="7" pos="4105">
          <p15:clr>
            <a:srgbClr val="5ACBF0"/>
          </p15:clr>
        </p15:guide>
        <p15:guide id="8" orient="horz" pos="2160">
          <p15:clr>
            <a:srgbClr val="5ACBF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Top Horizontal Photo Lower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 uri="{C183D7F6-B498-43B3-948B-1728B52AA6E4}">
                <adec:decorative xmlns:adec="http://schemas.microsoft.com/office/drawing/2017/decorative" val="0"/>
              </a:ext>
            </a:extLst>
          </p:cNvPr>
          <p:cNvSpPr>
            <a:spLocks noGrp="1"/>
          </p:cNvSpPr>
          <p:nvPr>
            <p:ph type="pic" sz="quarter" idx="11" hasCustomPrompt="1"/>
          </p:nvPr>
        </p:nvSpPr>
        <p:spPr bwMode="ltGray">
          <a:xfrm>
            <a:off x="0" y="0"/>
            <a:ext cx="12192000" cy="4572000"/>
          </a:xfrm>
          <a:blipFill>
            <a:blip r:embed="rId2"/>
            <a:stretch>
              <a:fillRect/>
            </a:stretch>
          </a:blipFill>
        </p:spPr>
        <p:txBody>
          <a:bodyPr vert="horz" wrap="square" lIns="0" tIns="128016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864332548"/>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5ACBF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Bottom Horizontal Photo Upper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585788"/>
            <a:ext cx="11018520" cy="1114996"/>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 uri="{C183D7F6-B498-43B3-948B-1728B52AA6E4}">
                <adec:decorative xmlns:adec="http://schemas.microsoft.com/office/drawing/2017/decorative" val="0"/>
              </a:ext>
            </a:extLst>
          </p:cNvPr>
          <p:cNvSpPr>
            <a:spLocks noGrp="1"/>
          </p:cNvSpPr>
          <p:nvPr>
            <p:ph type="pic" sz="quarter" idx="11" hasCustomPrompt="1"/>
          </p:nvPr>
        </p:nvSpPr>
        <p:spPr bwMode="ltGray">
          <a:xfrm>
            <a:off x="-2381" y="2286000"/>
            <a:ext cx="12192000" cy="4572000"/>
          </a:xfrm>
          <a:blipFill>
            <a:blip r:embed="rId2"/>
            <a:stretch>
              <a:fillRect/>
            </a:stretch>
          </a:blipFill>
        </p:spPr>
        <p:txBody>
          <a:bodyPr vert="horz" wrap="square" lIns="0" tIns="137160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1615127906"/>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5ACBF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wo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 uri="{C183D7F6-B498-43B3-948B-1728B52AA6E4}">
                <adec:decorative xmlns:adec="http://schemas.microsoft.com/office/drawing/2017/decorative" val="0"/>
              </a:ext>
            </a:extLst>
          </p:cNvPr>
          <p:cNvSpPr>
            <a:spLocks noGrp="1"/>
          </p:cNvSpPr>
          <p:nvPr>
            <p:ph type="pic" sz="quarter" idx="13" hasCustomPrompt="1"/>
          </p:nvPr>
        </p:nvSpPr>
        <p:spPr bwMode="ltGray">
          <a:xfrm>
            <a:off x="582612" y="2025650"/>
            <a:ext cx="5367528" cy="3474720"/>
          </a:xfrm>
          <a:blipFill>
            <a:blip r:embed="rId2"/>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 uri="{C183D7F6-B498-43B3-948B-1728B52AA6E4}">
                <adec:decorative xmlns:adec="http://schemas.microsoft.com/office/drawing/2017/decorative" val="0"/>
              </a:ext>
            </a:extLst>
          </p:cNvPr>
          <p:cNvSpPr>
            <a:spLocks noGrp="1"/>
          </p:cNvSpPr>
          <p:nvPr>
            <p:ph type="pic" sz="quarter" idx="15" hasCustomPrompt="1"/>
          </p:nvPr>
        </p:nvSpPr>
        <p:spPr bwMode="ltGray">
          <a:xfrm>
            <a:off x="6239255" y="2025650"/>
            <a:ext cx="5367528" cy="3474720"/>
          </a:xfrm>
          <a:blipFill>
            <a:blip r:embed="rId3"/>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1657885874"/>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guide id="8" orient="horz" pos="3464">
          <p15:clr>
            <a:srgbClr val="5ACBF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Three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 uri="{C183D7F6-B498-43B3-948B-1728B52AA6E4}">
                <adec:decorative xmlns:adec="http://schemas.microsoft.com/office/drawing/2017/decorative" val="0"/>
              </a:ext>
            </a:extLst>
          </p:cNvPr>
          <p:cNvSpPr>
            <a:spLocks noGrp="1"/>
          </p:cNvSpPr>
          <p:nvPr>
            <p:ph type="pic" sz="quarter" idx="13" hasCustomPrompt="1"/>
          </p:nvPr>
        </p:nvSpPr>
        <p:spPr bwMode="ltGray">
          <a:xfrm>
            <a:off x="582612"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 uri="{C183D7F6-B498-43B3-948B-1728B52AA6E4}">
                <adec:decorative xmlns:adec="http://schemas.microsoft.com/office/drawing/2017/decorative" val="0"/>
              </a:ext>
            </a:extLst>
          </p:cNvPr>
          <p:cNvSpPr>
            <a:spLocks noGrp="1"/>
          </p:cNvSpPr>
          <p:nvPr>
            <p:ph type="pic" sz="quarter" idx="14" hasCustomPrompt="1"/>
          </p:nvPr>
        </p:nvSpPr>
        <p:spPr bwMode="ltGray">
          <a:xfrm>
            <a:off x="4358640" y="2025650"/>
            <a:ext cx="3474720" cy="3474720"/>
          </a:xfrm>
          <a:blipFill>
            <a:blip r:embed="rId3"/>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 uri="{C183D7F6-B498-43B3-948B-1728B52AA6E4}">
                <adec:decorative xmlns:adec="http://schemas.microsoft.com/office/drawing/2017/decorative" val="0"/>
              </a:ext>
            </a:extLst>
          </p:cNvPr>
          <p:cNvSpPr>
            <a:spLocks noGrp="1"/>
          </p:cNvSpPr>
          <p:nvPr>
            <p:ph type="pic" sz="quarter" idx="15" hasCustomPrompt="1"/>
          </p:nvPr>
        </p:nvSpPr>
        <p:spPr bwMode="ltGray">
          <a:xfrm>
            <a:off x="8132063" y="2025650"/>
            <a:ext cx="3474720" cy="3474720"/>
          </a:xfrm>
          <a:blipFill>
            <a:blip r:embed="rId4"/>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4256162314"/>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guide id="10" orient="horz" pos="3465">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EE749-6133-7986-0663-D0B972AC5333}"/>
              </a:ext>
            </a:extLst>
          </p:cNvPr>
          <p:cNvSpPr>
            <a:spLocks noGrp="1"/>
          </p:cNvSpPr>
          <p:nvPr>
            <p:ph type="title"/>
          </p:nvPr>
        </p:nvSpPr>
        <p:spPr/>
        <p:txBody>
          <a:bodyPr/>
          <a:lstStyle/>
          <a:p>
            <a:r>
              <a:rPr lang="en-US"/>
              <a:t>Click to edit Master title style</a:t>
            </a:r>
            <a:endParaRPr lang="en-MX"/>
          </a:p>
        </p:txBody>
      </p:sp>
      <p:sp>
        <p:nvSpPr>
          <p:cNvPr id="3" name="Date Placeholder 2">
            <a:extLst>
              <a:ext uri="{FF2B5EF4-FFF2-40B4-BE49-F238E27FC236}">
                <a16:creationId xmlns:a16="http://schemas.microsoft.com/office/drawing/2014/main" id="{C8FBC05B-0F3F-2EBE-C71B-EC063439DD03}"/>
              </a:ext>
            </a:extLst>
          </p:cNvPr>
          <p:cNvSpPr>
            <a:spLocks noGrp="1"/>
          </p:cNvSpPr>
          <p:nvPr>
            <p:ph type="dt" sz="half" idx="10"/>
          </p:nvPr>
        </p:nvSpPr>
        <p:spPr/>
        <p:txBody>
          <a:bodyPr/>
          <a:lstStyle/>
          <a:p>
            <a:fld id="{F26CA7E7-7B00-B243-9630-91197CC7738A}" type="datetimeFigureOut">
              <a:rPr lang="en-MX" smtClean="0"/>
              <a:t>04/03/2026</a:t>
            </a:fld>
            <a:endParaRPr lang="en-MX"/>
          </a:p>
        </p:txBody>
      </p:sp>
      <p:sp>
        <p:nvSpPr>
          <p:cNvPr id="4" name="Footer Placeholder 3">
            <a:extLst>
              <a:ext uri="{FF2B5EF4-FFF2-40B4-BE49-F238E27FC236}">
                <a16:creationId xmlns:a16="http://schemas.microsoft.com/office/drawing/2014/main" id="{38D96108-516C-CB31-FCFD-EDB8AC0C6CC5}"/>
              </a:ext>
            </a:extLst>
          </p:cNvPr>
          <p:cNvSpPr>
            <a:spLocks noGrp="1"/>
          </p:cNvSpPr>
          <p:nvPr>
            <p:ph type="ftr" sz="quarter" idx="11"/>
          </p:nvPr>
        </p:nvSpPr>
        <p:spPr/>
        <p:txBody>
          <a:bodyPr/>
          <a:lstStyle/>
          <a:p>
            <a:endParaRPr lang="en-MX"/>
          </a:p>
        </p:txBody>
      </p:sp>
      <p:sp>
        <p:nvSpPr>
          <p:cNvPr id="5" name="Slide Number Placeholder 4">
            <a:extLst>
              <a:ext uri="{FF2B5EF4-FFF2-40B4-BE49-F238E27FC236}">
                <a16:creationId xmlns:a16="http://schemas.microsoft.com/office/drawing/2014/main" id="{9AC0674B-6775-F5E5-B1DD-C5E16AD6D35C}"/>
              </a:ext>
            </a:extLst>
          </p:cNvPr>
          <p:cNvSpPr>
            <a:spLocks noGrp="1"/>
          </p:cNvSpPr>
          <p:nvPr>
            <p:ph type="sldNum" sz="quarter" idx="12"/>
          </p:nvPr>
        </p:nvSpPr>
        <p:spPr/>
        <p:txBody>
          <a:bodyPr/>
          <a:lstStyle/>
          <a:p>
            <a:fld id="{5429F3BC-9D7A-2648-BEC3-9233432AB2B6}" type="slidenum">
              <a:rPr lang="en-MX" smtClean="0"/>
              <a:t>‹#›</a:t>
            </a:fld>
            <a:endParaRPr lang="en-MX"/>
          </a:p>
        </p:txBody>
      </p:sp>
    </p:spTree>
    <p:extLst>
      <p:ext uri="{BB962C8B-B14F-4D97-AF65-F5344CB8AC3E}">
        <p14:creationId xmlns:p14="http://schemas.microsoft.com/office/powerpoint/2010/main" val="208598991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Four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2532888" cy="2532888"/>
          </a:xfrm>
          <a:blipFill>
            <a:blip r:embed="rId2" cstate="screen">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3413908" y="2025650"/>
            <a:ext cx="2532888" cy="2532888"/>
          </a:xfrm>
          <a:blipFill>
            <a:blip r:embed="rId3" cstate="screen">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45204" y="2025650"/>
            <a:ext cx="2532888" cy="2532888"/>
          </a:xfrm>
          <a:blipFill>
            <a:blip r:embed="rId4" cstate="screen">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ltGray">
          <a:xfrm>
            <a:off x="9073895" y="2025650"/>
            <a:ext cx="2532888" cy="2532888"/>
          </a:xfrm>
          <a:blipFill>
            <a:blip r:embed="rId5" cstate="screen">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Sans Display" pitchFamily="2" charset="0"/>
              </a:defRPr>
            </a:lvl1pPr>
          </a:lstStyle>
          <a:p>
            <a:r>
              <a:rPr lang="en-US"/>
              <a:t>Dag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760046053"/>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2870">
          <p15:clr>
            <a:srgbClr val="5ACBF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Two Filmstrip Photos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5334000"/>
            <a:ext cx="4892040" cy="9350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6062472" cy="2807208"/>
          </a:xfrm>
          <a:blipFill>
            <a:blip r:embed="rId2"/>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6714744" y="5334000"/>
            <a:ext cx="4892040" cy="938212"/>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6129528" y="2286000"/>
            <a:ext cx="6062472" cy="2807208"/>
          </a:xfrm>
          <a:blipFill>
            <a:blip r:embed="rId3"/>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1376448172"/>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4" orient="horz" pos="3209">
          <p15:clr>
            <a:srgbClr val="5ACBF0"/>
          </p15:clr>
        </p15:guide>
        <p15:guide id="5" pos="3826">
          <p15:clr>
            <a:srgbClr val="5ACBF0"/>
          </p15:clr>
        </p15:guide>
        <p15:guide id="6" pos="3859">
          <p15:clr>
            <a:srgbClr val="5ACBF0"/>
          </p15:clr>
        </p15:guide>
        <p15:guide id="11" pos="1910">
          <p15:clr>
            <a:srgbClr val="5ACBF0"/>
          </p15:clr>
        </p15:guide>
        <p15:guide id="12" pos="5770">
          <p15:clr>
            <a:srgbClr val="5ACBF0"/>
          </p15:clr>
        </p15:guide>
        <p15:guide id="13" orient="horz" pos="3360">
          <p15:clr>
            <a:srgbClr val="5ACBF0"/>
          </p15:clr>
        </p15:guide>
        <p15:guide id="14" orient="horz">
          <p15:clr>
            <a:srgbClr val="5ACBF0"/>
          </p15:clr>
        </p15:guide>
        <p15:guide id="15" pos="3451">
          <p15:clr>
            <a:srgbClr val="5ACBF0"/>
          </p15:clr>
        </p15:guide>
        <p15:guide id="16" pos="4229">
          <p15:clr>
            <a:srgbClr val="5ACBF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hree Filmstrip Photos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7"/>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285292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4023360"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4669536" y="4799409"/>
            <a:ext cx="285292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4084320" y="2286000"/>
            <a:ext cx="4023360"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8753856" y="4799410"/>
            <a:ext cx="285292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8168640" y="2286000"/>
            <a:ext cx="4023360"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1241425009"/>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2534">
          <p15:clr>
            <a:srgbClr val="5ACBF0"/>
          </p15:clr>
        </p15:guide>
        <p15:guide id="6" pos="2573">
          <p15:clr>
            <a:srgbClr val="5ACBF0"/>
          </p15:clr>
        </p15:guide>
        <p15:guide id="8" pos="5109">
          <p15:clr>
            <a:srgbClr val="5ACBF0"/>
          </p15:clr>
        </p15:guide>
        <p15:guide id="9" pos="5145">
          <p15:clr>
            <a:srgbClr val="5ACBF0"/>
          </p15:clr>
        </p15:guide>
        <p15:guide id="11" pos="1266">
          <p15:clr>
            <a:srgbClr val="5ACBF0"/>
          </p15:clr>
        </p15:guide>
        <p15:guide id="12" pos="3840">
          <p15:clr>
            <a:srgbClr val="5ACBF0"/>
          </p15:clr>
        </p15:guide>
        <p15:guide id="13" pos="6414">
          <p15:clr>
            <a:srgbClr val="5ACBF0"/>
          </p15:clr>
        </p15:guide>
        <p15:guide id="14" orient="horz" pos="1074">
          <p15:clr>
            <a:srgbClr val="5ACBF0"/>
          </p15:clr>
        </p15:guide>
        <p15:guide id="15" pos="2168">
          <p15:clr>
            <a:srgbClr val="5ACBF0"/>
          </p15:clr>
        </p15:guide>
        <p15:guide id="16" pos="2944">
          <p15:clr>
            <a:srgbClr val="5ACBF0"/>
          </p15:clr>
        </p15:guide>
        <p15:guide id="17" pos="4738">
          <p15:clr>
            <a:srgbClr val="5ACBF0"/>
          </p15:clr>
        </p15:guide>
        <p15:guide id="18" pos="5514">
          <p15:clr>
            <a:srgbClr val="5ACBF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Four Filmstrip Photos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1828800"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999232" cy="2286000"/>
          </a:xfrm>
          <a:blipFill>
            <a:blip r:embed="rId2" cstate="screen">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3649472" y="4799409"/>
            <a:ext cx="1828800"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3064256" y="2286000"/>
            <a:ext cx="2999232" cy="2286000"/>
          </a:xfrm>
          <a:blipFill>
            <a:blip r:embed="rId3" cstate="screen">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6713728" y="4799410"/>
            <a:ext cx="1828800"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6128512" y="2286000"/>
            <a:ext cx="2999232" cy="2286000"/>
          </a:xfrm>
          <a:blipFill>
            <a:blip r:embed="rId4" cstate="screen">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9777984" y="4799409"/>
            <a:ext cx="1828800"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9192768" y="2286000"/>
            <a:ext cx="2999232" cy="2286000"/>
          </a:xfrm>
          <a:blipFill>
            <a:blip r:embed="rId5" cstate="screen">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Sans Display" pitchFamily="2" charset="0"/>
              </a:defRPr>
            </a:lvl1pPr>
          </a:lstStyle>
          <a:p>
            <a:r>
              <a:rPr lang="en-US"/>
              <a:t>Dag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3404830783"/>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1890">
          <p15:clr>
            <a:srgbClr val="5ACBF0"/>
          </p15:clr>
        </p15:guide>
        <p15:guide id="6" pos="1930">
          <p15:clr>
            <a:srgbClr val="5ACBF0"/>
          </p15:clr>
        </p15:guide>
        <p15:guide id="7" pos="5749">
          <p15:clr>
            <a:srgbClr val="5ACBF0"/>
          </p15:clr>
        </p15:guide>
        <p15:guide id="8" pos="3820">
          <p15:clr>
            <a:srgbClr val="5ACBF0"/>
          </p15:clr>
        </p15:guide>
        <p15:guide id="9" pos="3860">
          <p15:clr>
            <a:srgbClr val="5ACBF0"/>
          </p15:clr>
        </p15:guide>
        <p15:guide id="10" pos="5789">
          <p15:clr>
            <a:srgbClr val="5ACBF0"/>
          </p15:clr>
        </p15:guide>
        <p15:guide id="11" pos="944">
          <p15:clr>
            <a:srgbClr val="5ACBF0"/>
          </p15:clr>
        </p15:guide>
        <p15:guide id="12" pos="2876">
          <p15:clr>
            <a:srgbClr val="5ACBF0"/>
          </p15:clr>
        </p15:guide>
        <p15:guide id="13" pos="4807">
          <p15:clr>
            <a:srgbClr val="5ACBF0"/>
          </p15:clr>
        </p15:guide>
        <p15:guide id="14" pos="6736">
          <p15:clr>
            <a:srgbClr val="5ACBF0"/>
          </p15:clr>
        </p15:guide>
        <p15:guide id="15" orient="horz">
          <p15:clr>
            <a:srgbClr val="5ACBF0"/>
          </p15:clr>
        </p15:guide>
        <p15:guide id="16" pos="1524">
          <p15:clr>
            <a:srgbClr val="5ACBF0"/>
          </p15:clr>
        </p15:guide>
        <p15:guide id="17" pos="2298">
          <p15:clr>
            <a:srgbClr val="5ACBF0"/>
          </p15:clr>
        </p15:guide>
        <p15:guide id="18" pos="3450">
          <p15:clr>
            <a:srgbClr val="5ACBF0"/>
          </p15:clr>
        </p15:guide>
        <p15:guide id="19" pos="4230">
          <p15:clr>
            <a:srgbClr val="5ACBF0"/>
          </p15:clr>
        </p15:guide>
        <p15:guide id="20" pos="5380">
          <p15:clr>
            <a:srgbClr val="5ACBF0"/>
          </p15:clr>
        </p15:guide>
        <p15:guide id="21" pos="6156">
          <p15:clr>
            <a:srgbClr val="5ACBF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Five Filmstrip Photos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292608" y="4800600"/>
            <a:ext cx="180136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386584" cy="2286000"/>
          </a:xfrm>
          <a:blipFill>
            <a:blip r:embed="rId2" cstate="screen">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2743962" y="4799409"/>
            <a:ext cx="180136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2451354" y="2286000"/>
            <a:ext cx="2386584" cy="2286000"/>
          </a:xfrm>
          <a:blipFill>
            <a:blip r:embed="rId3" cstate="screen">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5195316" y="4799410"/>
            <a:ext cx="180136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4902708" y="2286000"/>
            <a:ext cx="2386584" cy="2286000"/>
          </a:xfrm>
          <a:blipFill>
            <a:blip r:embed="rId4" cstate="screen">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7646670"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7354062" y="2286000"/>
            <a:ext cx="2386584" cy="2286000"/>
          </a:xfrm>
          <a:blipFill>
            <a:blip r:embed="rId5" cstate="screen">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Sans Display" pitchFamily="2" charset="0"/>
              </a:defRPr>
            </a:lvl1pPr>
          </a:lstStyle>
          <a:p>
            <a:r>
              <a:rPr lang="en-US"/>
              <a:t>Dag &amp; drop your photo here </a:t>
            </a:r>
            <a:br>
              <a:rPr lang="en-US"/>
            </a:br>
            <a:r>
              <a:rPr lang="en-US"/>
              <a:t>or click or tap icon below </a:t>
            </a:r>
            <a:br>
              <a:rPr lang="en-US"/>
            </a:br>
            <a:r>
              <a:rPr lang="en-US"/>
              <a:t>to insert</a:t>
            </a:r>
          </a:p>
        </p:txBody>
      </p:sp>
      <p:sp>
        <p:nvSpPr>
          <p:cNvPr id="21" name="Text Placeholder 3">
            <a:extLst>
              <a:ext uri="{FF2B5EF4-FFF2-40B4-BE49-F238E27FC236}">
                <a16:creationId xmlns:a16="http://schemas.microsoft.com/office/drawing/2014/main" id="{5B1B6F72-F14C-40F1-8B29-8620AA34DC63}"/>
              </a:ext>
            </a:extLst>
          </p:cNvPr>
          <p:cNvSpPr>
            <a:spLocks noGrp="1"/>
          </p:cNvSpPr>
          <p:nvPr>
            <p:ph type="body" sz="quarter" idx="22"/>
          </p:nvPr>
        </p:nvSpPr>
        <p:spPr>
          <a:xfrm>
            <a:off x="10098024"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Picture Placeholder" descr="This photo is a 'placeholder' only. Drag or drop your photo here, or click and tap the center to insert a photo.">
            <a:extLst>
              <a:ext uri="{FF2B5EF4-FFF2-40B4-BE49-F238E27FC236}">
                <a16:creationId xmlns:a16="http://schemas.microsoft.com/office/drawing/2014/main" id="{2AD682C7-20D7-4ED0-99A7-C8530DAC8612}"/>
              </a:ext>
            </a:extLst>
          </p:cNvPr>
          <p:cNvSpPr>
            <a:spLocks noGrp="1"/>
          </p:cNvSpPr>
          <p:nvPr>
            <p:ph type="pic" sz="quarter" idx="21" hasCustomPrompt="1"/>
          </p:nvPr>
        </p:nvSpPr>
        <p:spPr bwMode="ltGray">
          <a:xfrm>
            <a:off x="9805416" y="2286000"/>
            <a:ext cx="2386584" cy="2286000"/>
          </a:xfrm>
          <a:blipFill>
            <a:blip r:embed="rId6" cstate="screen">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Sans Display" pitchFamily="2" charset="0"/>
              </a:defRPr>
            </a:lvl1pPr>
          </a:lstStyle>
          <a:p>
            <a:r>
              <a:rPr lang="en-US"/>
              <a:t>Dag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707078870"/>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8" pos="4631">
          <p15:clr>
            <a:srgbClr val="5ACBF0"/>
          </p15:clr>
        </p15:guide>
        <p15:guide id="9" pos="4593">
          <p15:clr>
            <a:srgbClr val="5ACBF0"/>
          </p15:clr>
        </p15:guide>
        <p15:guide id="10" pos="6134">
          <p15:clr>
            <a:srgbClr val="5ACBF0"/>
          </p15:clr>
        </p15:guide>
        <p15:guide id="11" pos="1323">
          <p15:clr>
            <a:srgbClr val="5ACBF0"/>
          </p15:clr>
        </p15:guide>
        <p15:guide id="12" pos="2865">
          <p15:clr>
            <a:srgbClr val="5ACBF0"/>
          </p15:clr>
        </p15:guide>
        <p15:guide id="13" pos="4815">
          <p15:clr>
            <a:srgbClr val="5ACBF0"/>
          </p15:clr>
        </p15:guide>
        <p15:guide id="14" pos="6361">
          <p15:clr>
            <a:srgbClr val="5ACBF0"/>
          </p15:clr>
        </p15:guide>
        <p15:guide id="15" orient="horz">
          <p15:clr>
            <a:srgbClr val="5ACBF0"/>
          </p15:clr>
        </p15:guide>
        <p15:guide id="16" pos="1727">
          <p15:clr>
            <a:srgbClr val="5ACBF0"/>
          </p15:clr>
        </p15:guide>
        <p15:guide id="17" pos="2294">
          <p15:clr>
            <a:srgbClr val="5ACBF0"/>
          </p15:clr>
        </p15:guide>
        <p15:guide id="18" pos="3273">
          <p15:clr>
            <a:srgbClr val="5ACBF0"/>
          </p15:clr>
        </p15:guide>
        <p15:guide id="19" pos="4411">
          <p15:clr>
            <a:srgbClr val="5ACBF0"/>
          </p15:clr>
        </p15:guide>
        <p15:guide id="21" pos="6179">
          <p15:clr>
            <a:srgbClr val="5ACBF0"/>
          </p15:clr>
        </p15:guide>
        <p15:guide id="22" pos="1501">
          <p15:clr>
            <a:srgbClr val="5ACBF0"/>
          </p15:clr>
        </p15:guide>
        <p15:guide id="23" pos="1543">
          <p15:clr>
            <a:srgbClr val="5ACBF0"/>
          </p15:clr>
        </p15:guide>
        <p15:guide id="24" pos="3049">
          <p15:clr>
            <a:srgbClr val="5ACBF0"/>
          </p15:clr>
        </p15:guide>
        <p15:guide id="25" pos="3088">
          <p15:clr>
            <a:srgbClr val="5ACBF0"/>
          </p15:clr>
        </p15:guide>
        <p15:guide id="26" pos="5954">
          <p15:clr>
            <a:srgbClr val="5ACBF0"/>
          </p15:clr>
        </p15:guide>
        <p15:guide id="27" pos="3840">
          <p15:clr>
            <a:srgbClr val="5ACBF0"/>
          </p15:clr>
        </p15:guide>
        <p15:guide id="28" pos="5386">
          <p15:clr>
            <a:srgbClr val="5ACBF0"/>
          </p15:clr>
        </p15:guide>
        <p15:guide id="29" pos="753">
          <p15:clr>
            <a:srgbClr val="5ACBF0"/>
          </p15:clr>
        </p15:guide>
        <p15:guide id="30" pos="6927">
          <p15:clr>
            <a:srgbClr val="5ACBF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Three Round Photos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8962"/>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2037906" y="2286000"/>
            <a:ext cx="2313432" cy="2313432"/>
          </a:xfrm>
          <a:prstGeom prst="ellipse">
            <a:avLst/>
          </a:prstGeom>
          <a:blipFill>
            <a:blip r:embed="rId2" cstate="screen">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Sans Display" pitchFamily="2"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2037906"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4939284" y="2286000"/>
            <a:ext cx="2313432" cy="2313432"/>
          </a:xfrm>
          <a:prstGeom prst="ellipse">
            <a:avLst/>
          </a:prstGeom>
          <a:blipFill>
            <a:blip r:embed="rId3" cstate="screen">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Sans Display" pitchFamily="2"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4939284"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7840663" y="2286000"/>
            <a:ext cx="2313432" cy="2313432"/>
          </a:xfrm>
          <a:prstGeom prst="ellipse">
            <a:avLst/>
          </a:prstGeom>
          <a:blipFill>
            <a:blip r:embed="rId4" cstate="screen">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Sans Display" pitchFamily="2"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7840663"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Tree>
    <p:extLst>
      <p:ext uri="{BB962C8B-B14F-4D97-AF65-F5344CB8AC3E}">
        <p14:creationId xmlns:p14="http://schemas.microsoft.com/office/powerpoint/2010/main" val="3225181962"/>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3840">
          <p15:clr>
            <a:srgbClr val="5ACBF0"/>
          </p15:clr>
        </p15:guide>
        <p15:guide id="4" pos="1283">
          <p15:clr>
            <a:srgbClr val="5ACBF0"/>
          </p15:clr>
        </p15:guide>
        <p15:guide id="5" pos="5666">
          <p15:clr>
            <a:srgbClr val="5ACBF0"/>
          </p15:clr>
        </p15:guide>
        <p15:guide id="6" pos="2741">
          <p15:clr>
            <a:srgbClr val="5ACBF0"/>
          </p15:clr>
        </p15:guide>
        <p15:guide id="7" pos="2012">
          <p15:clr>
            <a:srgbClr val="5ACBF0"/>
          </p15:clr>
        </p15:guide>
        <p15:guide id="8" pos="3109">
          <p15:clr>
            <a:srgbClr val="5ACBF0"/>
          </p15:clr>
        </p15:guide>
        <p15:guide id="9" pos="4570">
          <p15:clr>
            <a:srgbClr val="5ACBF0"/>
          </p15:clr>
        </p15:guide>
        <p15:guide id="11" pos="6397">
          <p15:clr>
            <a:srgbClr val="5ACBF0"/>
          </p15:clr>
        </p15:guide>
        <p15:guide id="12" orient="horz" pos="1440">
          <p15:clr>
            <a:srgbClr val="5ACBF0"/>
          </p15:clr>
        </p15:guide>
        <p15:guide id="13" pos="4938">
          <p15:clr>
            <a:srgbClr val="5ACBF0"/>
          </p15:clr>
        </p15:guide>
        <p15:guide id="14" orient="horz" pos="2894">
          <p15:clr>
            <a:srgbClr val="5ACBF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Four Round Photos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2313432" cy="2313432"/>
          </a:xfrm>
          <a:prstGeom prst="ellipse">
            <a:avLst/>
          </a:prstGeom>
          <a:blipFill>
            <a:blip r:embed="rId2" cstate="screen">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Sans Display" pitchFamily="2"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3487250" y="2286000"/>
            <a:ext cx="2313432" cy="2313432"/>
          </a:xfrm>
          <a:prstGeom prst="ellipse">
            <a:avLst/>
          </a:prstGeom>
          <a:blipFill>
            <a:blip r:embed="rId3" cstate="screen">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Sans Display" pitchFamily="2"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348725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6390300" y="2286000"/>
            <a:ext cx="2313432" cy="2313432"/>
          </a:xfrm>
          <a:prstGeom prst="ellipse">
            <a:avLst/>
          </a:prstGeom>
          <a:blipFill>
            <a:blip r:embed="rId4" cstate="screen">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Sans Display" pitchFamily="2"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63903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9293351" y="2286000"/>
            <a:ext cx="2313432" cy="2313432"/>
          </a:xfrm>
          <a:prstGeom prst="ellipse">
            <a:avLst/>
          </a:prstGeom>
          <a:blipFill>
            <a:blip r:embed="rId5" cstate="screen">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Sans Display" pitchFamily="2" charset="0"/>
              </a:defRPr>
            </a:lvl1pPr>
          </a:lstStyle>
          <a:p>
            <a:r>
              <a:rPr lang="en-US"/>
              <a:t>Drag &amp; drop your photo </a:t>
            </a:r>
            <a:br>
              <a:rPr lang="en-US"/>
            </a:br>
            <a:r>
              <a:rPr lang="en-US"/>
              <a:t>here or click or tap icon </a:t>
            </a:r>
            <a:br>
              <a:rPr lang="en-US"/>
            </a:br>
            <a:r>
              <a:rPr lang="en-US"/>
              <a:t>below to insert</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9293351"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Tree>
    <p:extLst>
      <p:ext uri="{BB962C8B-B14F-4D97-AF65-F5344CB8AC3E}">
        <p14:creationId xmlns:p14="http://schemas.microsoft.com/office/powerpoint/2010/main" val="3951605736"/>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4025">
          <p15:clr>
            <a:srgbClr val="5ACBF0"/>
          </p15:clr>
        </p15:guide>
        <p15:guide id="5" pos="5854">
          <p15:clr>
            <a:srgbClr val="5ACBF0"/>
          </p15:clr>
        </p15:guide>
        <p15:guide id="7" pos="3654">
          <p15:clr>
            <a:srgbClr val="5ACBF0"/>
          </p15:clr>
        </p15:guide>
        <p15:guide id="8" pos="2195">
          <p15:clr>
            <a:srgbClr val="5ACBF0"/>
          </p15:clr>
        </p15:guide>
        <p15:guide id="10" pos="2926">
          <p15:clr>
            <a:srgbClr val="5ACBF0"/>
          </p15:clr>
        </p15:guide>
        <p15:guide id="11" pos="4756">
          <p15:clr>
            <a:srgbClr val="5ACBF0"/>
          </p15:clr>
        </p15:guide>
        <p15:guide id="12" pos="6581">
          <p15:clr>
            <a:srgbClr val="5ACBF0"/>
          </p15:clr>
        </p15:guide>
        <p15:guide id="13" pos="1097">
          <p15:clr>
            <a:srgbClr val="5ACBF0"/>
          </p15:clr>
        </p15:guide>
        <p15:guide id="14" orient="horz" pos="1440">
          <p15:clr>
            <a:srgbClr val="5ACBF0"/>
          </p15:clr>
        </p15:guide>
        <p15:guide id="15" pos="1826">
          <p15:clr>
            <a:srgbClr val="5ACBF0"/>
          </p15:clr>
        </p15:guide>
        <p15:guide id="18" pos="5483">
          <p15:clr>
            <a:srgbClr val="5ACBF0"/>
          </p15:clr>
        </p15:guide>
        <p15:guide id="19" orient="horz" pos="2898">
          <p15:clr>
            <a:srgbClr val="5ACBF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Five Round Photos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1737360" cy="1737360"/>
          </a:xfrm>
          <a:prstGeom prst="ellipse">
            <a:avLst/>
          </a:prstGeom>
          <a:blipFill>
            <a:blip r:embed="rId2" cstate="screen">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Sans Display" pitchFamily="2"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2905506" y="2286000"/>
            <a:ext cx="1737360" cy="1737360"/>
          </a:xfrm>
          <a:prstGeom prst="ellipse">
            <a:avLst/>
          </a:prstGeom>
          <a:blipFill>
            <a:blip r:embed="rId3" cstate="screen">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Sans Display" pitchFamily="2"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2905506"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5227320" y="2286000"/>
            <a:ext cx="1737360" cy="1737360"/>
          </a:xfrm>
          <a:prstGeom prst="ellipse">
            <a:avLst/>
          </a:prstGeom>
          <a:blipFill>
            <a:blip r:embed="rId4" cstate="screen">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Sans Display" pitchFamily="2"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5227320" y="4235451"/>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7548118" y="2286000"/>
            <a:ext cx="1737360" cy="1737360"/>
          </a:xfrm>
          <a:prstGeom prst="ellipse">
            <a:avLst/>
          </a:prstGeom>
          <a:blipFill>
            <a:blip r:embed="rId5" cstate="screen">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Sans Display" pitchFamily="2" charset="0"/>
              </a:defRPr>
            </a:lvl1pPr>
          </a:lstStyle>
          <a:p>
            <a:r>
              <a:rPr lang="en-US"/>
              <a:t>Drag &amp; drop your photo </a:t>
            </a:r>
            <a:br>
              <a:rPr lang="en-US"/>
            </a:br>
            <a:r>
              <a:rPr lang="en-US"/>
              <a:t>here or click or tap icon </a:t>
            </a:r>
            <a:br>
              <a:rPr lang="en-US"/>
            </a:br>
            <a:r>
              <a:rPr lang="en-US"/>
              <a:t>below to insert44</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7548118"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E4DC3400-0B11-4EA0-9B8D-6FADE6964F37}"/>
              </a:ext>
            </a:extLst>
          </p:cNvPr>
          <p:cNvSpPr>
            <a:spLocks noGrp="1" noChangeAspect="1"/>
          </p:cNvSpPr>
          <p:nvPr>
            <p:ph type="pic" sz="quarter" idx="23" hasCustomPrompt="1"/>
          </p:nvPr>
        </p:nvSpPr>
        <p:spPr bwMode="ltGray">
          <a:xfrm>
            <a:off x="9869423" y="2286000"/>
            <a:ext cx="1737360" cy="1737360"/>
          </a:xfrm>
          <a:prstGeom prst="ellipse">
            <a:avLst/>
          </a:prstGeom>
          <a:blipFill>
            <a:blip r:embed="rId6" cstate="screen">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Sans Display" pitchFamily="2" charset="0"/>
              </a:defRPr>
            </a:lvl1pPr>
          </a:lstStyle>
          <a:p>
            <a:r>
              <a:rPr lang="en-US"/>
              <a:t>Drag &amp; drop your photo </a:t>
            </a:r>
            <a:br>
              <a:rPr lang="en-US"/>
            </a:br>
            <a:r>
              <a:rPr lang="en-US"/>
              <a:t>here or click or tap icon </a:t>
            </a:r>
            <a:br>
              <a:rPr lang="en-US"/>
            </a:br>
            <a:r>
              <a:rPr lang="en-US"/>
              <a:t>below to insert</a:t>
            </a:r>
          </a:p>
        </p:txBody>
      </p:sp>
      <p:sp>
        <p:nvSpPr>
          <p:cNvPr id="20" name="Text Placeholder 3">
            <a:extLst>
              <a:ext uri="{FF2B5EF4-FFF2-40B4-BE49-F238E27FC236}">
                <a16:creationId xmlns:a16="http://schemas.microsoft.com/office/drawing/2014/main" id="{133C357E-ECC0-485F-9033-5D4DEC8774BB}"/>
              </a:ext>
            </a:extLst>
          </p:cNvPr>
          <p:cNvSpPr>
            <a:spLocks noGrp="1"/>
          </p:cNvSpPr>
          <p:nvPr>
            <p:ph type="body" sz="quarter" idx="24"/>
          </p:nvPr>
        </p:nvSpPr>
        <p:spPr>
          <a:xfrm>
            <a:off x="9869423"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Tree>
    <p:extLst>
      <p:ext uri="{BB962C8B-B14F-4D97-AF65-F5344CB8AC3E}">
        <p14:creationId xmlns:p14="http://schemas.microsoft.com/office/powerpoint/2010/main" val="2395004362"/>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2664">
          <p15:clr>
            <a:srgbClr val="5ACBF0"/>
          </p15:clr>
        </p15:guide>
        <p15:guide id="3" pos="6216">
          <p15:clr>
            <a:srgbClr val="5ACBF0"/>
          </p15:clr>
        </p15:guide>
        <p15:guide id="5" pos="5850">
          <p15:clr>
            <a:srgbClr val="5ACBF0"/>
          </p15:clr>
        </p15:guide>
        <p15:guide id="7" pos="4392">
          <p15:clr>
            <a:srgbClr val="5ACBF0"/>
          </p15:clr>
        </p15:guide>
        <p15:guide id="8" pos="3292">
          <p15:clr>
            <a:srgbClr val="5ACBF0"/>
          </p15:clr>
        </p15:guide>
        <p15:guide id="10" pos="2926">
          <p15:clr>
            <a:srgbClr val="5ACBF0"/>
          </p15:clr>
        </p15:guide>
        <p15:guide id="11" pos="4754">
          <p15:clr>
            <a:srgbClr val="5ACBF0"/>
          </p15:clr>
        </p15:guide>
        <p15:guide id="13" pos="1464">
          <p15:clr>
            <a:srgbClr val="5ACBF0"/>
          </p15:clr>
        </p15:guide>
        <p15:guide id="14" orient="horz" pos="1440">
          <p15:clr>
            <a:srgbClr val="5ACBF0"/>
          </p15:clr>
        </p15:guide>
        <p15:guide id="15" pos="1830">
          <p15:clr>
            <a:srgbClr val="5ACBF0"/>
          </p15:clr>
        </p15:guide>
        <p15:guide id="16" orient="horz" pos="2533">
          <p15:clr>
            <a:srgbClr val="5ACBF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Agenda and Text Side by S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5216" y="2309812"/>
            <a:ext cx="3182027" cy="3959225"/>
          </a:xfrm>
        </p:spPr>
        <p:txBody>
          <a:bodyPr anchor="t"/>
          <a:lstStyle>
            <a:lvl1pPr>
              <a:defRPr>
                <a:solidFill>
                  <a:schemeClr val="tx1"/>
                </a:solidFill>
              </a:defRPr>
            </a:lvl1pPr>
          </a:lstStyle>
          <a:p>
            <a:r>
              <a:rPr lang="en-US"/>
              <a:t>Title</a:t>
            </a:r>
          </a:p>
        </p:txBody>
      </p:sp>
      <p:sp>
        <p:nvSpPr>
          <p:cNvPr id="7" name="Text Placeholder 2">
            <a:extLst>
              <a:ext uri="{FF2B5EF4-FFF2-40B4-BE49-F238E27FC236}">
                <a16:creationId xmlns:a16="http://schemas.microsoft.com/office/drawing/2014/main" id="{7E9DBFD9-3E1E-4F19-AF15-56780F9C7927}"/>
              </a:ext>
            </a:extLst>
          </p:cNvPr>
          <p:cNvSpPr>
            <a:spLocks noGrp="1"/>
          </p:cNvSpPr>
          <p:nvPr>
            <p:ph type="body" sz="quarter" idx="11"/>
          </p:nvPr>
        </p:nvSpPr>
        <p:spPr>
          <a:xfrm>
            <a:off x="4356100" y="2309812"/>
            <a:ext cx="7253288" cy="3959223"/>
          </a:xfrm>
        </p:spPr>
        <p:txBody>
          <a:bodyPr anchor="t"/>
          <a:lstStyle>
            <a:lvl1pPr marL="231775" indent="-231775">
              <a:spcAft>
                <a:spcPts val="600"/>
              </a:spcAft>
              <a:buFont typeface="Wingdings" panose="05000000000000000000" pitchFamily="2" charset="2"/>
              <a:buChar char=""/>
              <a:defRPr sz="2000"/>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a:cxnSpLocks/>
          </p:cNvCxnSpPr>
          <p:nvPr/>
        </p:nvCxnSpPr>
        <p:spPr bwMode="auto">
          <a:xfrm>
            <a:off x="585216" y="2019300"/>
            <a:ext cx="3182112" cy="0"/>
          </a:xfrm>
          <a:prstGeom prst="line">
            <a:avLst/>
          </a:prstGeom>
          <a:ln w="28575">
            <a:solidFill>
              <a:srgbClr val="8DC8E8"/>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DF1A9F7D-F14E-4BCE-9EB4-D9EF47B67809}"/>
              </a:ext>
              <a:ext uri="{C183D7F6-B498-43B3-948B-1728B52AA6E4}">
                <adec:decorative xmlns:adec="http://schemas.microsoft.com/office/drawing/2017/decorative" val="1"/>
              </a:ext>
            </a:extLst>
          </p:cNvPr>
          <p:cNvCxnSpPr>
            <a:cxnSpLocks/>
          </p:cNvCxnSpPr>
          <p:nvPr/>
        </p:nvCxnSpPr>
        <p:spPr>
          <a:xfrm>
            <a:off x="4354523" y="2019300"/>
            <a:ext cx="7254865" cy="0"/>
          </a:xfrm>
          <a:prstGeom prst="line">
            <a:avLst/>
          </a:prstGeom>
          <a:ln w="19050">
            <a:solidFill>
              <a:schemeClr val="tx1">
                <a:alpha val="3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6652235"/>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1272">
          <p15:clr>
            <a:srgbClr val="5ACBF0"/>
          </p15:clr>
        </p15:guide>
        <p15:guide id="30" pos="2376">
          <p15:clr>
            <a:srgbClr val="5ACBF0"/>
          </p15:clr>
        </p15:guide>
        <p15:guide id="32" orient="horz" pos="1455">
          <p15:clr>
            <a:srgbClr val="5ACBF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Agenda and Text Side by S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lstStyle>
            <a:lvl1pPr>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5"/>
            <a:ext cx="6667500" cy="5683254"/>
          </a:xfrm>
        </p:spPr>
        <p:txBody>
          <a:bodyPr anchor="ctr"/>
          <a:lstStyle>
            <a:lvl1pPr marL="231775" indent="-231775">
              <a:spcAft>
                <a:spcPts val="600"/>
              </a:spcAft>
              <a:buFont typeface="Wingdings" panose="05000000000000000000" pitchFamily="2" charset="2"/>
              <a:buChar char=""/>
              <a:defRPr sz="2000"/>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p:nvCxnSpPr>
        <p:spPr>
          <a:xfrm>
            <a:off x="4356100" y="2578100"/>
            <a:ext cx="0" cy="1701800"/>
          </a:xfrm>
          <a:prstGeom prst="line">
            <a:avLst/>
          </a:prstGeom>
          <a:ln w="28575">
            <a:solidFill>
              <a:schemeClr val="accent6"/>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6894930"/>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F068AFA-D92D-017A-0F14-3297A4CBEC42}"/>
              </a:ext>
            </a:extLst>
          </p:cNvPr>
          <p:cNvSpPr>
            <a:spLocks noGrp="1"/>
          </p:cNvSpPr>
          <p:nvPr>
            <p:ph type="dt" sz="half" idx="10"/>
          </p:nvPr>
        </p:nvSpPr>
        <p:spPr/>
        <p:txBody>
          <a:bodyPr/>
          <a:lstStyle/>
          <a:p>
            <a:fld id="{F26CA7E7-7B00-B243-9630-91197CC7738A}" type="datetimeFigureOut">
              <a:rPr lang="en-MX" smtClean="0"/>
              <a:t>04/03/2026</a:t>
            </a:fld>
            <a:endParaRPr lang="en-MX"/>
          </a:p>
        </p:txBody>
      </p:sp>
      <p:sp>
        <p:nvSpPr>
          <p:cNvPr id="3" name="Footer Placeholder 2">
            <a:extLst>
              <a:ext uri="{FF2B5EF4-FFF2-40B4-BE49-F238E27FC236}">
                <a16:creationId xmlns:a16="http://schemas.microsoft.com/office/drawing/2014/main" id="{43C3E4CB-6552-FC1E-2123-6CAF3BA2AE23}"/>
              </a:ext>
            </a:extLst>
          </p:cNvPr>
          <p:cNvSpPr>
            <a:spLocks noGrp="1"/>
          </p:cNvSpPr>
          <p:nvPr>
            <p:ph type="ftr" sz="quarter" idx="11"/>
          </p:nvPr>
        </p:nvSpPr>
        <p:spPr/>
        <p:txBody>
          <a:bodyPr/>
          <a:lstStyle/>
          <a:p>
            <a:endParaRPr lang="en-MX"/>
          </a:p>
        </p:txBody>
      </p:sp>
      <p:sp>
        <p:nvSpPr>
          <p:cNvPr id="4" name="Slide Number Placeholder 3">
            <a:extLst>
              <a:ext uri="{FF2B5EF4-FFF2-40B4-BE49-F238E27FC236}">
                <a16:creationId xmlns:a16="http://schemas.microsoft.com/office/drawing/2014/main" id="{729A9C44-A5DB-DF0A-30B7-0E410CBDB7CD}"/>
              </a:ext>
            </a:extLst>
          </p:cNvPr>
          <p:cNvSpPr>
            <a:spLocks noGrp="1"/>
          </p:cNvSpPr>
          <p:nvPr>
            <p:ph type="sldNum" sz="quarter" idx="12"/>
          </p:nvPr>
        </p:nvSpPr>
        <p:spPr/>
        <p:txBody>
          <a:bodyPr/>
          <a:lstStyle/>
          <a:p>
            <a:fld id="{5429F3BC-9D7A-2648-BEC3-9233432AB2B6}" type="slidenum">
              <a:rPr lang="en-MX" smtClean="0"/>
              <a:t>‹#›</a:t>
            </a:fld>
            <a:endParaRPr lang="en-MX"/>
          </a:p>
        </p:txBody>
      </p:sp>
    </p:spTree>
    <p:extLst>
      <p:ext uri="{BB962C8B-B14F-4D97-AF65-F5344CB8AC3E}">
        <p14:creationId xmlns:p14="http://schemas.microsoft.com/office/powerpoint/2010/main" val="248695432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Developer Code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636FE-845C-418D-82A1-1DA6DB73D781}"/>
              </a:ext>
            </a:extLst>
          </p:cNvPr>
          <p:cNvSpPr>
            <a:spLocks noGrp="1"/>
          </p:cNvSpPr>
          <p:nvPr>
            <p:ph type="title"/>
          </p:nvPr>
        </p:nvSpPr>
        <p:spPr/>
        <p:txBody>
          <a:bodyPr anchor="ctr"/>
          <a:lstStyle/>
          <a:p>
            <a:r>
              <a:rPr lang="en-US"/>
              <a:t>Click to edit Master title style</a:t>
            </a:r>
          </a:p>
        </p:txBody>
      </p:sp>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p:nvSpPr>
        <p:spPr bwMode="auto">
          <a:xfrm>
            <a:off x="0" y="1436688"/>
            <a:ext cx="12192000" cy="542131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Sans Display" pitchFamily="2"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143668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2099310"/>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53" indent="0">
              <a:buNone/>
              <a:tabLst>
                <a:tab pos="344488" algn="l"/>
              </a:tabLst>
              <a:defRPr sz="2400">
                <a:solidFill>
                  <a:schemeClr val="tx1"/>
                </a:solidFill>
                <a:latin typeface="Consolas" panose="020B0609020204030204" pitchFamily="49" charset="0"/>
                <a:cs typeface="Consolas" panose="020B0609020204030204" pitchFamily="49" charset="0"/>
              </a:defRPr>
            </a:lvl2pPr>
            <a:lvl3pPr marL="584607" indent="0">
              <a:buNone/>
              <a:tabLst>
                <a:tab pos="569913" algn="l"/>
              </a:tabLst>
              <a:defRPr sz="2400">
                <a:solidFill>
                  <a:schemeClr val="tx1"/>
                </a:solidFill>
                <a:latin typeface="Consolas" panose="020B0609020204030204" pitchFamily="49" charset="0"/>
                <a:cs typeface="Consolas" panose="020B0609020204030204" pitchFamily="49" charset="0"/>
              </a:defRPr>
            </a:lvl3pPr>
            <a:lvl4pPr marL="814563" indent="0">
              <a:buNone/>
              <a:tabLst>
                <a:tab pos="800100" algn="l"/>
              </a:tabLst>
              <a:defRPr sz="2400">
                <a:solidFill>
                  <a:schemeClr val="tx1"/>
                </a:solidFill>
                <a:latin typeface="Consolas" panose="020B0609020204030204" pitchFamily="49" charset="0"/>
                <a:cs typeface="Consolas" panose="020B0609020204030204" pitchFamily="49" charset="0"/>
              </a:defRPr>
            </a:lvl4pPr>
            <a:lvl5pPr marL="1050997" indent="0">
              <a:buNone/>
              <a:tabLst>
                <a:tab pos="1028700"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3578360495"/>
      </p:ext>
    </p:extLst>
  </p:cSld>
  <p:clrMapOvr>
    <a:masterClrMapping/>
  </p:clrMapOvr>
  <p:transition>
    <p:fade/>
  </p:transition>
  <p:extLst>
    <p:ext uri="{DCECCB84-F9BA-43D5-87BE-67443E8EF086}">
      <p15:sldGuideLst xmlns:p15="http://schemas.microsoft.com/office/powerpoint/2012/main">
        <p15:guide id="1" orient="horz" pos="1322">
          <p15:clr>
            <a:srgbClr val="5ACBF0"/>
          </p15:clr>
        </p15:guide>
        <p15:guide id="2" orient="horz" pos="905">
          <p15:clr>
            <a:srgbClr val="5ACBF0"/>
          </p15:clr>
        </p15:guide>
        <p15:guide id="3" orient="horz" pos="288">
          <p15:clr>
            <a:srgbClr val="5ACBF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Code Bottom">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86390" y="1230681"/>
            <a:ext cx="11018520" cy="369332"/>
          </a:xfrm>
        </p:spPr>
        <p:txBody>
          <a:bodyPr wrap="square">
            <a:spAutoFit/>
          </a:bodyPr>
          <a:lstStyle>
            <a:lvl1pPr marL="0" indent="0">
              <a:spcBef>
                <a:spcPts val="600"/>
              </a:spcBef>
              <a:spcAft>
                <a:spcPts val="0"/>
              </a:spcAft>
              <a:buNone/>
              <a:defRPr sz="2400">
                <a:solidFill>
                  <a:schemeClr val="tx1"/>
                </a:solidFill>
                <a:latin typeface="+mn-lt"/>
                <a:cs typeface="Segoe Sans Display" pitchFamily="2"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2827138"/>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Sans Display" pitchFamily="2" charset="0"/>
            </a:endParaRP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282713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3491219"/>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3651916477"/>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4" orient="horz" pos="1776">
          <p15:clr>
            <a:srgbClr val="5ACBF0"/>
          </p15:clr>
        </p15:guide>
        <p15:guide id="5" orient="horz" pos="2197">
          <p15:clr>
            <a:srgbClr val="5ACBF0"/>
          </p15:clr>
        </p15:guide>
        <p15:guide id="6" orient="horz" pos="773">
          <p15:clr>
            <a:srgbClr val="5ACBF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Code Top">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0"/>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Sans Display" pitchFamily="2" charset="0"/>
            </a:endParaRPr>
          </a:p>
        </p:txBody>
      </p:sp>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a:xfrm>
            <a:off x="588263" y="4224580"/>
            <a:ext cx="11018520" cy="492443"/>
          </a:xfrm>
        </p:spPr>
        <p:txBody>
          <a:bodyPr/>
          <a:lstStyle>
            <a:lvl1pPr>
              <a:defRPr sz="3200">
                <a:solidFill>
                  <a:schemeClr val="tx1"/>
                </a:solidFill>
              </a:defRPr>
            </a:lvl1pPr>
          </a:lstStyle>
          <a:p>
            <a:r>
              <a:rPr lang="en-US"/>
              <a:t>Click to edit Master title style</a:t>
            </a: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0"/>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660508"/>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91152" y="4996505"/>
            <a:ext cx="11018520" cy="369332"/>
          </a:xfrm>
        </p:spPr>
        <p:txBody>
          <a:bodyPr wrap="square">
            <a:spAutoFit/>
          </a:bodyPr>
          <a:lstStyle>
            <a:lvl1pPr marL="0" indent="0">
              <a:spcBef>
                <a:spcPts val="600"/>
              </a:spcBef>
              <a:spcAft>
                <a:spcPts val="0"/>
              </a:spcAft>
              <a:buNone/>
              <a:defRPr sz="2400">
                <a:solidFill>
                  <a:schemeClr val="tx1"/>
                </a:solidFill>
                <a:latin typeface="+mn-lt"/>
                <a:cs typeface="Segoe Sans Display" pitchFamily="2"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317390260"/>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4" orient="horz" pos="2661">
          <p15:clr>
            <a:srgbClr val="5ACBF0"/>
          </p15:clr>
        </p15:guide>
        <p15:guide id="5" orient="horz" pos="3147">
          <p15:clr>
            <a:srgbClr val="5ACBF0"/>
          </p15:clr>
        </p15:guide>
        <p15:guide id="6" orient="horz" pos="419">
          <p15:clr>
            <a:srgbClr val="5ACBF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Code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2BB27-7DA5-4478-8C18-C1FFEE20AAC1}"/>
              </a:ext>
            </a:extLst>
          </p:cNvPr>
          <p:cNvSpPr>
            <a:spLocks noGrp="1"/>
          </p:cNvSpPr>
          <p:nvPr>
            <p:ph type="title" hasCustomPrompt="1"/>
          </p:nvPr>
        </p:nvSpPr>
        <p:spPr>
          <a:xfrm>
            <a:off x="588263" y="457200"/>
            <a:ext cx="4040887" cy="492443"/>
          </a:xfrm>
        </p:spPr>
        <p:txBody>
          <a:bodyPr/>
          <a:lstStyle>
            <a:lvl1pPr>
              <a:defRPr sz="3200">
                <a:solidFill>
                  <a:schemeClr val="tx1"/>
                </a:solidFill>
              </a:defRPr>
            </a:lvl1pPr>
          </a:lstStyle>
          <a:p>
            <a:r>
              <a:rPr lang="en-US"/>
              <a:t>Click to edit title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588965" y="1338139"/>
            <a:ext cx="4040185"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Sans Display" pitchFamily="2" charset="0"/>
                <a:cs typeface="Segoe Sans Display" pitchFamily="2"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5205984"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Sans Display" pitchFamily="2" charset="0"/>
            </a:endParaRP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5211763"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00725" y="709187"/>
            <a:ext cx="5801961" cy="369332"/>
          </a:xfrm>
        </p:spPr>
        <p:txBody>
          <a:bodyPr/>
          <a:lstStyle>
            <a:lvl1pPr marL="0" indent="0">
              <a:buNone/>
              <a:tabLst/>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1598669287"/>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445">
          <p15:clr>
            <a:srgbClr val="5ACBF0"/>
          </p15:clr>
        </p15:guide>
        <p15:guide id="4" orient="horz" pos="843">
          <p15:clr>
            <a:srgbClr val="5ACBF0"/>
          </p15:clr>
        </p15:guide>
        <p15:guide id="7" pos="3283">
          <p15:clr>
            <a:srgbClr val="5ACBF0"/>
          </p15:clr>
        </p15:guide>
        <p15:guide id="8" pos="3654">
          <p15:clr>
            <a:srgbClr val="5ACBF0"/>
          </p15:clr>
        </p15:guide>
        <p15:guide id="9" pos="2916">
          <p15:clr>
            <a:srgbClr val="5ACBF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Code Lef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2"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Sans Display" pitchFamily="2" charset="0"/>
            </a:endParaRPr>
          </a:p>
        </p:txBody>
      </p:sp>
      <p:sp>
        <p:nvSpPr>
          <p:cNvPr id="2" name="Title 1">
            <a:extLst>
              <a:ext uri="{FF2B5EF4-FFF2-40B4-BE49-F238E27FC236}">
                <a16:creationId xmlns:a16="http://schemas.microsoft.com/office/drawing/2014/main" id="{6BB14A7D-C409-4A7C-9D82-A2E5DBB8AB72}"/>
              </a:ext>
            </a:extLst>
          </p:cNvPr>
          <p:cNvSpPr>
            <a:spLocks noGrp="1"/>
          </p:cNvSpPr>
          <p:nvPr>
            <p:ph type="title" hasCustomPrompt="1"/>
          </p:nvPr>
        </p:nvSpPr>
        <p:spPr>
          <a:xfrm>
            <a:off x="7575549" y="457200"/>
            <a:ext cx="4031233" cy="492443"/>
          </a:xfrm>
        </p:spPr>
        <p:txBody>
          <a:bodyPr/>
          <a:lstStyle>
            <a:lvl1pPr>
              <a:defRPr sz="3200">
                <a:solidFill>
                  <a:schemeClr val="tx1"/>
                </a:solidFill>
              </a:defRPr>
            </a:lvl1pPr>
          </a:lstStyle>
          <a:p>
            <a:r>
              <a:rPr lang="en-US"/>
              <a:t>Click to edit title</a:t>
            </a: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1"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4199" y="706011"/>
            <a:ext cx="5819775" cy="369332"/>
          </a:xfrm>
        </p:spPr>
        <p:txBody>
          <a:bodyPr/>
          <a:lstStyle>
            <a:lvl1pPr marL="0" indent="0">
              <a:buNone/>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7575550" y="1336675"/>
            <a:ext cx="4033838"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Sans Display" pitchFamily="2" charset="0"/>
                <a:cs typeface="Segoe Sans Display" pitchFamily="2"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978001471"/>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436">
          <p15:clr>
            <a:srgbClr val="5ACBF0"/>
          </p15:clr>
        </p15:guide>
        <p15:guide id="4" orient="horz" pos="839">
          <p15:clr>
            <a:srgbClr val="5ACBF0"/>
          </p15:clr>
        </p15:guide>
        <p15:guide id="6" pos="4402">
          <p15:clr>
            <a:srgbClr val="5ACBF0"/>
          </p15:clr>
        </p15:guide>
        <p15:guide id="7" pos="4034">
          <p15:clr>
            <a:srgbClr val="5ACBF0"/>
          </p15:clr>
        </p15:guide>
        <p15:guide id="8" pos="4772">
          <p15:clr>
            <a:srgbClr val="5ACBF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Demo Dark">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77823"/>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Sans Display" pitchFamily="2"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246221"/>
          </a:xfrm>
          <a:noFill/>
        </p:spPr>
        <p:txBody>
          <a:bodyPr lIns="0" tIns="0" rIns="0" bIns="0">
            <a:spAutoFit/>
          </a:bodyPr>
          <a:lstStyle>
            <a:lvl1pPr marL="0" indent="0">
              <a:spcBef>
                <a:spcPts val="0"/>
              </a:spcBef>
              <a:spcAft>
                <a:spcPts val="0"/>
              </a:spcAft>
              <a:buFont typeface="Arial" panose="020B0604020202020204" pitchFamily="34" charset="0"/>
              <a:buNone/>
              <a:defRPr sz="16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1072175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Section Tech Scan 1">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DFF55AF-07A0-E53A-0789-86E0BA8D665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bwMode="ltGray">
          <a:xfrm>
            <a:off x="0" y="1730"/>
            <a:ext cx="12192000" cy="6854540"/>
          </a:xfrm>
          <a:prstGeom prst="rect">
            <a:avLst/>
          </a:prstGeom>
        </p:spPr>
      </p:pic>
      <p:sp>
        <p:nvSpPr>
          <p:cNvPr id="2" name="Title 1"/>
          <p:cNvSpPr>
            <a:spLocks noGrp="1"/>
          </p:cNvSpPr>
          <p:nvPr>
            <p:ph type="title" hasCustomPrompt="1"/>
          </p:nvPr>
        </p:nvSpPr>
        <p:spPr>
          <a:xfrm>
            <a:off x="585216" y="2980408"/>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Sans Display" pitchFamily="2" charset="0"/>
              </a:defRPr>
            </a:lvl1pPr>
          </a:lstStyle>
          <a:p>
            <a:r>
              <a:rPr lang="en-US"/>
              <a:t>Section title</a:t>
            </a:r>
          </a:p>
        </p:txBody>
      </p:sp>
    </p:spTree>
    <p:extLst>
      <p:ext uri="{BB962C8B-B14F-4D97-AF65-F5344CB8AC3E}">
        <p14:creationId xmlns:p14="http://schemas.microsoft.com/office/powerpoint/2010/main" val="27927634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Section Tech Scan 2">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1A91C97-0F4B-CB0B-3806-07BEEA5F7272}"/>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auto">
          <a:xfrm>
            <a:off x="0" y="319"/>
            <a:ext cx="12192000" cy="6857361"/>
          </a:xfrm>
          <a:prstGeom prst="rect">
            <a:avLst/>
          </a:prstGeom>
        </p:spPr>
      </p:pic>
      <p:sp>
        <p:nvSpPr>
          <p:cNvPr id="2" name="Title 1"/>
          <p:cNvSpPr>
            <a:spLocks noGrp="1"/>
          </p:cNvSpPr>
          <p:nvPr>
            <p:ph type="title" hasCustomPrompt="1"/>
          </p:nvPr>
        </p:nvSpPr>
        <p:spPr>
          <a:xfrm>
            <a:off x="585216" y="2980408"/>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Sans Display" pitchFamily="2" charset="0"/>
              </a:defRPr>
            </a:lvl1pPr>
          </a:lstStyle>
          <a:p>
            <a:r>
              <a:rPr lang="en-US"/>
              <a:t>Section title</a:t>
            </a:r>
          </a:p>
        </p:txBody>
      </p:sp>
    </p:spTree>
    <p:extLst>
      <p:ext uri="{BB962C8B-B14F-4D97-AF65-F5344CB8AC3E}">
        <p14:creationId xmlns:p14="http://schemas.microsoft.com/office/powerpoint/2010/main" val="346089161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Section Tech Scan 3">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6780E26-77D9-EDA1-6B0D-E498A450A3A4}"/>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ltGray">
          <a:xfrm>
            <a:off x="0" y="0"/>
            <a:ext cx="12192000" cy="6858000"/>
          </a:xfrm>
          <a:prstGeom prst="rect">
            <a:avLst/>
          </a:prstGeom>
        </p:spPr>
      </p:pic>
      <p:sp>
        <p:nvSpPr>
          <p:cNvPr id="2" name="Title 1"/>
          <p:cNvSpPr>
            <a:spLocks noGrp="1"/>
          </p:cNvSpPr>
          <p:nvPr>
            <p:ph type="title" hasCustomPrompt="1"/>
          </p:nvPr>
        </p:nvSpPr>
        <p:spPr>
          <a:xfrm>
            <a:off x="585216" y="2980408"/>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Sans Display" pitchFamily="2" charset="0"/>
              </a:defRPr>
            </a:lvl1pPr>
          </a:lstStyle>
          <a:p>
            <a:r>
              <a:rPr lang="en-US"/>
              <a:t>Section title</a:t>
            </a:r>
          </a:p>
        </p:txBody>
      </p:sp>
    </p:spTree>
    <p:extLst>
      <p:ext uri="{BB962C8B-B14F-4D97-AF65-F5344CB8AC3E}">
        <p14:creationId xmlns:p14="http://schemas.microsoft.com/office/powerpoint/2010/main" val="264234513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Section Tech Scan 4">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510B085-DDE7-88C6-CC2C-8FA66A131AD6}"/>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ltGray">
          <a:xfrm>
            <a:off x="0" y="0"/>
            <a:ext cx="12192000" cy="6855163"/>
          </a:xfrm>
          <a:prstGeom prst="rect">
            <a:avLst/>
          </a:prstGeom>
        </p:spPr>
      </p:pic>
      <p:sp>
        <p:nvSpPr>
          <p:cNvPr id="2" name="Title 1"/>
          <p:cNvSpPr>
            <a:spLocks noGrp="1"/>
          </p:cNvSpPr>
          <p:nvPr>
            <p:ph type="title" hasCustomPrompt="1"/>
          </p:nvPr>
        </p:nvSpPr>
        <p:spPr>
          <a:xfrm>
            <a:off x="585216" y="2980408"/>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Sans Display" pitchFamily="2" charset="0"/>
              </a:defRPr>
            </a:lvl1pPr>
          </a:lstStyle>
          <a:p>
            <a:r>
              <a:rPr lang="en-US"/>
              <a:t>Section title</a:t>
            </a:r>
          </a:p>
        </p:txBody>
      </p:sp>
    </p:spTree>
    <p:extLst>
      <p:ext uri="{BB962C8B-B14F-4D97-AF65-F5344CB8AC3E}">
        <p14:creationId xmlns:p14="http://schemas.microsoft.com/office/powerpoint/2010/main" val="384172729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93189-B9BA-9CE0-1E6F-0FA2792E63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MX"/>
          </a:p>
        </p:txBody>
      </p:sp>
      <p:sp>
        <p:nvSpPr>
          <p:cNvPr id="3" name="Content Placeholder 2">
            <a:extLst>
              <a:ext uri="{FF2B5EF4-FFF2-40B4-BE49-F238E27FC236}">
                <a16:creationId xmlns:a16="http://schemas.microsoft.com/office/drawing/2014/main" id="{318BC99B-5667-8BD1-C040-37212E07FAC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X"/>
          </a:p>
        </p:txBody>
      </p:sp>
      <p:sp>
        <p:nvSpPr>
          <p:cNvPr id="4" name="Text Placeholder 3">
            <a:extLst>
              <a:ext uri="{FF2B5EF4-FFF2-40B4-BE49-F238E27FC236}">
                <a16:creationId xmlns:a16="http://schemas.microsoft.com/office/drawing/2014/main" id="{B06A1FE5-054D-9225-C627-CA2518D927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A00F521-A286-DC3C-1AB7-D9473CD5923A}"/>
              </a:ext>
            </a:extLst>
          </p:cNvPr>
          <p:cNvSpPr>
            <a:spLocks noGrp="1"/>
          </p:cNvSpPr>
          <p:nvPr>
            <p:ph type="dt" sz="half" idx="10"/>
          </p:nvPr>
        </p:nvSpPr>
        <p:spPr/>
        <p:txBody>
          <a:bodyPr/>
          <a:lstStyle/>
          <a:p>
            <a:fld id="{F26CA7E7-7B00-B243-9630-91197CC7738A}" type="datetimeFigureOut">
              <a:rPr lang="en-MX" smtClean="0"/>
              <a:t>04/03/2026</a:t>
            </a:fld>
            <a:endParaRPr lang="en-MX"/>
          </a:p>
        </p:txBody>
      </p:sp>
      <p:sp>
        <p:nvSpPr>
          <p:cNvPr id="6" name="Footer Placeholder 5">
            <a:extLst>
              <a:ext uri="{FF2B5EF4-FFF2-40B4-BE49-F238E27FC236}">
                <a16:creationId xmlns:a16="http://schemas.microsoft.com/office/drawing/2014/main" id="{9466F5D1-8B4C-EAD6-CBC3-1FEF3101CD0C}"/>
              </a:ext>
            </a:extLst>
          </p:cNvPr>
          <p:cNvSpPr>
            <a:spLocks noGrp="1"/>
          </p:cNvSpPr>
          <p:nvPr>
            <p:ph type="ftr" sz="quarter" idx="11"/>
          </p:nvPr>
        </p:nvSpPr>
        <p:spPr/>
        <p:txBody>
          <a:bodyPr/>
          <a:lstStyle/>
          <a:p>
            <a:endParaRPr lang="en-MX"/>
          </a:p>
        </p:txBody>
      </p:sp>
      <p:sp>
        <p:nvSpPr>
          <p:cNvPr id="7" name="Slide Number Placeholder 6">
            <a:extLst>
              <a:ext uri="{FF2B5EF4-FFF2-40B4-BE49-F238E27FC236}">
                <a16:creationId xmlns:a16="http://schemas.microsoft.com/office/drawing/2014/main" id="{F91AD92F-AEF8-9FB0-4E6A-0904FFAE54D0}"/>
              </a:ext>
            </a:extLst>
          </p:cNvPr>
          <p:cNvSpPr>
            <a:spLocks noGrp="1"/>
          </p:cNvSpPr>
          <p:nvPr>
            <p:ph type="sldNum" sz="quarter" idx="12"/>
          </p:nvPr>
        </p:nvSpPr>
        <p:spPr/>
        <p:txBody>
          <a:bodyPr/>
          <a:lstStyle/>
          <a:p>
            <a:fld id="{5429F3BC-9D7A-2648-BEC3-9233432AB2B6}" type="slidenum">
              <a:rPr lang="en-MX" smtClean="0"/>
              <a:t>‹#›</a:t>
            </a:fld>
            <a:endParaRPr lang="en-MX"/>
          </a:p>
        </p:txBody>
      </p:sp>
    </p:spTree>
    <p:extLst>
      <p:ext uri="{BB962C8B-B14F-4D97-AF65-F5344CB8AC3E}">
        <p14:creationId xmlns:p14="http://schemas.microsoft.com/office/powerpoint/2010/main" val="274426571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Section Tech Scan 5">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67A2C0C-5A6D-7740-29B0-946ED0BE2F65}"/>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ltGray">
          <a:xfrm>
            <a:off x="0" y="0"/>
            <a:ext cx="12186409" cy="6858000"/>
          </a:xfrm>
          <a:prstGeom prst="rect">
            <a:avLst/>
          </a:prstGeom>
        </p:spPr>
      </p:pic>
      <p:sp>
        <p:nvSpPr>
          <p:cNvPr id="2" name="Title 1"/>
          <p:cNvSpPr>
            <a:spLocks noGrp="1"/>
          </p:cNvSpPr>
          <p:nvPr>
            <p:ph type="title" hasCustomPrompt="1"/>
          </p:nvPr>
        </p:nvSpPr>
        <p:spPr>
          <a:xfrm>
            <a:off x="585216" y="2980408"/>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Sans Display" pitchFamily="2" charset="0"/>
              </a:defRPr>
            </a:lvl1pPr>
          </a:lstStyle>
          <a:p>
            <a:r>
              <a:rPr lang="en-US"/>
              <a:t>Section title</a:t>
            </a:r>
          </a:p>
        </p:txBody>
      </p:sp>
    </p:spTree>
    <p:extLst>
      <p:ext uri="{BB962C8B-B14F-4D97-AF65-F5344CB8AC3E}">
        <p14:creationId xmlns:p14="http://schemas.microsoft.com/office/powerpoint/2010/main" val="199430917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Section Tech Scan 6">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BF2C24F-5B26-E853-33E8-371952F8F129}"/>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ltGray">
          <a:xfrm>
            <a:off x="0" y="0"/>
            <a:ext cx="12192000" cy="6858000"/>
          </a:xfrm>
          <a:prstGeom prst="rect">
            <a:avLst/>
          </a:prstGeom>
        </p:spPr>
      </p:pic>
      <p:sp>
        <p:nvSpPr>
          <p:cNvPr id="2" name="Title 1"/>
          <p:cNvSpPr>
            <a:spLocks noGrp="1"/>
          </p:cNvSpPr>
          <p:nvPr>
            <p:ph type="title" hasCustomPrompt="1"/>
          </p:nvPr>
        </p:nvSpPr>
        <p:spPr>
          <a:xfrm>
            <a:off x="585216" y="2980408"/>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Sans Display" pitchFamily="2" charset="0"/>
              </a:defRPr>
            </a:lvl1pPr>
          </a:lstStyle>
          <a:p>
            <a:r>
              <a:rPr lang="en-US"/>
              <a:t>Section title</a:t>
            </a:r>
          </a:p>
        </p:txBody>
      </p:sp>
    </p:spTree>
    <p:extLst>
      <p:ext uri="{BB962C8B-B14F-4D97-AF65-F5344CB8AC3E}">
        <p14:creationId xmlns:p14="http://schemas.microsoft.com/office/powerpoint/2010/main" val="16934899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Section Tech Scan 7">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F34D503-F46F-BFA0-6453-FB10F5385FD5}"/>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ltGray">
          <a:xfrm>
            <a:off x="-15917" y="1691"/>
            <a:ext cx="12192000" cy="6856309"/>
          </a:xfrm>
          <a:prstGeom prst="rect">
            <a:avLst/>
          </a:prstGeom>
        </p:spPr>
      </p:pic>
      <p:sp>
        <p:nvSpPr>
          <p:cNvPr id="2" name="Title 1"/>
          <p:cNvSpPr>
            <a:spLocks noGrp="1"/>
          </p:cNvSpPr>
          <p:nvPr>
            <p:ph type="title" hasCustomPrompt="1"/>
          </p:nvPr>
        </p:nvSpPr>
        <p:spPr>
          <a:xfrm>
            <a:off x="585216" y="2980408"/>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Sans Display" pitchFamily="2" charset="0"/>
              </a:defRPr>
            </a:lvl1pPr>
          </a:lstStyle>
          <a:p>
            <a:r>
              <a:rPr lang="en-US"/>
              <a:t>Section title</a:t>
            </a:r>
          </a:p>
        </p:txBody>
      </p:sp>
    </p:spTree>
    <p:extLst>
      <p:ext uri="{BB962C8B-B14F-4D97-AF65-F5344CB8AC3E}">
        <p14:creationId xmlns:p14="http://schemas.microsoft.com/office/powerpoint/2010/main" val="305829134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Section Tech Scan 8">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6189FDC-525A-CF23-3070-940BC162EE0A}"/>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ltGray">
          <a:xfrm>
            <a:off x="0" y="0"/>
            <a:ext cx="12192000" cy="6858000"/>
          </a:xfrm>
          <a:prstGeom prst="rect">
            <a:avLst/>
          </a:prstGeom>
        </p:spPr>
      </p:pic>
      <p:sp>
        <p:nvSpPr>
          <p:cNvPr id="2" name="Title 1"/>
          <p:cNvSpPr>
            <a:spLocks noGrp="1"/>
          </p:cNvSpPr>
          <p:nvPr>
            <p:ph type="title" hasCustomPrompt="1"/>
          </p:nvPr>
        </p:nvSpPr>
        <p:spPr>
          <a:xfrm>
            <a:off x="585216" y="2980408"/>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Sans Display" pitchFamily="2" charset="0"/>
              </a:defRPr>
            </a:lvl1pPr>
          </a:lstStyle>
          <a:p>
            <a:r>
              <a:rPr lang="en-US"/>
              <a:t>Section title</a:t>
            </a:r>
          </a:p>
        </p:txBody>
      </p:sp>
    </p:spTree>
    <p:extLst>
      <p:ext uri="{BB962C8B-B14F-4D97-AF65-F5344CB8AC3E}">
        <p14:creationId xmlns:p14="http://schemas.microsoft.com/office/powerpoint/2010/main" val="155778112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Section Tech Scan 9">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B370C3B-D4ED-F3F0-36A3-8D6A980CB41C}"/>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ltGray">
          <a:xfrm>
            <a:off x="1146" y="0"/>
            <a:ext cx="12189708" cy="6858000"/>
          </a:xfrm>
          <a:prstGeom prst="rect">
            <a:avLst/>
          </a:prstGeom>
        </p:spPr>
      </p:pic>
      <p:sp>
        <p:nvSpPr>
          <p:cNvPr id="2" name="Title 1"/>
          <p:cNvSpPr>
            <a:spLocks noGrp="1"/>
          </p:cNvSpPr>
          <p:nvPr>
            <p:ph type="title" hasCustomPrompt="1"/>
          </p:nvPr>
        </p:nvSpPr>
        <p:spPr>
          <a:xfrm>
            <a:off x="585216" y="2980408"/>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Sans Display" pitchFamily="2" charset="0"/>
              </a:defRPr>
            </a:lvl1pPr>
          </a:lstStyle>
          <a:p>
            <a:r>
              <a:rPr lang="en-US"/>
              <a:t>Section title</a:t>
            </a:r>
          </a:p>
        </p:txBody>
      </p:sp>
    </p:spTree>
    <p:extLst>
      <p:ext uri="{BB962C8B-B14F-4D97-AF65-F5344CB8AC3E}">
        <p14:creationId xmlns:p14="http://schemas.microsoft.com/office/powerpoint/2010/main" val="278775954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Section Tech Scan 10">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6A9DD60-6582-EC28-94B1-2DB255180C5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bwMode="ltGray">
          <a:xfrm>
            <a:off x="0" y="0"/>
            <a:ext cx="12182400" cy="6858000"/>
          </a:xfrm>
          <a:prstGeom prst="rect">
            <a:avLst/>
          </a:prstGeom>
        </p:spPr>
      </p:pic>
      <p:sp>
        <p:nvSpPr>
          <p:cNvPr id="2" name="Title 1"/>
          <p:cNvSpPr>
            <a:spLocks noGrp="1"/>
          </p:cNvSpPr>
          <p:nvPr>
            <p:ph type="title" hasCustomPrompt="1"/>
          </p:nvPr>
        </p:nvSpPr>
        <p:spPr>
          <a:xfrm>
            <a:off x="585216" y="2980408"/>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Sans Display" pitchFamily="2" charset="0"/>
              </a:defRPr>
            </a:lvl1pPr>
          </a:lstStyle>
          <a:p>
            <a:r>
              <a:rPr lang="en-US"/>
              <a:t>Section title</a:t>
            </a:r>
          </a:p>
        </p:txBody>
      </p:sp>
    </p:spTree>
    <p:extLst>
      <p:ext uri="{BB962C8B-B14F-4D97-AF65-F5344CB8AC3E}">
        <p14:creationId xmlns:p14="http://schemas.microsoft.com/office/powerpoint/2010/main" val="5786506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Section Dark">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Sans Display" pitchFamily="2" charset="0"/>
              </a:defRPr>
            </a:lvl1pPr>
          </a:lstStyle>
          <a:p>
            <a:r>
              <a:rPr lang="en-US"/>
              <a:t>Section title</a:t>
            </a:r>
          </a:p>
        </p:txBody>
      </p:sp>
    </p:spTree>
    <p:extLst>
      <p:ext uri="{BB962C8B-B14F-4D97-AF65-F5344CB8AC3E}">
        <p14:creationId xmlns:p14="http://schemas.microsoft.com/office/powerpoint/2010/main" val="2737662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Blank Dar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B9675-1EDC-10A9-79BB-CA60778FC665}"/>
              </a:ext>
            </a:extLst>
          </p:cNvPr>
          <p:cNvSpPr>
            <a:spLocks noGrp="1"/>
          </p:cNvSpPr>
          <p:nvPr>
            <p:ph type="title" hasCustomPrompt="1"/>
          </p:nvPr>
        </p:nvSpPr>
        <p:spPr>
          <a:xfrm>
            <a:off x="588263" y="-824268"/>
            <a:ext cx="11018520" cy="553998"/>
          </a:xfrm>
        </p:spPr>
        <p:txBody>
          <a:bodyPr anchor="b"/>
          <a:lstStyle>
            <a:lvl1pPr>
              <a:defRPr>
                <a:solidFill>
                  <a:srgbClr val="B1B3B3"/>
                </a:solidFill>
              </a:defRPr>
            </a:lvl1pPr>
          </a:lstStyle>
          <a:p>
            <a:r>
              <a:rPr lang="en-US"/>
              <a:t>Title</a:t>
            </a:r>
          </a:p>
        </p:txBody>
      </p:sp>
    </p:spTree>
    <p:extLst>
      <p:ext uri="{BB962C8B-B14F-4D97-AF65-F5344CB8AC3E}">
        <p14:creationId xmlns:p14="http://schemas.microsoft.com/office/powerpoint/2010/main" val="213609537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Notes Slide">
    <p:bg bwMode="gray">
      <p:bgRef idx="1001">
        <a:schemeClr val="bg1"/>
      </p:bgRef>
    </p:bg>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solidFill>
                  <a:schemeClr val="tx1"/>
                </a:solidFill>
                <a:latin typeface="+mj-lt"/>
                <a:ea typeface="Segoe Sans Display" pitchFamily="2" charset="0"/>
                <a:cs typeface="Segoe Sans Display" pitchFamily="2" charset="0"/>
              </a:defRPr>
            </a:lvl1pPr>
          </a:lstStyle>
          <a:p>
            <a:r>
              <a:rPr lang="en-US"/>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0" y="1436688"/>
            <a:ext cx="11018838" cy="2215991"/>
          </a:xfrm>
        </p:spPr>
        <p:txBody>
          <a:bodyPr>
            <a:spAutoFit/>
          </a:bodyPr>
          <a:lstStyle>
            <a:lvl1pPr>
              <a:defRPr sz="3600">
                <a:latin typeface="+mn-lt"/>
              </a:defRPr>
            </a:lvl1pPr>
            <a:lvl2pPr>
              <a:defRPr sz="2800">
                <a:latin typeface="+mn-lt"/>
              </a:defRPr>
            </a:lvl2pPr>
            <a:lvl3pPr>
              <a:defRPr sz="2400">
                <a:latin typeface="+mn-lt"/>
              </a:defRPr>
            </a:lvl3pPr>
            <a:lvl4pPr>
              <a:defRPr sz="20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Next slide"/>
          <p:cNvSpPr>
            <a:spLocks noGrp="1"/>
          </p:cNvSpPr>
          <p:nvPr>
            <p:ph type="body" sz="quarter" idx="11" hasCustomPrompt="1"/>
          </p:nvPr>
        </p:nvSpPr>
        <p:spPr>
          <a:xfrm>
            <a:off x="1" y="6269038"/>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spc="-51" baseline="0">
                <a:solidFill>
                  <a:srgbClr val="000000"/>
                </a:solidFill>
                <a:effectLst/>
                <a:latin typeface="Segoe Sans Display" pitchFamily="2" charset="0"/>
                <a:ea typeface="Segoe Sans Display" pitchFamily="2" charset="0"/>
                <a:cs typeface="Segoe Sans Display" pitchFamily="2" charset="0"/>
              </a:defRPr>
            </a:lvl1pPr>
          </a:lstStyle>
          <a:p>
            <a:pPr lvl="0"/>
            <a:r>
              <a:rPr lang="en-US"/>
              <a:t>Next:</a:t>
            </a:r>
          </a:p>
        </p:txBody>
      </p:sp>
    </p:spTree>
    <p:extLst>
      <p:ext uri="{BB962C8B-B14F-4D97-AF65-F5344CB8AC3E}">
        <p14:creationId xmlns:p14="http://schemas.microsoft.com/office/powerpoint/2010/main" val="2286207939"/>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losing Logo Slide">
    <p:spTree>
      <p:nvGrpSpPr>
        <p:cNvPr id="1" name=""/>
        <p:cNvGrpSpPr/>
        <p:nvPr/>
      </p:nvGrpSpPr>
      <p:grpSpPr>
        <a:xfrm>
          <a:off x="0" y="0"/>
          <a:ext cx="0" cy="0"/>
          <a:chOff x="0" y="0"/>
          <a:chExt cx="0" cy="0"/>
        </a:xfrm>
      </p:grpSpPr>
      <p:sp>
        <p:nvSpPr>
          <p:cNvPr id="2" name="Text Box 3" descr="This is a copyright notice that should be included on the final slide."/>
          <p:cNvSpPr txBox="1">
            <a:spLocks noChangeArrowheads="1"/>
          </p:cNvSpPr>
          <p:nvPr/>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a:solidFill>
                  <a:schemeClr val="tx1"/>
                </a:solidFill>
                <a:cs typeface="Segoe Sans Display" pitchFamily="2" charset="0"/>
              </a:rPr>
              <a:t>© Copyright Microsoft Corporation. All rights reserved. </a:t>
            </a:r>
          </a:p>
        </p:txBody>
      </p:sp>
      <p:pic>
        <p:nvPicPr>
          <p:cNvPr id="4" name="Picture 3" descr="Microsoft Security">
            <a:extLst>
              <a:ext uri="{FF2B5EF4-FFF2-40B4-BE49-F238E27FC236}">
                <a16:creationId xmlns:a16="http://schemas.microsoft.com/office/drawing/2014/main" id="{4AF1DC5D-9E4C-61B6-29E6-3134DF76ECE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bwMode="black">
          <a:xfrm>
            <a:off x="289702" y="296820"/>
            <a:ext cx="2876596" cy="868680"/>
          </a:xfrm>
          <a:prstGeom prst="rect">
            <a:avLst/>
          </a:prstGeom>
        </p:spPr>
      </p:pic>
      <p:sp>
        <p:nvSpPr>
          <p:cNvPr id="3" name="Title 1">
            <a:extLst>
              <a:ext uri="{FF2B5EF4-FFF2-40B4-BE49-F238E27FC236}">
                <a16:creationId xmlns:a16="http://schemas.microsoft.com/office/drawing/2014/main" id="{89FF0FC9-6B16-7B48-F8A5-349518F8D93B}"/>
              </a:ext>
              <a:ext uri="{C183D7F6-B498-43B3-948B-1728B52AA6E4}">
                <adec:decorative xmlns:adec="http://schemas.microsoft.com/office/drawing/2017/decorative" val="0"/>
              </a:ext>
            </a:extLst>
          </p:cNvPr>
          <p:cNvSpPr>
            <a:spLocks noGrp="1"/>
          </p:cNvSpPr>
          <p:nvPr>
            <p:ph type="title" hasCustomPrompt="1"/>
          </p:nvPr>
        </p:nvSpPr>
        <p:spPr>
          <a:xfrm>
            <a:off x="588263" y="-824268"/>
            <a:ext cx="11018520" cy="553998"/>
          </a:xfrm>
        </p:spPr>
        <p:txBody>
          <a:bodyPr anchor="b"/>
          <a:lstStyle>
            <a:lvl1pPr>
              <a:defRPr>
                <a:solidFill>
                  <a:srgbClr val="B1B3B3"/>
                </a:solidFill>
              </a:defRPr>
            </a:lvl1pPr>
          </a:lstStyle>
          <a:p>
            <a:r>
              <a:rPr lang="en-US"/>
              <a:t>Closing</a:t>
            </a:r>
          </a:p>
        </p:txBody>
      </p:sp>
    </p:spTree>
    <p:extLst>
      <p:ext uri="{BB962C8B-B14F-4D97-AF65-F5344CB8AC3E}">
        <p14:creationId xmlns:p14="http://schemas.microsoft.com/office/powerpoint/2010/main" val="2234149021"/>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304D1-58E6-4104-C31A-8D1C6A565E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MX"/>
          </a:p>
        </p:txBody>
      </p:sp>
      <p:sp>
        <p:nvSpPr>
          <p:cNvPr id="3" name="Picture Placeholder 2">
            <a:extLst>
              <a:ext uri="{FF2B5EF4-FFF2-40B4-BE49-F238E27FC236}">
                <a16:creationId xmlns:a16="http://schemas.microsoft.com/office/drawing/2014/main" id="{57E972F4-C65E-6D3E-E611-2EA16CFF48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X"/>
          </a:p>
        </p:txBody>
      </p:sp>
      <p:sp>
        <p:nvSpPr>
          <p:cNvPr id="4" name="Text Placeholder 3">
            <a:extLst>
              <a:ext uri="{FF2B5EF4-FFF2-40B4-BE49-F238E27FC236}">
                <a16:creationId xmlns:a16="http://schemas.microsoft.com/office/drawing/2014/main" id="{9A7CF7F9-38B6-B84C-BB9F-26E97F1CE0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21C22F-7F29-B03A-CFBA-52D6D478FCBF}"/>
              </a:ext>
            </a:extLst>
          </p:cNvPr>
          <p:cNvSpPr>
            <a:spLocks noGrp="1"/>
          </p:cNvSpPr>
          <p:nvPr>
            <p:ph type="dt" sz="half" idx="10"/>
          </p:nvPr>
        </p:nvSpPr>
        <p:spPr/>
        <p:txBody>
          <a:bodyPr/>
          <a:lstStyle/>
          <a:p>
            <a:fld id="{F26CA7E7-7B00-B243-9630-91197CC7738A}" type="datetimeFigureOut">
              <a:rPr lang="en-MX" smtClean="0"/>
              <a:t>04/03/2026</a:t>
            </a:fld>
            <a:endParaRPr lang="en-MX"/>
          </a:p>
        </p:txBody>
      </p:sp>
      <p:sp>
        <p:nvSpPr>
          <p:cNvPr id="6" name="Footer Placeholder 5">
            <a:extLst>
              <a:ext uri="{FF2B5EF4-FFF2-40B4-BE49-F238E27FC236}">
                <a16:creationId xmlns:a16="http://schemas.microsoft.com/office/drawing/2014/main" id="{BCBCACCF-6A31-EEAE-2E58-F3C515E2A0CE}"/>
              </a:ext>
            </a:extLst>
          </p:cNvPr>
          <p:cNvSpPr>
            <a:spLocks noGrp="1"/>
          </p:cNvSpPr>
          <p:nvPr>
            <p:ph type="ftr" sz="quarter" idx="11"/>
          </p:nvPr>
        </p:nvSpPr>
        <p:spPr/>
        <p:txBody>
          <a:bodyPr/>
          <a:lstStyle/>
          <a:p>
            <a:endParaRPr lang="en-MX"/>
          </a:p>
        </p:txBody>
      </p:sp>
      <p:sp>
        <p:nvSpPr>
          <p:cNvPr id="7" name="Slide Number Placeholder 6">
            <a:extLst>
              <a:ext uri="{FF2B5EF4-FFF2-40B4-BE49-F238E27FC236}">
                <a16:creationId xmlns:a16="http://schemas.microsoft.com/office/drawing/2014/main" id="{3CCF24CB-45FC-0924-CF41-FD488DA432FF}"/>
              </a:ext>
            </a:extLst>
          </p:cNvPr>
          <p:cNvSpPr>
            <a:spLocks noGrp="1"/>
          </p:cNvSpPr>
          <p:nvPr>
            <p:ph type="sldNum" sz="quarter" idx="12"/>
          </p:nvPr>
        </p:nvSpPr>
        <p:spPr/>
        <p:txBody>
          <a:bodyPr/>
          <a:lstStyle/>
          <a:p>
            <a:fld id="{5429F3BC-9D7A-2648-BEC3-9233432AB2B6}" type="slidenum">
              <a:rPr lang="en-MX" smtClean="0"/>
              <a:t>‹#›</a:t>
            </a:fld>
            <a:endParaRPr lang="en-MX"/>
          </a:p>
        </p:txBody>
      </p:sp>
    </p:spTree>
    <p:extLst>
      <p:ext uri="{BB962C8B-B14F-4D97-AF65-F5344CB8AC3E}">
        <p14:creationId xmlns:p14="http://schemas.microsoft.com/office/powerpoint/2010/main" val="1417888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41.xml"/><Relationship Id="rId21" Type="http://schemas.openxmlformats.org/officeDocument/2006/relationships/slideLayout" Target="../slideLayouts/slideLayout36.xml"/><Relationship Id="rId42" Type="http://schemas.openxmlformats.org/officeDocument/2006/relationships/slideLayout" Target="../slideLayouts/slideLayout57.xml"/><Relationship Id="rId47" Type="http://schemas.openxmlformats.org/officeDocument/2006/relationships/slideLayout" Target="../slideLayouts/slideLayout62.xml"/><Relationship Id="rId63" Type="http://schemas.openxmlformats.org/officeDocument/2006/relationships/slideLayout" Target="../slideLayouts/slideLayout78.xml"/><Relationship Id="rId68" Type="http://schemas.openxmlformats.org/officeDocument/2006/relationships/slideLayout" Target="../slideLayouts/slideLayout83.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9" Type="http://schemas.openxmlformats.org/officeDocument/2006/relationships/slideLayout" Target="../slideLayouts/slideLayout44.xml"/><Relationship Id="rId11" Type="http://schemas.openxmlformats.org/officeDocument/2006/relationships/slideLayout" Target="../slideLayouts/slideLayout26.xml"/><Relationship Id="rId24" Type="http://schemas.openxmlformats.org/officeDocument/2006/relationships/slideLayout" Target="../slideLayouts/slideLayout39.xml"/><Relationship Id="rId32" Type="http://schemas.openxmlformats.org/officeDocument/2006/relationships/slideLayout" Target="../slideLayouts/slideLayout47.xml"/><Relationship Id="rId37" Type="http://schemas.openxmlformats.org/officeDocument/2006/relationships/slideLayout" Target="../slideLayouts/slideLayout52.xml"/><Relationship Id="rId40" Type="http://schemas.openxmlformats.org/officeDocument/2006/relationships/slideLayout" Target="../slideLayouts/slideLayout55.xml"/><Relationship Id="rId45" Type="http://schemas.openxmlformats.org/officeDocument/2006/relationships/slideLayout" Target="../slideLayouts/slideLayout60.xml"/><Relationship Id="rId53" Type="http://schemas.openxmlformats.org/officeDocument/2006/relationships/slideLayout" Target="../slideLayouts/slideLayout68.xml"/><Relationship Id="rId58" Type="http://schemas.openxmlformats.org/officeDocument/2006/relationships/slideLayout" Target="../slideLayouts/slideLayout73.xml"/><Relationship Id="rId66" Type="http://schemas.openxmlformats.org/officeDocument/2006/relationships/slideLayout" Target="../slideLayouts/slideLayout81.xml"/><Relationship Id="rId74" Type="http://schemas.openxmlformats.org/officeDocument/2006/relationships/slideLayout" Target="../slideLayouts/slideLayout89.xml"/><Relationship Id="rId5" Type="http://schemas.openxmlformats.org/officeDocument/2006/relationships/slideLayout" Target="../slideLayouts/slideLayout20.xml"/><Relationship Id="rId61" Type="http://schemas.openxmlformats.org/officeDocument/2006/relationships/slideLayout" Target="../slideLayouts/slideLayout76.xml"/><Relationship Id="rId19" Type="http://schemas.openxmlformats.org/officeDocument/2006/relationships/slideLayout" Target="../slideLayouts/slideLayout34.xml"/><Relationship Id="rId14" Type="http://schemas.openxmlformats.org/officeDocument/2006/relationships/slideLayout" Target="../slideLayouts/slideLayout29.xml"/><Relationship Id="rId22" Type="http://schemas.openxmlformats.org/officeDocument/2006/relationships/slideLayout" Target="../slideLayouts/slideLayout37.xml"/><Relationship Id="rId27" Type="http://schemas.openxmlformats.org/officeDocument/2006/relationships/slideLayout" Target="../slideLayouts/slideLayout42.xml"/><Relationship Id="rId30" Type="http://schemas.openxmlformats.org/officeDocument/2006/relationships/slideLayout" Target="../slideLayouts/slideLayout45.xml"/><Relationship Id="rId35" Type="http://schemas.openxmlformats.org/officeDocument/2006/relationships/slideLayout" Target="../slideLayouts/slideLayout50.xml"/><Relationship Id="rId43" Type="http://schemas.openxmlformats.org/officeDocument/2006/relationships/slideLayout" Target="../slideLayouts/slideLayout58.xml"/><Relationship Id="rId48" Type="http://schemas.openxmlformats.org/officeDocument/2006/relationships/slideLayout" Target="../slideLayouts/slideLayout63.xml"/><Relationship Id="rId56" Type="http://schemas.openxmlformats.org/officeDocument/2006/relationships/slideLayout" Target="../slideLayouts/slideLayout71.xml"/><Relationship Id="rId64" Type="http://schemas.openxmlformats.org/officeDocument/2006/relationships/slideLayout" Target="../slideLayouts/slideLayout79.xml"/><Relationship Id="rId69" Type="http://schemas.openxmlformats.org/officeDocument/2006/relationships/slideLayout" Target="../slideLayouts/slideLayout84.xml"/><Relationship Id="rId8" Type="http://schemas.openxmlformats.org/officeDocument/2006/relationships/slideLayout" Target="../slideLayouts/slideLayout23.xml"/><Relationship Id="rId51" Type="http://schemas.openxmlformats.org/officeDocument/2006/relationships/slideLayout" Target="../slideLayouts/slideLayout66.xml"/><Relationship Id="rId72" Type="http://schemas.openxmlformats.org/officeDocument/2006/relationships/slideLayout" Target="../slideLayouts/slideLayout87.xml"/><Relationship Id="rId3" Type="http://schemas.openxmlformats.org/officeDocument/2006/relationships/slideLayout" Target="../slideLayouts/slideLayout18.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5" Type="http://schemas.openxmlformats.org/officeDocument/2006/relationships/slideLayout" Target="../slideLayouts/slideLayout40.xml"/><Relationship Id="rId33" Type="http://schemas.openxmlformats.org/officeDocument/2006/relationships/slideLayout" Target="../slideLayouts/slideLayout48.xml"/><Relationship Id="rId38" Type="http://schemas.openxmlformats.org/officeDocument/2006/relationships/slideLayout" Target="../slideLayouts/slideLayout53.xml"/><Relationship Id="rId46" Type="http://schemas.openxmlformats.org/officeDocument/2006/relationships/slideLayout" Target="../slideLayouts/slideLayout61.xml"/><Relationship Id="rId59" Type="http://schemas.openxmlformats.org/officeDocument/2006/relationships/slideLayout" Target="../slideLayouts/slideLayout74.xml"/><Relationship Id="rId67" Type="http://schemas.openxmlformats.org/officeDocument/2006/relationships/slideLayout" Target="../slideLayouts/slideLayout82.xml"/><Relationship Id="rId20" Type="http://schemas.openxmlformats.org/officeDocument/2006/relationships/slideLayout" Target="../slideLayouts/slideLayout35.xml"/><Relationship Id="rId41" Type="http://schemas.openxmlformats.org/officeDocument/2006/relationships/slideLayout" Target="../slideLayouts/slideLayout56.xml"/><Relationship Id="rId54" Type="http://schemas.openxmlformats.org/officeDocument/2006/relationships/slideLayout" Target="../slideLayouts/slideLayout69.xml"/><Relationship Id="rId62" Type="http://schemas.openxmlformats.org/officeDocument/2006/relationships/slideLayout" Target="../slideLayouts/slideLayout77.xml"/><Relationship Id="rId70" Type="http://schemas.openxmlformats.org/officeDocument/2006/relationships/slideLayout" Target="../slideLayouts/slideLayout85.xml"/><Relationship Id="rId75"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5" Type="http://schemas.openxmlformats.org/officeDocument/2006/relationships/slideLayout" Target="../slideLayouts/slideLayout30.xml"/><Relationship Id="rId23" Type="http://schemas.openxmlformats.org/officeDocument/2006/relationships/slideLayout" Target="../slideLayouts/slideLayout38.xml"/><Relationship Id="rId28" Type="http://schemas.openxmlformats.org/officeDocument/2006/relationships/slideLayout" Target="../slideLayouts/slideLayout43.xml"/><Relationship Id="rId36" Type="http://schemas.openxmlformats.org/officeDocument/2006/relationships/slideLayout" Target="../slideLayouts/slideLayout51.xml"/><Relationship Id="rId49" Type="http://schemas.openxmlformats.org/officeDocument/2006/relationships/slideLayout" Target="../slideLayouts/slideLayout64.xml"/><Relationship Id="rId57" Type="http://schemas.openxmlformats.org/officeDocument/2006/relationships/slideLayout" Target="../slideLayouts/slideLayout72.xml"/><Relationship Id="rId10" Type="http://schemas.openxmlformats.org/officeDocument/2006/relationships/slideLayout" Target="../slideLayouts/slideLayout25.xml"/><Relationship Id="rId31" Type="http://schemas.openxmlformats.org/officeDocument/2006/relationships/slideLayout" Target="../slideLayouts/slideLayout46.xml"/><Relationship Id="rId44" Type="http://schemas.openxmlformats.org/officeDocument/2006/relationships/slideLayout" Target="../slideLayouts/slideLayout59.xml"/><Relationship Id="rId52" Type="http://schemas.openxmlformats.org/officeDocument/2006/relationships/slideLayout" Target="../slideLayouts/slideLayout67.xml"/><Relationship Id="rId60" Type="http://schemas.openxmlformats.org/officeDocument/2006/relationships/slideLayout" Target="../slideLayouts/slideLayout75.xml"/><Relationship Id="rId65" Type="http://schemas.openxmlformats.org/officeDocument/2006/relationships/slideLayout" Target="../slideLayouts/slideLayout80.xml"/><Relationship Id="rId73" Type="http://schemas.openxmlformats.org/officeDocument/2006/relationships/slideLayout" Target="../slideLayouts/slideLayout88.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3" Type="http://schemas.openxmlformats.org/officeDocument/2006/relationships/slideLayout" Target="../slideLayouts/slideLayout28.xml"/><Relationship Id="rId18" Type="http://schemas.openxmlformats.org/officeDocument/2006/relationships/slideLayout" Target="../slideLayouts/slideLayout33.xml"/><Relationship Id="rId39" Type="http://schemas.openxmlformats.org/officeDocument/2006/relationships/slideLayout" Target="../slideLayouts/slideLayout54.xml"/><Relationship Id="rId34" Type="http://schemas.openxmlformats.org/officeDocument/2006/relationships/slideLayout" Target="../slideLayouts/slideLayout49.xml"/><Relationship Id="rId50" Type="http://schemas.openxmlformats.org/officeDocument/2006/relationships/slideLayout" Target="../slideLayouts/slideLayout65.xml"/><Relationship Id="rId55" Type="http://schemas.openxmlformats.org/officeDocument/2006/relationships/slideLayout" Target="../slideLayouts/slideLayout70.xml"/><Relationship Id="rId76" Type="http://schemas.openxmlformats.org/officeDocument/2006/relationships/image" Target="../media/image1.svg"/><Relationship Id="rId7" Type="http://schemas.openxmlformats.org/officeDocument/2006/relationships/slideLayout" Target="../slideLayouts/slideLayout22.xml"/><Relationship Id="rId71"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EDA1043-B683-868F-DEF7-0F1A495124B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MX"/>
          </a:p>
        </p:txBody>
      </p:sp>
      <p:sp>
        <p:nvSpPr>
          <p:cNvPr id="3" name="Text Placeholder 2">
            <a:extLst>
              <a:ext uri="{FF2B5EF4-FFF2-40B4-BE49-F238E27FC236}">
                <a16:creationId xmlns:a16="http://schemas.microsoft.com/office/drawing/2014/main" id="{50F5BF05-6A48-9ECC-5C63-F264B7C8AA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X"/>
          </a:p>
        </p:txBody>
      </p:sp>
      <p:sp>
        <p:nvSpPr>
          <p:cNvPr id="4" name="Date Placeholder 3">
            <a:extLst>
              <a:ext uri="{FF2B5EF4-FFF2-40B4-BE49-F238E27FC236}">
                <a16:creationId xmlns:a16="http://schemas.microsoft.com/office/drawing/2014/main" id="{596BB3BF-A55D-EDA4-6B01-1AC9A9E8EA9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26CA7E7-7B00-B243-9630-91197CC7738A}" type="datetimeFigureOut">
              <a:rPr lang="en-MX" smtClean="0"/>
              <a:t>04/03/2026</a:t>
            </a:fld>
            <a:endParaRPr lang="en-MX"/>
          </a:p>
        </p:txBody>
      </p:sp>
      <p:sp>
        <p:nvSpPr>
          <p:cNvPr id="5" name="Footer Placeholder 4">
            <a:extLst>
              <a:ext uri="{FF2B5EF4-FFF2-40B4-BE49-F238E27FC236}">
                <a16:creationId xmlns:a16="http://schemas.microsoft.com/office/drawing/2014/main" id="{183007BB-133C-38B8-E863-CF51012D0D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MX"/>
          </a:p>
        </p:txBody>
      </p:sp>
      <p:sp>
        <p:nvSpPr>
          <p:cNvPr id="6" name="Slide Number Placeholder 5">
            <a:extLst>
              <a:ext uri="{FF2B5EF4-FFF2-40B4-BE49-F238E27FC236}">
                <a16:creationId xmlns:a16="http://schemas.microsoft.com/office/drawing/2014/main" id="{C100F881-61D0-0009-13E5-51FF7B9A7C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29F3BC-9D7A-2648-BEC3-9233432AB2B6}" type="slidenum">
              <a:rPr lang="en-MX" smtClean="0"/>
              <a:t>‹#›</a:t>
            </a:fld>
            <a:endParaRPr lang="en-MX"/>
          </a:p>
        </p:txBody>
      </p:sp>
    </p:spTree>
    <p:extLst>
      <p:ext uri="{BB962C8B-B14F-4D97-AF65-F5344CB8AC3E}">
        <p14:creationId xmlns:p14="http://schemas.microsoft.com/office/powerpoint/2010/main" val="460453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5" r:id="rId14"/>
    <p:sldLayoutId id="2147483669"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blackWhite">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Sans Display" pitchFamily="2" charset="0"/>
            </a:endParaRPr>
          </a:p>
        </p:txBody>
      </p:sp>
      <p:sp>
        <p:nvSpPr>
          <p:cNvPr id="35" name=".32 square" hidden="1">
            <a:extLst>
              <a:ext uri="{FF2B5EF4-FFF2-40B4-BE49-F238E27FC236}">
                <a16:creationId xmlns:a16="http://schemas.microsoft.com/office/drawing/2014/main" id="{09835393-211C-428D-B22F-51EE7A413599}"/>
              </a:ext>
            </a:extLst>
          </p:cNvPr>
          <p:cNvSpPr/>
          <p:nvPr/>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Sans Display" pitchFamily="2" charset="0"/>
            </a:endParaRPr>
          </a:p>
        </p:txBody>
      </p:sp>
      <p:pic>
        <p:nvPicPr>
          <p:cNvPr id="144" name="Graphic 143">
            <a:extLst>
              <a:ext uri="{FF2B5EF4-FFF2-40B4-BE49-F238E27FC236}">
                <a16:creationId xmlns:a16="http://schemas.microsoft.com/office/drawing/2014/main" id="{55FCE7D5-5796-0746-3173-EB75FBE85E45}"/>
              </a:ext>
            </a:extLst>
          </p:cNvPr>
          <p:cNvPicPr>
            <a:picLocks noChangeAspect="1"/>
          </p:cNvPicPr>
          <p:nvPr/>
        </p:nvPicPr>
        <p:blipFill>
          <a:blip>
            <a:extLst>
              <a:ext uri="{96DAC541-7B7A-43D3-8B79-37D633B846F1}">
                <asvg:svgBlip xmlns:asvg="http://schemas.microsoft.com/office/drawing/2016/SVG/main" r:embed="rId76"/>
              </a:ext>
            </a:extLst>
          </a:blip>
          <a:srcRect/>
          <a:stretch/>
        </p:blipFill>
        <p:spPr>
          <a:xfrm rot="5400000">
            <a:off x="9509919" y="2743200"/>
            <a:ext cx="6858000" cy="1371600"/>
          </a:xfrm>
          <a:prstGeom prst="rect">
            <a:avLst/>
          </a:prstGeom>
        </p:spPr>
      </p:pic>
    </p:spTree>
    <p:extLst>
      <p:ext uri="{BB962C8B-B14F-4D97-AF65-F5344CB8AC3E}">
        <p14:creationId xmlns:p14="http://schemas.microsoft.com/office/powerpoint/2010/main" val="2761068851"/>
      </p:ext>
    </p:extLst>
  </p:cSld>
  <p:clrMap bg1="dk1" tx1="lt1" bg2="dk2" tx2="lt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 id="2147483690" r:id="rId20"/>
    <p:sldLayoutId id="2147483691" r:id="rId21"/>
    <p:sldLayoutId id="2147483692" r:id="rId22"/>
    <p:sldLayoutId id="2147483693" r:id="rId23"/>
    <p:sldLayoutId id="2147483694" r:id="rId24"/>
    <p:sldLayoutId id="2147483695" r:id="rId25"/>
    <p:sldLayoutId id="2147483696" r:id="rId26"/>
    <p:sldLayoutId id="2147483697" r:id="rId27"/>
    <p:sldLayoutId id="2147483698" r:id="rId28"/>
    <p:sldLayoutId id="2147483699" r:id="rId29"/>
    <p:sldLayoutId id="2147483700" r:id="rId30"/>
    <p:sldLayoutId id="2147483701" r:id="rId31"/>
    <p:sldLayoutId id="2147483702" r:id="rId32"/>
    <p:sldLayoutId id="2147483703" r:id="rId33"/>
    <p:sldLayoutId id="2147483704" r:id="rId34"/>
    <p:sldLayoutId id="2147483705" r:id="rId35"/>
    <p:sldLayoutId id="2147483706" r:id="rId36"/>
    <p:sldLayoutId id="2147483707" r:id="rId37"/>
    <p:sldLayoutId id="2147483708" r:id="rId38"/>
    <p:sldLayoutId id="2147483709" r:id="rId39"/>
    <p:sldLayoutId id="2147483710" r:id="rId40"/>
    <p:sldLayoutId id="2147483711" r:id="rId41"/>
    <p:sldLayoutId id="2147483712" r:id="rId42"/>
    <p:sldLayoutId id="2147483713" r:id="rId43"/>
    <p:sldLayoutId id="2147483714" r:id="rId44"/>
    <p:sldLayoutId id="2147483715" r:id="rId45"/>
    <p:sldLayoutId id="2147483716" r:id="rId46"/>
    <p:sldLayoutId id="2147483717" r:id="rId47"/>
    <p:sldLayoutId id="2147483718" r:id="rId48"/>
    <p:sldLayoutId id="2147483719" r:id="rId49"/>
    <p:sldLayoutId id="2147483720" r:id="rId50"/>
    <p:sldLayoutId id="2147483721" r:id="rId51"/>
    <p:sldLayoutId id="2147483722" r:id="rId52"/>
    <p:sldLayoutId id="2147483723" r:id="rId53"/>
    <p:sldLayoutId id="2147483724" r:id="rId54"/>
    <p:sldLayoutId id="2147483725" r:id="rId55"/>
    <p:sldLayoutId id="2147483726" r:id="rId56"/>
    <p:sldLayoutId id="2147483727" r:id="rId57"/>
    <p:sldLayoutId id="2147483728" r:id="rId58"/>
    <p:sldLayoutId id="2147483729" r:id="rId59"/>
    <p:sldLayoutId id="2147483730" r:id="rId60"/>
    <p:sldLayoutId id="2147483731" r:id="rId61"/>
    <p:sldLayoutId id="2147483732" r:id="rId62"/>
    <p:sldLayoutId id="2147483733" r:id="rId63"/>
    <p:sldLayoutId id="2147483734" r:id="rId64"/>
    <p:sldLayoutId id="2147483735" r:id="rId65"/>
    <p:sldLayoutId id="2147483736" r:id="rId66"/>
    <p:sldLayoutId id="2147483737" r:id="rId67"/>
    <p:sldLayoutId id="2147483738" r:id="rId68"/>
    <p:sldLayoutId id="2147483739" r:id="rId69"/>
    <p:sldLayoutId id="2147483740" r:id="rId70"/>
    <p:sldLayoutId id="2147483741" r:id="rId71"/>
    <p:sldLayoutId id="2147483742" r:id="rId72"/>
    <p:sldLayoutId id="2147483743" r:id="rId73"/>
    <p:sldLayoutId id="2147483744" r:id="rId74"/>
  </p:sldLayoutIdLst>
  <p:transition>
    <p:fade/>
  </p:transition>
  <p:hf sldNum="0" hdr="0" ftr="0" dt="0"/>
  <p:txStyles>
    <p:title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Sans Display" pitchFamily="2"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Sans Display"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0">
          <p15:clr>
            <a:srgbClr val="C35EA4"/>
          </p15:clr>
        </p15:guide>
        <p15:guide id="17" pos="7320">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92">
          <p15:clr>
            <a:srgbClr val="A4A3A4"/>
          </p15:clr>
        </p15:guide>
        <p15:guide id="29" orient="horz" pos="4135">
          <p15:clr>
            <a:srgbClr val="A4A3A4"/>
          </p15:clr>
        </p15:guide>
        <p15:guide id="30" pos="7488">
          <p15:clr>
            <a:srgbClr val="A4A3A4"/>
          </p15:clr>
        </p15:guide>
        <p15:guide id="31" orient="horz" pos="400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7.svg"/></Relationships>
</file>

<file path=ppt/slides/_rels/slide1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microsoft.com/office/2007/relationships/hdphoto" Target="../media/hdphoto9.wdp"/><Relationship Id="rId5" Type="http://schemas.openxmlformats.org/officeDocument/2006/relationships/image" Target="../media/image70.png"/><Relationship Id="rId4" Type="http://schemas.openxmlformats.org/officeDocument/2006/relationships/hyperlink" Target="https://www.microsoft.com/en/customers/story/19096-ministry-of-human-resources-and-emiratization-microsoft-intune"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76.sv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8" Type="http://schemas.openxmlformats.org/officeDocument/2006/relationships/image" Target="../media/image82.svg"/><Relationship Id="rId13" Type="http://schemas.openxmlformats.org/officeDocument/2006/relationships/image" Target="../media/image87.svg"/><Relationship Id="rId18" Type="http://schemas.openxmlformats.org/officeDocument/2006/relationships/hyperlink" Target="https://aka.ms/GHSecurity" TargetMode="External"/><Relationship Id="rId3" Type="http://schemas.openxmlformats.org/officeDocument/2006/relationships/image" Target="../media/image77.png"/><Relationship Id="rId7" Type="http://schemas.openxmlformats.org/officeDocument/2006/relationships/image" Target="../media/image81.svg"/><Relationship Id="rId12" Type="http://schemas.openxmlformats.org/officeDocument/2006/relationships/image" Target="../media/image86.svg"/><Relationship Id="rId17" Type="http://schemas.openxmlformats.org/officeDocument/2006/relationships/image" Target="../media/image91.jpeg"/><Relationship Id="rId2" Type="http://schemas.openxmlformats.org/officeDocument/2006/relationships/notesSlide" Target="../notesSlides/notesSlide11.xml"/><Relationship Id="rId16" Type="http://schemas.openxmlformats.org/officeDocument/2006/relationships/image" Target="../media/image90.svg"/><Relationship Id="rId20" Type="http://schemas.openxmlformats.org/officeDocument/2006/relationships/image" Target="../media/image93.svg"/><Relationship Id="rId1" Type="http://schemas.openxmlformats.org/officeDocument/2006/relationships/slideLayout" Target="../slideLayouts/slideLayout7.xml"/><Relationship Id="rId6" Type="http://schemas.openxmlformats.org/officeDocument/2006/relationships/image" Target="../media/image80.svg"/><Relationship Id="rId11" Type="http://schemas.openxmlformats.org/officeDocument/2006/relationships/image" Target="../media/image85.svg"/><Relationship Id="rId5" Type="http://schemas.openxmlformats.org/officeDocument/2006/relationships/image" Target="../media/image79.svg"/><Relationship Id="rId15" Type="http://schemas.openxmlformats.org/officeDocument/2006/relationships/image" Target="../media/image89.svg"/><Relationship Id="rId10" Type="http://schemas.openxmlformats.org/officeDocument/2006/relationships/image" Target="../media/image84.svg"/><Relationship Id="rId19" Type="http://schemas.openxmlformats.org/officeDocument/2006/relationships/image" Target="../media/image92.svg"/><Relationship Id="rId4" Type="http://schemas.openxmlformats.org/officeDocument/2006/relationships/image" Target="../media/image78.svg"/><Relationship Id="rId9" Type="http://schemas.openxmlformats.org/officeDocument/2006/relationships/image" Target="../media/image83.svg"/><Relationship Id="rId14" Type="http://schemas.openxmlformats.org/officeDocument/2006/relationships/image" Target="../media/image88.png"/></Relationships>
</file>

<file path=ppt/slides/_rels/slide14.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96.svg"/></Relationships>
</file>

<file path=ppt/slides/_rels/slide1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3.xml"/><Relationship Id="rId1" Type="http://schemas.openxmlformats.org/officeDocument/2006/relationships/slideLayout" Target="../slideLayouts/slideLayout13.xml"/><Relationship Id="rId5" Type="http://schemas.openxmlformats.org/officeDocument/2006/relationships/image" Target="../media/image97.svg"/><Relationship Id="rId4" Type="http://schemas.microsoft.com/office/2007/relationships/hdphoto" Target="../media/hdphoto10.wdp"/></Relationships>
</file>

<file path=ppt/slides/_rels/slide1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4.xml"/><Relationship Id="rId1" Type="http://schemas.openxmlformats.org/officeDocument/2006/relationships/slideLayout" Target="../slideLayouts/slideLayout13.xml"/><Relationship Id="rId5" Type="http://schemas.openxmlformats.org/officeDocument/2006/relationships/image" Target="../media/image97.svg"/><Relationship Id="rId4" Type="http://schemas.microsoft.com/office/2007/relationships/hdphoto" Target="../media/hdphoto11.wdp"/></Relationships>
</file>

<file path=ppt/slides/_rels/slide1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5.xml"/><Relationship Id="rId1" Type="http://schemas.openxmlformats.org/officeDocument/2006/relationships/slideLayout" Target="../slideLayouts/slideLayout13.xml"/><Relationship Id="rId5" Type="http://schemas.openxmlformats.org/officeDocument/2006/relationships/image" Target="../media/image97.svg"/><Relationship Id="rId4" Type="http://schemas.microsoft.com/office/2007/relationships/hdphoto" Target="../media/hdphoto12.wdp"/></Relationships>
</file>

<file path=ppt/slides/_rels/slide1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97.svg"/><Relationship Id="rId4" Type="http://schemas.microsoft.com/office/2007/relationships/hdphoto" Target="../media/hdphoto13.wdp"/></Relationships>
</file>

<file path=ppt/slides/_rels/slide2.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97.svg"/><Relationship Id="rId5" Type="http://schemas.openxmlformats.org/officeDocument/2006/relationships/image" Target="../media/image98.svg"/><Relationship Id="rId4" Type="http://schemas.microsoft.com/office/2007/relationships/hdphoto" Target="../media/hdphoto14.wdp"/></Relationships>
</file>

<file path=ppt/slides/_rels/slide21.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99.jpeg"/><Relationship Id="rId7" Type="http://schemas.openxmlformats.org/officeDocument/2006/relationships/image" Target="../media/image103.png"/><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image" Target="../media/image102.png"/><Relationship Id="rId5" Type="http://schemas.openxmlformats.org/officeDocument/2006/relationships/image" Target="../media/image101.png"/><Relationship Id="rId10" Type="http://schemas.openxmlformats.org/officeDocument/2006/relationships/image" Target="../media/image106.png"/><Relationship Id="rId4" Type="http://schemas.openxmlformats.org/officeDocument/2006/relationships/image" Target="../media/image100.svg"/><Relationship Id="rId9" Type="http://schemas.openxmlformats.org/officeDocument/2006/relationships/image" Target="../media/image105.png"/></Relationships>
</file>

<file path=ppt/slides/_rels/slide22.xml.rels><?xml version="1.0" encoding="UTF-8" standalone="yes"?>
<Relationships xmlns="http://schemas.openxmlformats.org/package/2006/relationships"><Relationship Id="rId3" Type="http://schemas.openxmlformats.org/officeDocument/2006/relationships/image" Target="../media/image100.svg"/><Relationship Id="rId7" Type="http://schemas.openxmlformats.org/officeDocument/2006/relationships/image" Target="../media/image110.png"/><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image" Target="../media/image109.svg"/><Relationship Id="rId5" Type="http://schemas.openxmlformats.org/officeDocument/2006/relationships/image" Target="../media/image108.svg"/><Relationship Id="rId4" Type="http://schemas.openxmlformats.org/officeDocument/2006/relationships/image" Target="../media/image107.svg"/></Relationships>
</file>

<file path=ppt/slides/_rels/slide23.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image" Target="../media/image112.svg"/><Relationship Id="rId5" Type="http://schemas.openxmlformats.org/officeDocument/2006/relationships/image" Target="../media/image111.jpeg"/><Relationship Id="rId4" Type="http://schemas.openxmlformats.org/officeDocument/2006/relationships/image" Target="../media/image101.png"/></Relationships>
</file>

<file path=ppt/slides/_rels/slide24.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21.xml"/><Relationship Id="rId1" Type="http://schemas.openxmlformats.org/officeDocument/2006/relationships/slideLayout" Target="../slideLayouts/slideLayout13.xml"/><Relationship Id="rId5" Type="http://schemas.openxmlformats.org/officeDocument/2006/relationships/image" Target="../media/image113.png"/><Relationship Id="rId4" Type="http://schemas.openxmlformats.org/officeDocument/2006/relationships/image" Target="../media/image103.png"/></Relationships>
</file>

<file path=ppt/slides/_rels/slide25.xml.rels><?xml version="1.0" encoding="UTF-8" standalone="yes"?>
<Relationships xmlns="http://schemas.openxmlformats.org/package/2006/relationships"><Relationship Id="rId3" Type="http://schemas.openxmlformats.org/officeDocument/2006/relationships/image" Target="../media/image110.png"/><Relationship Id="rId7" Type="http://schemas.openxmlformats.org/officeDocument/2006/relationships/image" Target="../media/image116.svg"/><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image" Target="../media/image115.jpeg"/><Relationship Id="rId5" Type="http://schemas.openxmlformats.org/officeDocument/2006/relationships/image" Target="../media/image114.svg"/><Relationship Id="rId4" Type="http://schemas.openxmlformats.org/officeDocument/2006/relationships/image" Target="../media/image100.svg"/></Relationships>
</file>

<file path=ppt/slides/_rels/slide26.xml.rels><?xml version="1.0" encoding="UTF-8" standalone="yes"?>
<Relationships xmlns="http://schemas.openxmlformats.org/package/2006/relationships"><Relationship Id="rId3" Type="http://schemas.openxmlformats.org/officeDocument/2006/relationships/image" Target="../media/image110.png"/><Relationship Id="rId7" Type="http://schemas.openxmlformats.org/officeDocument/2006/relationships/image" Target="../media/image118.svg"/><Relationship Id="rId2" Type="http://schemas.openxmlformats.org/officeDocument/2006/relationships/notesSlide" Target="../notesSlides/notesSlide23.xml"/><Relationship Id="rId1" Type="http://schemas.openxmlformats.org/officeDocument/2006/relationships/slideLayout" Target="../slideLayouts/slideLayout13.xml"/><Relationship Id="rId6" Type="http://schemas.openxmlformats.org/officeDocument/2006/relationships/image" Target="../media/image117.png"/><Relationship Id="rId5" Type="http://schemas.openxmlformats.org/officeDocument/2006/relationships/image" Target="../media/image76.svg"/><Relationship Id="rId4" Type="http://schemas.openxmlformats.org/officeDocument/2006/relationships/image" Target="../media/image102.png"/></Relationships>
</file>

<file path=ppt/slides/_rels/slide27.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image" Target="../media/image104.png"/><Relationship Id="rId7" Type="http://schemas.openxmlformats.org/officeDocument/2006/relationships/image" Target="../media/image122.svg"/><Relationship Id="rId2" Type="http://schemas.openxmlformats.org/officeDocument/2006/relationships/notesSlide" Target="../notesSlides/notesSlide24.xml"/><Relationship Id="rId1" Type="http://schemas.openxmlformats.org/officeDocument/2006/relationships/slideLayout" Target="../slideLayouts/slideLayout13.xml"/><Relationship Id="rId6" Type="http://schemas.openxmlformats.org/officeDocument/2006/relationships/image" Target="../media/image121.svg"/><Relationship Id="rId5" Type="http://schemas.openxmlformats.org/officeDocument/2006/relationships/image" Target="../media/image120.svg"/><Relationship Id="rId4" Type="http://schemas.openxmlformats.org/officeDocument/2006/relationships/image" Target="../media/image119.svg"/></Relationships>
</file>

<file path=ppt/slides/_rels/slide28.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25.xml"/><Relationship Id="rId1" Type="http://schemas.openxmlformats.org/officeDocument/2006/relationships/slideLayout" Target="../slideLayouts/slideLayout13.xml"/><Relationship Id="rId6" Type="http://schemas.openxmlformats.org/officeDocument/2006/relationships/image" Target="../media/image124.svg"/><Relationship Id="rId5" Type="http://schemas.openxmlformats.org/officeDocument/2006/relationships/image" Target="../media/image123.jpeg"/><Relationship Id="rId4" Type="http://schemas.openxmlformats.org/officeDocument/2006/relationships/image" Target="../media/image105.png"/></Relationships>
</file>

<file path=ppt/slides/_rels/slide29.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openxmlformats.org/officeDocument/2006/relationships/image" Target="../media/image102.png"/><Relationship Id="rId13" Type="http://schemas.openxmlformats.org/officeDocument/2006/relationships/hyperlink" Target="https://setup.cloud.microsoft/entra/configure-entra-id-b2b-multitenant" TargetMode="External"/><Relationship Id="rId3" Type="http://schemas.openxmlformats.org/officeDocument/2006/relationships/notesSlide" Target="../notesSlides/notesSlide26.xml"/><Relationship Id="rId7" Type="http://schemas.microsoft.com/office/2007/relationships/hdphoto" Target="../media/hdphoto9.wdp"/><Relationship Id="rId12" Type="http://schemas.openxmlformats.org/officeDocument/2006/relationships/hyperlink" Target="https://setup.cloud.microsoft/entra/migrate-ad-fs-to-microsoft-entra-id" TargetMode="External"/><Relationship Id="rId2" Type="http://schemas.openxmlformats.org/officeDocument/2006/relationships/slideLayout" Target="../slideLayouts/slideLayout13.xml"/><Relationship Id="rId1" Type="http://schemas.openxmlformats.org/officeDocument/2006/relationships/video" Target="https://www.youtube.com/embed/videoseries?list=PLXtHYVsvn_b_3ZniXAl5Rh12_Z73Gzgux" TargetMode="External"/><Relationship Id="rId6" Type="http://schemas.openxmlformats.org/officeDocument/2006/relationships/image" Target="../media/image126.png"/><Relationship Id="rId11" Type="http://schemas.openxmlformats.org/officeDocument/2006/relationships/hyperlink" Target="https://setup.cloud.microsoft/entra/add-or-sync-users-to-microsoft-entra-id" TargetMode="External"/><Relationship Id="rId5" Type="http://schemas.openxmlformats.org/officeDocument/2006/relationships/hyperlink" Target="https://setup.cloud.microsoft/entra/microsoft-entra-id-setup-guide" TargetMode="External"/><Relationship Id="rId15" Type="http://schemas.openxmlformats.org/officeDocument/2006/relationships/image" Target="../media/image128.jpeg"/><Relationship Id="rId10" Type="http://schemas.openxmlformats.org/officeDocument/2006/relationships/hyperlink" Target="https://setup.cloud.microsoft/entra/clean-up-microsoft-entra-id-for-education" TargetMode="External"/><Relationship Id="rId4" Type="http://schemas.openxmlformats.org/officeDocument/2006/relationships/hyperlink" Target="https://setup.cloud.microsoft/entra" TargetMode="External"/><Relationship Id="rId9" Type="http://schemas.openxmlformats.org/officeDocument/2006/relationships/image" Target="../media/image127.png"/><Relationship Id="rId14" Type="http://schemas.openxmlformats.org/officeDocument/2006/relationships/hyperlink" Target="https://setup.cloud.microsoft/entra/plan-your-passwordless-deployment" TargetMode="External"/></Relationships>
</file>

<file path=ppt/slides/_rels/slide31.xml.rels><?xml version="1.0" encoding="UTF-8" standalone="yes"?>
<Relationships xmlns="http://schemas.openxmlformats.org/package/2006/relationships"><Relationship Id="rId8" Type="http://schemas.microsoft.com/office/2007/relationships/hdphoto" Target="../media/hdphoto9.wdp"/><Relationship Id="rId13" Type="http://schemas.openxmlformats.org/officeDocument/2006/relationships/image" Target="../media/image130.jpeg"/><Relationship Id="rId3" Type="http://schemas.openxmlformats.org/officeDocument/2006/relationships/slideLayout" Target="../slideLayouts/slideLayout13.xml"/><Relationship Id="rId7" Type="http://schemas.openxmlformats.org/officeDocument/2006/relationships/image" Target="../media/image126.png"/><Relationship Id="rId12" Type="http://schemas.openxmlformats.org/officeDocument/2006/relationships/image" Target="../media/image129.jpeg"/><Relationship Id="rId2" Type="http://schemas.openxmlformats.org/officeDocument/2006/relationships/video" Target="https://www.youtube.com/embed/0qZzcK1mHwA?start=4&amp;feature=oembed" TargetMode="External"/><Relationship Id="rId1" Type="http://schemas.openxmlformats.org/officeDocument/2006/relationships/video" Target="https://www.youtube.com/embed/5mf72Vf40WU?feature=oembed" TargetMode="External"/><Relationship Id="rId6" Type="http://schemas.openxmlformats.org/officeDocument/2006/relationships/hyperlink" Target="https://setup.cloud.microsoft/entra/plan-your-self-service-password-reset-deployment" TargetMode="External"/><Relationship Id="rId11" Type="http://schemas.openxmlformats.org/officeDocument/2006/relationships/hyperlink" Target="https://setup.cloud.microsoft/entra/prepare-your-environment" TargetMode="External"/><Relationship Id="rId5" Type="http://schemas.openxmlformats.org/officeDocument/2006/relationships/hyperlink" Target="https://setup.cloud.microsoft/entra" TargetMode="External"/><Relationship Id="rId10" Type="http://schemas.openxmlformats.org/officeDocument/2006/relationships/image" Target="../media/image127.png"/><Relationship Id="rId4" Type="http://schemas.openxmlformats.org/officeDocument/2006/relationships/notesSlide" Target="../notesSlides/notesSlide27.xml"/><Relationship Id="rId9" Type="http://schemas.openxmlformats.org/officeDocument/2006/relationships/image" Target="../media/image102.png"/></Relationships>
</file>

<file path=ppt/slides/_rels/slide32.xml.rels><?xml version="1.0" encoding="UTF-8" standalone="yes"?>
<Relationships xmlns="http://schemas.openxmlformats.org/package/2006/relationships"><Relationship Id="rId8" Type="http://schemas.openxmlformats.org/officeDocument/2006/relationships/image" Target="../media/image104.png"/><Relationship Id="rId13" Type="http://schemas.openxmlformats.org/officeDocument/2006/relationships/hyperlink" Target="https://setup.cloud.microsoft/purview/insider-risk-solutions-setup-guide" TargetMode="External"/><Relationship Id="rId3" Type="http://schemas.openxmlformats.org/officeDocument/2006/relationships/hyperlink" Target="https://setup.cloud.microsoft/purview" TargetMode="External"/><Relationship Id="rId7" Type="http://schemas.openxmlformats.org/officeDocument/2006/relationships/image" Target="../media/image127.png"/><Relationship Id="rId12" Type="http://schemas.openxmlformats.org/officeDocument/2006/relationships/hyperlink" Target="https://setup.cloud.microsoft/purview/data-lifecycle-management-setup-guide" TargetMode="External"/><Relationship Id="rId2" Type="http://schemas.openxmlformats.org/officeDocument/2006/relationships/notesSlide" Target="../notesSlides/notesSlide28.xml"/><Relationship Id="rId16" Type="http://schemas.microsoft.com/office/2007/relationships/hdphoto" Target="../media/hdphoto15.wdp"/><Relationship Id="rId1" Type="http://schemas.openxmlformats.org/officeDocument/2006/relationships/slideLayout" Target="../slideLayouts/slideLayout13.xml"/><Relationship Id="rId6" Type="http://schemas.microsoft.com/office/2007/relationships/hdphoto" Target="../media/hdphoto9.wdp"/><Relationship Id="rId11" Type="http://schemas.openxmlformats.org/officeDocument/2006/relationships/hyperlink" Target="https://setup.cloud.microsoft/purview/ediscovery-solutions-setup-guide" TargetMode="External"/><Relationship Id="rId5" Type="http://schemas.openxmlformats.org/officeDocument/2006/relationships/image" Target="../media/image126.png"/><Relationship Id="rId15" Type="http://schemas.openxmlformats.org/officeDocument/2006/relationships/image" Target="../media/image131.png"/><Relationship Id="rId10" Type="http://schemas.openxmlformats.org/officeDocument/2006/relationships/hyperlink" Target="https://setup.cloud.microsoft/purview/audit-solutions-setup-guide" TargetMode="External"/><Relationship Id="rId4" Type="http://schemas.openxmlformats.org/officeDocument/2006/relationships/hyperlink" Target="https://setup.cloud.microsoft/purview/information-protection-setup" TargetMode="External"/><Relationship Id="rId9" Type="http://schemas.openxmlformats.org/officeDocument/2006/relationships/hyperlink" Target="https://setup.cloud.microsoft/purview/compliance-manager-setup-guide" TargetMode="External"/><Relationship Id="rId14" Type="http://schemas.openxmlformats.org/officeDocument/2006/relationships/hyperlink" Target="https://setup.cloud.microsoft/purview/dlp-policy-setup" TargetMode="External"/></Relationships>
</file>

<file path=ppt/slides/_rels/slide33.xml.rels><?xml version="1.0" encoding="UTF-8" standalone="yes"?>
<Relationships xmlns="http://schemas.openxmlformats.org/package/2006/relationships"><Relationship Id="rId8" Type="http://schemas.openxmlformats.org/officeDocument/2006/relationships/image" Target="../media/image133.jpeg"/><Relationship Id="rId3" Type="http://schemas.openxmlformats.org/officeDocument/2006/relationships/video" Target="https://www.youtube.com/embed/og90Rs8tVUA?list=PLXtHYVsvn_b8OZm_UDws9PZPquzWYxNCh" TargetMode="External"/><Relationship Id="rId7" Type="http://schemas.openxmlformats.org/officeDocument/2006/relationships/image" Target="../media/image132.jpeg"/><Relationship Id="rId2" Type="http://schemas.openxmlformats.org/officeDocument/2006/relationships/video" Target="https://www.youtube.com/embed/hvqq8L_0kgI?list=PLXtHYVsvn_b8OZm_UDws9PZPquzWYxNCh" TargetMode="External"/><Relationship Id="rId1" Type="http://schemas.openxmlformats.org/officeDocument/2006/relationships/video" Target="https://www.youtube.com/embed/XO2zMA3w1wA?feature=oembed" TargetMode="External"/><Relationship Id="rId6" Type="http://schemas.openxmlformats.org/officeDocument/2006/relationships/hyperlink" Target="https://setup.cloud.microsoft/purview" TargetMode="External"/><Relationship Id="rId5" Type="http://schemas.openxmlformats.org/officeDocument/2006/relationships/notesSlide" Target="../notesSlides/notesSlide29.xml"/><Relationship Id="rId4" Type="http://schemas.openxmlformats.org/officeDocument/2006/relationships/slideLayout" Target="../slideLayouts/slideLayout13.xml"/><Relationship Id="rId9" Type="http://schemas.openxmlformats.org/officeDocument/2006/relationships/image" Target="../media/image134.jpeg"/></Relationships>
</file>

<file path=ppt/slides/_rels/slide34.xml.rels><?xml version="1.0" encoding="UTF-8" standalone="yes"?>
<Relationships xmlns="http://schemas.openxmlformats.org/package/2006/relationships"><Relationship Id="rId8" Type="http://schemas.openxmlformats.org/officeDocument/2006/relationships/image" Target="../media/image100.svg"/><Relationship Id="rId3" Type="http://schemas.openxmlformats.org/officeDocument/2006/relationships/slideLayout" Target="../slideLayouts/slideLayout13.xml"/><Relationship Id="rId7" Type="http://schemas.openxmlformats.org/officeDocument/2006/relationships/image" Target="../media/image127.png"/><Relationship Id="rId2" Type="http://schemas.openxmlformats.org/officeDocument/2006/relationships/video" Target="https://www.youtube.com/embed/B0J4L5LPfDs?feature=oembed" TargetMode="External"/><Relationship Id="rId1" Type="http://schemas.openxmlformats.org/officeDocument/2006/relationships/video" Target="https://www.youtube.com/embed/q9s7TRFR5p0?feature=oembed" TargetMode="External"/><Relationship Id="rId6" Type="http://schemas.microsoft.com/office/2007/relationships/hdphoto" Target="../media/hdphoto9.wdp"/><Relationship Id="rId5" Type="http://schemas.openxmlformats.org/officeDocument/2006/relationships/image" Target="../media/image126.png"/><Relationship Id="rId10" Type="http://schemas.openxmlformats.org/officeDocument/2006/relationships/image" Target="../media/image136.jpeg"/><Relationship Id="rId4" Type="http://schemas.openxmlformats.org/officeDocument/2006/relationships/notesSlide" Target="../notesSlides/notesSlide30.xml"/><Relationship Id="rId9" Type="http://schemas.openxmlformats.org/officeDocument/2006/relationships/image" Target="../media/image135.jpeg"/></Relationships>
</file>

<file path=ppt/slides/_rels/slide35.xml.rels><?xml version="1.0" encoding="UTF-8" standalone="yes"?>
<Relationships xmlns="http://schemas.openxmlformats.org/package/2006/relationships"><Relationship Id="rId8" Type="http://schemas.openxmlformats.org/officeDocument/2006/relationships/image" Target="../media/image100.svg"/><Relationship Id="rId3" Type="http://schemas.openxmlformats.org/officeDocument/2006/relationships/slideLayout" Target="../slideLayouts/slideLayout13.xml"/><Relationship Id="rId7" Type="http://schemas.openxmlformats.org/officeDocument/2006/relationships/image" Target="../media/image127.png"/><Relationship Id="rId2" Type="http://schemas.openxmlformats.org/officeDocument/2006/relationships/video" Target="https://www.youtube.com/embed/videoseries?list=PL3ZTgFEc7LystRja2GnDeUFqk44k7-KXf" TargetMode="External"/><Relationship Id="rId1" Type="http://schemas.openxmlformats.org/officeDocument/2006/relationships/video" Target="https://www.youtube.com/embed/0FXut2osAfg?list=PL3ZTgFEc7Lys77QXNCKPj4den98eo9p1_" TargetMode="External"/><Relationship Id="rId6" Type="http://schemas.microsoft.com/office/2007/relationships/hdphoto" Target="../media/hdphoto9.wdp"/><Relationship Id="rId5" Type="http://schemas.openxmlformats.org/officeDocument/2006/relationships/image" Target="../media/image126.png"/><Relationship Id="rId10" Type="http://schemas.openxmlformats.org/officeDocument/2006/relationships/image" Target="../media/image138.jpeg"/><Relationship Id="rId4" Type="http://schemas.openxmlformats.org/officeDocument/2006/relationships/notesSlide" Target="../notesSlides/notesSlide31.xml"/><Relationship Id="rId9" Type="http://schemas.openxmlformats.org/officeDocument/2006/relationships/image" Target="../media/image137.jpeg"/></Relationships>
</file>

<file path=ppt/slides/_rels/slide36.xml.rels><?xml version="1.0" encoding="UTF-8" standalone="yes"?>
<Relationships xmlns="http://schemas.openxmlformats.org/package/2006/relationships"><Relationship Id="rId8" Type="http://schemas.openxmlformats.org/officeDocument/2006/relationships/image" Target="../media/image127.png"/><Relationship Id="rId3" Type="http://schemas.openxmlformats.org/officeDocument/2006/relationships/notesSlide" Target="../notesSlides/notesSlide32.xml"/><Relationship Id="rId7" Type="http://schemas.openxmlformats.org/officeDocument/2006/relationships/image" Target="../media/image100.svg"/><Relationship Id="rId2" Type="http://schemas.openxmlformats.org/officeDocument/2006/relationships/slideLayout" Target="../slideLayouts/slideLayout13.xml"/><Relationship Id="rId1" Type="http://schemas.openxmlformats.org/officeDocument/2006/relationships/video" Target="https://www.youtube.com/embed/2y-QZK75vek?feature=oembed" TargetMode="External"/><Relationship Id="rId6" Type="http://schemas.microsoft.com/office/2007/relationships/hdphoto" Target="../media/hdphoto9.wdp"/><Relationship Id="rId5" Type="http://schemas.openxmlformats.org/officeDocument/2006/relationships/image" Target="../media/image126.png"/><Relationship Id="rId4" Type="http://schemas.openxmlformats.org/officeDocument/2006/relationships/hyperlink" Target="https://learn.microsoft.com/en-us/azure/defender-for-cloud/defender-for-cloud-planning-and-operations-guide" TargetMode="External"/><Relationship Id="rId9" Type="http://schemas.openxmlformats.org/officeDocument/2006/relationships/image" Target="../media/image139.jpeg"/></Relationships>
</file>

<file path=ppt/slides/_rels/slide37.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notesSlide" Target="../notesSlides/notesSlide33.xml"/><Relationship Id="rId7" Type="http://schemas.openxmlformats.org/officeDocument/2006/relationships/image" Target="../media/image127.png"/><Relationship Id="rId2" Type="http://schemas.openxmlformats.org/officeDocument/2006/relationships/slideLayout" Target="../slideLayouts/slideLayout13.xml"/><Relationship Id="rId1" Type="http://schemas.openxmlformats.org/officeDocument/2006/relationships/video" Target="https://www.youtube.com/embed/6OLky1biPIQ?list=PLXtHYVsvn_b9_7fWq9dzY5QtkZk-CRXYU" TargetMode="External"/><Relationship Id="rId6" Type="http://schemas.microsoft.com/office/2007/relationships/hdphoto" Target="../media/hdphoto9.wdp"/><Relationship Id="rId5" Type="http://schemas.openxmlformats.org/officeDocument/2006/relationships/image" Target="../media/image140.png"/><Relationship Id="rId4" Type="http://schemas.openxmlformats.org/officeDocument/2006/relationships/hyperlink" Target="https://learn.microsoft.com/en-us/privacy/priva/priva-setup" TargetMode="External"/><Relationship Id="rId9" Type="http://schemas.openxmlformats.org/officeDocument/2006/relationships/image" Target="../media/image141.jpeg"/></Relationships>
</file>

<file path=ppt/slides/_rels/slide38.xml.rels><?xml version="1.0" encoding="UTF-8" standalone="yes"?>
<Relationships xmlns="http://schemas.openxmlformats.org/package/2006/relationships"><Relationship Id="rId3" Type="http://schemas.openxmlformats.org/officeDocument/2006/relationships/image" Target="../media/image142.jpe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hyperlink" Target="https://learn.microsoft.com/en-us/credentials/certifications/security-operations-analyst/?practice-assessment-type=certification" TargetMode="External"/><Relationship Id="rId3" Type="http://schemas.openxmlformats.org/officeDocument/2006/relationships/image" Target="../media/image143.png"/><Relationship Id="rId7" Type="http://schemas.openxmlformats.org/officeDocument/2006/relationships/hyperlink" Target="https://setup.cloud.microsoft/m365-fasttrack-assistance?Q=IPESetupRFA" TargetMode="External"/><Relationship Id="rId12" Type="http://schemas.openxmlformats.org/officeDocument/2006/relationships/image" Target="../media/image144.png"/><Relationship Id="rId2" Type="http://schemas.openxmlformats.org/officeDocument/2006/relationships/notesSlide" Target="../notesSlides/notesSlide35.xml"/><Relationship Id="rId1" Type="http://schemas.openxmlformats.org/officeDocument/2006/relationships/slideLayout" Target="../slideLayouts/slideLayout13.xml"/><Relationship Id="rId6" Type="http://schemas.openxmlformats.org/officeDocument/2006/relationships/hyperlink" Target="https://aka.ms/MicrosoftFastTrack" TargetMode="External"/><Relationship Id="rId11" Type="http://schemas.openxmlformats.org/officeDocument/2006/relationships/image" Target="../media/image127.png"/><Relationship Id="rId5" Type="http://schemas.microsoft.com/office/2007/relationships/hdphoto" Target="../media/hdphoto9.wdp"/><Relationship Id="rId10" Type="http://schemas.openxmlformats.org/officeDocument/2006/relationships/hyperlink" Target="https://go.microsoft.com/fwlink/?linkid=2245864" TargetMode="External"/><Relationship Id="rId4" Type="http://schemas.openxmlformats.org/officeDocument/2006/relationships/image" Target="../media/image126.png"/><Relationship Id="rId9" Type="http://schemas.microsoft.com/office/2007/relationships/hdphoto" Target="../media/hdphoto11.wdp"/></Relationships>
</file>

<file path=ppt/slides/_rels/slide4.xml.rels><?xml version="1.0" encoding="UTF-8" standalone="yes"?>
<Relationships xmlns="http://schemas.openxmlformats.org/package/2006/relationships"><Relationship Id="rId3" Type="http://schemas.openxmlformats.org/officeDocument/2006/relationships/hyperlink" Target="https://www.microsoft.com/en-sg/security/security-insider/microsoft-digital-defense-report-2023?rtc=1"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hyperlink" Target="https://cdn-dynmedia-1.microsoft.com/is/content/microsoftcorp/microsoft/final/en-us/microsoft-brand/documents/Microsoft%20Digital%20Defense%20Report%202024%20%281%29.pdf"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145.jpe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8" Type="http://schemas.openxmlformats.org/officeDocument/2006/relationships/image" Target="../media/image98.svg"/><Relationship Id="rId3" Type="http://schemas.openxmlformats.org/officeDocument/2006/relationships/hyperlink" Target="https://learn.microsoft.com/en-us/credentials/applied-skills/defend-against-cyberthreats-with-microsoft-defender-xdr/" TargetMode="External"/><Relationship Id="rId7" Type="http://schemas.openxmlformats.org/officeDocument/2006/relationships/hyperlink" Target="https://learn.microsoft.com/en-us/shows/mdc-in-the-field/" TargetMode="External"/><Relationship Id="rId2" Type="http://schemas.openxmlformats.org/officeDocument/2006/relationships/notesSlide" Target="../notesSlides/notesSlide37.xml"/><Relationship Id="rId1" Type="http://schemas.openxmlformats.org/officeDocument/2006/relationships/slideLayout" Target="../slideLayouts/slideLayout13.xml"/><Relationship Id="rId6" Type="http://schemas.openxmlformats.org/officeDocument/2006/relationships/hyperlink" Target="https://learn.microsoft.com/en-us/training/paths/purview-implement-insider-risk-management/" TargetMode="External"/><Relationship Id="rId5" Type="http://schemas.openxmlformats.org/officeDocument/2006/relationships/image" Target="../media/image127.png"/><Relationship Id="rId4" Type="http://schemas.openxmlformats.org/officeDocument/2006/relationships/image" Target="../media/image146.png"/><Relationship Id="rId9" Type="http://schemas.openxmlformats.org/officeDocument/2006/relationships/hyperlink" Target="https://learn.microsoft.com/en-us/shows/microsoft-sentinel-defender-xdr-virtual-ninja-training/" TargetMode="External"/></Relationships>
</file>

<file path=ppt/slides/_rels/slide42.xml.rels><?xml version="1.0" encoding="UTF-8" standalone="yes"?>
<Relationships xmlns="http://schemas.openxmlformats.org/package/2006/relationships"><Relationship Id="rId8" Type="http://schemas.openxmlformats.org/officeDocument/2006/relationships/hyperlink" Target="https://learn.microsoft.com/en-us/credentials/applied-skills/implement-information-protection-and-data-loss-prevention-by-using-microsoft-purview/" TargetMode="External"/><Relationship Id="rId13" Type="http://schemas.openxmlformats.org/officeDocument/2006/relationships/hyperlink" Target="https://learn.microsoft.com/en-us/credentials/certifications/azure-security-engineer/?practice-assessment-type=certification" TargetMode="External"/><Relationship Id="rId3" Type="http://schemas.openxmlformats.org/officeDocument/2006/relationships/hyperlink" Target="https://learn.microsoft.com/en-us/credentials/applied-skills/configure-siem-security-operations-using-microsoft-sentinel/" TargetMode="External"/><Relationship Id="rId7" Type="http://schemas.openxmlformats.org/officeDocument/2006/relationships/hyperlink" Target="https://learn.microsoft.com/en-us/credentials/applied-skills/implement-retention-ediscovery-and-communication-compliance-in-microsoft-purview/" TargetMode="External"/><Relationship Id="rId12" Type="http://schemas.openxmlformats.org/officeDocument/2006/relationships/hyperlink" Target="https://learn.microsoft.com/en-us/credentials/certifications/information-protection-administrator/?practice-assessment-type=certification" TargetMode="External"/><Relationship Id="rId17" Type="http://schemas.openxmlformats.org/officeDocument/2006/relationships/image" Target="../media/image149.png"/><Relationship Id="rId2" Type="http://schemas.openxmlformats.org/officeDocument/2006/relationships/notesSlide" Target="../notesSlides/notesSlide38.xml"/><Relationship Id="rId16" Type="http://schemas.openxmlformats.org/officeDocument/2006/relationships/hyperlink" Target="https://learn.microsoft.com/en-us/security/" TargetMode="External"/><Relationship Id="rId1" Type="http://schemas.openxmlformats.org/officeDocument/2006/relationships/slideLayout" Target="../slideLayouts/slideLayout13.xml"/><Relationship Id="rId6" Type="http://schemas.openxmlformats.org/officeDocument/2006/relationships/hyperlink" Target="https://learn.microsoft.com/en-us/credentials/applied-skills/secure-azure-services-and-workloads-with-microsoft-defender-for-cloud-regulatory-compliance-controls/" TargetMode="External"/><Relationship Id="rId11" Type="http://schemas.openxmlformats.org/officeDocument/2006/relationships/image" Target="../media/image127.png"/><Relationship Id="rId5" Type="http://schemas.openxmlformats.org/officeDocument/2006/relationships/hyperlink" Target="https://learn.microsoft.com/en-us/credentials/applied-skills/defend-against-cyberthreats-with-microsoft-defender-xdr/" TargetMode="External"/><Relationship Id="rId15" Type="http://schemas.openxmlformats.org/officeDocument/2006/relationships/hyperlink" Target="https://learn.microsoft.com/en-us/credentials/certifications/exams/sc-100/" TargetMode="External"/><Relationship Id="rId10" Type="http://schemas.openxmlformats.org/officeDocument/2006/relationships/image" Target="../media/image148.png"/><Relationship Id="rId4" Type="http://schemas.openxmlformats.org/officeDocument/2006/relationships/image" Target="../media/image147.png"/><Relationship Id="rId9" Type="http://schemas.openxmlformats.org/officeDocument/2006/relationships/hyperlink" Target="https://learn.microsoft.com/en-us/credentials/certifications/security-operations-analyst/?practice-assessment-type=certification" TargetMode="External"/><Relationship Id="rId14" Type="http://schemas.openxmlformats.org/officeDocument/2006/relationships/hyperlink" Target="https://learn.microsoft.com/en-us/credentials/certifications/identity-and-access-administrator/?practice-assessment-type=certification" TargetMode="External"/></Relationships>
</file>

<file path=ppt/slides/_rels/slide43.xml.rels><?xml version="1.0" encoding="UTF-8" standalone="yes"?>
<Relationships xmlns="http://schemas.openxmlformats.org/package/2006/relationships"><Relationship Id="rId2" Type="http://schemas.openxmlformats.org/officeDocument/2006/relationships/image" Target="../media/image150.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8" Type="http://schemas.openxmlformats.org/officeDocument/2006/relationships/hyperlink" Target="https://learn.microsoft.com/en-us/training/organizations" TargetMode="External"/><Relationship Id="rId13" Type="http://schemas.openxmlformats.org/officeDocument/2006/relationships/image" Target="../media/image144.png"/><Relationship Id="rId3" Type="http://schemas.openxmlformats.org/officeDocument/2006/relationships/hyperlink" Target="https://techcommunity.microsoft.com/category/microsoft-security" TargetMode="External"/><Relationship Id="rId7" Type="http://schemas.openxmlformats.org/officeDocument/2006/relationships/hyperlink" Target="https://events.microsoft.com/en-us/mvtd?scenario=Microsoft%20Security%20Virtual%20Training%20Day&amp;clientTimeZone=1&amp;language=English&amp;startTime=08:00&amp;endTime=17:00" TargetMode="External"/><Relationship Id="rId12" Type="http://schemas.openxmlformats.org/officeDocument/2006/relationships/image" Target="../media/image95.jpeg"/><Relationship Id="rId2" Type="http://schemas.openxmlformats.org/officeDocument/2006/relationships/notesSlide" Target="../notesSlides/notesSlide39.xml"/><Relationship Id="rId1" Type="http://schemas.openxmlformats.org/officeDocument/2006/relationships/slideLayout" Target="../slideLayouts/slideLayout13.xml"/><Relationship Id="rId6" Type="http://schemas.openxmlformats.org/officeDocument/2006/relationships/hyperlink" Target="https://learn.microsoft.com/en-us/credentials/support/partners" TargetMode="External"/><Relationship Id="rId11" Type="http://schemas.openxmlformats.org/officeDocument/2006/relationships/hyperlink" Target="https://learn.microsoft.com/en-us/copilot/security/microsoft-security-copilot" TargetMode="External"/><Relationship Id="rId5" Type="http://schemas.microsoft.com/office/2007/relationships/hdphoto" Target="../media/hdphoto9.wdp"/><Relationship Id="rId10" Type="http://schemas.openxmlformats.org/officeDocument/2006/relationships/hyperlink" Target="https://blogs.microsoft.com/on-the-issues/category/cybersecurity/" TargetMode="External"/><Relationship Id="rId4" Type="http://schemas.openxmlformats.org/officeDocument/2006/relationships/image" Target="../media/image126.png"/><Relationship Id="rId9" Type="http://schemas.openxmlformats.org/officeDocument/2006/relationships/hyperlink" Target="https://learn.microsoft.com/en-us/security/ai-red-team/"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5.xml.rels><?xml version="1.0" encoding="UTF-8" standalone="yes"?>
<Relationships xmlns="http://schemas.openxmlformats.org/package/2006/relationships"><Relationship Id="rId3" Type="http://schemas.openxmlformats.org/officeDocument/2006/relationships/image" Target="../media/image70.png"/><Relationship Id="rId7" Type="http://schemas.openxmlformats.org/officeDocument/2006/relationships/hyperlink" Target="https://query.prod.cms.rt.microsoft.com/cms/api/am/binary/RWZGm8?culture=en-us&amp;country=us" TargetMode="External"/><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microsoft.com/office/2007/relationships/hdphoto" Target="../media/hdphoto3.wdp"/><Relationship Id="rId5" Type="http://schemas.microsoft.com/office/2007/relationships/hdphoto" Target="../media/hdphoto2.wdp"/><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openxmlformats.org/officeDocument/2006/relationships/hyperlink" Target="https://cdn-dynmedia-1.microsoft.com/is/content/microsoftcorp/microsoft/final/en-us/microsoft-brand/documents/Microsoft%20Digital%20Defense%20Report%202024%20%281%29.pdf" TargetMode="External"/><Relationship Id="rId3" Type="http://schemas.openxmlformats.org/officeDocument/2006/relationships/image" Target="../media/image70.png"/><Relationship Id="rId7" Type="http://schemas.microsoft.com/office/2007/relationships/hdphoto" Target="../media/hdphoto7.wdp"/><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microsoft.com/office/2007/relationships/hdphoto" Target="../media/hdphoto6.wdp"/><Relationship Id="rId5" Type="http://schemas.microsoft.com/office/2007/relationships/hdphoto" Target="../media/hdphoto5.wdp"/><Relationship Id="rId4" Type="http://schemas.microsoft.com/office/2007/relationships/hdphoto" Target="../media/hdphoto4.wdp"/><Relationship Id="rId9" Type="http://schemas.openxmlformats.org/officeDocument/2006/relationships/hyperlink" Target="https://query.prod.cms.rt.microsoft.com/cms/api/am/binary/RWZGm8?culture=en-us&amp;country=u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1.png"/><Relationship Id="rId7" Type="http://schemas.microsoft.com/office/2007/relationships/hdphoto" Target="../media/hdphoto9.wdp"/><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70.png"/><Relationship Id="rId5" Type="http://schemas.openxmlformats.org/officeDocument/2006/relationships/hyperlink" Target="https://www.microsoft.com/en/customers/story/1505588982333924336-government-of-south-australia-unified-support" TargetMode="External"/><Relationship Id="rId4" Type="http://schemas.microsoft.com/office/2007/relationships/hdphoto" Target="../media/hdphoto8.wdp"/></Relationships>
</file>

<file path=ppt/slides/_rels/slide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microsoft.com/office/2007/relationships/hdphoto" Target="../media/hdphoto9.wdp"/><Relationship Id="rId5" Type="http://schemas.openxmlformats.org/officeDocument/2006/relationships/image" Target="../media/image70.png"/><Relationship Id="rId4" Type="http://schemas.openxmlformats.org/officeDocument/2006/relationships/hyperlink" Target="https://www.microsoft.com/en/customers/story/1761599991200737574-westminster-microsoft-defender-primary-and-secondary-edu-k-12-en-australia"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microsoft.com/office/2007/relationships/hdphoto" Target="../media/hdphoto9.wdp"/><Relationship Id="rId5" Type="http://schemas.openxmlformats.org/officeDocument/2006/relationships/image" Target="../media/image70.png"/><Relationship Id="rId4" Type="http://schemas.openxmlformats.org/officeDocument/2006/relationships/hyperlink" Target="https://www.microsoft.com/en/customers/story/1725749919506701185-jll-defender-for-endpoint-realestate-en-united-state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4C2CC-E51F-446D-C91B-8967DF3D73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26695A-4B36-5EE2-FD87-541844F12E72}"/>
              </a:ext>
            </a:extLst>
          </p:cNvPr>
          <p:cNvSpPr>
            <a:spLocks noGrp="1"/>
          </p:cNvSpPr>
          <p:nvPr>
            <p:ph type="ctrTitle"/>
          </p:nvPr>
        </p:nvSpPr>
        <p:spPr>
          <a:xfrm>
            <a:off x="0" y="-1642533"/>
            <a:ext cx="2675467" cy="1405467"/>
          </a:xfrm>
        </p:spPr>
        <p:txBody>
          <a:bodyPr vert="horz" lIns="91440" tIns="45720" rIns="91440" bIns="45720" rtlCol="0" anchor="b">
            <a:normAutofit/>
          </a:bodyPr>
          <a:lstStyle/>
          <a:p>
            <a:r>
              <a:rPr kumimoji="0" lang="en-GB" sz="3600" b="0" i="0" u="none" strike="noStrike" kern="1200" cap="none" spc="0" normalizeH="0" baseline="0" noProof="0" dirty="0">
                <a:ln>
                  <a:noFill/>
                </a:ln>
                <a:solidFill>
                  <a:srgbClr val="ECECEC"/>
                </a:solidFill>
                <a:effectLst/>
                <a:uLnTx/>
                <a:uFillTx/>
                <a:latin typeface="Segoe Sans Display Light" pitchFamily="2" charset="0"/>
                <a:ea typeface="+mn-ea"/>
                <a:cs typeface="Segoe Sans Display Light" pitchFamily="2" charset="0"/>
              </a:rPr>
              <a:t>Security Success Kit</a:t>
            </a:r>
            <a:endParaRPr lang="en-MX" sz="3600" dirty="0">
              <a:solidFill>
                <a:srgbClr val="ECECEC"/>
              </a:solidFill>
            </a:endParaRPr>
          </a:p>
        </p:txBody>
      </p:sp>
      <p:pic>
        <p:nvPicPr>
          <p:cNvPr id="15" name="Picture 14" descr="Close up of computer with yellow and purple swirls with title Security Sucess Kit">
            <a:extLst>
              <a:ext uri="{FF2B5EF4-FFF2-40B4-BE49-F238E27FC236}">
                <a16:creationId xmlns:a16="http://schemas.microsoft.com/office/drawing/2014/main" id="{C8899192-C91F-87D5-05B7-EC0F571BFA4B}"/>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1" y="0"/>
            <a:ext cx="12192001" cy="6858001"/>
          </a:xfrm>
          <a:prstGeom prst="rect">
            <a:avLst/>
          </a:prstGeom>
        </p:spPr>
      </p:pic>
      <p:pic>
        <p:nvPicPr>
          <p:cNvPr id="3" name="Graphic 2" descr="Microsoft Logo">
            <a:extLst>
              <a:ext uri="{FF2B5EF4-FFF2-40B4-BE49-F238E27FC236}">
                <a16:creationId xmlns:a16="http://schemas.microsoft.com/office/drawing/2014/main" id="{53F701D3-9D0D-F579-6951-2AEB29BDEE64}"/>
              </a:ext>
              <a:ext uri="{C183D7F6-B498-43B3-948B-1728B52AA6E4}">
                <adec:decorative xmlns:adec="http://schemas.microsoft.com/office/drawing/2017/decorative" val="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13702" y="462274"/>
            <a:ext cx="1766906" cy="223974"/>
          </a:xfrm>
          <a:prstGeom prst="rect">
            <a:avLst/>
          </a:prstGeom>
        </p:spPr>
      </p:pic>
    </p:spTree>
    <p:extLst>
      <p:ext uri="{BB962C8B-B14F-4D97-AF65-F5344CB8AC3E}">
        <p14:creationId xmlns:p14="http://schemas.microsoft.com/office/powerpoint/2010/main" val="1808909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D0BF3B-B07E-55AC-721E-6DC2EC14FC7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594A695-02B6-ED0A-78B0-2C58E31B0F24}"/>
              </a:ext>
              <a:ext uri="{C183D7F6-B498-43B3-948B-1728B52AA6E4}">
                <adec:decorative xmlns:adec="http://schemas.microsoft.com/office/drawing/2017/decorative" val="1"/>
              </a:ext>
            </a:extLst>
          </p:cNvPr>
          <p:cNvSpPr>
            <a:spLocks/>
          </p:cNvSpPr>
          <p:nvPr/>
        </p:nvSpPr>
        <p:spPr>
          <a:xfrm>
            <a:off x="0" y="4907"/>
            <a:ext cx="12542560" cy="6858000"/>
          </a:xfrm>
          <a:prstGeom prst="rect">
            <a:avLst/>
          </a:prstGeom>
          <a:solidFill>
            <a:srgbClr val="0A1F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grpSp>
        <p:nvGrpSpPr>
          <p:cNvPr id="5" name="Group 4">
            <a:extLst>
              <a:ext uri="{FF2B5EF4-FFF2-40B4-BE49-F238E27FC236}">
                <a16:creationId xmlns:a16="http://schemas.microsoft.com/office/drawing/2014/main" id="{1EDC8C01-B3EE-5E84-B2CC-8BA46F2A25ED}"/>
              </a:ext>
              <a:ext uri="{C183D7F6-B498-43B3-948B-1728B52AA6E4}">
                <adec:decorative xmlns:adec="http://schemas.microsoft.com/office/drawing/2017/decorative" val="1"/>
              </a:ext>
            </a:extLst>
          </p:cNvPr>
          <p:cNvGrpSpPr>
            <a:grpSpLocks noChangeAspect="1"/>
          </p:cNvGrpSpPr>
          <p:nvPr/>
        </p:nvGrpSpPr>
        <p:grpSpPr bwMode="black">
          <a:xfrm>
            <a:off x="588963" y="735410"/>
            <a:ext cx="1049075" cy="914400"/>
            <a:chOff x="4169763" y="585788"/>
            <a:chExt cx="713371" cy="622746"/>
          </a:xfrm>
          <a:solidFill>
            <a:schemeClr val="tx2"/>
          </a:solidFill>
        </p:grpSpPr>
        <p:sp>
          <p:nvSpPr>
            <p:cNvPr id="10" name="Graphic 9">
              <a:extLst>
                <a:ext uri="{FF2B5EF4-FFF2-40B4-BE49-F238E27FC236}">
                  <a16:creationId xmlns:a16="http://schemas.microsoft.com/office/drawing/2014/main" id="{DB5B9447-D57B-D906-F00E-BB6866BDB59E}"/>
                </a:ext>
                <a:ext uri="{C183D7F6-B498-43B3-948B-1728B52AA6E4}">
                  <adec:decorative xmlns:adec="http://schemas.microsoft.com/office/drawing/2017/decorative" val="1"/>
                </a:ext>
              </a:extLst>
            </p:cNvPr>
            <p:cNvSpPr/>
            <p:nvPr/>
          </p:nvSpPr>
          <p:spPr bwMode="black">
            <a:xfrm>
              <a:off x="4565666" y="585788"/>
              <a:ext cx="317468" cy="622746"/>
            </a:xfrm>
            <a:custGeom>
              <a:avLst/>
              <a:gdLst>
                <a:gd name="connsiteX0" fmla="*/ 19526 w 317468"/>
                <a:gd name="connsiteY0" fmla="*/ 622746 h 622746"/>
                <a:gd name="connsiteX1" fmla="*/ 0 w 317468"/>
                <a:gd name="connsiteY1" fmla="*/ 603315 h 622746"/>
                <a:gd name="connsiteX2" fmla="*/ 0 w 317468"/>
                <a:gd name="connsiteY2" fmla="*/ 387955 h 622746"/>
                <a:gd name="connsiteX3" fmla="*/ 81915 w 317468"/>
                <a:gd name="connsiteY3" fmla="*/ 123160 h 622746"/>
                <a:gd name="connsiteX4" fmla="*/ 298037 w 317468"/>
                <a:gd name="connsiteY4" fmla="*/ 287 h 622746"/>
                <a:gd name="connsiteX5" fmla="*/ 311944 w 317468"/>
                <a:gd name="connsiteY5" fmla="*/ 11336 h 622746"/>
                <a:gd name="connsiteX6" fmla="*/ 311944 w 317468"/>
                <a:gd name="connsiteY6" fmla="*/ 104681 h 622746"/>
                <a:gd name="connsiteX7" fmla="*/ 304229 w 317468"/>
                <a:gd name="connsiteY7" fmla="*/ 115445 h 622746"/>
                <a:gd name="connsiteX8" fmla="*/ 160401 w 317468"/>
                <a:gd name="connsiteY8" fmla="*/ 237555 h 622746"/>
                <a:gd name="connsiteX9" fmla="*/ 142018 w 317468"/>
                <a:gd name="connsiteY9" fmla="*/ 322709 h 622746"/>
                <a:gd name="connsiteX10" fmla="*/ 149543 w 317468"/>
                <a:gd name="connsiteY10" fmla="*/ 329948 h 622746"/>
                <a:gd name="connsiteX11" fmla="*/ 297942 w 317468"/>
                <a:gd name="connsiteY11" fmla="*/ 329948 h 622746"/>
                <a:gd name="connsiteX12" fmla="*/ 317468 w 317468"/>
                <a:gd name="connsiteY12" fmla="*/ 349379 h 622746"/>
                <a:gd name="connsiteX13" fmla="*/ 317468 w 317468"/>
                <a:gd name="connsiteY13" fmla="*/ 560643 h 622746"/>
                <a:gd name="connsiteX14" fmla="*/ 255461 w 317468"/>
                <a:gd name="connsiteY14" fmla="*/ 622556 h 622746"/>
                <a:gd name="connsiteX15" fmla="*/ 19526 w 317468"/>
                <a:gd name="connsiteY15" fmla="*/ 622556 h 622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7468" h="622746">
                  <a:moveTo>
                    <a:pt x="19526" y="622746"/>
                  </a:moveTo>
                  <a:cubicBezTo>
                    <a:pt x="8763" y="622746"/>
                    <a:pt x="0" y="613983"/>
                    <a:pt x="0" y="603315"/>
                  </a:cubicBezTo>
                  <a:lnTo>
                    <a:pt x="0" y="387955"/>
                  </a:lnTo>
                  <a:cubicBezTo>
                    <a:pt x="0" y="275274"/>
                    <a:pt x="27337" y="186977"/>
                    <a:pt x="81915" y="123160"/>
                  </a:cubicBezTo>
                  <a:cubicBezTo>
                    <a:pt x="133922" y="62295"/>
                    <a:pt x="205931" y="21338"/>
                    <a:pt x="298037" y="287"/>
                  </a:cubicBezTo>
                  <a:cubicBezTo>
                    <a:pt x="305181" y="-1332"/>
                    <a:pt x="311944" y="4097"/>
                    <a:pt x="311944" y="11336"/>
                  </a:cubicBezTo>
                  <a:lnTo>
                    <a:pt x="311944" y="104681"/>
                  </a:lnTo>
                  <a:cubicBezTo>
                    <a:pt x="311944" y="109539"/>
                    <a:pt x="308896" y="113921"/>
                    <a:pt x="304229" y="115445"/>
                  </a:cubicBezTo>
                  <a:cubicBezTo>
                    <a:pt x="233458" y="138876"/>
                    <a:pt x="185452" y="179643"/>
                    <a:pt x="160401" y="237555"/>
                  </a:cubicBezTo>
                  <a:cubicBezTo>
                    <a:pt x="146780" y="266892"/>
                    <a:pt x="140589" y="295277"/>
                    <a:pt x="142018" y="322709"/>
                  </a:cubicBezTo>
                  <a:cubicBezTo>
                    <a:pt x="142208" y="326805"/>
                    <a:pt x="145542" y="329948"/>
                    <a:pt x="149543" y="329948"/>
                  </a:cubicBezTo>
                  <a:lnTo>
                    <a:pt x="297942" y="329948"/>
                  </a:lnTo>
                  <a:cubicBezTo>
                    <a:pt x="308705" y="329948"/>
                    <a:pt x="317468" y="338711"/>
                    <a:pt x="317468" y="349379"/>
                  </a:cubicBezTo>
                  <a:lnTo>
                    <a:pt x="317468" y="560643"/>
                  </a:lnTo>
                  <a:cubicBezTo>
                    <a:pt x="317468" y="594838"/>
                    <a:pt x="289751" y="622556"/>
                    <a:pt x="255461" y="622556"/>
                  </a:cubicBezTo>
                  <a:lnTo>
                    <a:pt x="19526" y="622556"/>
                  </a:lnTo>
                </a:path>
              </a:pathLst>
            </a:custGeom>
            <a:solidFill>
              <a:srgbClr val="F5F3F6"/>
            </a:solidFill>
            <a:ln w="9525" cap="flat">
              <a:noFill/>
              <a:prstDash val="solid"/>
              <a:miter/>
            </a:ln>
          </p:spPr>
          <p:txBody>
            <a:bodyPr rtlCol="0" anchor="ctr"/>
            <a:lstStyle/>
            <a:p>
              <a:pPr lvl="0"/>
              <a:endParaRPr lang="en-US"/>
            </a:p>
          </p:txBody>
        </p:sp>
        <p:sp>
          <p:nvSpPr>
            <p:cNvPr id="11" name="Graphic 9">
              <a:extLst>
                <a:ext uri="{FF2B5EF4-FFF2-40B4-BE49-F238E27FC236}">
                  <a16:creationId xmlns:a16="http://schemas.microsoft.com/office/drawing/2014/main" id="{3152CD08-3122-E639-8DED-E0D5509AA483}"/>
                </a:ext>
                <a:ext uri="{C183D7F6-B498-43B3-948B-1728B52AA6E4}">
                  <adec:decorative xmlns:adec="http://schemas.microsoft.com/office/drawing/2017/decorative" val="1"/>
                </a:ext>
              </a:extLst>
            </p:cNvPr>
            <p:cNvSpPr/>
            <p:nvPr userDrawn="1"/>
          </p:nvSpPr>
          <p:spPr bwMode="black">
            <a:xfrm>
              <a:off x="4169763" y="585788"/>
              <a:ext cx="317468" cy="622746"/>
            </a:xfrm>
            <a:custGeom>
              <a:avLst/>
              <a:gdLst>
                <a:gd name="connsiteX0" fmla="*/ 19526 w 317468"/>
                <a:gd name="connsiteY0" fmla="*/ 622746 h 622746"/>
                <a:gd name="connsiteX1" fmla="*/ 0 w 317468"/>
                <a:gd name="connsiteY1" fmla="*/ 603315 h 622746"/>
                <a:gd name="connsiteX2" fmla="*/ 0 w 317468"/>
                <a:gd name="connsiteY2" fmla="*/ 387955 h 622746"/>
                <a:gd name="connsiteX3" fmla="*/ 81915 w 317468"/>
                <a:gd name="connsiteY3" fmla="*/ 123160 h 622746"/>
                <a:gd name="connsiteX4" fmla="*/ 298037 w 317468"/>
                <a:gd name="connsiteY4" fmla="*/ 287 h 622746"/>
                <a:gd name="connsiteX5" fmla="*/ 311944 w 317468"/>
                <a:gd name="connsiteY5" fmla="*/ 11336 h 622746"/>
                <a:gd name="connsiteX6" fmla="*/ 311944 w 317468"/>
                <a:gd name="connsiteY6" fmla="*/ 104681 h 622746"/>
                <a:gd name="connsiteX7" fmla="*/ 304229 w 317468"/>
                <a:gd name="connsiteY7" fmla="*/ 115445 h 622746"/>
                <a:gd name="connsiteX8" fmla="*/ 160401 w 317468"/>
                <a:gd name="connsiteY8" fmla="*/ 237555 h 622746"/>
                <a:gd name="connsiteX9" fmla="*/ 142018 w 317468"/>
                <a:gd name="connsiteY9" fmla="*/ 322709 h 622746"/>
                <a:gd name="connsiteX10" fmla="*/ 149543 w 317468"/>
                <a:gd name="connsiteY10" fmla="*/ 329948 h 622746"/>
                <a:gd name="connsiteX11" fmla="*/ 297942 w 317468"/>
                <a:gd name="connsiteY11" fmla="*/ 329948 h 622746"/>
                <a:gd name="connsiteX12" fmla="*/ 317468 w 317468"/>
                <a:gd name="connsiteY12" fmla="*/ 349379 h 622746"/>
                <a:gd name="connsiteX13" fmla="*/ 317468 w 317468"/>
                <a:gd name="connsiteY13" fmla="*/ 560643 h 622746"/>
                <a:gd name="connsiteX14" fmla="*/ 255461 w 317468"/>
                <a:gd name="connsiteY14" fmla="*/ 622556 h 622746"/>
                <a:gd name="connsiteX15" fmla="*/ 19526 w 317468"/>
                <a:gd name="connsiteY15" fmla="*/ 622556 h 622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7468" h="622746">
                  <a:moveTo>
                    <a:pt x="19526" y="622746"/>
                  </a:moveTo>
                  <a:cubicBezTo>
                    <a:pt x="8763" y="622746"/>
                    <a:pt x="0" y="613983"/>
                    <a:pt x="0" y="603315"/>
                  </a:cubicBezTo>
                  <a:lnTo>
                    <a:pt x="0" y="387955"/>
                  </a:lnTo>
                  <a:cubicBezTo>
                    <a:pt x="0" y="275274"/>
                    <a:pt x="27337" y="186977"/>
                    <a:pt x="81915" y="123160"/>
                  </a:cubicBezTo>
                  <a:cubicBezTo>
                    <a:pt x="133922" y="62295"/>
                    <a:pt x="205931" y="21338"/>
                    <a:pt x="298037" y="287"/>
                  </a:cubicBezTo>
                  <a:cubicBezTo>
                    <a:pt x="305181" y="-1332"/>
                    <a:pt x="311944" y="4097"/>
                    <a:pt x="311944" y="11336"/>
                  </a:cubicBezTo>
                  <a:lnTo>
                    <a:pt x="311944" y="104681"/>
                  </a:lnTo>
                  <a:cubicBezTo>
                    <a:pt x="311944" y="109539"/>
                    <a:pt x="308896" y="113921"/>
                    <a:pt x="304229" y="115445"/>
                  </a:cubicBezTo>
                  <a:cubicBezTo>
                    <a:pt x="233458" y="138876"/>
                    <a:pt x="185452" y="179643"/>
                    <a:pt x="160401" y="237555"/>
                  </a:cubicBezTo>
                  <a:cubicBezTo>
                    <a:pt x="146780" y="266892"/>
                    <a:pt x="140589" y="295277"/>
                    <a:pt x="142018" y="322709"/>
                  </a:cubicBezTo>
                  <a:cubicBezTo>
                    <a:pt x="142208" y="326805"/>
                    <a:pt x="145542" y="329948"/>
                    <a:pt x="149543" y="329948"/>
                  </a:cubicBezTo>
                  <a:lnTo>
                    <a:pt x="297942" y="329948"/>
                  </a:lnTo>
                  <a:cubicBezTo>
                    <a:pt x="308705" y="329948"/>
                    <a:pt x="317468" y="338711"/>
                    <a:pt x="317468" y="349379"/>
                  </a:cubicBezTo>
                  <a:lnTo>
                    <a:pt x="317468" y="560643"/>
                  </a:lnTo>
                  <a:cubicBezTo>
                    <a:pt x="317468" y="594838"/>
                    <a:pt x="289751" y="622556"/>
                    <a:pt x="255461" y="622556"/>
                  </a:cubicBezTo>
                  <a:lnTo>
                    <a:pt x="19526" y="622556"/>
                  </a:lnTo>
                </a:path>
              </a:pathLst>
            </a:custGeom>
            <a:solidFill>
              <a:srgbClr val="F5F3F6"/>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grpSp>
      <p:sp>
        <p:nvSpPr>
          <p:cNvPr id="4" name="Title 3">
            <a:extLst>
              <a:ext uri="{FF2B5EF4-FFF2-40B4-BE49-F238E27FC236}">
                <a16:creationId xmlns:a16="http://schemas.microsoft.com/office/drawing/2014/main" id="{3B08AE23-601B-03B7-DDC9-E612BB23FB61}"/>
              </a:ext>
            </a:extLst>
          </p:cNvPr>
          <p:cNvSpPr>
            <a:spLocks noGrp="1"/>
          </p:cNvSpPr>
          <p:nvPr>
            <p:ph type="title"/>
          </p:nvPr>
        </p:nvSpPr>
        <p:spPr>
          <a:xfrm>
            <a:off x="588963" y="2329007"/>
            <a:ext cx="6133296" cy="2677656"/>
          </a:xfrm>
        </p:spPr>
        <p:txBody>
          <a:bodyPr anchor="t"/>
          <a:lstStyle/>
          <a:p>
            <a:r>
              <a:rPr lang="en-US" sz="2000" u="none" strike="noStrike">
                <a:solidFill>
                  <a:schemeClr val="bg1"/>
                </a:solidFill>
                <a:effectLst/>
                <a:latin typeface="Segoe Sans Display" pitchFamily="2" charset="0"/>
                <a:cs typeface="Segoe Sans Display" pitchFamily="2" charset="0"/>
              </a:rPr>
              <a:t>The main advantage is that all products are centralized, allowing staff to access everything from one platform. They can easily switch between applications, such as moving from their mailbox to Microsoft Forms, all within a single sign-on session.”</a:t>
            </a:r>
            <a:br>
              <a:rPr lang="en-US" sz="2400" u="none" strike="noStrike">
                <a:solidFill>
                  <a:schemeClr val="bg1"/>
                </a:solidFill>
                <a:effectLst/>
                <a:latin typeface="Segoe Sans Display" pitchFamily="2" charset="0"/>
                <a:cs typeface="Segoe Sans Display" pitchFamily="2" charset="0"/>
              </a:rPr>
            </a:br>
            <a:br>
              <a:rPr lang="en-US" noProof="0">
                <a:solidFill>
                  <a:schemeClr val="bg1"/>
                </a:solidFill>
              </a:rPr>
            </a:br>
            <a:r>
              <a:rPr lang="en-US" sz="1400" u="none" strike="noStrike">
                <a:solidFill>
                  <a:schemeClr val="bg1"/>
                </a:solidFill>
                <a:effectLst/>
                <a:latin typeface="Segoe Sans Display" pitchFamily="2" charset="0"/>
                <a:cs typeface="Segoe Sans Display" pitchFamily="2" charset="0"/>
              </a:rPr>
              <a:t>- Maitha Mohamed Al </a:t>
            </a:r>
            <a:r>
              <a:rPr lang="en-US" sz="1400" u="none" strike="noStrike" err="1">
                <a:solidFill>
                  <a:schemeClr val="bg1"/>
                </a:solidFill>
                <a:effectLst/>
                <a:latin typeface="Segoe Sans Display" pitchFamily="2" charset="0"/>
                <a:cs typeface="Segoe Sans Display" pitchFamily="2" charset="0"/>
              </a:rPr>
              <a:t>Teneji</a:t>
            </a:r>
            <a:r>
              <a:rPr lang="en-US" sz="1400" u="none" strike="noStrike">
                <a:solidFill>
                  <a:schemeClr val="bg1"/>
                </a:solidFill>
                <a:effectLst/>
                <a:latin typeface="Segoe Sans Display" pitchFamily="2" charset="0"/>
                <a:cs typeface="Segoe Sans Display" pitchFamily="2" charset="0"/>
              </a:rPr>
              <a:t>, Director of infrastructure and Technical Equipment Department, MOHRE</a:t>
            </a:r>
            <a:endParaRPr lang="en-US" sz="1400">
              <a:solidFill>
                <a:schemeClr val="bg1"/>
              </a:solidFill>
            </a:endParaRPr>
          </a:p>
        </p:txBody>
      </p:sp>
      <p:pic>
        <p:nvPicPr>
          <p:cNvPr id="12" name="Picture 11" descr="United Arab Emirates Ministry of Human Resourses &amp; Emiratisation logo">
            <a:extLst>
              <a:ext uri="{FF2B5EF4-FFF2-40B4-BE49-F238E27FC236}">
                <a16:creationId xmlns:a16="http://schemas.microsoft.com/office/drawing/2014/main" id="{AF995955-2478-421F-37D4-5A29AD991284}"/>
              </a:ext>
            </a:extLst>
          </p:cNvPr>
          <p:cNvPicPr>
            <a:picLocks noChangeAspect="1"/>
          </p:cNvPicPr>
          <p:nvPr/>
        </p:nvPicPr>
        <p:blipFill>
          <a:blip r:embed="rId3"/>
          <a:stretch>
            <a:fillRect/>
          </a:stretch>
        </p:blipFill>
        <p:spPr>
          <a:xfrm>
            <a:off x="680745" y="5938271"/>
            <a:ext cx="2159000" cy="571500"/>
          </a:xfrm>
          <a:prstGeom prst="rect">
            <a:avLst/>
          </a:prstGeom>
        </p:spPr>
      </p:pic>
      <p:sp>
        <p:nvSpPr>
          <p:cNvPr id="9" name="Title 18">
            <a:extLst>
              <a:ext uri="{FF2B5EF4-FFF2-40B4-BE49-F238E27FC236}">
                <a16:creationId xmlns:a16="http://schemas.microsoft.com/office/drawing/2014/main" id="{C97DCC2D-0461-0992-6D7F-592476E07417}"/>
              </a:ext>
            </a:extLst>
          </p:cNvPr>
          <p:cNvSpPr txBox="1">
            <a:spLocks/>
          </p:cNvSpPr>
          <p:nvPr/>
        </p:nvSpPr>
        <p:spPr>
          <a:xfrm>
            <a:off x="7443025" y="931580"/>
            <a:ext cx="4446146" cy="61555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defRPr/>
            </a:pPr>
            <a:r>
              <a:rPr lang="en-US" sz="2000" u="none" strike="noStrike">
                <a:solidFill>
                  <a:schemeClr val="bg1"/>
                </a:solidFill>
                <a:effectLst/>
                <a:latin typeface="Segoe Sans Display Semilight" pitchFamily="2" charset="0"/>
                <a:cs typeface="Segoe Sans Display Semilight" pitchFamily="2" charset="0"/>
              </a:rPr>
              <a:t>MOHRE boost productivity by 20% with Microsoft 365 E5</a:t>
            </a:r>
            <a:endParaRPr lang="en-GB" sz="2400">
              <a:solidFill>
                <a:schemeClr val="bg1"/>
              </a:solidFill>
              <a:latin typeface="Segoe Sans Display" pitchFamily="2" charset="0"/>
              <a:ea typeface="+mn-ea"/>
              <a:cs typeface="Segoe Sans Display" pitchFamily="2" charset="0"/>
            </a:endParaRPr>
          </a:p>
        </p:txBody>
      </p:sp>
      <p:sp>
        <p:nvSpPr>
          <p:cNvPr id="16" name="Oval 15">
            <a:extLst>
              <a:ext uri="{FF2B5EF4-FFF2-40B4-BE49-F238E27FC236}">
                <a16:creationId xmlns:a16="http://schemas.microsoft.com/office/drawing/2014/main" id="{7EB65432-5F50-72A7-6DE6-5948D7BCE275}"/>
              </a:ext>
              <a:ext uri="{C183D7F6-B498-43B3-948B-1728B52AA6E4}">
                <adec:decorative xmlns:adec="http://schemas.microsoft.com/office/drawing/2017/decorative" val="1"/>
              </a:ext>
            </a:extLst>
          </p:cNvPr>
          <p:cNvSpPr/>
          <p:nvPr/>
        </p:nvSpPr>
        <p:spPr>
          <a:xfrm>
            <a:off x="7538590" y="2057808"/>
            <a:ext cx="1293192" cy="1293191"/>
          </a:xfrm>
          <a:prstGeom prst="ellipse">
            <a:avLst/>
          </a:prstGeom>
          <a:solidFill>
            <a:srgbClr val="091F2B"/>
          </a:solidFill>
          <a:ln w="6350" cap="flat" cmpd="sng" algn="ctr">
            <a:solidFill>
              <a:srgbClr val="091F2B"/>
            </a:solidFill>
            <a:prstDash val="solid"/>
            <a:miter lim="800000"/>
          </a:ln>
          <a:effectLst>
            <a:glow rad="149969">
              <a:srgbClr val="7D5BB9">
                <a:alpha val="33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Sans Display" pitchFamily="2" charset="0"/>
              <a:ea typeface="+mn-ea"/>
              <a:cs typeface="+mn-cs"/>
            </a:endParaRPr>
          </a:p>
        </p:txBody>
      </p:sp>
      <p:sp>
        <p:nvSpPr>
          <p:cNvPr id="6" name="Title 18">
            <a:extLst>
              <a:ext uri="{FF2B5EF4-FFF2-40B4-BE49-F238E27FC236}">
                <a16:creationId xmlns:a16="http://schemas.microsoft.com/office/drawing/2014/main" id="{C654A235-00DB-9C55-93DF-310A36F63E32}"/>
              </a:ext>
            </a:extLst>
          </p:cNvPr>
          <p:cNvSpPr txBox="1">
            <a:spLocks/>
          </p:cNvSpPr>
          <p:nvPr/>
        </p:nvSpPr>
        <p:spPr>
          <a:xfrm>
            <a:off x="7745693" y="2642043"/>
            <a:ext cx="937976" cy="34221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ts val="2400"/>
              </a:lnSpc>
            </a:pPr>
            <a:r>
              <a:rPr lang="en-US" sz="3600" u="none" strike="noStrike">
                <a:solidFill>
                  <a:schemeClr val="bg1"/>
                </a:solidFill>
                <a:effectLst/>
                <a:latin typeface="Segoe Sans Display" pitchFamily="2" charset="0"/>
                <a:cs typeface="Segoe Sans Display" pitchFamily="2" charset="0"/>
              </a:rPr>
              <a:t>20%</a:t>
            </a:r>
          </a:p>
        </p:txBody>
      </p:sp>
      <p:sp>
        <p:nvSpPr>
          <p:cNvPr id="19" name="Title 18">
            <a:extLst>
              <a:ext uri="{FF2B5EF4-FFF2-40B4-BE49-F238E27FC236}">
                <a16:creationId xmlns:a16="http://schemas.microsoft.com/office/drawing/2014/main" id="{D8B1F494-9CFE-26C0-363A-E2D700C1BF51}"/>
              </a:ext>
            </a:extLst>
          </p:cNvPr>
          <p:cNvSpPr txBox="1">
            <a:spLocks/>
          </p:cNvSpPr>
          <p:nvPr/>
        </p:nvSpPr>
        <p:spPr>
          <a:xfrm>
            <a:off x="9227509" y="2596681"/>
            <a:ext cx="2661662" cy="21544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400">
                <a:solidFill>
                  <a:schemeClr val="bg1"/>
                </a:solidFill>
                <a:latin typeface="Segoe Sans Display"/>
                <a:cs typeface="Segoe Sans Display"/>
              </a:rPr>
              <a:t>increase in employee productivity</a:t>
            </a:r>
            <a:endParaRPr lang="en-US" sz="1400" u="none" strike="noStrike">
              <a:solidFill>
                <a:schemeClr val="bg1"/>
              </a:solidFill>
              <a:effectLst/>
              <a:latin typeface="Segoe Sans Display"/>
              <a:cs typeface="Segoe Sans Display"/>
            </a:endParaRPr>
          </a:p>
        </p:txBody>
      </p:sp>
      <p:sp>
        <p:nvSpPr>
          <p:cNvPr id="31" name="Title 18">
            <a:extLst>
              <a:ext uri="{FF2B5EF4-FFF2-40B4-BE49-F238E27FC236}">
                <a16:creationId xmlns:a16="http://schemas.microsoft.com/office/drawing/2014/main" id="{2BD0D394-F8D2-E7C7-EB7A-1FC1FF671937}"/>
              </a:ext>
            </a:extLst>
          </p:cNvPr>
          <p:cNvSpPr txBox="1">
            <a:spLocks/>
          </p:cNvSpPr>
          <p:nvPr/>
        </p:nvSpPr>
        <p:spPr>
          <a:xfrm>
            <a:off x="7908346" y="4219803"/>
            <a:ext cx="1055414" cy="34221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ts val="2400"/>
              </a:lnSpc>
            </a:pPr>
            <a:r>
              <a:rPr lang="en-US" sz="3600" u="none" strike="noStrike">
                <a:solidFill>
                  <a:schemeClr val="bg1"/>
                </a:solidFill>
                <a:effectLst/>
                <a:latin typeface="Segoe Sans Display" pitchFamily="2" charset="0"/>
                <a:cs typeface="Segoe Sans Display" pitchFamily="2" charset="0"/>
              </a:rPr>
              <a:t>5x</a:t>
            </a:r>
          </a:p>
        </p:txBody>
      </p:sp>
      <p:sp>
        <p:nvSpPr>
          <p:cNvPr id="32" name="Title 18">
            <a:extLst>
              <a:ext uri="{FF2B5EF4-FFF2-40B4-BE49-F238E27FC236}">
                <a16:creationId xmlns:a16="http://schemas.microsoft.com/office/drawing/2014/main" id="{8064197F-EA90-0191-00DE-2FFF6C92DEDE}"/>
              </a:ext>
            </a:extLst>
          </p:cNvPr>
          <p:cNvSpPr txBox="1">
            <a:spLocks/>
          </p:cNvSpPr>
          <p:nvPr/>
        </p:nvSpPr>
        <p:spPr>
          <a:xfrm>
            <a:off x="9227509" y="4219878"/>
            <a:ext cx="2828665" cy="21544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400">
                <a:solidFill>
                  <a:schemeClr val="bg1"/>
                </a:solidFill>
                <a:latin typeface="Segoe Sans Display"/>
                <a:cs typeface="Segoe Sans Display"/>
              </a:rPr>
              <a:t>more</a:t>
            </a:r>
            <a:r>
              <a:rPr lang="en-US" sz="1400" u="none" strike="noStrike">
                <a:solidFill>
                  <a:schemeClr val="bg1"/>
                </a:solidFill>
                <a:effectLst/>
                <a:latin typeface="Segoe Sans Display"/>
                <a:cs typeface="Segoe Sans Display"/>
              </a:rPr>
              <a:t> mailbox size</a:t>
            </a:r>
          </a:p>
        </p:txBody>
      </p:sp>
      <p:sp>
        <p:nvSpPr>
          <p:cNvPr id="20" name="Title 18">
            <a:extLst>
              <a:ext uri="{FF2B5EF4-FFF2-40B4-BE49-F238E27FC236}">
                <a16:creationId xmlns:a16="http://schemas.microsoft.com/office/drawing/2014/main" id="{65EE892B-459A-F832-2D3C-A11E2A76CB81}"/>
              </a:ext>
            </a:extLst>
          </p:cNvPr>
          <p:cNvSpPr txBox="1">
            <a:spLocks/>
          </p:cNvSpPr>
          <p:nvPr/>
        </p:nvSpPr>
        <p:spPr>
          <a:xfrm>
            <a:off x="7557153" y="5287071"/>
            <a:ext cx="1406608" cy="64633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400" u="none" strike="noStrike">
                <a:solidFill>
                  <a:schemeClr val="bg1"/>
                </a:solidFill>
                <a:effectLst/>
                <a:latin typeface="Segoe Sans Display" pitchFamily="2" charset="0"/>
                <a:cs typeface="Segoe Sans Display" pitchFamily="2" charset="0"/>
              </a:rPr>
              <a:t>Improved collaboration among more than </a:t>
            </a:r>
          </a:p>
        </p:txBody>
      </p:sp>
      <p:sp>
        <p:nvSpPr>
          <p:cNvPr id="22" name="Title 18">
            <a:extLst>
              <a:ext uri="{FF2B5EF4-FFF2-40B4-BE49-F238E27FC236}">
                <a16:creationId xmlns:a16="http://schemas.microsoft.com/office/drawing/2014/main" id="{93202BFC-6347-30C2-04FC-BD998F5C1657}"/>
              </a:ext>
            </a:extLst>
          </p:cNvPr>
          <p:cNvSpPr txBox="1">
            <a:spLocks/>
          </p:cNvSpPr>
          <p:nvPr/>
        </p:nvSpPr>
        <p:spPr>
          <a:xfrm>
            <a:off x="9246712" y="5509183"/>
            <a:ext cx="1055414" cy="34221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ts val="2400"/>
              </a:lnSpc>
            </a:pPr>
            <a:r>
              <a:rPr lang="en-US" sz="3600" u="none" strike="noStrike">
                <a:solidFill>
                  <a:schemeClr val="bg1"/>
                </a:solidFill>
                <a:effectLst/>
                <a:latin typeface="Segoe Sans Display" pitchFamily="2" charset="0"/>
                <a:cs typeface="Segoe Sans Display" pitchFamily="2" charset="0"/>
              </a:rPr>
              <a:t>1,000</a:t>
            </a:r>
          </a:p>
        </p:txBody>
      </p:sp>
      <p:sp>
        <p:nvSpPr>
          <p:cNvPr id="23" name="Title 18">
            <a:extLst>
              <a:ext uri="{FF2B5EF4-FFF2-40B4-BE49-F238E27FC236}">
                <a16:creationId xmlns:a16="http://schemas.microsoft.com/office/drawing/2014/main" id="{A9F1F872-1593-CF67-362F-80FF87193CD0}"/>
              </a:ext>
            </a:extLst>
          </p:cNvPr>
          <p:cNvSpPr txBox="1">
            <a:spLocks/>
          </p:cNvSpPr>
          <p:nvPr/>
        </p:nvSpPr>
        <p:spPr>
          <a:xfrm>
            <a:off x="10502441" y="5502514"/>
            <a:ext cx="1406608" cy="21544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400" u="none" strike="noStrike">
                <a:solidFill>
                  <a:schemeClr val="bg1"/>
                </a:solidFill>
                <a:effectLst/>
                <a:latin typeface="Segoe Sans Display" pitchFamily="2" charset="0"/>
                <a:cs typeface="Segoe Sans Display" pitchFamily="2" charset="0"/>
              </a:rPr>
              <a:t>employees</a:t>
            </a:r>
          </a:p>
        </p:txBody>
      </p:sp>
      <p:cxnSp>
        <p:nvCxnSpPr>
          <p:cNvPr id="29" name="Straight Connector 28">
            <a:extLst>
              <a:ext uri="{FF2B5EF4-FFF2-40B4-BE49-F238E27FC236}">
                <a16:creationId xmlns:a16="http://schemas.microsoft.com/office/drawing/2014/main" id="{A6CF4173-11CE-8B3C-79BF-8CECEF1EC8C8}"/>
              </a:ext>
              <a:ext uri="{C183D7F6-B498-43B3-948B-1728B52AA6E4}">
                <adec:decorative xmlns:adec="http://schemas.microsoft.com/office/drawing/2017/decorative" val="1"/>
              </a:ext>
            </a:extLst>
          </p:cNvPr>
          <p:cNvCxnSpPr>
            <a:cxnSpLocks/>
          </p:cNvCxnSpPr>
          <p:nvPr/>
        </p:nvCxnSpPr>
        <p:spPr>
          <a:xfrm>
            <a:off x="7423068" y="3646455"/>
            <a:ext cx="4466103"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D616F62B-B28C-9C96-AA26-919345D64227}"/>
              </a:ext>
              <a:ext uri="{C183D7F6-B498-43B3-948B-1728B52AA6E4}">
                <adec:decorative xmlns:adec="http://schemas.microsoft.com/office/drawing/2017/decorative" val="1"/>
              </a:ext>
            </a:extLst>
          </p:cNvPr>
          <p:cNvCxnSpPr>
            <a:cxnSpLocks/>
          </p:cNvCxnSpPr>
          <p:nvPr/>
        </p:nvCxnSpPr>
        <p:spPr>
          <a:xfrm>
            <a:off x="7442946" y="4891422"/>
            <a:ext cx="4466103"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21" name="Arc 20">
            <a:extLst>
              <a:ext uri="{FF2B5EF4-FFF2-40B4-BE49-F238E27FC236}">
                <a16:creationId xmlns:a16="http://schemas.microsoft.com/office/drawing/2014/main" id="{2431CFA4-5B9A-C65A-8F2B-637097018832}"/>
              </a:ext>
              <a:ext uri="{C183D7F6-B498-43B3-948B-1728B52AA6E4}">
                <adec:decorative xmlns:adec="http://schemas.microsoft.com/office/drawing/2017/decorative" val="1"/>
              </a:ext>
            </a:extLst>
          </p:cNvPr>
          <p:cNvSpPr/>
          <p:nvPr/>
        </p:nvSpPr>
        <p:spPr bwMode="auto">
          <a:xfrm>
            <a:off x="7557152" y="2072486"/>
            <a:ext cx="1256067" cy="1256067"/>
          </a:xfrm>
          <a:prstGeom prst="arc">
            <a:avLst>
              <a:gd name="adj1" fmla="val 16142164"/>
              <a:gd name="adj2" fmla="val 16132548"/>
            </a:avLst>
          </a:prstGeom>
          <a:noFill/>
          <a:ln w="76200" cap="flat" cmpd="sng" algn="ctr">
            <a:gradFill>
              <a:gsLst>
                <a:gs pos="0">
                  <a:srgbClr val="7D5BB9">
                    <a:alpha val="17000"/>
                  </a:srgbClr>
                </a:gs>
                <a:gs pos="100000">
                  <a:srgbClr val="7D5BB9"/>
                </a:gs>
              </a:gsLst>
              <a:lin ang="5400000" scaled="1"/>
            </a:gradFill>
            <a:prstDash val="solid"/>
            <a:round/>
            <a:tailEnd type="none" w="sm" len="sm"/>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Segoe Sans Display" pitchFamily="2" charset="0"/>
              <a:ea typeface="+mn-ea"/>
              <a:cs typeface="+mn-cs"/>
            </a:endParaRPr>
          </a:p>
        </p:txBody>
      </p:sp>
      <p:cxnSp>
        <p:nvCxnSpPr>
          <p:cNvPr id="3" name="Straight Connector 2">
            <a:extLst>
              <a:ext uri="{FF2B5EF4-FFF2-40B4-BE49-F238E27FC236}">
                <a16:creationId xmlns:a16="http://schemas.microsoft.com/office/drawing/2014/main" id="{87DA2283-A172-F217-07BC-4D93D3192784}"/>
              </a:ext>
              <a:ext uri="{C183D7F6-B498-43B3-948B-1728B52AA6E4}">
                <adec:decorative xmlns:adec="http://schemas.microsoft.com/office/drawing/2017/decorative" val="1"/>
              </a:ext>
            </a:extLst>
          </p:cNvPr>
          <p:cNvCxnSpPr>
            <a:cxnSpLocks/>
          </p:cNvCxnSpPr>
          <p:nvPr/>
        </p:nvCxnSpPr>
        <p:spPr>
          <a:xfrm>
            <a:off x="6826469" y="945931"/>
            <a:ext cx="0" cy="4740621"/>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pic>
        <p:nvPicPr>
          <p:cNvPr id="26" name="Picture 25">
            <a:hlinkClick r:id="rId4"/>
            <a:extLst>
              <a:ext uri="{FF2B5EF4-FFF2-40B4-BE49-F238E27FC236}">
                <a16:creationId xmlns:a16="http://schemas.microsoft.com/office/drawing/2014/main" id="{C8CADD4B-374E-0BD3-CB80-F27C0A96037A}"/>
              </a:ext>
              <a:ext uri="{C183D7F6-B498-43B3-948B-1728B52AA6E4}">
                <adec:decorative xmlns:adec="http://schemas.microsoft.com/office/drawing/2017/decorative" val="1"/>
              </a:ext>
            </a:extLst>
          </p:cNvPr>
          <p:cNvPicPr>
            <a:picLocks noChangeAspect="1"/>
          </p:cNvPicPr>
          <p:nvPr/>
        </p:nvPicPr>
        <p:blipFill>
          <a:blip r:embed="rId5">
            <a:duotone>
              <a:schemeClr val="accent5">
                <a:shade val="45000"/>
                <a:satMod val="135000"/>
              </a:schemeClr>
              <a:prstClr val="white"/>
            </a:duotone>
            <a:extLst>
              <a:ext uri="{BEBA8EAE-BF5A-486C-A8C5-ECC9F3942E4B}">
                <a14:imgProps xmlns:a14="http://schemas.microsoft.com/office/drawing/2010/main">
                  <a14:imgLayer r:embed="rId6">
                    <a14:imgEffect>
                      <a14:colorTemperature colorTemp="11500"/>
                    </a14:imgEffect>
                    <a14:imgEffect>
                      <a14:saturation sat="400000"/>
                    </a14:imgEffect>
                    <a14:imgEffect>
                      <a14:brightnessContrast bright="-60000" contrast="-20000"/>
                    </a14:imgEffect>
                  </a14:imgLayer>
                </a14:imgProps>
              </a:ext>
              <a:ext uri="{28A0092B-C50C-407E-A947-70E740481C1C}">
                <a14:useLocalDpi xmlns:a14="http://schemas.microsoft.com/office/drawing/2010/main" val="0"/>
              </a:ext>
            </a:extLst>
          </a:blip>
          <a:stretch>
            <a:fillRect/>
          </a:stretch>
        </p:blipFill>
        <p:spPr>
          <a:xfrm>
            <a:off x="10091714" y="6179129"/>
            <a:ext cx="1606922" cy="373014"/>
          </a:xfrm>
          <a:prstGeom prst="rect">
            <a:avLst/>
          </a:prstGeom>
          <a:noFill/>
        </p:spPr>
      </p:pic>
      <p:sp>
        <p:nvSpPr>
          <p:cNvPr id="27" name="TextBox 26">
            <a:extLst>
              <a:ext uri="{FF2B5EF4-FFF2-40B4-BE49-F238E27FC236}">
                <a16:creationId xmlns:a16="http://schemas.microsoft.com/office/drawing/2014/main" id="{40B050E4-06AD-220D-A11A-9E592790E7E1}"/>
              </a:ext>
            </a:extLst>
          </p:cNvPr>
          <p:cNvSpPr txBox="1"/>
          <p:nvPr/>
        </p:nvSpPr>
        <p:spPr>
          <a:xfrm>
            <a:off x="10322491" y="6239421"/>
            <a:ext cx="967501" cy="246221"/>
          </a:xfrm>
          <a:prstGeom prst="rect">
            <a:avLst/>
          </a:prstGeom>
          <a:noFill/>
        </p:spPr>
        <p:txBody>
          <a:bodyPr wrap="square" lIns="0" tIns="0" rIns="0" bIns="0" rtlCol="0">
            <a:spAutoFit/>
          </a:bodyPr>
          <a:lstStyle/>
          <a:p>
            <a:r>
              <a:rPr lang="en-US" sz="1600">
                <a:solidFill>
                  <a:schemeClr val="bg1"/>
                </a:solidFill>
                <a:latin typeface="Segoe Sans Display Light" pitchFamily="2" charset="0"/>
                <a:cs typeface="Segoe Sans Display Light" pitchFamily="2" charset="0"/>
              </a:rPr>
              <a:t>Learn more</a:t>
            </a:r>
            <a:endParaRPr lang="en-US" sz="1100" baseline="30000">
              <a:solidFill>
                <a:schemeClr val="bg1"/>
              </a:solidFill>
              <a:latin typeface="Segoe Sans Display Light" pitchFamily="2" charset="0"/>
              <a:cs typeface="Segoe Sans Display Light" pitchFamily="2" charset="0"/>
            </a:endParaRPr>
          </a:p>
        </p:txBody>
      </p:sp>
      <p:sp>
        <p:nvSpPr>
          <p:cNvPr id="28" name="arrow">
            <a:hlinkClick r:id="rId4"/>
            <a:extLst>
              <a:ext uri="{FF2B5EF4-FFF2-40B4-BE49-F238E27FC236}">
                <a16:creationId xmlns:a16="http://schemas.microsoft.com/office/drawing/2014/main" id="{29C9E59C-AC01-9956-8A3C-92A8A410E912}"/>
              </a:ext>
              <a:ext uri="{C183D7F6-B498-43B3-948B-1728B52AA6E4}">
                <adec:decorative xmlns:adec="http://schemas.microsoft.com/office/drawing/2017/decorative" val="1"/>
              </a:ext>
            </a:extLst>
          </p:cNvPr>
          <p:cNvSpPr>
            <a:spLocks noChangeAspect="1" noEditPoints="1"/>
          </p:cNvSpPr>
          <p:nvPr/>
        </p:nvSpPr>
        <p:spPr bwMode="auto">
          <a:xfrm>
            <a:off x="11376681" y="6304172"/>
            <a:ext cx="156265" cy="144195"/>
          </a:xfrm>
          <a:custGeom>
            <a:avLst/>
            <a:gdLst>
              <a:gd name="T0" fmla="*/ 133 w 246"/>
              <a:gd name="T1" fmla="*/ 0 h 227"/>
              <a:gd name="T2" fmla="*/ 246 w 246"/>
              <a:gd name="T3" fmla="*/ 113 h 227"/>
              <a:gd name="T4" fmla="*/ 133 w 246"/>
              <a:gd name="T5" fmla="*/ 227 h 227"/>
              <a:gd name="T6" fmla="*/ 246 w 246"/>
              <a:gd name="T7" fmla="*/ 113 h 227"/>
              <a:gd name="T8" fmla="*/ 0 w 246"/>
              <a:gd name="T9" fmla="*/ 113 h 227"/>
            </a:gdLst>
            <a:ahLst/>
            <a:cxnLst>
              <a:cxn ang="0">
                <a:pos x="T0" y="T1"/>
              </a:cxn>
              <a:cxn ang="0">
                <a:pos x="T2" y="T3"/>
              </a:cxn>
              <a:cxn ang="0">
                <a:pos x="T4" y="T5"/>
              </a:cxn>
              <a:cxn ang="0">
                <a:pos x="T6" y="T7"/>
              </a:cxn>
              <a:cxn ang="0">
                <a:pos x="T8" y="T9"/>
              </a:cxn>
            </a:cxnLst>
            <a:rect l="0" t="0" r="r" b="b"/>
            <a:pathLst>
              <a:path w="246" h="227">
                <a:moveTo>
                  <a:pt x="133" y="0"/>
                </a:moveTo>
                <a:lnTo>
                  <a:pt x="246" y="113"/>
                </a:lnTo>
                <a:lnTo>
                  <a:pt x="133" y="227"/>
                </a:lnTo>
                <a:moveTo>
                  <a:pt x="246" y="113"/>
                </a:moveTo>
                <a:lnTo>
                  <a:pt x="0" y="113"/>
                </a:lnTo>
              </a:path>
            </a:pathLst>
          </a:custGeom>
          <a:noFill/>
          <a:ln w="9525" cap="sq">
            <a:solidFill>
              <a:schemeClr val="bg1"/>
            </a:solidFill>
            <a:prstDash val="solid"/>
            <a:miter lim="800000"/>
            <a:headEnd/>
            <a:tailEnd/>
          </a:ln>
        </p:spPr>
        <p:txBody>
          <a:bodyPr vert="horz" wrap="square" lIns="89642" tIns="44821" rIns="89642" bIns="44821" numCol="1" anchor="t" anchorCtr="0" compatLnSpc="1">
            <a:prstTxWarp prst="textNoShape">
              <a:avLst/>
            </a:prstTxWarp>
          </a:bodyPr>
          <a:lstStyle/>
          <a:p>
            <a:pPr defTabSz="914314"/>
            <a:endParaRPr lang="en-US" sz="882">
              <a:gradFill>
                <a:gsLst>
                  <a:gs pos="0">
                    <a:srgbClr val="505050"/>
                  </a:gs>
                  <a:gs pos="100000">
                    <a:srgbClr val="505050"/>
                  </a:gs>
                </a:gsLst>
                <a:lin ang="5400000" scaled="1"/>
              </a:gradFill>
              <a:latin typeface="Segoe UI"/>
            </a:endParaRPr>
          </a:p>
        </p:txBody>
      </p:sp>
      <p:sp>
        <p:nvSpPr>
          <p:cNvPr id="7" name="TextBox 6">
            <a:extLst>
              <a:ext uri="{FF2B5EF4-FFF2-40B4-BE49-F238E27FC236}">
                <a16:creationId xmlns:a16="http://schemas.microsoft.com/office/drawing/2014/main" id="{7C72605D-FD34-C326-1DC1-37BFC5244467}"/>
              </a:ext>
              <a:ext uri="{C183D7F6-B498-43B3-948B-1728B52AA6E4}">
                <adec:decorative xmlns:adec="http://schemas.microsoft.com/office/drawing/2017/decorative" val="1"/>
              </a:ext>
            </a:extLst>
          </p:cNvPr>
          <p:cNvSpPr txBox="1"/>
          <p:nvPr/>
        </p:nvSpPr>
        <p:spPr>
          <a:xfrm>
            <a:off x="8676861" y="257877"/>
            <a:ext cx="3213485" cy="338554"/>
          </a:xfrm>
          <a:prstGeom prst="rect">
            <a:avLst/>
          </a:prstGeom>
          <a:noFill/>
        </p:spPr>
        <p:txBody>
          <a:bodyPr wrap="square" lIns="0" tIns="0" rIns="0" bIns="0" rtlCol="0">
            <a:spAutoFit/>
          </a:bodyPr>
          <a:lstStyle/>
          <a:p>
            <a:r>
              <a:rPr lang="en-US" sz="800">
                <a:solidFill>
                  <a:srgbClr val="F6F3F7"/>
                </a:solidFill>
                <a:latin typeface="Segoe Sans Display" pitchFamily="2" charset="0"/>
                <a:cs typeface="Segoe Sans Display" pitchFamily="2" charset="0"/>
              </a:rPr>
              <a:t>Explore how Microsoft Security can safeguard your digital estate           1</a:t>
            </a:r>
          </a:p>
          <a:p>
            <a:endParaRPr lang="en-US" sz="1400">
              <a:solidFill>
                <a:schemeClr val="bg1"/>
              </a:solidFill>
              <a:highlight>
                <a:srgbClr val="FFFF00"/>
              </a:highlight>
              <a:latin typeface="Segoe Sans Display" pitchFamily="2" charset="0"/>
              <a:cs typeface="Segoe Sans Display" pitchFamily="2" charset="0"/>
            </a:endParaRPr>
          </a:p>
        </p:txBody>
      </p:sp>
    </p:spTree>
    <p:extLst>
      <p:ext uri="{BB962C8B-B14F-4D97-AF65-F5344CB8AC3E}">
        <p14:creationId xmlns:p14="http://schemas.microsoft.com/office/powerpoint/2010/main" val="4272745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C6A78A-3E4F-55D9-BAF1-FD9F123DA910}"/>
            </a:ext>
          </a:extLst>
        </p:cNvPr>
        <p:cNvGrpSpPr/>
        <p:nvPr/>
      </p:nvGrpSpPr>
      <p:grpSpPr>
        <a:xfrm>
          <a:off x="0" y="0"/>
          <a:ext cx="0" cy="0"/>
          <a:chOff x="0" y="0"/>
          <a:chExt cx="0" cy="0"/>
        </a:xfrm>
      </p:grpSpPr>
      <p:pic>
        <p:nvPicPr>
          <p:cNvPr id="5" name="Picture 4" descr="A close-up shot of a laptop keyboard. The keyboard is glowing in a vibrant​ orange and pink hue and slightly blurred. The style is evocative of a security scan. ">
            <a:extLst>
              <a:ext uri="{FF2B5EF4-FFF2-40B4-BE49-F238E27FC236}">
                <a16:creationId xmlns:a16="http://schemas.microsoft.com/office/drawing/2014/main" id="{572BE47C-E9C1-E9B1-C8D2-2DAFFBC43ABA}"/>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84891"/>
            <a:ext cx="12203768" cy="6654417"/>
          </a:xfrm>
          <a:prstGeom prst="rect">
            <a:avLst/>
          </a:prstGeom>
        </p:spPr>
      </p:pic>
      <p:sp>
        <p:nvSpPr>
          <p:cNvPr id="4" name="Rectangle 3">
            <a:extLst>
              <a:ext uri="{FF2B5EF4-FFF2-40B4-BE49-F238E27FC236}">
                <a16:creationId xmlns:a16="http://schemas.microsoft.com/office/drawing/2014/main" id="{DC9C80D2-C075-03B7-2710-3D36004686F2}"/>
              </a:ext>
              <a:ext uri="{C183D7F6-B498-43B3-948B-1728B52AA6E4}">
                <adec:decorative xmlns:adec="http://schemas.microsoft.com/office/drawing/2017/decorative" val="1"/>
              </a:ext>
            </a:extLst>
          </p:cNvPr>
          <p:cNvSpPr/>
          <p:nvPr/>
        </p:nvSpPr>
        <p:spPr>
          <a:xfrm>
            <a:off x="-11768" y="6063659"/>
            <a:ext cx="12203768" cy="871009"/>
          </a:xfrm>
          <a:prstGeom prst="rect">
            <a:avLst/>
          </a:prstGeom>
          <a:solidFill>
            <a:srgbClr val="0A1F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3" name="Text Placeholder 9">
            <a:extLst>
              <a:ext uri="{FF2B5EF4-FFF2-40B4-BE49-F238E27FC236}">
                <a16:creationId xmlns:a16="http://schemas.microsoft.com/office/drawing/2014/main" id="{13E5AC88-5538-8F28-D4A0-7FDDC526BCB0}"/>
              </a:ext>
            </a:extLst>
          </p:cNvPr>
          <p:cNvSpPr txBox="1">
            <a:spLocks noGrp="1"/>
          </p:cNvSpPr>
          <p:nvPr>
            <p:ph type="title" idx="4294967295"/>
          </p:nvPr>
        </p:nvSpPr>
        <p:spPr>
          <a:xfrm>
            <a:off x="587829" y="5192650"/>
            <a:ext cx="10554966" cy="871009"/>
          </a:xfrm>
          <a:prstGeom prst="rect">
            <a:avLst/>
          </a:prstGeom>
          <a:noFill/>
          <a:ln>
            <a:noFill/>
            <a:prstDash/>
          </a:ln>
          <a:effectLst/>
        </p:spPr>
        <p:txBody>
          <a:bodyPr rot="0" spcFirstLastPara="0" vertOverflow="overflow" horzOverflow="overflow" vert="horz" wrap="none" lIns="0" tIns="0" rIns="0" bIns="0" numCol="1" spcCol="0" rtlCol="0" fromWordArt="0" anchor="t" anchorCtr="0" forceAA="0" compatLnSpc="1">
            <a:prstTxWarp prst="textNoShape">
              <a:avLst/>
            </a:prstTxWarp>
            <a:noAutofit/>
          </a:bodyPr>
          <a:lstStyle>
            <a:lvl1pPr marL="0" indent="0" algn="l" defTabSz="914400" rtl="0" eaLnBrk="1" latinLnBrk="0" hangingPunct="1">
              <a:lnSpc>
                <a:spcPct val="110000"/>
              </a:lnSpc>
              <a:spcBef>
                <a:spcPts val="0"/>
              </a:spcBef>
              <a:spcAft>
                <a:spcPts val="1100"/>
              </a:spcAft>
              <a:buFont typeface="Arial" panose="020B0604020202020204" pitchFamily="34" charset="0"/>
              <a:buNone/>
              <a:defRPr sz="1100" kern="1200">
                <a:solidFill>
                  <a:schemeClr val="accent1"/>
                </a:solidFill>
                <a:latin typeface="Segoe UI Variable Display" pitchFamily="2" charset="0"/>
                <a:ea typeface="+mn-ea"/>
                <a:cs typeface="+mn-cs"/>
              </a:defRPr>
            </a:lvl1pPr>
            <a:lvl2pPr marL="0" indent="0" algn="l" defTabSz="914400" rtl="0" eaLnBrk="1" latinLnBrk="0" hangingPunct="1">
              <a:lnSpc>
                <a:spcPct val="110000"/>
              </a:lnSpc>
              <a:spcBef>
                <a:spcPts val="0"/>
              </a:spcBef>
              <a:spcAft>
                <a:spcPts val="1100"/>
              </a:spcAft>
              <a:buFont typeface="Arial" panose="020B0604020202020204" pitchFamily="34" charset="0"/>
              <a:buNone/>
              <a:defRPr sz="1000" kern="1200">
                <a:solidFill>
                  <a:schemeClr val="accent1"/>
                </a:solidFill>
                <a:latin typeface="Segoe UI Variable Display" pitchFamily="2" charset="0"/>
                <a:ea typeface="+mn-ea"/>
                <a:cs typeface="+mn-cs"/>
              </a:defRPr>
            </a:lvl2pPr>
            <a:lvl3pPr marL="177800" indent="-90488" algn="l" defTabSz="914400" rtl="0" eaLnBrk="1" latinLnBrk="0" hangingPunct="1">
              <a:lnSpc>
                <a:spcPct val="110000"/>
              </a:lnSpc>
              <a:spcBef>
                <a:spcPts val="0"/>
              </a:spcBef>
              <a:spcAft>
                <a:spcPts val="1100"/>
              </a:spcAft>
              <a:buFont typeface="Arial" panose="020B0604020202020204" pitchFamily="34" charset="0"/>
              <a:buChar char="•"/>
              <a:defRPr sz="1000" kern="1200">
                <a:solidFill>
                  <a:schemeClr val="accent1"/>
                </a:solidFill>
                <a:latin typeface="Segoe UI Variable Display" pitchFamily="2" charset="0"/>
                <a:ea typeface="+mn-ea"/>
                <a:cs typeface="+mn-cs"/>
              </a:defRPr>
            </a:lvl3pPr>
            <a:lvl4pPr marL="268288" indent="-90488" algn="l" defTabSz="914400" rtl="0" eaLnBrk="1" latinLnBrk="0" hangingPunct="1">
              <a:lnSpc>
                <a:spcPct val="110000"/>
              </a:lnSpc>
              <a:spcBef>
                <a:spcPts val="0"/>
              </a:spcBef>
              <a:spcAft>
                <a:spcPts val="1100"/>
              </a:spcAft>
              <a:buFont typeface="Arial" panose="020B0604020202020204" pitchFamily="34" charset="0"/>
              <a:buChar char="•"/>
              <a:defRPr sz="1000" kern="1200">
                <a:solidFill>
                  <a:schemeClr val="accent1"/>
                </a:solidFill>
                <a:latin typeface="Segoe UI Variable Display" pitchFamily="2" charset="0"/>
                <a:ea typeface="+mn-ea"/>
                <a:cs typeface="+mn-cs"/>
              </a:defRPr>
            </a:lvl4pPr>
            <a:lvl5pPr marL="358775" indent="-90488" algn="l" defTabSz="914400" rtl="0" eaLnBrk="1" latinLnBrk="0" hangingPunct="1">
              <a:lnSpc>
                <a:spcPct val="110000"/>
              </a:lnSpc>
              <a:spcBef>
                <a:spcPts val="0"/>
              </a:spcBef>
              <a:spcAft>
                <a:spcPts val="1100"/>
              </a:spcAft>
              <a:buFont typeface="Arial" panose="020B0604020202020204" pitchFamily="34" charset="0"/>
              <a:buChar char="•"/>
              <a:defRPr sz="1000" kern="1200">
                <a:solidFill>
                  <a:schemeClr val="accent1"/>
                </a:solidFill>
                <a:latin typeface="Segoe UI Variable Display"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73000"/>
              </a:lnSpc>
              <a:spcBef>
                <a:spcPts val="0"/>
              </a:spcBef>
              <a:spcAft>
                <a:spcPts val="1100"/>
              </a:spcAft>
              <a:buClrTx/>
              <a:buSzTx/>
              <a:buFont typeface="Arial" panose="020B0604020202020204" pitchFamily="34" charset="0"/>
              <a:buNone/>
              <a:tabLst/>
              <a:defRPr/>
            </a:pPr>
            <a:r>
              <a:rPr kumimoji="0" lang="en-GB" sz="6000" b="0" i="0" u="none" strike="noStrike" kern="8500" cap="none" spc="0" normalizeH="0" baseline="0" noProof="0">
                <a:ln>
                  <a:noFill/>
                </a:ln>
                <a:solidFill>
                  <a:schemeClr val="tx2"/>
                </a:solidFill>
                <a:effectLst/>
                <a:uLnTx/>
                <a:uFillTx/>
                <a:latin typeface="Segoe Sans Display Light" pitchFamily="2" charset="0"/>
                <a:ea typeface="+mn-ea"/>
                <a:cs typeface="Segoe Sans Display Light" pitchFamily="2" charset="0"/>
              </a:rPr>
              <a:t>Zero Trust framework</a:t>
            </a:r>
          </a:p>
        </p:txBody>
      </p:sp>
    </p:spTree>
    <p:extLst>
      <p:ext uri="{BB962C8B-B14F-4D97-AF65-F5344CB8AC3E}">
        <p14:creationId xmlns:p14="http://schemas.microsoft.com/office/powerpoint/2010/main" val="3111170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673DD-3090-DFD3-64A0-E17754F13A06}"/>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F0EBBDDC-5A96-7CA5-174F-1710E1F3978C}"/>
              </a:ext>
              <a:ext uri="{C183D7F6-B498-43B3-948B-1728B52AA6E4}">
                <adec:decorative xmlns:adec="http://schemas.microsoft.com/office/drawing/2017/decorative" val="1"/>
              </a:ext>
            </a:extLst>
          </p:cNvPr>
          <p:cNvGrpSpPr/>
          <p:nvPr/>
        </p:nvGrpSpPr>
        <p:grpSpPr>
          <a:xfrm>
            <a:off x="7895077" y="2464060"/>
            <a:ext cx="902082" cy="902081"/>
            <a:chOff x="8568667" y="4009351"/>
            <a:chExt cx="1293192" cy="1293191"/>
          </a:xfrm>
        </p:grpSpPr>
        <p:sp>
          <p:nvSpPr>
            <p:cNvPr id="6" name="Oval 5" descr="faded line ">
              <a:extLst>
                <a:ext uri="{FF2B5EF4-FFF2-40B4-BE49-F238E27FC236}">
                  <a16:creationId xmlns:a16="http://schemas.microsoft.com/office/drawing/2014/main" id="{8E7DBAA4-9921-09C0-0CB2-FBA576864B82}"/>
                </a:ext>
              </a:extLst>
            </p:cNvPr>
            <p:cNvSpPr/>
            <p:nvPr/>
          </p:nvSpPr>
          <p:spPr>
            <a:xfrm>
              <a:off x="8568667" y="4009351"/>
              <a:ext cx="1293192" cy="1293191"/>
            </a:xfrm>
            <a:prstGeom prst="ellipse">
              <a:avLst/>
            </a:prstGeom>
            <a:solidFill>
              <a:schemeClr val="bg1"/>
            </a:solidFill>
            <a:ln w="6350" cap="flat" cmpd="sng" algn="ctr">
              <a:solidFill>
                <a:srgbClr val="091F2C"/>
              </a:solidFill>
              <a:prstDash val="solid"/>
              <a:miter lim="800000"/>
            </a:ln>
            <a:effectLst>
              <a:glow rad="149969">
                <a:srgbClr val="7D5BB9">
                  <a:alpha val="33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Sans Display" pitchFamily="2" charset="0"/>
                <a:ea typeface="+mn-ea"/>
                <a:cs typeface="+mn-cs"/>
              </a:endParaRPr>
            </a:p>
          </p:txBody>
        </p:sp>
        <p:sp>
          <p:nvSpPr>
            <p:cNvPr id="8" name="Arc 7" descr="Percentage arc">
              <a:extLst>
                <a:ext uri="{FF2B5EF4-FFF2-40B4-BE49-F238E27FC236}">
                  <a16:creationId xmlns:a16="http://schemas.microsoft.com/office/drawing/2014/main" id="{94E9CB3E-3EC1-8913-27FF-F98BC3806E76}"/>
                </a:ext>
              </a:extLst>
            </p:cNvPr>
            <p:cNvSpPr/>
            <p:nvPr/>
          </p:nvSpPr>
          <p:spPr bwMode="auto">
            <a:xfrm>
              <a:off x="8587228" y="4024030"/>
              <a:ext cx="1256067" cy="1256067"/>
            </a:xfrm>
            <a:prstGeom prst="arc">
              <a:avLst>
                <a:gd name="adj1" fmla="val 16142164"/>
                <a:gd name="adj2" fmla="val 16132548"/>
              </a:avLst>
            </a:prstGeom>
            <a:noFill/>
            <a:ln w="76200" cap="flat" cmpd="sng" algn="ctr">
              <a:gradFill>
                <a:gsLst>
                  <a:gs pos="0">
                    <a:srgbClr val="7D5BB9">
                      <a:alpha val="17000"/>
                    </a:srgbClr>
                  </a:gs>
                  <a:gs pos="100000">
                    <a:srgbClr val="7D5BB9"/>
                  </a:gs>
                </a:gsLst>
                <a:lin ang="5400000" scaled="1"/>
              </a:gradFill>
              <a:prstDash val="solid"/>
              <a:round/>
              <a:tailEnd type="none" w="sm" len="sm"/>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Segoe Sans Display" pitchFamily="2" charset="0"/>
                <a:ea typeface="+mn-ea"/>
                <a:cs typeface="+mn-cs"/>
              </a:endParaRPr>
            </a:p>
          </p:txBody>
        </p:sp>
      </p:grpSp>
      <p:grpSp>
        <p:nvGrpSpPr>
          <p:cNvPr id="11" name="Group 10">
            <a:extLst>
              <a:ext uri="{FF2B5EF4-FFF2-40B4-BE49-F238E27FC236}">
                <a16:creationId xmlns:a16="http://schemas.microsoft.com/office/drawing/2014/main" id="{D9A2E98F-A0FB-93F6-5274-0A46B61C1297}"/>
              </a:ext>
              <a:ext uri="{C183D7F6-B498-43B3-948B-1728B52AA6E4}">
                <adec:decorative xmlns:adec="http://schemas.microsoft.com/office/drawing/2017/decorative" val="1"/>
              </a:ext>
            </a:extLst>
          </p:cNvPr>
          <p:cNvGrpSpPr/>
          <p:nvPr/>
        </p:nvGrpSpPr>
        <p:grpSpPr>
          <a:xfrm>
            <a:off x="9247888" y="2464060"/>
            <a:ext cx="902082" cy="902081"/>
            <a:chOff x="8568667" y="4009351"/>
            <a:chExt cx="1293192" cy="1293191"/>
          </a:xfrm>
        </p:grpSpPr>
        <p:sp>
          <p:nvSpPr>
            <p:cNvPr id="12" name="Oval 11" descr="faded line ">
              <a:extLst>
                <a:ext uri="{FF2B5EF4-FFF2-40B4-BE49-F238E27FC236}">
                  <a16:creationId xmlns:a16="http://schemas.microsoft.com/office/drawing/2014/main" id="{0E177F12-9D8D-85F1-BCB9-A1A2623D4111}"/>
                </a:ext>
              </a:extLst>
            </p:cNvPr>
            <p:cNvSpPr/>
            <p:nvPr/>
          </p:nvSpPr>
          <p:spPr>
            <a:xfrm>
              <a:off x="8568667" y="4009351"/>
              <a:ext cx="1293192" cy="1293191"/>
            </a:xfrm>
            <a:prstGeom prst="ellipse">
              <a:avLst/>
            </a:prstGeom>
            <a:solidFill>
              <a:schemeClr val="bg1"/>
            </a:solidFill>
            <a:ln w="6350" cap="flat" cmpd="sng" algn="ctr">
              <a:solidFill>
                <a:srgbClr val="091F2C"/>
              </a:solidFill>
              <a:prstDash val="solid"/>
              <a:miter lim="800000"/>
            </a:ln>
            <a:effectLst>
              <a:glow rad="149969">
                <a:srgbClr val="7D5BB9">
                  <a:alpha val="33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Sans Display" pitchFamily="2" charset="0"/>
                <a:ea typeface="+mn-ea"/>
                <a:cs typeface="+mn-cs"/>
              </a:endParaRPr>
            </a:p>
          </p:txBody>
        </p:sp>
        <p:sp>
          <p:nvSpPr>
            <p:cNvPr id="13" name="Arc 12" descr="Percentage arc">
              <a:extLst>
                <a:ext uri="{FF2B5EF4-FFF2-40B4-BE49-F238E27FC236}">
                  <a16:creationId xmlns:a16="http://schemas.microsoft.com/office/drawing/2014/main" id="{2F81DE03-7775-3C8E-3911-6DC31500B970}"/>
                </a:ext>
              </a:extLst>
            </p:cNvPr>
            <p:cNvSpPr/>
            <p:nvPr/>
          </p:nvSpPr>
          <p:spPr bwMode="auto">
            <a:xfrm>
              <a:off x="8587228" y="4024030"/>
              <a:ext cx="1256067" cy="1256067"/>
            </a:xfrm>
            <a:prstGeom prst="arc">
              <a:avLst>
                <a:gd name="adj1" fmla="val 16142164"/>
                <a:gd name="adj2" fmla="val 16132548"/>
              </a:avLst>
            </a:prstGeom>
            <a:noFill/>
            <a:ln w="76200" cap="flat" cmpd="sng" algn="ctr">
              <a:gradFill>
                <a:gsLst>
                  <a:gs pos="0">
                    <a:srgbClr val="7D5BB9">
                      <a:alpha val="17000"/>
                    </a:srgbClr>
                  </a:gs>
                  <a:gs pos="100000">
                    <a:srgbClr val="7D5BB9"/>
                  </a:gs>
                </a:gsLst>
                <a:lin ang="5400000" scaled="1"/>
              </a:gradFill>
              <a:prstDash val="solid"/>
              <a:round/>
              <a:tailEnd type="none" w="sm" len="sm"/>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Segoe Sans Display" pitchFamily="2" charset="0"/>
                <a:ea typeface="+mn-ea"/>
                <a:cs typeface="+mn-cs"/>
              </a:endParaRPr>
            </a:p>
          </p:txBody>
        </p:sp>
      </p:grpSp>
      <p:grpSp>
        <p:nvGrpSpPr>
          <p:cNvPr id="14" name="Group 13">
            <a:extLst>
              <a:ext uri="{FF2B5EF4-FFF2-40B4-BE49-F238E27FC236}">
                <a16:creationId xmlns:a16="http://schemas.microsoft.com/office/drawing/2014/main" id="{2B464DF7-F179-7DB0-7BA2-013C0D3A854A}"/>
              </a:ext>
              <a:ext uri="{C183D7F6-B498-43B3-948B-1728B52AA6E4}">
                <adec:decorative xmlns:adec="http://schemas.microsoft.com/office/drawing/2017/decorative" val="1"/>
              </a:ext>
            </a:extLst>
          </p:cNvPr>
          <p:cNvGrpSpPr/>
          <p:nvPr/>
        </p:nvGrpSpPr>
        <p:grpSpPr>
          <a:xfrm>
            <a:off x="10613225" y="2464060"/>
            <a:ext cx="902082" cy="902081"/>
            <a:chOff x="8568667" y="4009351"/>
            <a:chExt cx="1293192" cy="1293191"/>
          </a:xfrm>
        </p:grpSpPr>
        <p:sp>
          <p:nvSpPr>
            <p:cNvPr id="15" name="Oval 14" descr="faded line ">
              <a:extLst>
                <a:ext uri="{FF2B5EF4-FFF2-40B4-BE49-F238E27FC236}">
                  <a16:creationId xmlns:a16="http://schemas.microsoft.com/office/drawing/2014/main" id="{8D324AFD-DCB7-1F08-6759-F8B69396911A}"/>
                </a:ext>
              </a:extLst>
            </p:cNvPr>
            <p:cNvSpPr/>
            <p:nvPr/>
          </p:nvSpPr>
          <p:spPr>
            <a:xfrm>
              <a:off x="8568667" y="4009351"/>
              <a:ext cx="1293192" cy="1293191"/>
            </a:xfrm>
            <a:prstGeom prst="ellipse">
              <a:avLst/>
            </a:prstGeom>
            <a:solidFill>
              <a:schemeClr val="bg1"/>
            </a:solidFill>
            <a:ln w="6350" cap="flat" cmpd="sng" algn="ctr">
              <a:solidFill>
                <a:srgbClr val="091F2C"/>
              </a:solidFill>
              <a:prstDash val="solid"/>
              <a:miter lim="800000"/>
            </a:ln>
            <a:effectLst>
              <a:glow rad="149969">
                <a:srgbClr val="7D5BB9">
                  <a:alpha val="33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Sans Display" pitchFamily="2" charset="0"/>
                <a:ea typeface="+mn-ea"/>
                <a:cs typeface="+mn-cs"/>
              </a:endParaRPr>
            </a:p>
          </p:txBody>
        </p:sp>
        <p:sp>
          <p:nvSpPr>
            <p:cNvPr id="16" name="Arc 15" descr="Percentage arc">
              <a:extLst>
                <a:ext uri="{FF2B5EF4-FFF2-40B4-BE49-F238E27FC236}">
                  <a16:creationId xmlns:a16="http://schemas.microsoft.com/office/drawing/2014/main" id="{0C750275-9A72-6646-0896-FBFEF25608F0}"/>
                </a:ext>
              </a:extLst>
            </p:cNvPr>
            <p:cNvSpPr/>
            <p:nvPr/>
          </p:nvSpPr>
          <p:spPr bwMode="auto">
            <a:xfrm>
              <a:off x="8587228" y="4024030"/>
              <a:ext cx="1256067" cy="1256067"/>
            </a:xfrm>
            <a:prstGeom prst="arc">
              <a:avLst>
                <a:gd name="adj1" fmla="val 16142164"/>
                <a:gd name="adj2" fmla="val 16132548"/>
              </a:avLst>
            </a:prstGeom>
            <a:noFill/>
            <a:ln w="76200" cap="flat" cmpd="sng" algn="ctr">
              <a:gradFill>
                <a:gsLst>
                  <a:gs pos="0">
                    <a:srgbClr val="7D5BB9">
                      <a:alpha val="17000"/>
                    </a:srgbClr>
                  </a:gs>
                  <a:gs pos="100000">
                    <a:srgbClr val="7D5BB9"/>
                  </a:gs>
                </a:gsLst>
                <a:lin ang="5400000" scaled="1"/>
              </a:gradFill>
              <a:prstDash val="solid"/>
              <a:round/>
              <a:tailEnd type="none" w="sm" len="sm"/>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Segoe Sans Display" pitchFamily="2" charset="0"/>
                <a:ea typeface="+mn-ea"/>
                <a:cs typeface="+mn-cs"/>
              </a:endParaRPr>
            </a:p>
          </p:txBody>
        </p:sp>
      </p:grpSp>
      <p:grpSp>
        <p:nvGrpSpPr>
          <p:cNvPr id="17" name="Group 16" descr="a box that contains data inside">
            <a:extLst>
              <a:ext uri="{FF2B5EF4-FFF2-40B4-BE49-F238E27FC236}">
                <a16:creationId xmlns:a16="http://schemas.microsoft.com/office/drawing/2014/main" id="{52815651-9BD1-1D61-DB3D-180919A6D1FE}"/>
              </a:ext>
              <a:ext uri="{C183D7F6-B498-43B3-948B-1728B52AA6E4}">
                <adec:decorative xmlns:adec="http://schemas.microsoft.com/office/drawing/2017/decorative" val="1"/>
              </a:ext>
            </a:extLst>
          </p:cNvPr>
          <p:cNvGrpSpPr/>
          <p:nvPr/>
        </p:nvGrpSpPr>
        <p:grpSpPr>
          <a:xfrm>
            <a:off x="7895077" y="3816871"/>
            <a:ext cx="902082" cy="902081"/>
            <a:chOff x="8568667" y="4009351"/>
            <a:chExt cx="1293192" cy="1293191"/>
          </a:xfrm>
        </p:grpSpPr>
        <p:sp>
          <p:nvSpPr>
            <p:cNvPr id="18" name="Oval 17" descr="faded line ">
              <a:extLst>
                <a:ext uri="{FF2B5EF4-FFF2-40B4-BE49-F238E27FC236}">
                  <a16:creationId xmlns:a16="http://schemas.microsoft.com/office/drawing/2014/main" id="{3BC6A928-0868-EFE6-2222-BBB739F7411B}"/>
                </a:ext>
              </a:extLst>
            </p:cNvPr>
            <p:cNvSpPr/>
            <p:nvPr/>
          </p:nvSpPr>
          <p:spPr>
            <a:xfrm>
              <a:off x="8568667" y="4009351"/>
              <a:ext cx="1293192" cy="1293191"/>
            </a:xfrm>
            <a:prstGeom prst="ellipse">
              <a:avLst/>
            </a:prstGeom>
            <a:solidFill>
              <a:schemeClr val="bg1"/>
            </a:solidFill>
            <a:ln w="6350" cap="flat" cmpd="sng" algn="ctr">
              <a:solidFill>
                <a:srgbClr val="091F2C"/>
              </a:solidFill>
              <a:prstDash val="solid"/>
              <a:miter lim="800000"/>
            </a:ln>
            <a:effectLst>
              <a:glow rad="149969">
                <a:srgbClr val="7D5BB9">
                  <a:alpha val="33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Sans Display" pitchFamily="2" charset="0"/>
                <a:ea typeface="+mn-ea"/>
                <a:cs typeface="+mn-cs"/>
              </a:endParaRPr>
            </a:p>
          </p:txBody>
        </p:sp>
        <p:sp>
          <p:nvSpPr>
            <p:cNvPr id="19" name="Arc 18" descr="Percentage arc">
              <a:extLst>
                <a:ext uri="{FF2B5EF4-FFF2-40B4-BE49-F238E27FC236}">
                  <a16:creationId xmlns:a16="http://schemas.microsoft.com/office/drawing/2014/main" id="{A7B39B47-52B3-DFE5-39A1-127BF25A4EBF}"/>
                </a:ext>
              </a:extLst>
            </p:cNvPr>
            <p:cNvSpPr/>
            <p:nvPr/>
          </p:nvSpPr>
          <p:spPr bwMode="auto">
            <a:xfrm>
              <a:off x="8587228" y="4024030"/>
              <a:ext cx="1256067" cy="1256067"/>
            </a:xfrm>
            <a:prstGeom prst="arc">
              <a:avLst>
                <a:gd name="adj1" fmla="val 16142164"/>
                <a:gd name="adj2" fmla="val 16132548"/>
              </a:avLst>
            </a:prstGeom>
            <a:noFill/>
            <a:ln w="76200" cap="flat" cmpd="sng" algn="ctr">
              <a:gradFill>
                <a:gsLst>
                  <a:gs pos="0">
                    <a:srgbClr val="7D5BB9">
                      <a:alpha val="17000"/>
                    </a:srgbClr>
                  </a:gs>
                  <a:gs pos="100000">
                    <a:srgbClr val="7D5BB9"/>
                  </a:gs>
                </a:gsLst>
                <a:lin ang="5400000" scaled="1"/>
              </a:gradFill>
              <a:prstDash val="solid"/>
              <a:round/>
              <a:tailEnd type="none" w="sm" len="sm"/>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Segoe Sans Display" pitchFamily="2" charset="0"/>
                <a:ea typeface="+mn-ea"/>
                <a:cs typeface="+mn-cs"/>
              </a:endParaRPr>
            </a:p>
          </p:txBody>
        </p:sp>
      </p:grpSp>
      <p:grpSp>
        <p:nvGrpSpPr>
          <p:cNvPr id="20" name="Group 19">
            <a:extLst>
              <a:ext uri="{FF2B5EF4-FFF2-40B4-BE49-F238E27FC236}">
                <a16:creationId xmlns:a16="http://schemas.microsoft.com/office/drawing/2014/main" id="{AD91A38A-9CDD-8963-DBEE-245A6210FAF8}"/>
              </a:ext>
              <a:ext uri="{C183D7F6-B498-43B3-948B-1728B52AA6E4}">
                <adec:decorative xmlns:adec="http://schemas.microsoft.com/office/drawing/2017/decorative" val="1"/>
              </a:ext>
            </a:extLst>
          </p:cNvPr>
          <p:cNvGrpSpPr/>
          <p:nvPr/>
        </p:nvGrpSpPr>
        <p:grpSpPr>
          <a:xfrm>
            <a:off x="9247888" y="3816871"/>
            <a:ext cx="902082" cy="902081"/>
            <a:chOff x="8568667" y="4009351"/>
            <a:chExt cx="1293192" cy="1293191"/>
          </a:xfrm>
        </p:grpSpPr>
        <p:sp>
          <p:nvSpPr>
            <p:cNvPr id="21" name="Oval 20" descr="faded line ">
              <a:extLst>
                <a:ext uri="{FF2B5EF4-FFF2-40B4-BE49-F238E27FC236}">
                  <a16:creationId xmlns:a16="http://schemas.microsoft.com/office/drawing/2014/main" id="{8C305142-92C7-08CF-9169-1516311AECEA}"/>
                </a:ext>
              </a:extLst>
            </p:cNvPr>
            <p:cNvSpPr/>
            <p:nvPr/>
          </p:nvSpPr>
          <p:spPr>
            <a:xfrm>
              <a:off x="8568667" y="4009351"/>
              <a:ext cx="1293192" cy="1293191"/>
            </a:xfrm>
            <a:prstGeom prst="ellipse">
              <a:avLst/>
            </a:prstGeom>
            <a:solidFill>
              <a:schemeClr val="bg1"/>
            </a:solidFill>
            <a:ln w="6350" cap="flat" cmpd="sng" algn="ctr">
              <a:solidFill>
                <a:srgbClr val="091F2C"/>
              </a:solidFill>
              <a:prstDash val="solid"/>
              <a:miter lim="800000"/>
            </a:ln>
            <a:effectLst>
              <a:glow rad="149969">
                <a:srgbClr val="7D5BB9">
                  <a:alpha val="33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Sans Display" pitchFamily="2" charset="0"/>
                <a:ea typeface="+mn-ea"/>
                <a:cs typeface="+mn-cs"/>
              </a:endParaRPr>
            </a:p>
          </p:txBody>
        </p:sp>
        <p:sp>
          <p:nvSpPr>
            <p:cNvPr id="22" name="Arc 21" descr="Percentage arc">
              <a:extLst>
                <a:ext uri="{FF2B5EF4-FFF2-40B4-BE49-F238E27FC236}">
                  <a16:creationId xmlns:a16="http://schemas.microsoft.com/office/drawing/2014/main" id="{939E27DA-6C3A-2DA7-9CD3-5AA11A7F9366}"/>
                </a:ext>
              </a:extLst>
            </p:cNvPr>
            <p:cNvSpPr/>
            <p:nvPr/>
          </p:nvSpPr>
          <p:spPr bwMode="auto">
            <a:xfrm>
              <a:off x="8587228" y="4024030"/>
              <a:ext cx="1256067" cy="1256067"/>
            </a:xfrm>
            <a:prstGeom prst="arc">
              <a:avLst>
                <a:gd name="adj1" fmla="val 16142164"/>
                <a:gd name="adj2" fmla="val 16132548"/>
              </a:avLst>
            </a:prstGeom>
            <a:noFill/>
            <a:ln w="76200" cap="flat" cmpd="sng" algn="ctr">
              <a:gradFill>
                <a:gsLst>
                  <a:gs pos="0">
                    <a:srgbClr val="7D5BB9">
                      <a:alpha val="17000"/>
                    </a:srgbClr>
                  </a:gs>
                  <a:gs pos="100000">
                    <a:srgbClr val="7D5BB9"/>
                  </a:gs>
                </a:gsLst>
                <a:lin ang="5400000" scaled="1"/>
              </a:gradFill>
              <a:prstDash val="solid"/>
              <a:round/>
              <a:tailEnd type="none" w="sm" len="sm"/>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Segoe Sans Display" pitchFamily="2" charset="0"/>
                <a:ea typeface="+mn-ea"/>
                <a:cs typeface="+mn-cs"/>
              </a:endParaRPr>
            </a:p>
          </p:txBody>
        </p:sp>
      </p:grpSp>
      <p:grpSp>
        <p:nvGrpSpPr>
          <p:cNvPr id="23" name="Group 22" descr="Data across">
            <a:extLst>
              <a:ext uri="{FF2B5EF4-FFF2-40B4-BE49-F238E27FC236}">
                <a16:creationId xmlns:a16="http://schemas.microsoft.com/office/drawing/2014/main" id="{94C3B78C-5D77-F520-7D76-55F54D2F8932}"/>
              </a:ext>
              <a:ext uri="{C183D7F6-B498-43B3-948B-1728B52AA6E4}">
                <adec:decorative xmlns:adec="http://schemas.microsoft.com/office/drawing/2017/decorative" val="1"/>
              </a:ext>
            </a:extLst>
          </p:cNvPr>
          <p:cNvGrpSpPr/>
          <p:nvPr/>
        </p:nvGrpSpPr>
        <p:grpSpPr>
          <a:xfrm>
            <a:off x="10613225" y="3816871"/>
            <a:ext cx="902082" cy="902081"/>
            <a:chOff x="8568667" y="4009351"/>
            <a:chExt cx="1293192" cy="1293191"/>
          </a:xfrm>
        </p:grpSpPr>
        <p:sp>
          <p:nvSpPr>
            <p:cNvPr id="24" name="Oval 23" descr="faded line ">
              <a:extLst>
                <a:ext uri="{FF2B5EF4-FFF2-40B4-BE49-F238E27FC236}">
                  <a16:creationId xmlns:a16="http://schemas.microsoft.com/office/drawing/2014/main" id="{AF9A7F91-F64A-F93C-11E6-E66DC56D9F88}"/>
                </a:ext>
              </a:extLst>
            </p:cNvPr>
            <p:cNvSpPr/>
            <p:nvPr/>
          </p:nvSpPr>
          <p:spPr>
            <a:xfrm>
              <a:off x="8568667" y="4009351"/>
              <a:ext cx="1293192" cy="1293191"/>
            </a:xfrm>
            <a:prstGeom prst="ellipse">
              <a:avLst/>
            </a:prstGeom>
            <a:solidFill>
              <a:schemeClr val="bg1"/>
            </a:solidFill>
            <a:ln w="6350" cap="flat" cmpd="sng" algn="ctr">
              <a:solidFill>
                <a:srgbClr val="091F2C"/>
              </a:solidFill>
              <a:prstDash val="solid"/>
              <a:miter lim="800000"/>
            </a:ln>
            <a:effectLst>
              <a:glow rad="149969">
                <a:srgbClr val="7D5BB9">
                  <a:alpha val="33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Sans Display" pitchFamily="2" charset="0"/>
                <a:ea typeface="+mn-ea"/>
                <a:cs typeface="+mn-cs"/>
              </a:endParaRPr>
            </a:p>
          </p:txBody>
        </p:sp>
        <p:sp>
          <p:nvSpPr>
            <p:cNvPr id="25" name="Arc 24" descr="Percentage arc">
              <a:extLst>
                <a:ext uri="{FF2B5EF4-FFF2-40B4-BE49-F238E27FC236}">
                  <a16:creationId xmlns:a16="http://schemas.microsoft.com/office/drawing/2014/main" id="{744E26F3-364A-3BA8-FA98-179AB092A810}"/>
                </a:ext>
              </a:extLst>
            </p:cNvPr>
            <p:cNvSpPr/>
            <p:nvPr/>
          </p:nvSpPr>
          <p:spPr bwMode="auto">
            <a:xfrm>
              <a:off x="8587228" y="4024030"/>
              <a:ext cx="1256067" cy="1256067"/>
            </a:xfrm>
            <a:prstGeom prst="arc">
              <a:avLst>
                <a:gd name="adj1" fmla="val 16142164"/>
                <a:gd name="adj2" fmla="val 16132548"/>
              </a:avLst>
            </a:prstGeom>
            <a:noFill/>
            <a:ln w="76200" cap="flat" cmpd="sng" algn="ctr">
              <a:gradFill>
                <a:gsLst>
                  <a:gs pos="0">
                    <a:srgbClr val="7D5BB9">
                      <a:alpha val="17000"/>
                    </a:srgbClr>
                  </a:gs>
                  <a:gs pos="100000">
                    <a:srgbClr val="7D5BB9"/>
                  </a:gs>
                </a:gsLst>
                <a:lin ang="5400000" scaled="1"/>
              </a:gradFill>
              <a:prstDash val="solid"/>
              <a:round/>
              <a:tailEnd type="none" w="sm" len="sm"/>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Segoe Sans Display" pitchFamily="2" charset="0"/>
                <a:ea typeface="+mn-ea"/>
                <a:cs typeface="+mn-cs"/>
              </a:endParaRPr>
            </a:p>
          </p:txBody>
        </p:sp>
      </p:grpSp>
      <p:sp>
        <p:nvSpPr>
          <p:cNvPr id="66" name="Title 18">
            <a:extLst>
              <a:ext uri="{FF2B5EF4-FFF2-40B4-BE49-F238E27FC236}">
                <a16:creationId xmlns:a16="http://schemas.microsoft.com/office/drawing/2014/main" id="{C0AB4E92-DACF-845A-A32F-A3D9BA1E141F}"/>
              </a:ext>
            </a:extLst>
          </p:cNvPr>
          <p:cNvSpPr txBox="1">
            <a:spLocks noGrp="1"/>
          </p:cNvSpPr>
          <p:nvPr>
            <p:ph type="title" idx="4294967295"/>
          </p:nvPr>
        </p:nvSpPr>
        <p:spPr>
          <a:xfrm>
            <a:off x="609215" y="569953"/>
            <a:ext cx="5192137" cy="4924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0000"/>
                </a:solidFill>
                <a:effectLst/>
                <a:uLnTx/>
                <a:uFillTx/>
                <a:latin typeface="Segoe Sans Display Semilight" pitchFamily="2" charset="0"/>
                <a:ea typeface="+mj-ea"/>
                <a:cs typeface="Segoe Sans Display Semilight" pitchFamily="2" charset="0"/>
              </a:rPr>
              <a:t>Zero Trust framework</a:t>
            </a:r>
          </a:p>
        </p:txBody>
      </p:sp>
      <p:sp>
        <p:nvSpPr>
          <p:cNvPr id="9" name="Title 18">
            <a:extLst>
              <a:ext uri="{FF2B5EF4-FFF2-40B4-BE49-F238E27FC236}">
                <a16:creationId xmlns:a16="http://schemas.microsoft.com/office/drawing/2014/main" id="{F4B65CFE-DD83-91EE-E6BA-17B2BDDBBCEE}"/>
              </a:ext>
            </a:extLst>
          </p:cNvPr>
          <p:cNvSpPr txBox="1">
            <a:spLocks/>
          </p:cNvSpPr>
          <p:nvPr/>
        </p:nvSpPr>
        <p:spPr>
          <a:xfrm>
            <a:off x="609215" y="1043799"/>
            <a:ext cx="6911821"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defRPr/>
            </a:pPr>
            <a:r>
              <a:rPr lang="en-US" sz="1800">
                <a:solidFill>
                  <a:srgbClr val="000000"/>
                </a:solidFill>
                <a:latin typeface="Segoe Sans Display" pitchFamily="2" charset="0"/>
                <a:ea typeface="+mn-ea"/>
                <a:cs typeface="Segoe Sans Display" pitchFamily="2" charset="0"/>
              </a:rPr>
              <a:t>Discover how our products integrate to protect your digital estate </a:t>
            </a:r>
            <a:endParaRPr lang="en-GB" sz="1800">
              <a:solidFill>
                <a:srgbClr val="0A1F2C"/>
              </a:solidFill>
              <a:latin typeface="Segoe Sans Display" pitchFamily="2" charset="0"/>
              <a:ea typeface="+mn-ea"/>
              <a:cs typeface="Segoe Sans Display" pitchFamily="2" charset="0"/>
            </a:endParaRPr>
          </a:p>
        </p:txBody>
      </p:sp>
      <p:sp>
        <p:nvSpPr>
          <p:cNvPr id="69" name="TextBox 68">
            <a:extLst>
              <a:ext uri="{FF2B5EF4-FFF2-40B4-BE49-F238E27FC236}">
                <a16:creationId xmlns:a16="http://schemas.microsoft.com/office/drawing/2014/main" id="{2D5BA153-1046-2EC2-D7BE-DEAB3CF3555E}"/>
              </a:ext>
            </a:extLst>
          </p:cNvPr>
          <p:cNvSpPr txBox="1"/>
          <p:nvPr/>
        </p:nvSpPr>
        <p:spPr>
          <a:xfrm>
            <a:off x="609215" y="1891243"/>
            <a:ext cx="6228163" cy="1477328"/>
          </a:xfrm>
          <a:prstGeom prst="rect">
            <a:avLst/>
          </a:prstGeom>
          <a:noFill/>
        </p:spPr>
        <p:txBody>
          <a:bodyPr wrap="square" lIns="0" tIns="0" rIns="0" bIns="0" rtlCol="0">
            <a:spAutoFit/>
          </a:bodyPr>
          <a:lstStyle/>
          <a:p>
            <a:r>
              <a:rPr lang="en-US" sz="1600">
                <a:solidFill>
                  <a:srgbClr val="0A1F2C"/>
                </a:solidFill>
                <a:latin typeface="Segoe Sans Display" pitchFamily="2" charset="0"/>
                <a:cs typeface="Segoe Sans Display" pitchFamily="2" charset="0"/>
              </a:rPr>
              <a:t>Zero Trust is a comprehensive security framework based on the principle that no entity-whether inside or outside the network- is inherently trustworthy. Its approach is to “never trust, always verify,” emphasizing continuous verification of user identities, device health, and access permissions. This ensures that only authenticated and authorized users can access resources across the entire digital estate.</a:t>
            </a:r>
          </a:p>
        </p:txBody>
      </p:sp>
      <p:pic>
        <p:nvPicPr>
          <p:cNvPr id="10" name="Graphic 9" descr="Icon of a person inside of a card and has a locket on the side">
            <a:extLst>
              <a:ext uri="{FF2B5EF4-FFF2-40B4-BE49-F238E27FC236}">
                <a16:creationId xmlns:a16="http://schemas.microsoft.com/office/drawing/2014/main" id="{3C7C3D2C-918A-E78E-6287-675B1827459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9215" y="3723279"/>
            <a:ext cx="605826" cy="371852"/>
          </a:xfrm>
          <a:prstGeom prst="rect">
            <a:avLst/>
          </a:prstGeom>
        </p:spPr>
      </p:pic>
      <p:sp>
        <p:nvSpPr>
          <p:cNvPr id="70" name="TextBox 69">
            <a:extLst>
              <a:ext uri="{FF2B5EF4-FFF2-40B4-BE49-F238E27FC236}">
                <a16:creationId xmlns:a16="http://schemas.microsoft.com/office/drawing/2014/main" id="{1C98ED18-E518-5C90-AE0E-6FC1F2F109A6}"/>
              </a:ext>
            </a:extLst>
          </p:cNvPr>
          <p:cNvSpPr txBox="1"/>
          <p:nvPr/>
        </p:nvSpPr>
        <p:spPr>
          <a:xfrm>
            <a:off x="609215" y="4358342"/>
            <a:ext cx="6228163" cy="1231106"/>
          </a:xfrm>
          <a:prstGeom prst="rect">
            <a:avLst/>
          </a:prstGeom>
          <a:noFill/>
        </p:spPr>
        <p:txBody>
          <a:bodyPr wrap="square" lIns="0" tIns="0" rIns="0" bIns="0" rtlCol="0">
            <a:spAutoFit/>
          </a:bodyPr>
          <a:lstStyle/>
          <a:p>
            <a:r>
              <a:rPr lang="en-US" sz="1600">
                <a:solidFill>
                  <a:srgbClr val="0A1F2C"/>
                </a:solidFill>
                <a:latin typeface="Segoe Sans Display" pitchFamily="2" charset="0"/>
                <a:cs typeface="Segoe Sans Display" pitchFamily="2" charset="0"/>
              </a:rPr>
              <a:t>By implementing Zero Trust principles, such as verifying explicitly, using least privilege access, and assuming breach, organizations can significantly minimize risks and enhance their security posture. Here’s a sample Zero Trust architecture where all Microsoft workloads seamlessly integrate to deliver a robust security solution: </a:t>
            </a:r>
            <a:endParaRPr lang="en-US" sz="1600" baseline="30000">
              <a:solidFill>
                <a:srgbClr val="0A1F2C"/>
              </a:solidFill>
              <a:latin typeface="Segoe Sans Display" pitchFamily="2" charset="0"/>
              <a:cs typeface="Segoe Sans Display" pitchFamily="2" charset="0"/>
            </a:endParaRPr>
          </a:p>
        </p:txBody>
      </p:sp>
      <p:sp>
        <p:nvSpPr>
          <p:cNvPr id="80" name="Arc 79">
            <a:extLst>
              <a:ext uri="{FF2B5EF4-FFF2-40B4-BE49-F238E27FC236}">
                <a16:creationId xmlns:a16="http://schemas.microsoft.com/office/drawing/2014/main" id="{F8FA88D9-927D-693D-CD41-2F649CA807E9}"/>
              </a:ext>
              <a:ext uri="{C183D7F6-B498-43B3-948B-1728B52AA6E4}">
                <adec:decorative xmlns:adec="http://schemas.microsoft.com/office/drawing/2017/decorative" val="1"/>
              </a:ext>
            </a:extLst>
          </p:cNvPr>
          <p:cNvSpPr/>
          <p:nvPr/>
        </p:nvSpPr>
        <p:spPr bwMode="auto">
          <a:xfrm>
            <a:off x="9276808" y="2478740"/>
            <a:ext cx="876185" cy="876185"/>
          </a:xfrm>
          <a:prstGeom prst="arc">
            <a:avLst>
              <a:gd name="adj1" fmla="val 16142164"/>
              <a:gd name="adj2" fmla="val 16132548"/>
            </a:avLst>
          </a:prstGeom>
          <a:noFill/>
          <a:ln w="76200" cap="flat" cmpd="sng" algn="ctr">
            <a:noFill/>
            <a:prstDash val="solid"/>
            <a:round/>
            <a:tailEnd type="none" w="sm" len="sm"/>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Segoe Sans Display" pitchFamily="2" charset="0"/>
              <a:ea typeface="+mn-ea"/>
              <a:cs typeface="+mn-cs"/>
            </a:endParaRPr>
          </a:p>
        </p:txBody>
      </p:sp>
      <p:sp>
        <p:nvSpPr>
          <p:cNvPr id="88" name="Arc 87">
            <a:extLst>
              <a:ext uri="{FF2B5EF4-FFF2-40B4-BE49-F238E27FC236}">
                <a16:creationId xmlns:a16="http://schemas.microsoft.com/office/drawing/2014/main" id="{A337B50F-0D5D-3D6C-3424-3F5FE41192B8}"/>
              </a:ext>
              <a:ext uri="{C183D7F6-B498-43B3-948B-1728B52AA6E4}">
                <adec:decorative xmlns:adec="http://schemas.microsoft.com/office/drawing/2017/decorative" val="1"/>
              </a:ext>
            </a:extLst>
          </p:cNvPr>
          <p:cNvSpPr/>
          <p:nvPr/>
        </p:nvSpPr>
        <p:spPr bwMode="auto">
          <a:xfrm>
            <a:off x="9276808" y="3834575"/>
            <a:ext cx="876185" cy="876185"/>
          </a:xfrm>
          <a:prstGeom prst="arc">
            <a:avLst>
              <a:gd name="adj1" fmla="val 16142164"/>
              <a:gd name="adj2" fmla="val 16132548"/>
            </a:avLst>
          </a:prstGeom>
          <a:noFill/>
          <a:ln w="76200" cap="flat" cmpd="sng" algn="ctr">
            <a:noFill/>
            <a:prstDash val="solid"/>
            <a:round/>
            <a:tailEnd type="none" w="sm" len="sm"/>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Segoe Sans Display" pitchFamily="2" charset="0"/>
              <a:ea typeface="+mn-ea"/>
              <a:cs typeface="+mn-cs"/>
            </a:endParaRPr>
          </a:p>
        </p:txBody>
      </p:sp>
      <p:cxnSp>
        <p:nvCxnSpPr>
          <p:cNvPr id="90" name="Straight Connector 89">
            <a:extLst>
              <a:ext uri="{FF2B5EF4-FFF2-40B4-BE49-F238E27FC236}">
                <a16:creationId xmlns:a16="http://schemas.microsoft.com/office/drawing/2014/main" id="{45FF9AA4-F64A-FAB1-E244-DEA06D4172F6}"/>
              </a:ext>
              <a:ext uri="{C183D7F6-B498-43B3-948B-1728B52AA6E4}">
                <adec:decorative xmlns:adec="http://schemas.microsoft.com/office/drawing/2017/decorative" val="1"/>
              </a:ext>
            </a:extLst>
          </p:cNvPr>
          <p:cNvCxnSpPr>
            <a:cxnSpLocks/>
          </p:cNvCxnSpPr>
          <p:nvPr/>
        </p:nvCxnSpPr>
        <p:spPr>
          <a:xfrm>
            <a:off x="7698250" y="1828836"/>
            <a:ext cx="3945234" cy="0"/>
          </a:xfrm>
          <a:prstGeom prst="line">
            <a:avLst/>
          </a:prstGeom>
          <a:ln>
            <a:solidFill>
              <a:srgbClr val="0A1F2C"/>
            </a:solidFill>
          </a:ln>
        </p:spPr>
        <p:style>
          <a:lnRef idx="2">
            <a:schemeClr val="accent1"/>
          </a:lnRef>
          <a:fillRef idx="0">
            <a:schemeClr val="accent1"/>
          </a:fillRef>
          <a:effectRef idx="1">
            <a:schemeClr val="accent1"/>
          </a:effectRef>
          <a:fontRef idx="minor">
            <a:schemeClr val="tx1"/>
          </a:fontRef>
        </p:style>
      </p:cxnSp>
      <p:cxnSp>
        <p:nvCxnSpPr>
          <p:cNvPr id="91" name="Straight Connector 90">
            <a:extLst>
              <a:ext uri="{FF2B5EF4-FFF2-40B4-BE49-F238E27FC236}">
                <a16:creationId xmlns:a16="http://schemas.microsoft.com/office/drawing/2014/main" id="{01D5F107-6340-3E2C-A498-AED43C4CE81E}"/>
              </a:ext>
              <a:ext uri="{C183D7F6-B498-43B3-948B-1728B52AA6E4}">
                <adec:decorative xmlns:adec="http://schemas.microsoft.com/office/drawing/2017/decorative" val="1"/>
              </a:ext>
            </a:extLst>
          </p:cNvPr>
          <p:cNvCxnSpPr>
            <a:cxnSpLocks/>
          </p:cNvCxnSpPr>
          <p:nvPr/>
        </p:nvCxnSpPr>
        <p:spPr>
          <a:xfrm>
            <a:off x="7698250" y="1828836"/>
            <a:ext cx="0" cy="359948"/>
          </a:xfrm>
          <a:prstGeom prst="line">
            <a:avLst/>
          </a:prstGeom>
          <a:ln>
            <a:solidFill>
              <a:srgbClr val="0A1F2C"/>
            </a:solidFill>
          </a:ln>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18FB6B94-677F-FD7F-4741-72642EC01F37}"/>
              </a:ext>
              <a:ext uri="{C183D7F6-B498-43B3-948B-1728B52AA6E4}">
                <adec:decorative xmlns:adec="http://schemas.microsoft.com/office/drawing/2017/decorative" val="1"/>
              </a:ext>
            </a:extLst>
          </p:cNvPr>
          <p:cNvCxnSpPr>
            <a:cxnSpLocks/>
          </p:cNvCxnSpPr>
          <p:nvPr/>
        </p:nvCxnSpPr>
        <p:spPr>
          <a:xfrm>
            <a:off x="11643484" y="1828836"/>
            <a:ext cx="0" cy="359948"/>
          </a:xfrm>
          <a:prstGeom prst="line">
            <a:avLst/>
          </a:prstGeom>
          <a:ln>
            <a:solidFill>
              <a:srgbClr val="0A1F2C"/>
            </a:solidFill>
          </a:ln>
        </p:spPr>
        <p:style>
          <a:lnRef idx="2">
            <a:schemeClr val="accent1"/>
          </a:lnRef>
          <a:fillRef idx="0">
            <a:schemeClr val="accent1"/>
          </a:fillRef>
          <a:effectRef idx="1">
            <a:schemeClr val="accent1"/>
          </a:effectRef>
          <a:fontRef idx="minor">
            <a:schemeClr val="tx1"/>
          </a:fontRef>
        </p:style>
      </p:cxnSp>
      <p:cxnSp>
        <p:nvCxnSpPr>
          <p:cNvPr id="95" name="Straight Connector 94">
            <a:extLst>
              <a:ext uri="{FF2B5EF4-FFF2-40B4-BE49-F238E27FC236}">
                <a16:creationId xmlns:a16="http://schemas.microsoft.com/office/drawing/2014/main" id="{351491F7-ACBE-C4BC-E523-233EB628E187}"/>
              </a:ext>
              <a:ext uri="{C183D7F6-B498-43B3-948B-1728B52AA6E4}">
                <adec:decorative xmlns:adec="http://schemas.microsoft.com/office/drawing/2017/decorative" val="1"/>
              </a:ext>
            </a:extLst>
          </p:cNvPr>
          <p:cNvCxnSpPr>
            <a:cxnSpLocks/>
          </p:cNvCxnSpPr>
          <p:nvPr/>
        </p:nvCxnSpPr>
        <p:spPr>
          <a:xfrm>
            <a:off x="7698250" y="5334036"/>
            <a:ext cx="3945234" cy="0"/>
          </a:xfrm>
          <a:prstGeom prst="line">
            <a:avLst/>
          </a:prstGeom>
          <a:ln>
            <a:solidFill>
              <a:srgbClr val="0A1F2C"/>
            </a:solidFill>
          </a:ln>
        </p:spPr>
        <p:style>
          <a:lnRef idx="2">
            <a:schemeClr val="accent1"/>
          </a:lnRef>
          <a:fillRef idx="0">
            <a:schemeClr val="accent1"/>
          </a:fillRef>
          <a:effectRef idx="1">
            <a:schemeClr val="accent1"/>
          </a:effectRef>
          <a:fontRef idx="minor">
            <a:schemeClr val="tx1"/>
          </a:fontRef>
        </p:style>
      </p:cxnSp>
      <p:cxnSp>
        <p:nvCxnSpPr>
          <p:cNvPr id="96" name="Straight Connector 95">
            <a:extLst>
              <a:ext uri="{FF2B5EF4-FFF2-40B4-BE49-F238E27FC236}">
                <a16:creationId xmlns:a16="http://schemas.microsoft.com/office/drawing/2014/main" id="{1267FED6-559F-39BA-1F7E-F305B878518B}"/>
              </a:ext>
              <a:ext uri="{C183D7F6-B498-43B3-948B-1728B52AA6E4}">
                <adec:decorative xmlns:adec="http://schemas.microsoft.com/office/drawing/2017/decorative" val="1"/>
              </a:ext>
            </a:extLst>
          </p:cNvPr>
          <p:cNvCxnSpPr>
            <a:cxnSpLocks/>
          </p:cNvCxnSpPr>
          <p:nvPr/>
        </p:nvCxnSpPr>
        <p:spPr>
          <a:xfrm>
            <a:off x="7698250" y="4974088"/>
            <a:ext cx="0" cy="359948"/>
          </a:xfrm>
          <a:prstGeom prst="line">
            <a:avLst/>
          </a:prstGeom>
          <a:ln>
            <a:solidFill>
              <a:srgbClr val="0A1F2C"/>
            </a:solidFill>
          </a:ln>
        </p:spPr>
        <p:style>
          <a:lnRef idx="2">
            <a:schemeClr val="accent1"/>
          </a:lnRef>
          <a:fillRef idx="0">
            <a:schemeClr val="accent1"/>
          </a:fillRef>
          <a:effectRef idx="1">
            <a:schemeClr val="accent1"/>
          </a:effectRef>
          <a:fontRef idx="minor">
            <a:schemeClr val="tx1"/>
          </a:fontRef>
        </p:style>
      </p:cxnSp>
      <p:cxnSp>
        <p:nvCxnSpPr>
          <p:cNvPr id="97" name="Straight Connector 96">
            <a:extLst>
              <a:ext uri="{FF2B5EF4-FFF2-40B4-BE49-F238E27FC236}">
                <a16:creationId xmlns:a16="http://schemas.microsoft.com/office/drawing/2014/main" id="{256F0747-13B4-36C0-F0A8-B361AF8FAD5F}"/>
              </a:ext>
              <a:ext uri="{C183D7F6-B498-43B3-948B-1728B52AA6E4}">
                <adec:decorative xmlns:adec="http://schemas.microsoft.com/office/drawing/2017/decorative" val="1"/>
              </a:ext>
            </a:extLst>
          </p:cNvPr>
          <p:cNvCxnSpPr>
            <a:cxnSpLocks/>
          </p:cNvCxnSpPr>
          <p:nvPr/>
        </p:nvCxnSpPr>
        <p:spPr>
          <a:xfrm>
            <a:off x="11643484" y="4974088"/>
            <a:ext cx="0" cy="359948"/>
          </a:xfrm>
          <a:prstGeom prst="line">
            <a:avLst/>
          </a:prstGeom>
          <a:ln>
            <a:solidFill>
              <a:srgbClr val="0A1F2C"/>
            </a:solidFill>
          </a:ln>
        </p:spPr>
        <p:style>
          <a:lnRef idx="2">
            <a:schemeClr val="accent1"/>
          </a:lnRef>
          <a:fillRef idx="0">
            <a:schemeClr val="accent1"/>
          </a:fillRef>
          <a:effectRef idx="1">
            <a:schemeClr val="accent1"/>
          </a:effectRef>
          <a:fontRef idx="minor">
            <a:schemeClr val="tx1"/>
          </a:fontRef>
        </p:style>
      </p:cxnSp>
      <p:sp>
        <p:nvSpPr>
          <p:cNvPr id="98" name="Title 18">
            <a:extLst>
              <a:ext uri="{FF2B5EF4-FFF2-40B4-BE49-F238E27FC236}">
                <a16:creationId xmlns:a16="http://schemas.microsoft.com/office/drawing/2014/main" id="{6F8EF73A-3284-7257-E995-EA68FCA804D3}"/>
              </a:ext>
            </a:extLst>
          </p:cNvPr>
          <p:cNvSpPr txBox="1">
            <a:spLocks/>
          </p:cNvSpPr>
          <p:nvPr/>
        </p:nvSpPr>
        <p:spPr>
          <a:xfrm>
            <a:off x="7713156" y="1420130"/>
            <a:ext cx="1955700" cy="21544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400">
                <a:solidFill>
                  <a:srgbClr val="0A1F2C"/>
                </a:solidFill>
                <a:latin typeface="Segoe Sans Display" pitchFamily="2" charset="0"/>
                <a:cs typeface="Segoe Sans Display" pitchFamily="2" charset="0"/>
              </a:rPr>
              <a:t>Governance</a:t>
            </a:r>
            <a:endParaRPr lang="en-US" sz="1400" u="none" strike="noStrike">
              <a:solidFill>
                <a:srgbClr val="0A1F2C"/>
              </a:solidFill>
              <a:effectLst/>
              <a:latin typeface="Segoe Sans Display" pitchFamily="2" charset="0"/>
              <a:cs typeface="Segoe Sans Display" pitchFamily="2" charset="0"/>
            </a:endParaRPr>
          </a:p>
        </p:txBody>
      </p:sp>
      <p:sp>
        <p:nvSpPr>
          <p:cNvPr id="103" name="people_3" title="Icon of a person surrounded by brackets">
            <a:extLst>
              <a:ext uri="{FF2B5EF4-FFF2-40B4-BE49-F238E27FC236}">
                <a16:creationId xmlns:a16="http://schemas.microsoft.com/office/drawing/2014/main" id="{21D4CD4E-6102-7D13-E39B-0E7E846ED4C6}"/>
              </a:ext>
            </a:extLst>
          </p:cNvPr>
          <p:cNvSpPr>
            <a:spLocks noChangeAspect="1" noEditPoints="1"/>
          </p:cNvSpPr>
          <p:nvPr/>
        </p:nvSpPr>
        <p:spPr bwMode="auto">
          <a:xfrm>
            <a:off x="8117297" y="2674755"/>
            <a:ext cx="457585" cy="461243"/>
          </a:xfrm>
          <a:custGeom>
            <a:avLst/>
            <a:gdLst>
              <a:gd name="T0" fmla="*/ 346 w 346"/>
              <a:gd name="T1" fmla="*/ 265 h 348"/>
              <a:gd name="T2" fmla="*/ 346 w 346"/>
              <a:gd name="T3" fmla="*/ 348 h 348"/>
              <a:gd name="T4" fmla="*/ 263 w 346"/>
              <a:gd name="T5" fmla="*/ 348 h 348"/>
              <a:gd name="T6" fmla="*/ 346 w 346"/>
              <a:gd name="T7" fmla="*/ 83 h 348"/>
              <a:gd name="T8" fmla="*/ 346 w 346"/>
              <a:gd name="T9" fmla="*/ 0 h 348"/>
              <a:gd name="T10" fmla="*/ 263 w 346"/>
              <a:gd name="T11" fmla="*/ 0 h 348"/>
              <a:gd name="T12" fmla="*/ 83 w 346"/>
              <a:gd name="T13" fmla="*/ 0 h 348"/>
              <a:gd name="T14" fmla="*/ 0 w 346"/>
              <a:gd name="T15" fmla="*/ 0 h 348"/>
              <a:gd name="T16" fmla="*/ 0 w 346"/>
              <a:gd name="T17" fmla="*/ 83 h 348"/>
              <a:gd name="T18" fmla="*/ 0 w 346"/>
              <a:gd name="T19" fmla="*/ 265 h 348"/>
              <a:gd name="T20" fmla="*/ 0 w 346"/>
              <a:gd name="T21" fmla="*/ 348 h 348"/>
              <a:gd name="T22" fmla="*/ 83 w 346"/>
              <a:gd name="T23" fmla="*/ 348 h 348"/>
              <a:gd name="T24" fmla="*/ 173 w 346"/>
              <a:gd name="T25" fmla="*/ 184 h 348"/>
              <a:gd name="T26" fmla="*/ 229 w 346"/>
              <a:gd name="T27" fmla="*/ 129 h 348"/>
              <a:gd name="T28" fmla="*/ 173 w 346"/>
              <a:gd name="T29" fmla="*/ 73 h 348"/>
              <a:gd name="T30" fmla="*/ 117 w 346"/>
              <a:gd name="T31" fmla="*/ 129 h 348"/>
              <a:gd name="T32" fmla="*/ 173 w 346"/>
              <a:gd name="T33" fmla="*/ 184 h 348"/>
              <a:gd name="T34" fmla="*/ 262 w 346"/>
              <a:gd name="T35" fmla="*/ 275 h 348"/>
              <a:gd name="T36" fmla="*/ 172 w 346"/>
              <a:gd name="T37" fmla="*/ 184 h 348"/>
              <a:gd name="T38" fmla="*/ 82 w 346"/>
              <a:gd name="T39" fmla="*/ 275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6" h="348">
                <a:moveTo>
                  <a:pt x="346" y="265"/>
                </a:moveTo>
                <a:cubicBezTo>
                  <a:pt x="346" y="348"/>
                  <a:pt x="346" y="348"/>
                  <a:pt x="346" y="348"/>
                </a:cubicBezTo>
                <a:cubicBezTo>
                  <a:pt x="263" y="348"/>
                  <a:pt x="263" y="348"/>
                  <a:pt x="263" y="348"/>
                </a:cubicBezTo>
                <a:moveTo>
                  <a:pt x="346" y="83"/>
                </a:moveTo>
                <a:cubicBezTo>
                  <a:pt x="346" y="0"/>
                  <a:pt x="346" y="0"/>
                  <a:pt x="346" y="0"/>
                </a:cubicBezTo>
                <a:cubicBezTo>
                  <a:pt x="263" y="0"/>
                  <a:pt x="263" y="0"/>
                  <a:pt x="263" y="0"/>
                </a:cubicBezTo>
                <a:moveTo>
                  <a:pt x="83" y="0"/>
                </a:moveTo>
                <a:cubicBezTo>
                  <a:pt x="0" y="0"/>
                  <a:pt x="0" y="0"/>
                  <a:pt x="0" y="0"/>
                </a:cubicBezTo>
                <a:cubicBezTo>
                  <a:pt x="0" y="83"/>
                  <a:pt x="0" y="83"/>
                  <a:pt x="0" y="83"/>
                </a:cubicBezTo>
                <a:moveTo>
                  <a:pt x="0" y="265"/>
                </a:moveTo>
                <a:cubicBezTo>
                  <a:pt x="0" y="348"/>
                  <a:pt x="0" y="348"/>
                  <a:pt x="0" y="348"/>
                </a:cubicBezTo>
                <a:cubicBezTo>
                  <a:pt x="83" y="348"/>
                  <a:pt x="83" y="348"/>
                  <a:pt x="83" y="348"/>
                </a:cubicBezTo>
                <a:moveTo>
                  <a:pt x="173" y="184"/>
                </a:moveTo>
                <a:cubicBezTo>
                  <a:pt x="204" y="184"/>
                  <a:pt x="229" y="159"/>
                  <a:pt x="229" y="129"/>
                </a:cubicBezTo>
                <a:cubicBezTo>
                  <a:pt x="229" y="98"/>
                  <a:pt x="204" y="73"/>
                  <a:pt x="173" y="73"/>
                </a:cubicBezTo>
                <a:cubicBezTo>
                  <a:pt x="142" y="73"/>
                  <a:pt x="117" y="98"/>
                  <a:pt x="117" y="129"/>
                </a:cubicBezTo>
                <a:cubicBezTo>
                  <a:pt x="117" y="159"/>
                  <a:pt x="142" y="184"/>
                  <a:pt x="173" y="184"/>
                </a:cubicBezTo>
                <a:close/>
                <a:moveTo>
                  <a:pt x="262" y="275"/>
                </a:moveTo>
                <a:cubicBezTo>
                  <a:pt x="262" y="225"/>
                  <a:pt x="222" y="184"/>
                  <a:pt x="172" y="184"/>
                </a:cubicBezTo>
                <a:cubicBezTo>
                  <a:pt x="122" y="184"/>
                  <a:pt x="82" y="225"/>
                  <a:pt x="82" y="275"/>
                </a:cubicBezTo>
              </a:path>
            </a:pathLst>
          </a:custGeom>
          <a:noFill/>
          <a:ln w="15875" cap="sq">
            <a:solidFill>
              <a:schemeClr val="tx1"/>
            </a:solidFill>
            <a:prstDash val="solid"/>
            <a:miter lim="800000"/>
            <a:headEnd/>
            <a:tailEnd/>
          </a:ln>
        </p:spPr>
        <p:txBody>
          <a:bodyPr vert="horz" wrap="square" lIns="89642" tIns="44821" rIns="89642" bIns="44821" numCol="1" anchor="t" anchorCtr="0" compatLnSpc="1">
            <a:prstTxWarp prst="textNoShape">
              <a:avLst/>
            </a:prstTxWarp>
          </a:bodyPr>
          <a:lstStyle/>
          <a:p>
            <a:pPr defTabSz="914314"/>
            <a:endParaRPr lang="en-US">
              <a:gradFill>
                <a:gsLst>
                  <a:gs pos="0">
                    <a:srgbClr val="505050"/>
                  </a:gs>
                  <a:gs pos="100000">
                    <a:srgbClr val="505050"/>
                  </a:gs>
                </a:gsLst>
              </a:gradFill>
              <a:latin typeface="Segoe UI"/>
            </a:endParaRPr>
          </a:p>
        </p:txBody>
      </p:sp>
      <p:sp>
        <p:nvSpPr>
          <p:cNvPr id="7" name="Title 18">
            <a:extLst>
              <a:ext uri="{FF2B5EF4-FFF2-40B4-BE49-F238E27FC236}">
                <a16:creationId xmlns:a16="http://schemas.microsoft.com/office/drawing/2014/main" id="{2B527FE9-F5EB-8BA6-5498-A210EABC5EA0}"/>
              </a:ext>
            </a:extLst>
          </p:cNvPr>
          <p:cNvSpPr txBox="1">
            <a:spLocks/>
          </p:cNvSpPr>
          <p:nvPr/>
        </p:nvSpPr>
        <p:spPr>
          <a:xfrm>
            <a:off x="8117297" y="3448043"/>
            <a:ext cx="457585" cy="15388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000" u="none" strike="noStrike">
                <a:solidFill>
                  <a:srgbClr val="0A1F2C"/>
                </a:solidFill>
                <a:effectLst/>
                <a:latin typeface="Segoe Sans Display" pitchFamily="2" charset="0"/>
                <a:cs typeface="Segoe Sans Display" pitchFamily="2" charset="0"/>
              </a:rPr>
              <a:t>Identity</a:t>
            </a:r>
          </a:p>
        </p:txBody>
      </p:sp>
      <p:sp>
        <p:nvSpPr>
          <p:cNvPr id="104" name="UniversalApp_E8CC" title="Icon of a cellphone in front of a tablet">
            <a:extLst>
              <a:ext uri="{FF2B5EF4-FFF2-40B4-BE49-F238E27FC236}">
                <a16:creationId xmlns:a16="http://schemas.microsoft.com/office/drawing/2014/main" id="{D817D5FF-F01C-81D2-6AE0-44014CFF9C05}"/>
              </a:ext>
            </a:extLst>
          </p:cNvPr>
          <p:cNvSpPr>
            <a:spLocks noChangeAspect="1" noEditPoints="1"/>
          </p:cNvSpPr>
          <p:nvPr/>
        </p:nvSpPr>
        <p:spPr bwMode="auto">
          <a:xfrm>
            <a:off x="9464967" y="2724216"/>
            <a:ext cx="488637" cy="358570"/>
          </a:xfrm>
          <a:custGeom>
            <a:avLst/>
            <a:gdLst>
              <a:gd name="T0" fmla="*/ 1250 w 3750"/>
              <a:gd name="T1" fmla="*/ 2750 h 2750"/>
              <a:gd name="T2" fmla="*/ 0 w 3750"/>
              <a:gd name="T3" fmla="*/ 2750 h 2750"/>
              <a:gd name="T4" fmla="*/ 0 w 3750"/>
              <a:gd name="T5" fmla="*/ 750 h 2750"/>
              <a:gd name="T6" fmla="*/ 1250 w 3750"/>
              <a:gd name="T7" fmla="*/ 750 h 2750"/>
              <a:gd name="T8" fmla="*/ 1250 w 3750"/>
              <a:gd name="T9" fmla="*/ 2750 h 2750"/>
              <a:gd name="T10" fmla="*/ 375 w 3750"/>
              <a:gd name="T11" fmla="*/ 2250 h 2750"/>
              <a:gd name="T12" fmla="*/ 875 w 3750"/>
              <a:gd name="T13" fmla="*/ 2250 h 2750"/>
              <a:gd name="T14" fmla="*/ 1875 w 3750"/>
              <a:gd name="T15" fmla="*/ 1750 h 2750"/>
              <a:gd name="T16" fmla="*/ 2375 w 3750"/>
              <a:gd name="T17" fmla="*/ 1750 h 2750"/>
              <a:gd name="T18" fmla="*/ 1250 w 3750"/>
              <a:gd name="T19" fmla="*/ 2250 h 2750"/>
              <a:gd name="T20" fmla="*/ 3625 w 3750"/>
              <a:gd name="T21" fmla="*/ 2250 h 2750"/>
              <a:gd name="T22" fmla="*/ 3750 w 3750"/>
              <a:gd name="T23" fmla="*/ 2125 h 2750"/>
              <a:gd name="T24" fmla="*/ 3750 w 3750"/>
              <a:gd name="T25" fmla="*/ 125 h 2750"/>
              <a:gd name="T26" fmla="*/ 3625 w 3750"/>
              <a:gd name="T27" fmla="*/ 0 h 2750"/>
              <a:gd name="T28" fmla="*/ 625 w 3750"/>
              <a:gd name="T29" fmla="*/ 0 h 2750"/>
              <a:gd name="T30" fmla="*/ 500 w 3750"/>
              <a:gd name="T31" fmla="*/ 125 h 2750"/>
              <a:gd name="T32" fmla="*/ 500 w 3750"/>
              <a:gd name="T33" fmla="*/ 750 h 2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750" h="2750">
                <a:moveTo>
                  <a:pt x="1250" y="2750"/>
                </a:moveTo>
                <a:cubicBezTo>
                  <a:pt x="0" y="2750"/>
                  <a:pt x="0" y="2750"/>
                  <a:pt x="0" y="2750"/>
                </a:cubicBezTo>
                <a:cubicBezTo>
                  <a:pt x="0" y="750"/>
                  <a:pt x="0" y="750"/>
                  <a:pt x="0" y="750"/>
                </a:cubicBezTo>
                <a:cubicBezTo>
                  <a:pt x="1250" y="750"/>
                  <a:pt x="1250" y="750"/>
                  <a:pt x="1250" y="750"/>
                </a:cubicBezTo>
                <a:lnTo>
                  <a:pt x="1250" y="2750"/>
                </a:lnTo>
                <a:close/>
                <a:moveTo>
                  <a:pt x="375" y="2250"/>
                </a:moveTo>
                <a:cubicBezTo>
                  <a:pt x="875" y="2250"/>
                  <a:pt x="875" y="2250"/>
                  <a:pt x="875" y="2250"/>
                </a:cubicBezTo>
                <a:moveTo>
                  <a:pt x="1875" y="1750"/>
                </a:moveTo>
                <a:cubicBezTo>
                  <a:pt x="2375" y="1750"/>
                  <a:pt x="2375" y="1750"/>
                  <a:pt x="2375" y="1750"/>
                </a:cubicBezTo>
                <a:moveTo>
                  <a:pt x="1250" y="2250"/>
                </a:moveTo>
                <a:cubicBezTo>
                  <a:pt x="3625" y="2250"/>
                  <a:pt x="3625" y="2250"/>
                  <a:pt x="3625" y="2250"/>
                </a:cubicBezTo>
                <a:cubicBezTo>
                  <a:pt x="3694" y="2250"/>
                  <a:pt x="3750" y="2194"/>
                  <a:pt x="3750" y="2125"/>
                </a:cubicBezTo>
                <a:cubicBezTo>
                  <a:pt x="3750" y="125"/>
                  <a:pt x="3750" y="125"/>
                  <a:pt x="3750" y="125"/>
                </a:cubicBezTo>
                <a:cubicBezTo>
                  <a:pt x="3750" y="56"/>
                  <a:pt x="3694" y="0"/>
                  <a:pt x="3625" y="0"/>
                </a:cubicBezTo>
                <a:cubicBezTo>
                  <a:pt x="625" y="0"/>
                  <a:pt x="625" y="0"/>
                  <a:pt x="625" y="0"/>
                </a:cubicBezTo>
                <a:cubicBezTo>
                  <a:pt x="556" y="0"/>
                  <a:pt x="500" y="56"/>
                  <a:pt x="500" y="125"/>
                </a:cubicBezTo>
                <a:cubicBezTo>
                  <a:pt x="500" y="750"/>
                  <a:pt x="500" y="750"/>
                  <a:pt x="500" y="750"/>
                </a:cubicBezTo>
              </a:path>
            </a:pathLst>
          </a:custGeom>
          <a:noFill/>
          <a:ln w="15875"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pPr defTabSz="914314"/>
            <a:endParaRPr lang="en-US" sz="882">
              <a:gradFill>
                <a:gsLst>
                  <a:gs pos="0">
                    <a:srgbClr val="505050"/>
                  </a:gs>
                  <a:gs pos="100000">
                    <a:srgbClr val="505050"/>
                  </a:gs>
                </a:gsLst>
              </a:gradFill>
              <a:latin typeface="Segoe UI"/>
            </a:endParaRPr>
          </a:p>
        </p:txBody>
      </p:sp>
      <p:sp>
        <p:nvSpPr>
          <p:cNvPr id="26" name="Title 18">
            <a:extLst>
              <a:ext uri="{FF2B5EF4-FFF2-40B4-BE49-F238E27FC236}">
                <a16:creationId xmlns:a16="http://schemas.microsoft.com/office/drawing/2014/main" id="{37DE6D7D-BB23-8886-DA53-1124C2858C64}"/>
              </a:ext>
            </a:extLst>
          </p:cNvPr>
          <p:cNvSpPr txBox="1">
            <a:spLocks/>
          </p:cNvSpPr>
          <p:nvPr/>
        </p:nvSpPr>
        <p:spPr>
          <a:xfrm>
            <a:off x="9462119" y="3449581"/>
            <a:ext cx="605826" cy="15388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000">
                <a:solidFill>
                  <a:srgbClr val="0A1F2C"/>
                </a:solidFill>
                <a:latin typeface="Segoe Sans Display" pitchFamily="2" charset="0"/>
                <a:cs typeface="Segoe Sans Display" pitchFamily="2" charset="0"/>
              </a:rPr>
              <a:t>Endpoint</a:t>
            </a:r>
            <a:endParaRPr lang="en-US" sz="1000" u="none" strike="noStrike">
              <a:solidFill>
                <a:srgbClr val="0A1F2C"/>
              </a:solidFill>
              <a:effectLst/>
              <a:latin typeface="Segoe Sans Display" pitchFamily="2" charset="0"/>
              <a:cs typeface="Segoe Sans Display" pitchFamily="2" charset="0"/>
            </a:endParaRPr>
          </a:p>
        </p:txBody>
      </p:sp>
      <p:sp>
        <p:nvSpPr>
          <p:cNvPr id="106" name="Browser_4" title="Icon of a website or an app window">
            <a:extLst>
              <a:ext uri="{FF2B5EF4-FFF2-40B4-BE49-F238E27FC236}">
                <a16:creationId xmlns:a16="http://schemas.microsoft.com/office/drawing/2014/main" id="{4B4F4D01-BB45-48FD-9DC5-3C8605191A52}"/>
              </a:ext>
            </a:extLst>
          </p:cNvPr>
          <p:cNvSpPr>
            <a:spLocks noChangeAspect="1" noEditPoints="1"/>
          </p:cNvSpPr>
          <p:nvPr/>
        </p:nvSpPr>
        <p:spPr bwMode="auto">
          <a:xfrm>
            <a:off x="10828421" y="2729260"/>
            <a:ext cx="484511" cy="358570"/>
          </a:xfrm>
          <a:custGeom>
            <a:avLst/>
            <a:gdLst>
              <a:gd name="T0" fmla="*/ 80 w 604"/>
              <a:gd name="T1" fmla="*/ 244 h 447"/>
              <a:gd name="T2" fmla="*/ 320 w 604"/>
              <a:gd name="T3" fmla="*/ 244 h 447"/>
              <a:gd name="T4" fmla="*/ 80 w 604"/>
              <a:gd name="T5" fmla="*/ 367 h 447"/>
              <a:gd name="T6" fmla="*/ 320 w 604"/>
              <a:gd name="T7" fmla="*/ 367 h 447"/>
              <a:gd name="T8" fmla="*/ 525 w 604"/>
              <a:gd name="T9" fmla="*/ 305 h 447"/>
              <a:gd name="T10" fmla="*/ 525 w 604"/>
              <a:gd name="T11" fmla="*/ 244 h 447"/>
              <a:gd name="T12" fmla="*/ 403 w 604"/>
              <a:gd name="T13" fmla="*/ 244 h 447"/>
              <a:gd name="T14" fmla="*/ 403 w 604"/>
              <a:gd name="T15" fmla="*/ 367 h 447"/>
              <a:gd name="T16" fmla="*/ 525 w 604"/>
              <a:gd name="T17" fmla="*/ 367 h 447"/>
              <a:gd name="T18" fmla="*/ 525 w 604"/>
              <a:gd name="T19" fmla="*/ 305 h 447"/>
              <a:gd name="T20" fmla="*/ 525 w 604"/>
              <a:gd name="T21" fmla="*/ 123 h 447"/>
              <a:gd name="T22" fmla="*/ 525 w 604"/>
              <a:gd name="T23" fmla="*/ 80 h 447"/>
              <a:gd name="T24" fmla="*/ 82 w 604"/>
              <a:gd name="T25" fmla="*/ 80 h 447"/>
              <a:gd name="T26" fmla="*/ 82 w 604"/>
              <a:gd name="T27" fmla="*/ 166 h 447"/>
              <a:gd name="T28" fmla="*/ 525 w 604"/>
              <a:gd name="T29" fmla="*/ 166 h 447"/>
              <a:gd name="T30" fmla="*/ 525 w 604"/>
              <a:gd name="T31" fmla="*/ 123 h 447"/>
              <a:gd name="T32" fmla="*/ 604 w 604"/>
              <a:gd name="T33" fmla="*/ 225 h 447"/>
              <a:gd name="T34" fmla="*/ 604 w 604"/>
              <a:gd name="T35" fmla="*/ 0 h 447"/>
              <a:gd name="T36" fmla="*/ 0 w 604"/>
              <a:gd name="T37" fmla="*/ 0 h 447"/>
              <a:gd name="T38" fmla="*/ 0 w 604"/>
              <a:gd name="T39" fmla="*/ 447 h 447"/>
              <a:gd name="T40" fmla="*/ 604 w 604"/>
              <a:gd name="T41" fmla="*/ 447 h 447"/>
              <a:gd name="T42" fmla="*/ 604 w 604"/>
              <a:gd name="T43" fmla="*/ 225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04" h="447">
                <a:moveTo>
                  <a:pt x="80" y="244"/>
                </a:moveTo>
                <a:lnTo>
                  <a:pt x="320" y="244"/>
                </a:lnTo>
                <a:moveTo>
                  <a:pt x="80" y="367"/>
                </a:moveTo>
                <a:lnTo>
                  <a:pt x="320" y="367"/>
                </a:lnTo>
                <a:moveTo>
                  <a:pt x="525" y="305"/>
                </a:moveTo>
                <a:lnTo>
                  <a:pt x="525" y="244"/>
                </a:lnTo>
                <a:lnTo>
                  <a:pt x="403" y="244"/>
                </a:lnTo>
                <a:lnTo>
                  <a:pt x="403" y="367"/>
                </a:lnTo>
                <a:lnTo>
                  <a:pt x="525" y="367"/>
                </a:lnTo>
                <a:lnTo>
                  <a:pt x="525" y="305"/>
                </a:lnTo>
                <a:moveTo>
                  <a:pt x="525" y="123"/>
                </a:moveTo>
                <a:lnTo>
                  <a:pt x="525" y="80"/>
                </a:lnTo>
                <a:lnTo>
                  <a:pt x="82" y="80"/>
                </a:lnTo>
                <a:lnTo>
                  <a:pt x="82" y="166"/>
                </a:lnTo>
                <a:lnTo>
                  <a:pt x="525" y="166"/>
                </a:lnTo>
                <a:lnTo>
                  <a:pt x="525" y="123"/>
                </a:lnTo>
                <a:moveTo>
                  <a:pt x="604" y="225"/>
                </a:moveTo>
                <a:lnTo>
                  <a:pt x="604" y="0"/>
                </a:lnTo>
                <a:lnTo>
                  <a:pt x="0" y="0"/>
                </a:lnTo>
                <a:lnTo>
                  <a:pt x="0" y="447"/>
                </a:lnTo>
                <a:lnTo>
                  <a:pt x="604" y="447"/>
                </a:lnTo>
                <a:lnTo>
                  <a:pt x="604" y="225"/>
                </a:lnTo>
              </a:path>
            </a:pathLst>
          </a:custGeom>
          <a:noFill/>
          <a:ln w="15875"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pPr defTabSz="914314"/>
            <a:endParaRPr lang="en-US">
              <a:solidFill>
                <a:srgbClr val="282828"/>
              </a:solidFill>
              <a:latin typeface="Segoe UI"/>
            </a:endParaRPr>
          </a:p>
        </p:txBody>
      </p:sp>
      <p:sp>
        <p:nvSpPr>
          <p:cNvPr id="27" name="Title 18">
            <a:extLst>
              <a:ext uri="{FF2B5EF4-FFF2-40B4-BE49-F238E27FC236}">
                <a16:creationId xmlns:a16="http://schemas.microsoft.com/office/drawing/2014/main" id="{F7B37525-926B-2958-4813-ACC05BF1307E}"/>
              </a:ext>
            </a:extLst>
          </p:cNvPr>
          <p:cNvSpPr txBox="1">
            <a:spLocks/>
          </p:cNvSpPr>
          <p:nvPr/>
        </p:nvSpPr>
        <p:spPr>
          <a:xfrm>
            <a:off x="10955182" y="3449581"/>
            <a:ext cx="605826" cy="15388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000">
                <a:solidFill>
                  <a:srgbClr val="0A1F2C"/>
                </a:solidFill>
                <a:latin typeface="Segoe Sans Display" pitchFamily="2" charset="0"/>
                <a:cs typeface="Segoe Sans Display" pitchFamily="2" charset="0"/>
              </a:rPr>
              <a:t>Apps</a:t>
            </a:r>
            <a:endParaRPr lang="en-US" sz="1000" u="none" strike="noStrike">
              <a:solidFill>
                <a:srgbClr val="0A1F2C"/>
              </a:solidFill>
              <a:effectLst/>
              <a:latin typeface="Segoe Sans Display" pitchFamily="2" charset="0"/>
              <a:cs typeface="Segoe Sans Display" pitchFamily="2" charset="0"/>
            </a:endParaRPr>
          </a:p>
        </p:txBody>
      </p:sp>
      <p:sp>
        <p:nvSpPr>
          <p:cNvPr id="107" name="server" descr="a box that contains data inside">
            <a:extLst>
              <a:ext uri="{FF2B5EF4-FFF2-40B4-BE49-F238E27FC236}">
                <a16:creationId xmlns:a16="http://schemas.microsoft.com/office/drawing/2014/main" id="{FEA81581-CEA3-8809-E86B-DB20F18DE2AC}"/>
              </a:ext>
            </a:extLst>
          </p:cNvPr>
          <p:cNvSpPr>
            <a:spLocks noChangeAspect="1" noEditPoints="1"/>
          </p:cNvSpPr>
          <p:nvPr/>
        </p:nvSpPr>
        <p:spPr bwMode="auto">
          <a:xfrm>
            <a:off x="8202271" y="4014811"/>
            <a:ext cx="277310" cy="524983"/>
          </a:xfrm>
          <a:custGeom>
            <a:avLst/>
            <a:gdLst>
              <a:gd name="T0" fmla="*/ 131 w 131"/>
              <a:gd name="T1" fmla="*/ 117 h 248"/>
              <a:gd name="T2" fmla="*/ 131 w 131"/>
              <a:gd name="T3" fmla="*/ 248 h 248"/>
              <a:gd name="T4" fmla="*/ 0 w 131"/>
              <a:gd name="T5" fmla="*/ 248 h 248"/>
              <a:gd name="T6" fmla="*/ 0 w 131"/>
              <a:gd name="T7" fmla="*/ 0 h 248"/>
              <a:gd name="T8" fmla="*/ 131 w 131"/>
              <a:gd name="T9" fmla="*/ 0 h 248"/>
              <a:gd name="T10" fmla="*/ 131 w 131"/>
              <a:gd name="T11" fmla="*/ 117 h 248"/>
              <a:gd name="T12" fmla="*/ 28 w 131"/>
              <a:gd name="T13" fmla="*/ 40 h 248"/>
              <a:gd name="T14" fmla="*/ 102 w 131"/>
              <a:gd name="T15" fmla="*/ 40 h 248"/>
              <a:gd name="T16" fmla="*/ 28 w 131"/>
              <a:gd name="T17" fmla="*/ 170 h 248"/>
              <a:gd name="T18" fmla="*/ 102 w 131"/>
              <a:gd name="T19" fmla="*/ 170 h 248"/>
              <a:gd name="T20" fmla="*/ 28 w 131"/>
              <a:gd name="T21" fmla="*/ 207 h 248"/>
              <a:gd name="T22" fmla="*/ 102 w 131"/>
              <a:gd name="T23" fmla="*/ 207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1" h="248">
                <a:moveTo>
                  <a:pt x="131" y="117"/>
                </a:moveTo>
                <a:lnTo>
                  <a:pt x="131" y="248"/>
                </a:lnTo>
                <a:lnTo>
                  <a:pt x="0" y="248"/>
                </a:lnTo>
                <a:lnTo>
                  <a:pt x="0" y="0"/>
                </a:lnTo>
                <a:lnTo>
                  <a:pt x="131" y="0"/>
                </a:lnTo>
                <a:lnTo>
                  <a:pt x="131" y="117"/>
                </a:lnTo>
                <a:moveTo>
                  <a:pt x="28" y="40"/>
                </a:moveTo>
                <a:lnTo>
                  <a:pt x="102" y="40"/>
                </a:lnTo>
                <a:moveTo>
                  <a:pt x="28" y="170"/>
                </a:moveTo>
                <a:lnTo>
                  <a:pt x="102" y="170"/>
                </a:lnTo>
                <a:moveTo>
                  <a:pt x="28" y="207"/>
                </a:moveTo>
                <a:lnTo>
                  <a:pt x="102" y="207"/>
                </a:lnTo>
              </a:path>
            </a:pathLst>
          </a:custGeom>
          <a:noFill/>
          <a:ln w="15875"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pPr defTabSz="914314"/>
            <a:endParaRPr lang="en-US">
              <a:gradFill>
                <a:gsLst>
                  <a:gs pos="0">
                    <a:srgbClr val="505050"/>
                  </a:gs>
                  <a:gs pos="100000">
                    <a:srgbClr val="505050"/>
                  </a:gs>
                </a:gsLst>
              </a:gradFill>
              <a:latin typeface="Segoe UI"/>
            </a:endParaRPr>
          </a:p>
        </p:txBody>
      </p:sp>
      <p:sp>
        <p:nvSpPr>
          <p:cNvPr id="29" name="Title 18">
            <a:extLst>
              <a:ext uri="{FF2B5EF4-FFF2-40B4-BE49-F238E27FC236}">
                <a16:creationId xmlns:a16="http://schemas.microsoft.com/office/drawing/2014/main" id="{5BD7C3B7-378A-184B-D582-2B8015D7E675}"/>
              </a:ext>
            </a:extLst>
          </p:cNvPr>
          <p:cNvSpPr txBox="1">
            <a:spLocks/>
          </p:cNvSpPr>
          <p:nvPr/>
        </p:nvSpPr>
        <p:spPr>
          <a:xfrm>
            <a:off x="7943813" y="4814052"/>
            <a:ext cx="794225" cy="15388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000" u="none" strike="noStrike">
                <a:solidFill>
                  <a:srgbClr val="0A1F2C"/>
                </a:solidFill>
                <a:effectLst/>
                <a:latin typeface="Segoe Sans Display" pitchFamily="2" charset="0"/>
                <a:cs typeface="Segoe Sans Display" pitchFamily="2" charset="0"/>
              </a:rPr>
              <a:t>Infrastructure</a:t>
            </a:r>
          </a:p>
        </p:txBody>
      </p:sp>
      <p:sp>
        <p:nvSpPr>
          <p:cNvPr id="108" name="Org_ECA6" title="Icon of three boxes in a bracket chart">
            <a:extLst>
              <a:ext uri="{FF2B5EF4-FFF2-40B4-BE49-F238E27FC236}">
                <a16:creationId xmlns:a16="http://schemas.microsoft.com/office/drawing/2014/main" id="{69FBC423-0F61-C05F-86FF-4DC738EA0898}"/>
              </a:ext>
            </a:extLst>
          </p:cNvPr>
          <p:cNvSpPr>
            <a:spLocks noChangeAspect="1" noEditPoints="1"/>
          </p:cNvSpPr>
          <p:nvPr/>
        </p:nvSpPr>
        <p:spPr bwMode="auto">
          <a:xfrm>
            <a:off x="9462119" y="4013838"/>
            <a:ext cx="477025" cy="477257"/>
          </a:xfrm>
          <a:custGeom>
            <a:avLst/>
            <a:gdLst>
              <a:gd name="T0" fmla="*/ 1177 w 4117"/>
              <a:gd name="T1" fmla="*/ 4119 h 4119"/>
              <a:gd name="T2" fmla="*/ 0 w 4117"/>
              <a:gd name="T3" fmla="*/ 4119 h 4119"/>
              <a:gd name="T4" fmla="*/ 0 w 4117"/>
              <a:gd name="T5" fmla="*/ 2942 h 4119"/>
              <a:gd name="T6" fmla="*/ 1177 w 4117"/>
              <a:gd name="T7" fmla="*/ 2942 h 4119"/>
              <a:gd name="T8" fmla="*/ 1177 w 4117"/>
              <a:gd name="T9" fmla="*/ 4119 h 4119"/>
              <a:gd name="T10" fmla="*/ 4117 w 4117"/>
              <a:gd name="T11" fmla="*/ 2942 h 4119"/>
              <a:gd name="T12" fmla="*/ 2941 w 4117"/>
              <a:gd name="T13" fmla="*/ 2942 h 4119"/>
              <a:gd name="T14" fmla="*/ 2941 w 4117"/>
              <a:gd name="T15" fmla="*/ 4119 h 4119"/>
              <a:gd name="T16" fmla="*/ 4117 w 4117"/>
              <a:gd name="T17" fmla="*/ 4119 h 4119"/>
              <a:gd name="T18" fmla="*/ 4117 w 4117"/>
              <a:gd name="T19" fmla="*/ 2942 h 4119"/>
              <a:gd name="T20" fmla="*/ 2647 w 4117"/>
              <a:gd name="T21" fmla="*/ 0 h 4119"/>
              <a:gd name="T22" fmla="*/ 1471 w 4117"/>
              <a:gd name="T23" fmla="*/ 0 h 4119"/>
              <a:gd name="T24" fmla="*/ 1471 w 4117"/>
              <a:gd name="T25" fmla="*/ 1177 h 4119"/>
              <a:gd name="T26" fmla="*/ 2647 w 4117"/>
              <a:gd name="T27" fmla="*/ 1177 h 4119"/>
              <a:gd name="T28" fmla="*/ 2647 w 4117"/>
              <a:gd name="T29" fmla="*/ 0 h 4119"/>
              <a:gd name="T30" fmla="*/ 2059 w 4117"/>
              <a:gd name="T31" fmla="*/ 1177 h 4119"/>
              <a:gd name="T32" fmla="*/ 2059 w 4117"/>
              <a:gd name="T33" fmla="*/ 2060 h 4119"/>
              <a:gd name="T34" fmla="*/ 3529 w 4117"/>
              <a:gd name="T35" fmla="*/ 2942 h 4119"/>
              <a:gd name="T36" fmla="*/ 3529 w 4117"/>
              <a:gd name="T37" fmla="*/ 2060 h 4119"/>
              <a:gd name="T38" fmla="*/ 588 w 4117"/>
              <a:gd name="T39" fmla="*/ 2060 h 4119"/>
              <a:gd name="T40" fmla="*/ 588 w 4117"/>
              <a:gd name="T41" fmla="*/ 2942 h 4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117" h="4119">
                <a:moveTo>
                  <a:pt x="1177" y="4119"/>
                </a:moveTo>
                <a:lnTo>
                  <a:pt x="0" y="4119"/>
                </a:lnTo>
                <a:lnTo>
                  <a:pt x="0" y="2942"/>
                </a:lnTo>
                <a:lnTo>
                  <a:pt x="1177" y="2942"/>
                </a:lnTo>
                <a:lnTo>
                  <a:pt x="1177" y="4119"/>
                </a:lnTo>
                <a:moveTo>
                  <a:pt x="4117" y="2942"/>
                </a:moveTo>
                <a:lnTo>
                  <a:pt x="2941" y="2942"/>
                </a:lnTo>
                <a:lnTo>
                  <a:pt x="2941" y="4119"/>
                </a:lnTo>
                <a:lnTo>
                  <a:pt x="4117" y="4119"/>
                </a:lnTo>
                <a:lnTo>
                  <a:pt x="4117" y="2942"/>
                </a:lnTo>
                <a:moveTo>
                  <a:pt x="2647" y="0"/>
                </a:moveTo>
                <a:lnTo>
                  <a:pt x="1471" y="0"/>
                </a:lnTo>
                <a:lnTo>
                  <a:pt x="1471" y="1177"/>
                </a:lnTo>
                <a:lnTo>
                  <a:pt x="2647" y="1177"/>
                </a:lnTo>
                <a:lnTo>
                  <a:pt x="2647" y="0"/>
                </a:lnTo>
                <a:moveTo>
                  <a:pt x="2059" y="1177"/>
                </a:moveTo>
                <a:lnTo>
                  <a:pt x="2059" y="2060"/>
                </a:lnTo>
                <a:moveTo>
                  <a:pt x="3529" y="2942"/>
                </a:moveTo>
                <a:lnTo>
                  <a:pt x="3529" y="2060"/>
                </a:lnTo>
                <a:lnTo>
                  <a:pt x="588" y="2060"/>
                </a:lnTo>
                <a:lnTo>
                  <a:pt x="588" y="2942"/>
                </a:lnTo>
              </a:path>
            </a:pathLst>
          </a:custGeom>
          <a:noFill/>
          <a:ln w="15875"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pPr defTabSz="914314"/>
            <a:endParaRPr lang="en-US" sz="882">
              <a:gradFill>
                <a:gsLst>
                  <a:gs pos="0">
                    <a:srgbClr val="505050"/>
                  </a:gs>
                  <a:gs pos="100000">
                    <a:srgbClr val="505050"/>
                  </a:gs>
                </a:gsLst>
                <a:lin ang="5400000" scaled="1"/>
              </a:gradFill>
              <a:latin typeface="Segoe UI"/>
            </a:endParaRPr>
          </a:p>
        </p:txBody>
      </p:sp>
      <p:sp>
        <p:nvSpPr>
          <p:cNvPr id="30" name="Title 18">
            <a:extLst>
              <a:ext uri="{FF2B5EF4-FFF2-40B4-BE49-F238E27FC236}">
                <a16:creationId xmlns:a16="http://schemas.microsoft.com/office/drawing/2014/main" id="{F5083144-86CD-F72E-B508-3F76501DAB1B}"/>
              </a:ext>
            </a:extLst>
          </p:cNvPr>
          <p:cNvSpPr txBox="1">
            <a:spLocks/>
          </p:cNvSpPr>
          <p:nvPr/>
        </p:nvSpPr>
        <p:spPr>
          <a:xfrm>
            <a:off x="9463542" y="4813353"/>
            <a:ext cx="491485" cy="15388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000">
                <a:solidFill>
                  <a:srgbClr val="0A1F2C"/>
                </a:solidFill>
                <a:latin typeface="Segoe Sans Display" pitchFamily="2" charset="0"/>
                <a:cs typeface="Segoe Sans Display" pitchFamily="2" charset="0"/>
              </a:rPr>
              <a:t>Network</a:t>
            </a:r>
            <a:endParaRPr lang="en-US" sz="1000" u="none" strike="noStrike">
              <a:solidFill>
                <a:srgbClr val="0A1F2C"/>
              </a:solidFill>
              <a:effectLst/>
              <a:latin typeface="Segoe Sans Display" pitchFamily="2" charset="0"/>
              <a:cs typeface="Segoe Sans Display" pitchFamily="2" charset="0"/>
            </a:endParaRPr>
          </a:p>
        </p:txBody>
      </p:sp>
      <p:sp>
        <p:nvSpPr>
          <p:cNvPr id="109" name="binary" descr="Data across">
            <a:extLst>
              <a:ext uri="{FF2B5EF4-FFF2-40B4-BE49-F238E27FC236}">
                <a16:creationId xmlns:a16="http://schemas.microsoft.com/office/drawing/2014/main" id="{8D052DE8-A0FD-6250-EF6C-92DC321CA85B}"/>
              </a:ext>
            </a:extLst>
          </p:cNvPr>
          <p:cNvSpPr>
            <a:spLocks noChangeAspect="1" noEditPoints="1"/>
          </p:cNvSpPr>
          <p:nvPr/>
        </p:nvSpPr>
        <p:spPr bwMode="auto">
          <a:xfrm>
            <a:off x="10869273" y="4087512"/>
            <a:ext cx="414215" cy="357674"/>
          </a:xfrm>
          <a:custGeom>
            <a:avLst/>
            <a:gdLst>
              <a:gd name="T0" fmla="*/ 0 w 245"/>
              <a:gd name="T1" fmla="*/ 48 h 212"/>
              <a:gd name="T2" fmla="*/ 92 w 245"/>
              <a:gd name="T3" fmla="*/ 48 h 212"/>
              <a:gd name="T4" fmla="*/ 183 w 245"/>
              <a:gd name="T5" fmla="*/ 48 h 212"/>
              <a:gd name="T6" fmla="*/ 62 w 245"/>
              <a:gd name="T7" fmla="*/ 15 h 212"/>
              <a:gd name="T8" fmla="*/ 46 w 245"/>
              <a:gd name="T9" fmla="*/ 0 h 212"/>
              <a:gd name="T10" fmla="*/ 30 w 245"/>
              <a:gd name="T11" fmla="*/ 33 h 212"/>
              <a:gd name="T12" fmla="*/ 46 w 245"/>
              <a:gd name="T13" fmla="*/ 49 h 212"/>
              <a:gd name="T14" fmla="*/ 153 w 245"/>
              <a:gd name="T15" fmla="*/ 33 h 212"/>
              <a:gd name="T16" fmla="*/ 137 w 245"/>
              <a:gd name="T17" fmla="*/ 0 h 212"/>
              <a:gd name="T18" fmla="*/ 122 w 245"/>
              <a:gd name="T19" fmla="*/ 15 h 212"/>
              <a:gd name="T20" fmla="*/ 137 w 245"/>
              <a:gd name="T21" fmla="*/ 49 h 212"/>
              <a:gd name="T22" fmla="*/ 153 w 245"/>
              <a:gd name="T23" fmla="*/ 33 h 212"/>
              <a:gd name="T24" fmla="*/ 245 w 245"/>
              <a:gd name="T25" fmla="*/ 15 h 212"/>
              <a:gd name="T26" fmla="*/ 229 w 245"/>
              <a:gd name="T27" fmla="*/ 0 h 212"/>
              <a:gd name="T28" fmla="*/ 213 w 245"/>
              <a:gd name="T29" fmla="*/ 33 h 212"/>
              <a:gd name="T30" fmla="*/ 229 w 245"/>
              <a:gd name="T31" fmla="*/ 49 h 212"/>
              <a:gd name="T32" fmla="*/ 0 w 245"/>
              <a:gd name="T33" fmla="*/ 163 h 212"/>
              <a:gd name="T34" fmla="*/ 92 w 245"/>
              <a:gd name="T35" fmla="*/ 163 h 212"/>
              <a:gd name="T36" fmla="*/ 183 w 245"/>
              <a:gd name="T37" fmla="*/ 163 h 212"/>
              <a:gd name="T38" fmla="*/ 62 w 245"/>
              <a:gd name="T39" fmla="*/ 196 h 212"/>
              <a:gd name="T40" fmla="*/ 46 w 245"/>
              <a:gd name="T41" fmla="*/ 163 h 212"/>
              <a:gd name="T42" fmla="*/ 30 w 245"/>
              <a:gd name="T43" fmla="*/ 179 h 212"/>
              <a:gd name="T44" fmla="*/ 46 w 245"/>
              <a:gd name="T45" fmla="*/ 212 h 212"/>
              <a:gd name="T46" fmla="*/ 62 w 245"/>
              <a:gd name="T47" fmla="*/ 196 h 212"/>
              <a:gd name="T48" fmla="*/ 153 w 245"/>
              <a:gd name="T49" fmla="*/ 179 h 212"/>
              <a:gd name="T50" fmla="*/ 137 w 245"/>
              <a:gd name="T51" fmla="*/ 163 h 212"/>
              <a:gd name="T52" fmla="*/ 122 w 245"/>
              <a:gd name="T53" fmla="*/ 196 h 212"/>
              <a:gd name="T54" fmla="*/ 137 w 245"/>
              <a:gd name="T55" fmla="*/ 212 h 212"/>
              <a:gd name="T56" fmla="*/ 245 w 245"/>
              <a:gd name="T57" fmla="*/ 196 h 212"/>
              <a:gd name="T58" fmla="*/ 229 w 245"/>
              <a:gd name="T59" fmla="*/ 163 h 212"/>
              <a:gd name="T60" fmla="*/ 213 w 245"/>
              <a:gd name="T61" fmla="*/ 179 h 212"/>
              <a:gd name="T62" fmla="*/ 229 w 245"/>
              <a:gd name="T63" fmla="*/ 212 h 212"/>
              <a:gd name="T64" fmla="*/ 245 w 245"/>
              <a:gd name="T65" fmla="*/ 196 h 212"/>
              <a:gd name="T66" fmla="*/ 62 w 245"/>
              <a:gd name="T67" fmla="*/ 131 h 212"/>
              <a:gd name="T68" fmla="*/ 153 w 245"/>
              <a:gd name="T69" fmla="*/ 131 h 212"/>
              <a:gd name="T70" fmla="*/ 32 w 245"/>
              <a:gd name="T71" fmla="*/ 98 h 212"/>
              <a:gd name="T72" fmla="*/ 16 w 245"/>
              <a:gd name="T73" fmla="*/ 83 h 212"/>
              <a:gd name="T74" fmla="*/ 0 w 245"/>
              <a:gd name="T75" fmla="*/ 116 h 212"/>
              <a:gd name="T76" fmla="*/ 16 w 245"/>
              <a:gd name="T77" fmla="*/ 132 h 212"/>
              <a:gd name="T78" fmla="*/ 123 w 245"/>
              <a:gd name="T79" fmla="*/ 116 h 212"/>
              <a:gd name="T80" fmla="*/ 107 w 245"/>
              <a:gd name="T81" fmla="*/ 83 h 212"/>
              <a:gd name="T82" fmla="*/ 92 w 245"/>
              <a:gd name="T83" fmla="*/ 98 h 212"/>
              <a:gd name="T84" fmla="*/ 107 w 245"/>
              <a:gd name="T85" fmla="*/ 132 h 212"/>
              <a:gd name="T86" fmla="*/ 123 w 245"/>
              <a:gd name="T87" fmla="*/ 116 h 212"/>
              <a:gd name="T88" fmla="*/ 215 w 245"/>
              <a:gd name="T89" fmla="*/ 98 h 212"/>
              <a:gd name="T90" fmla="*/ 199 w 245"/>
              <a:gd name="T91" fmla="*/ 83 h 212"/>
              <a:gd name="T92" fmla="*/ 183 w 245"/>
              <a:gd name="T93" fmla="*/ 116 h 212"/>
              <a:gd name="T94" fmla="*/ 199 w 245"/>
              <a:gd name="T95" fmla="*/ 132 h 212"/>
              <a:gd name="T96" fmla="*/ 245 w 245"/>
              <a:gd name="T97" fmla="*/ 83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5" h="212">
                <a:moveTo>
                  <a:pt x="0" y="0"/>
                </a:moveTo>
                <a:cubicBezTo>
                  <a:pt x="0" y="48"/>
                  <a:pt x="0" y="48"/>
                  <a:pt x="0" y="48"/>
                </a:cubicBezTo>
                <a:moveTo>
                  <a:pt x="92" y="0"/>
                </a:moveTo>
                <a:cubicBezTo>
                  <a:pt x="92" y="48"/>
                  <a:pt x="92" y="48"/>
                  <a:pt x="92" y="48"/>
                </a:cubicBezTo>
                <a:moveTo>
                  <a:pt x="183" y="0"/>
                </a:moveTo>
                <a:cubicBezTo>
                  <a:pt x="183" y="48"/>
                  <a:pt x="183" y="48"/>
                  <a:pt x="183" y="48"/>
                </a:cubicBezTo>
                <a:moveTo>
                  <a:pt x="62" y="33"/>
                </a:moveTo>
                <a:cubicBezTo>
                  <a:pt x="62" y="15"/>
                  <a:pt x="62" y="15"/>
                  <a:pt x="62" y="15"/>
                </a:cubicBezTo>
                <a:cubicBezTo>
                  <a:pt x="62" y="7"/>
                  <a:pt x="55" y="0"/>
                  <a:pt x="46" y="0"/>
                </a:cubicBezTo>
                <a:cubicBezTo>
                  <a:pt x="46" y="0"/>
                  <a:pt x="46" y="0"/>
                  <a:pt x="46" y="0"/>
                </a:cubicBezTo>
                <a:cubicBezTo>
                  <a:pt x="37" y="0"/>
                  <a:pt x="30" y="7"/>
                  <a:pt x="30" y="15"/>
                </a:cubicBezTo>
                <a:cubicBezTo>
                  <a:pt x="30" y="33"/>
                  <a:pt x="30" y="33"/>
                  <a:pt x="30" y="33"/>
                </a:cubicBezTo>
                <a:cubicBezTo>
                  <a:pt x="30" y="41"/>
                  <a:pt x="37" y="49"/>
                  <a:pt x="46" y="49"/>
                </a:cubicBezTo>
                <a:cubicBezTo>
                  <a:pt x="46" y="49"/>
                  <a:pt x="46" y="49"/>
                  <a:pt x="46" y="49"/>
                </a:cubicBezTo>
                <a:cubicBezTo>
                  <a:pt x="55" y="49"/>
                  <a:pt x="62" y="41"/>
                  <a:pt x="62" y="33"/>
                </a:cubicBezTo>
                <a:close/>
                <a:moveTo>
                  <a:pt x="153" y="33"/>
                </a:moveTo>
                <a:cubicBezTo>
                  <a:pt x="153" y="15"/>
                  <a:pt x="153" y="15"/>
                  <a:pt x="153" y="15"/>
                </a:cubicBezTo>
                <a:cubicBezTo>
                  <a:pt x="153" y="7"/>
                  <a:pt x="146" y="0"/>
                  <a:pt x="137" y="0"/>
                </a:cubicBezTo>
                <a:cubicBezTo>
                  <a:pt x="137" y="0"/>
                  <a:pt x="137" y="0"/>
                  <a:pt x="137" y="0"/>
                </a:cubicBezTo>
                <a:cubicBezTo>
                  <a:pt x="129" y="0"/>
                  <a:pt x="122" y="7"/>
                  <a:pt x="122" y="15"/>
                </a:cubicBezTo>
                <a:cubicBezTo>
                  <a:pt x="122" y="33"/>
                  <a:pt x="122" y="33"/>
                  <a:pt x="122" y="33"/>
                </a:cubicBezTo>
                <a:cubicBezTo>
                  <a:pt x="122" y="41"/>
                  <a:pt x="129" y="49"/>
                  <a:pt x="137" y="49"/>
                </a:cubicBezTo>
                <a:cubicBezTo>
                  <a:pt x="137" y="49"/>
                  <a:pt x="137" y="49"/>
                  <a:pt x="137" y="49"/>
                </a:cubicBezTo>
                <a:cubicBezTo>
                  <a:pt x="146" y="49"/>
                  <a:pt x="153" y="41"/>
                  <a:pt x="153" y="33"/>
                </a:cubicBezTo>
                <a:close/>
                <a:moveTo>
                  <a:pt x="245" y="33"/>
                </a:moveTo>
                <a:cubicBezTo>
                  <a:pt x="245" y="15"/>
                  <a:pt x="245" y="15"/>
                  <a:pt x="245" y="15"/>
                </a:cubicBezTo>
                <a:cubicBezTo>
                  <a:pt x="245" y="7"/>
                  <a:pt x="237" y="0"/>
                  <a:pt x="229" y="0"/>
                </a:cubicBezTo>
                <a:cubicBezTo>
                  <a:pt x="229" y="0"/>
                  <a:pt x="229" y="0"/>
                  <a:pt x="229" y="0"/>
                </a:cubicBezTo>
                <a:cubicBezTo>
                  <a:pt x="220" y="0"/>
                  <a:pt x="213" y="7"/>
                  <a:pt x="213" y="15"/>
                </a:cubicBezTo>
                <a:cubicBezTo>
                  <a:pt x="213" y="33"/>
                  <a:pt x="213" y="33"/>
                  <a:pt x="213" y="33"/>
                </a:cubicBezTo>
                <a:cubicBezTo>
                  <a:pt x="213" y="41"/>
                  <a:pt x="220" y="49"/>
                  <a:pt x="229" y="49"/>
                </a:cubicBezTo>
                <a:cubicBezTo>
                  <a:pt x="229" y="49"/>
                  <a:pt x="229" y="49"/>
                  <a:pt x="229" y="49"/>
                </a:cubicBezTo>
                <a:cubicBezTo>
                  <a:pt x="237" y="49"/>
                  <a:pt x="245" y="41"/>
                  <a:pt x="245" y="33"/>
                </a:cubicBezTo>
                <a:close/>
                <a:moveTo>
                  <a:pt x="0" y="163"/>
                </a:moveTo>
                <a:cubicBezTo>
                  <a:pt x="0" y="212"/>
                  <a:pt x="0" y="212"/>
                  <a:pt x="0" y="212"/>
                </a:cubicBezTo>
                <a:moveTo>
                  <a:pt x="92" y="163"/>
                </a:moveTo>
                <a:cubicBezTo>
                  <a:pt x="92" y="212"/>
                  <a:pt x="92" y="212"/>
                  <a:pt x="92" y="212"/>
                </a:cubicBezTo>
                <a:moveTo>
                  <a:pt x="183" y="163"/>
                </a:moveTo>
                <a:cubicBezTo>
                  <a:pt x="183" y="212"/>
                  <a:pt x="183" y="212"/>
                  <a:pt x="183" y="212"/>
                </a:cubicBezTo>
                <a:moveTo>
                  <a:pt x="62" y="196"/>
                </a:moveTo>
                <a:cubicBezTo>
                  <a:pt x="62" y="179"/>
                  <a:pt x="62" y="179"/>
                  <a:pt x="62" y="179"/>
                </a:cubicBezTo>
                <a:cubicBezTo>
                  <a:pt x="62" y="170"/>
                  <a:pt x="55" y="163"/>
                  <a:pt x="46" y="163"/>
                </a:cubicBezTo>
                <a:cubicBezTo>
                  <a:pt x="46" y="163"/>
                  <a:pt x="46" y="163"/>
                  <a:pt x="46" y="163"/>
                </a:cubicBezTo>
                <a:cubicBezTo>
                  <a:pt x="37" y="163"/>
                  <a:pt x="30" y="170"/>
                  <a:pt x="30" y="179"/>
                </a:cubicBezTo>
                <a:cubicBezTo>
                  <a:pt x="30" y="196"/>
                  <a:pt x="30" y="196"/>
                  <a:pt x="30" y="196"/>
                </a:cubicBezTo>
                <a:cubicBezTo>
                  <a:pt x="30" y="205"/>
                  <a:pt x="37" y="212"/>
                  <a:pt x="46" y="212"/>
                </a:cubicBezTo>
                <a:cubicBezTo>
                  <a:pt x="46" y="212"/>
                  <a:pt x="46" y="212"/>
                  <a:pt x="46" y="212"/>
                </a:cubicBezTo>
                <a:cubicBezTo>
                  <a:pt x="55" y="212"/>
                  <a:pt x="62" y="205"/>
                  <a:pt x="62" y="196"/>
                </a:cubicBezTo>
                <a:close/>
                <a:moveTo>
                  <a:pt x="153" y="196"/>
                </a:moveTo>
                <a:cubicBezTo>
                  <a:pt x="153" y="179"/>
                  <a:pt x="153" y="179"/>
                  <a:pt x="153" y="179"/>
                </a:cubicBezTo>
                <a:cubicBezTo>
                  <a:pt x="153" y="170"/>
                  <a:pt x="146" y="163"/>
                  <a:pt x="137" y="163"/>
                </a:cubicBezTo>
                <a:cubicBezTo>
                  <a:pt x="137" y="163"/>
                  <a:pt x="137" y="163"/>
                  <a:pt x="137" y="163"/>
                </a:cubicBezTo>
                <a:cubicBezTo>
                  <a:pt x="129" y="163"/>
                  <a:pt x="122" y="170"/>
                  <a:pt x="122" y="179"/>
                </a:cubicBezTo>
                <a:cubicBezTo>
                  <a:pt x="122" y="196"/>
                  <a:pt x="122" y="196"/>
                  <a:pt x="122" y="196"/>
                </a:cubicBezTo>
                <a:cubicBezTo>
                  <a:pt x="122" y="205"/>
                  <a:pt x="129" y="212"/>
                  <a:pt x="137" y="212"/>
                </a:cubicBezTo>
                <a:cubicBezTo>
                  <a:pt x="137" y="212"/>
                  <a:pt x="137" y="212"/>
                  <a:pt x="137" y="212"/>
                </a:cubicBezTo>
                <a:cubicBezTo>
                  <a:pt x="146" y="212"/>
                  <a:pt x="153" y="205"/>
                  <a:pt x="153" y="196"/>
                </a:cubicBezTo>
                <a:close/>
                <a:moveTo>
                  <a:pt x="245" y="196"/>
                </a:moveTo>
                <a:cubicBezTo>
                  <a:pt x="245" y="179"/>
                  <a:pt x="245" y="179"/>
                  <a:pt x="245" y="179"/>
                </a:cubicBezTo>
                <a:cubicBezTo>
                  <a:pt x="245" y="170"/>
                  <a:pt x="237" y="163"/>
                  <a:pt x="229" y="163"/>
                </a:cubicBezTo>
                <a:cubicBezTo>
                  <a:pt x="229" y="163"/>
                  <a:pt x="229" y="163"/>
                  <a:pt x="229" y="163"/>
                </a:cubicBezTo>
                <a:cubicBezTo>
                  <a:pt x="220" y="163"/>
                  <a:pt x="213" y="170"/>
                  <a:pt x="213" y="179"/>
                </a:cubicBezTo>
                <a:cubicBezTo>
                  <a:pt x="213" y="196"/>
                  <a:pt x="213" y="196"/>
                  <a:pt x="213" y="196"/>
                </a:cubicBezTo>
                <a:cubicBezTo>
                  <a:pt x="213" y="205"/>
                  <a:pt x="220" y="212"/>
                  <a:pt x="229" y="212"/>
                </a:cubicBezTo>
                <a:cubicBezTo>
                  <a:pt x="229" y="212"/>
                  <a:pt x="229" y="212"/>
                  <a:pt x="229" y="212"/>
                </a:cubicBezTo>
                <a:cubicBezTo>
                  <a:pt x="237" y="212"/>
                  <a:pt x="245" y="205"/>
                  <a:pt x="245" y="196"/>
                </a:cubicBezTo>
                <a:close/>
                <a:moveTo>
                  <a:pt x="62" y="83"/>
                </a:moveTo>
                <a:cubicBezTo>
                  <a:pt x="62" y="131"/>
                  <a:pt x="62" y="131"/>
                  <a:pt x="62" y="131"/>
                </a:cubicBezTo>
                <a:moveTo>
                  <a:pt x="153" y="83"/>
                </a:moveTo>
                <a:cubicBezTo>
                  <a:pt x="153" y="131"/>
                  <a:pt x="153" y="131"/>
                  <a:pt x="153" y="131"/>
                </a:cubicBezTo>
                <a:moveTo>
                  <a:pt x="32" y="116"/>
                </a:moveTo>
                <a:cubicBezTo>
                  <a:pt x="32" y="98"/>
                  <a:pt x="32" y="98"/>
                  <a:pt x="32" y="98"/>
                </a:cubicBezTo>
                <a:cubicBezTo>
                  <a:pt x="32" y="90"/>
                  <a:pt x="25" y="83"/>
                  <a:pt x="16" y="83"/>
                </a:cubicBezTo>
                <a:cubicBezTo>
                  <a:pt x="16" y="83"/>
                  <a:pt x="16" y="83"/>
                  <a:pt x="16" y="83"/>
                </a:cubicBezTo>
                <a:cubicBezTo>
                  <a:pt x="7" y="83"/>
                  <a:pt x="0" y="90"/>
                  <a:pt x="0" y="98"/>
                </a:cubicBezTo>
                <a:cubicBezTo>
                  <a:pt x="0" y="116"/>
                  <a:pt x="0" y="116"/>
                  <a:pt x="0" y="116"/>
                </a:cubicBezTo>
                <a:cubicBezTo>
                  <a:pt x="0" y="124"/>
                  <a:pt x="7" y="132"/>
                  <a:pt x="16" y="132"/>
                </a:cubicBezTo>
                <a:cubicBezTo>
                  <a:pt x="16" y="132"/>
                  <a:pt x="16" y="132"/>
                  <a:pt x="16" y="132"/>
                </a:cubicBezTo>
                <a:cubicBezTo>
                  <a:pt x="25" y="132"/>
                  <a:pt x="32" y="124"/>
                  <a:pt x="32" y="116"/>
                </a:cubicBezTo>
                <a:close/>
                <a:moveTo>
                  <a:pt x="123" y="116"/>
                </a:moveTo>
                <a:cubicBezTo>
                  <a:pt x="123" y="98"/>
                  <a:pt x="123" y="98"/>
                  <a:pt x="123" y="98"/>
                </a:cubicBezTo>
                <a:cubicBezTo>
                  <a:pt x="123" y="90"/>
                  <a:pt x="116" y="83"/>
                  <a:pt x="107" y="83"/>
                </a:cubicBezTo>
                <a:cubicBezTo>
                  <a:pt x="107" y="83"/>
                  <a:pt x="107" y="83"/>
                  <a:pt x="107" y="83"/>
                </a:cubicBezTo>
                <a:cubicBezTo>
                  <a:pt x="99" y="83"/>
                  <a:pt x="92" y="90"/>
                  <a:pt x="92" y="98"/>
                </a:cubicBezTo>
                <a:cubicBezTo>
                  <a:pt x="92" y="116"/>
                  <a:pt x="92" y="116"/>
                  <a:pt x="92" y="116"/>
                </a:cubicBezTo>
                <a:cubicBezTo>
                  <a:pt x="92" y="124"/>
                  <a:pt x="99" y="132"/>
                  <a:pt x="107" y="132"/>
                </a:cubicBezTo>
                <a:cubicBezTo>
                  <a:pt x="107" y="132"/>
                  <a:pt x="107" y="132"/>
                  <a:pt x="107" y="132"/>
                </a:cubicBezTo>
                <a:cubicBezTo>
                  <a:pt x="116" y="132"/>
                  <a:pt x="123" y="124"/>
                  <a:pt x="123" y="116"/>
                </a:cubicBezTo>
                <a:close/>
                <a:moveTo>
                  <a:pt x="215" y="116"/>
                </a:moveTo>
                <a:cubicBezTo>
                  <a:pt x="215" y="98"/>
                  <a:pt x="215" y="98"/>
                  <a:pt x="215" y="98"/>
                </a:cubicBezTo>
                <a:cubicBezTo>
                  <a:pt x="215" y="90"/>
                  <a:pt x="207" y="83"/>
                  <a:pt x="199" y="83"/>
                </a:cubicBezTo>
                <a:cubicBezTo>
                  <a:pt x="199" y="83"/>
                  <a:pt x="199" y="83"/>
                  <a:pt x="199" y="83"/>
                </a:cubicBezTo>
                <a:cubicBezTo>
                  <a:pt x="190" y="83"/>
                  <a:pt x="183" y="90"/>
                  <a:pt x="183" y="98"/>
                </a:cubicBezTo>
                <a:cubicBezTo>
                  <a:pt x="183" y="116"/>
                  <a:pt x="183" y="116"/>
                  <a:pt x="183" y="116"/>
                </a:cubicBezTo>
                <a:cubicBezTo>
                  <a:pt x="183" y="124"/>
                  <a:pt x="190" y="132"/>
                  <a:pt x="199" y="132"/>
                </a:cubicBezTo>
                <a:cubicBezTo>
                  <a:pt x="199" y="132"/>
                  <a:pt x="199" y="132"/>
                  <a:pt x="199" y="132"/>
                </a:cubicBezTo>
                <a:cubicBezTo>
                  <a:pt x="207" y="132"/>
                  <a:pt x="215" y="124"/>
                  <a:pt x="215" y="116"/>
                </a:cubicBezTo>
                <a:close/>
                <a:moveTo>
                  <a:pt x="245" y="83"/>
                </a:moveTo>
                <a:cubicBezTo>
                  <a:pt x="245" y="131"/>
                  <a:pt x="245" y="131"/>
                  <a:pt x="245" y="131"/>
                </a:cubicBezTo>
              </a:path>
            </a:pathLst>
          </a:custGeom>
          <a:noFill/>
          <a:ln w="15875"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pPr defTabSz="914314"/>
            <a:endParaRPr lang="en-US">
              <a:solidFill>
                <a:srgbClr val="282828"/>
              </a:solidFill>
              <a:latin typeface="Segoe UI"/>
            </a:endParaRPr>
          </a:p>
        </p:txBody>
      </p:sp>
      <p:sp>
        <p:nvSpPr>
          <p:cNvPr id="31" name="Title 18">
            <a:extLst>
              <a:ext uri="{FF2B5EF4-FFF2-40B4-BE49-F238E27FC236}">
                <a16:creationId xmlns:a16="http://schemas.microsoft.com/office/drawing/2014/main" id="{893B9C7C-656F-0884-53AC-EFCDD1C47649}"/>
              </a:ext>
            </a:extLst>
          </p:cNvPr>
          <p:cNvSpPr txBox="1">
            <a:spLocks/>
          </p:cNvSpPr>
          <p:nvPr/>
        </p:nvSpPr>
        <p:spPr>
          <a:xfrm>
            <a:off x="10955182" y="4805953"/>
            <a:ext cx="265591" cy="15388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000" u="none" strike="noStrike">
                <a:solidFill>
                  <a:srgbClr val="0A1F2C"/>
                </a:solidFill>
                <a:effectLst/>
                <a:latin typeface="Segoe Sans Display" pitchFamily="2" charset="0"/>
                <a:cs typeface="Segoe Sans Display" pitchFamily="2" charset="0"/>
              </a:rPr>
              <a:t>Data</a:t>
            </a:r>
          </a:p>
        </p:txBody>
      </p:sp>
      <p:sp>
        <p:nvSpPr>
          <p:cNvPr id="99" name="Title 18">
            <a:extLst>
              <a:ext uri="{FF2B5EF4-FFF2-40B4-BE49-F238E27FC236}">
                <a16:creationId xmlns:a16="http://schemas.microsoft.com/office/drawing/2014/main" id="{41D5D3D7-DAE5-E5DE-D0CD-8DEACC0D6DB3}"/>
              </a:ext>
            </a:extLst>
          </p:cNvPr>
          <p:cNvSpPr txBox="1">
            <a:spLocks/>
          </p:cNvSpPr>
          <p:nvPr/>
        </p:nvSpPr>
        <p:spPr>
          <a:xfrm>
            <a:off x="7713156" y="5455418"/>
            <a:ext cx="1955700" cy="21544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400" u="none" strike="noStrike">
                <a:solidFill>
                  <a:srgbClr val="0A1F2C"/>
                </a:solidFill>
                <a:effectLst/>
                <a:latin typeface="Segoe Sans Display" pitchFamily="2" charset="0"/>
                <a:cs typeface="Segoe Sans Display" pitchFamily="2" charset="0"/>
              </a:rPr>
              <a:t>Threat protection</a:t>
            </a:r>
          </a:p>
        </p:txBody>
      </p:sp>
      <p:sp>
        <p:nvSpPr>
          <p:cNvPr id="111" name="TextBox 110">
            <a:extLst>
              <a:ext uri="{FF2B5EF4-FFF2-40B4-BE49-F238E27FC236}">
                <a16:creationId xmlns:a16="http://schemas.microsoft.com/office/drawing/2014/main" id="{F00279C2-3D12-0427-88EC-D484635B8808}"/>
              </a:ext>
              <a:ext uri="{C183D7F6-B498-43B3-948B-1728B52AA6E4}">
                <adec:decorative xmlns:adec="http://schemas.microsoft.com/office/drawing/2017/decorative" val="1"/>
              </a:ext>
            </a:extLst>
          </p:cNvPr>
          <p:cNvSpPr txBox="1"/>
          <p:nvPr/>
        </p:nvSpPr>
        <p:spPr>
          <a:xfrm>
            <a:off x="10700660" y="235043"/>
            <a:ext cx="1338936" cy="338554"/>
          </a:xfrm>
          <a:prstGeom prst="rect">
            <a:avLst/>
          </a:prstGeom>
          <a:noFill/>
        </p:spPr>
        <p:txBody>
          <a:bodyPr wrap="square" lIns="0" tIns="0" rIns="0" bIns="0" rtlCol="0">
            <a:spAutoFit/>
          </a:bodyPr>
          <a:lstStyle/>
          <a:p>
            <a:r>
              <a:rPr lang="en-US" sz="800">
                <a:latin typeface="Segoe Sans Display" pitchFamily="2" charset="0"/>
                <a:cs typeface="Segoe Sans Display" pitchFamily="2" charset="0"/>
              </a:rPr>
              <a:t>Zero Trust Framework           2</a:t>
            </a:r>
          </a:p>
          <a:p>
            <a:endParaRPr lang="en-US" sz="1400">
              <a:solidFill>
                <a:schemeClr val="bg1"/>
              </a:solidFill>
              <a:highlight>
                <a:srgbClr val="FFFF00"/>
              </a:highlight>
              <a:latin typeface="Segoe Sans Display" pitchFamily="2" charset="0"/>
              <a:cs typeface="Segoe Sans Display" pitchFamily="2" charset="0"/>
            </a:endParaRPr>
          </a:p>
        </p:txBody>
      </p:sp>
      <p:cxnSp>
        <p:nvCxnSpPr>
          <p:cNvPr id="2" name="Straight Connector 1">
            <a:extLst>
              <a:ext uri="{FF2B5EF4-FFF2-40B4-BE49-F238E27FC236}">
                <a16:creationId xmlns:a16="http://schemas.microsoft.com/office/drawing/2014/main" id="{E47A6B35-FF27-D25F-BB5D-7FF891BAA8E4}"/>
              </a:ext>
              <a:ext uri="{C183D7F6-B498-43B3-948B-1728B52AA6E4}">
                <adec:decorative xmlns:adec="http://schemas.microsoft.com/office/drawing/2017/decorative" val="1"/>
              </a:ext>
            </a:extLst>
          </p:cNvPr>
          <p:cNvCxnSpPr>
            <a:cxnSpLocks/>
          </p:cNvCxnSpPr>
          <p:nvPr/>
        </p:nvCxnSpPr>
        <p:spPr>
          <a:xfrm flipH="1">
            <a:off x="4642174" y="6173665"/>
            <a:ext cx="5737959" cy="0"/>
          </a:xfrm>
          <a:prstGeom prst="line">
            <a:avLst/>
          </a:prstGeom>
          <a:ln>
            <a:solidFill>
              <a:srgbClr val="0A1F2C"/>
            </a:solidFill>
          </a:ln>
        </p:spPr>
        <p:style>
          <a:lnRef idx="2">
            <a:schemeClr val="accent1"/>
          </a:lnRef>
          <a:fillRef idx="0">
            <a:schemeClr val="accent1"/>
          </a:fillRef>
          <a:effectRef idx="1">
            <a:schemeClr val="accent1"/>
          </a:effectRef>
          <a:fontRef idx="minor">
            <a:schemeClr val="tx1"/>
          </a:fontRef>
        </p:style>
      </p:cxnSp>
      <p:cxnSp>
        <p:nvCxnSpPr>
          <p:cNvPr id="3" name="Straight Connector 2">
            <a:extLst>
              <a:ext uri="{FF2B5EF4-FFF2-40B4-BE49-F238E27FC236}">
                <a16:creationId xmlns:a16="http://schemas.microsoft.com/office/drawing/2014/main" id="{9F04A208-36BE-ED19-AE56-94FAFB04082F}"/>
              </a:ext>
              <a:ext uri="{C183D7F6-B498-43B3-948B-1728B52AA6E4}">
                <adec:decorative xmlns:adec="http://schemas.microsoft.com/office/drawing/2017/decorative" val="1"/>
              </a:ext>
            </a:extLst>
          </p:cNvPr>
          <p:cNvCxnSpPr>
            <a:cxnSpLocks/>
          </p:cNvCxnSpPr>
          <p:nvPr/>
        </p:nvCxnSpPr>
        <p:spPr>
          <a:xfrm flipH="1">
            <a:off x="4642174" y="5813717"/>
            <a:ext cx="0" cy="359948"/>
          </a:xfrm>
          <a:prstGeom prst="line">
            <a:avLst/>
          </a:prstGeom>
          <a:ln>
            <a:solidFill>
              <a:srgbClr val="0A1F2C"/>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C8786C2-7A35-3D84-C2CC-06E6EF9C5624}"/>
              </a:ext>
              <a:ext uri="{C183D7F6-B498-43B3-948B-1728B52AA6E4}">
                <adec:decorative xmlns:adec="http://schemas.microsoft.com/office/drawing/2017/decorative" val="1"/>
              </a:ext>
            </a:extLst>
          </p:cNvPr>
          <p:cNvCxnSpPr>
            <a:cxnSpLocks/>
          </p:cNvCxnSpPr>
          <p:nvPr/>
        </p:nvCxnSpPr>
        <p:spPr>
          <a:xfrm>
            <a:off x="10365641" y="5334036"/>
            <a:ext cx="0" cy="839629"/>
          </a:xfrm>
          <a:prstGeom prst="line">
            <a:avLst/>
          </a:prstGeom>
          <a:ln>
            <a:solidFill>
              <a:srgbClr val="0A1F2C"/>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38084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F3386-4A4B-ED10-6B54-067EF51E21D1}"/>
            </a:ext>
          </a:extLst>
        </p:cNvPr>
        <p:cNvGrpSpPr/>
        <p:nvPr/>
      </p:nvGrpSpPr>
      <p:grpSpPr>
        <a:xfrm>
          <a:off x="0" y="0"/>
          <a:ext cx="0" cy="0"/>
          <a:chOff x="0" y="0"/>
          <a:chExt cx="0" cy="0"/>
        </a:xfrm>
      </p:grpSpPr>
      <p:grpSp>
        <p:nvGrpSpPr>
          <p:cNvPr id="206" name="straight connector">
            <a:extLst>
              <a:ext uri="{FF2B5EF4-FFF2-40B4-BE49-F238E27FC236}">
                <a16:creationId xmlns:a16="http://schemas.microsoft.com/office/drawing/2014/main" id="{4563707E-82E4-59C9-D8C3-D8C9F0A12EAB}"/>
              </a:ext>
              <a:ext uri="{C183D7F6-B498-43B3-948B-1728B52AA6E4}">
                <adec:decorative xmlns:adec="http://schemas.microsoft.com/office/drawing/2017/decorative" val="1"/>
              </a:ext>
            </a:extLst>
          </p:cNvPr>
          <p:cNvGrpSpPr/>
          <p:nvPr/>
        </p:nvGrpSpPr>
        <p:grpSpPr>
          <a:xfrm>
            <a:off x="2014270" y="10980"/>
            <a:ext cx="10010272" cy="5613233"/>
            <a:chOff x="2014270" y="10980"/>
            <a:chExt cx="10010272" cy="5613233"/>
          </a:xfrm>
        </p:grpSpPr>
        <p:cxnSp>
          <p:nvCxnSpPr>
            <p:cNvPr id="141" name="Straight Connector 140">
              <a:extLst>
                <a:ext uri="{FF2B5EF4-FFF2-40B4-BE49-F238E27FC236}">
                  <a16:creationId xmlns:a16="http://schemas.microsoft.com/office/drawing/2014/main" id="{9FA44FD0-8590-CDD2-FC89-733F18966B2A}"/>
                </a:ext>
                <a:ext uri="{C183D7F6-B498-43B3-948B-1728B52AA6E4}">
                  <adec:decorative xmlns:adec="http://schemas.microsoft.com/office/drawing/2017/decorative" val="1"/>
                </a:ext>
              </a:extLst>
            </p:cNvPr>
            <p:cNvCxnSpPr>
              <a:cxnSpLocks/>
            </p:cNvCxnSpPr>
            <p:nvPr/>
          </p:nvCxnSpPr>
          <p:spPr>
            <a:xfrm>
              <a:off x="5142004" y="1558774"/>
              <a:ext cx="0" cy="991447"/>
            </a:xfrm>
            <a:prstGeom prst="line">
              <a:avLst/>
            </a:prstGeom>
            <a:ln w="15875" cap="rnd">
              <a:solidFill>
                <a:srgbClr val="9D9D9D"/>
              </a:solidFill>
              <a:prstDash val="sysDash"/>
              <a:round/>
              <a:tailEnd type="triangle" w="med" len="med"/>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0C48775C-D187-657B-1640-985BBC49CD04}"/>
                </a:ext>
                <a:ext uri="{C183D7F6-B498-43B3-948B-1728B52AA6E4}">
                  <adec:decorative xmlns:adec="http://schemas.microsoft.com/office/drawing/2017/decorative" val="1"/>
                </a:ext>
              </a:extLst>
            </p:cNvPr>
            <p:cNvCxnSpPr>
              <a:cxnSpLocks/>
            </p:cNvCxnSpPr>
            <p:nvPr/>
          </p:nvCxnSpPr>
          <p:spPr>
            <a:xfrm rot="16200000" flipH="1" flipV="1">
              <a:off x="7102575" y="4004295"/>
              <a:ext cx="1" cy="2072672"/>
            </a:xfrm>
            <a:prstGeom prst="line">
              <a:avLst/>
            </a:prstGeom>
            <a:ln w="15875" cap="rnd">
              <a:solidFill>
                <a:srgbClr val="9D9D9D"/>
              </a:solidFill>
              <a:prstDash val="sysDash"/>
              <a:round/>
              <a:tailEnd type="triangle" w="med" len="med"/>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143F5865-169D-760C-20B9-9A5A4B93ACF7}"/>
                </a:ext>
                <a:ext uri="{C183D7F6-B498-43B3-948B-1728B52AA6E4}">
                  <adec:decorative xmlns:adec="http://schemas.microsoft.com/office/drawing/2017/decorative" val="1"/>
                </a:ext>
              </a:extLst>
            </p:cNvPr>
            <p:cNvCxnSpPr>
              <a:cxnSpLocks/>
            </p:cNvCxnSpPr>
            <p:nvPr/>
          </p:nvCxnSpPr>
          <p:spPr>
            <a:xfrm>
              <a:off x="2014270" y="2042314"/>
              <a:ext cx="375495" cy="0"/>
            </a:xfrm>
            <a:prstGeom prst="line">
              <a:avLst/>
            </a:prstGeom>
            <a:ln w="15875" cap="rnd">
              <a:solidFill>
                <a:srgbClr val="9D9D9D"/>
              </a:solidFill>
              <a:prstDash val="sysDash"/>
              <a:round/>
              <a:tailEnd w="med" len="med"/>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B8675289-73AE-4836-3EBF-868A6C09AA40}"/>
                </a:ext>
                <a:ext uri="{C183D7F6-B498-43B3-948B-1728B52AA6E4}">
                  <adec:decorative xmlns:adec="http://schemas.microsoft.com/office/drawing/2017/decorative" val="1"/>
                </a:ext>
              </a:extLst>
            </p:cNvPr>
            <p:cNvCxnSpPr>
              <a:cxnSpLocks/>
            </p:cNvCxnSpPr>
            <p:nvPr/>
          </p:nvCxnSpPr>
          <p:spPr>
            <a:xfrm>
              <a:off x="2014270" y="4223512"/>
              <a:ext cx="375495" cy="0"/>
            </a:xfrm>
            <a:prstGeom prst="line">
              <a:avLst/>
            </a:prstGeom>
            <a:ln w="15875" cap="rnd">
              <a:solidFill>
                <a:srgbClr val="9D9D9D"/>
              </a:solidFill>
              <a:prstDash val="sysDash"/>
              <a:round/>
              <a:tailEnd w="med" len="med"/>
            </a:ln>
          </p:spPr>
          <p:style>
            <a:lnRef idx="1">
              <a:schemeClr val="accent1"/>
            </a:lnRef>
            <a:fillRef idx="0">
              <a:schemeClr val="accent1"/>
            </a:fillRef>
            <a:effectRef idx="0">
              <a:schemeClr val="accent1"/>
            </a:effectRef>
            <a:fontRef idx="minor">
              <a:schemeClr val="tx1"/>
            </a:fontRef>
          </p:style>
        </p:cxnSp>
        <p:cxnSp>
          <p:nvCxnSpPr>
            <p:cNvPr id="202" name="Straight Connector 201">
              <a:extLst>
                <a:ext uri="{FF2B5EF4-FFF2-40B4-BE49-F238E27FC236}">
                  <a16:creationId xmlns:a16="http://schemas.microsoft.com/office/drawing/2014/main" id="{4A0E4C0C-488E-8D57-3CA5-AB31FE6CAD4B}"/>
                </a:ext>
                <a:ext uri="{C183D7F6-B498-43B3-948B-1728B52AA6E4}">
                  <adec:decorative xmlns:adec="http://schemas.microsoft.com/office/drawing/2017/decorative" val="1"/>
                </a:ext>
              </a:extLst>
            </p:cNvPr>
            <p:cNvCxnSpPr>
              <a:cxnSpLocks/>
            </p:cNvCxnSpPr>
            <p:nvPr/>
          </p:nvCxnSpPr>
          <p:spPr>
            <a:xfrm>
              <a:off x="11128010" y="1256579"/>
              <a:ext cx="189570" cy="0"/>
            </a:xfrm>
            <a:prstGeom prst="line">
              <a:avLst/>
            </a:prstGeom>
            <a:ln w="15875" cap="rnd">
              <a:solidFill>
                <a:srgbClr val="9D9D9D"/>
              </a:solidFill>
              <a:prstDash val="sysDash"/>
              <a:round/>
              <a:tailEnd w="med" len="med"/>
            </a:ln>
          </p:spPr>
          <p:style>
            <a:lnRef idx="1">
              <a:schemeClr val="accent1"/>
            </a:lnRef>
            <a:fillRef idx="0">
              <a:schemeClr val="accent1"/>
            </a:fillRef>
            <a:effectRef idx="0">
              <a:schemeClr val="accent1"/>
            </a:effectRef>
            <a:fontRef idx="minor">
              <a:schemeClr val="tx1"/>
            </a:fontRef>
          </p:style>
        </p:cxnSp>
        <p:grpSp>
          <p:nvGrpSpPr>
            <p:cNvPr id="198" name="Group 197">
              <a:extLst>
                <a:ext uri="{FF2B5EF4-FFF2-40B4-BE49-F238E27FC236}">
                  <a16:creationId xmlns:a16="http://schemas.microsoft.com/office/drawing/2014/main" id="{75CDA90F-8656-669C-93CA-B60DCE3CAC99}"/>
                </a:ext>
                <a:ext uri="{C183D7F6-B498-43B3-948B-1728B52AA6E4}">
                  <adec:decorative xmlns:adec="http://schemas.microsoft.com/office/drawing/2017/decorative" val="1"/>
                </a:ext>
              </a:extLst>
            </p:cNvPr>
            <p:cNvGrpSpPr/>
            <p:nvPr/>
          </p:nvGrpSpPr>
          <p:grpSpPr>
            <a:xfrm rot="5400000">
              <a:off x="7758798" y="2300661"/>
              <a:ext cx="3214519" cy="1126354"/>
              <a:chOff x="6942509" y="3678467"/>
              <a:chExt cx="571119" cy="1690391"/>
            </a:xfrm>
          </p:grpSpPr>
          <p:cxnSp>
            <p:nvCxnSpPr>
              <p:cNvPr id="199" name="Straight Connector 198">
                <a:extLst>
                  <a:ext uri="{FF2B5EF4-FFF2-40B4-BE49-F238E27FC236}">
                    <a16:creationId xmlns:a16="http://schemas.microsoft.com/office/drawing/2014/main" id="{9BD96CAA-6684-F88E-0581-31E8E214E6C5}"/>
                  </a:ext>
                  <a:ext uri="{C183D7F6-B498-43B3-948B-1728B52AA6E4}">
                    <adec:decorative xmlns:adec="http://schemas.microsoft.com/office/drawing/2017/decorative" val="1"/>
                  </a:ext>
                </a:extLst>
              </p:cNvPr>
              <p:cNvCxnSpPr>
                <a:cxnSpLocks/>
              </p:cNvCxnSpPr>
              <p:nvPr/>
            </p:nvCxnSpPr>
            <p:spPr>
              <a:xfrm flipH="1">
                <a:off x="6942509" y="5368857"/>
                <a:ext cx="571119" cy="1"/>
              </a:xfrm>
              <a:prstGeom prst="line">
                <a:avLst/>
              </a:prstGeom>
              <a:ln w="15875" cap="rnd">
                <a:solidFill>
                  <a:srgbClr val="9D9D9D"/>
                </a:solidFill>
                <a:prstDash val="sysDash"/>
                <a:round/>
                <a:tailEnd type="none" w="med" len="med"/>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41EA323E-E558-CC05-D823-3024A91F783E}"/>
                  </a:ext>
                  <a:ext uri="{C183D7F6-B498-43B3-948B-1728B52AA6E4}">
                    <adec:decorative xmlns:adec="http://schemas.microsoft.com/office/drawing/2017/decorative" val="1"/>
                  </a:ext>
                </a:extLst>
              </p:cNvPr>
              <p:cNvCxnSpPr>
                <a:cxnSpLocks/>
              </p:cNvCxnSpPr>
              <p:nvPr/>
            </p:nvCxnSpPr>
            <p:spPr>
              <a:xfrm flipH="1" flipV="1">
                <a:off x="6942509" y="3678467"/>
                <a:ext cx="1" cy="1690391"/>
              </a:xfrm>
              <a:prstGeom prst="line">
                <a:avLst/>
              </a:prstGeom>
              <a:ln w="15875" cap="rnd">
                <a:solidFill>
                  <a:srgbClr val="9D9D9D"/>
                </a:solidFill>
                <a:prstDash val="sysDash"/>
                <a:round/>
                <a:tailEnd type="triangle" w="med" len="med"/>
              </a:ln>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id="{3F8C7D89-2F83-1958-3583-2CBDB50FAC01}"/>
                  </a:ext>
                  <a:ext uri="{C183D7F6-B498-43B3-948B-1728B52AA6E4}">
                    <adec:decorative xmlns:adec="http://schemas.microsoft.com/office/drawing/2017/decorative" val="1"/>
                  </a:ext>
                </a:extLst>
              </p:cNvPr>
              <p:cNvCxnSpPr>
                <a:cxnSpLocks/>
              </p:cNvCxnSpPr>
              <p:nvPr/>
            </p:nvCxnSpPr>
            <p:spPr>
              <a:xfrm flipH="1" flipV="1">
                <a:off x="7513627" y="3678467"/>
                <a:ext cx="1" cy="1690391"/>
              </a:xfrm>
              <a:prstGeom prst="line">
                <a:avLst/>
              </a:prstGeom>
              <a:ln w="15875" cap="rnd">
                <a:solidFill>
                  <a:srgbClr val="9D9D9D"/>
                </a:solidFill>
                <a:prstDash val="sysDash"/>
                <a:round/>
                <a:tailEnd type="triangle" w="med" len="med"/>
              </a:ln>
            </p:spPr>
            <p:style>
              <a:lnRef idx="1">
                <a:schemeClr val="accent1"/>
              </a:lnRef>
              <a:fillRef idx="0">
                <a:schemeClr val="accent1"/>
              </a:fillRef>
              <a:effectRef idx="0">
                <a:schemeClr val="accent1"/>
              </a:effectRef>
              <a:fontRef idx="minor">
                <a:schemeClr val="tx1"/>
              </a:fontRef>
            </p:style>
          </p:cxnSp>
        </p:grpSp>
        <p:cxnSp>
          <p:nvCxnSpPr>
            <p:cNvPr id="204" name="Straight Connector 203">
              <a:extLst>
                <a:ext uri="{FF2B5EF4-FFF2-40B4-BE49-F238E27FC236}">
                  <a16:creationId xmlns:a16="http://schemas.microsoft.com/office/drawing/2014/main" id="{AD37CB17-A972-2E25-AC27-0582386FC4F6}"/>
                </a:ext>
                <a:ext uri="{C183D7F6-B498-43B3-948B-1728B52AA6E4}">
                  <adec:decorative xmlns:adec="http://schemas.microsoft.com/office/drawing/2017/decorative" val="1"/>
                </a:ext>
              </a:extLst>
            </p:cNvPr>
            <p:cNvCxnSpPr>
              <a:cxnSpLocks/>
            </p:cNvCxnSpPr>
            <p:nvPr/>
          </p:nvCxnSpPr>
          <p:spPr>
            <a:xfrm>
              <a:off x="11128010" y="2926075"/>
              <a:ext cx="189570" cy="0"/>
            </a:xfrm>
            <a:prstGeom prst="line">
              <a:avLst/>
            </a:prstGeom>
            <a:ln w="15875" cap="rnd">
              <a:solidFill>
                <a:srgbClr val="9D9D9D"/>
              </a:solidFill>
              <a:prstDash val="sysDash"/>
              <a:round/>
              <a:tailEnd w="med" len="med"/>
            </a:ln>
          </p:spPr>
          <p:style>
            <a:lnRef idx="1">
              <a:schemeClr val="accent1"/>
            </a:lnRef>
            <a:fillRef idx="0">
              <a:schemeClr val="accent1"/>
            </a:fillRef>
            <a:effectRef idx="0">
              <a:schemeClr val="accent1"/>
            </a:effectRef>
            <a:fontRef idx="minor">
              <a:schemeClr val="tx1"/>
            </a:fontRef>
          </p:style>
        </p:cxnSp>
        <p:cxnSp>
          <p:nvCxnSpPr>
            <p:cNvPr id="205" name="Straight Connector 204">
              <a:extLst>
                <a:ext uri="{FF2B5EF4-FFF2-40B4-BE49-F238E27FC236}">
                  <a16:creationId xmlns:a16="http://schemas.microsoft.com/office/drawing/2014/main" id="{9A7B347B-3606-A4CD-60A8-EA2ADA9EA97A}"/>
                </a:ext>
                <a:ext uri="{C183D7F6-B498-43B3-948B-1728B52AA6E4}">
                  <adec:decorative xmlns:adec="http://schemas.microsoft.com/office/drawing/2017/decorative" val="1"/>
                </a:ext>
              </a:extLst>
            </p:cNvPr>
            <p:cNvCxnSpPr>
              <a:cxnSpLocks/>
            </p:cNvCxnSpPr>
            <p:nvPr/>
          </p:nvCxnSpPr>
          <p:spPr>
            <a:xfrm>
              <a:off x="11128010" y="4447920"/>
              <a:ext cx="189570" cy="0"/>
            </a:xfrm>
            <a:prstGeom prst="line">
              <a:avLst/>
            </a:prstGeom>
            <a:ln w="15875" cap="rnd">
              <a:solidFill>
                <a:srgbClr val="9D9D9D"/>
              </a:solidFill>
              <a:prstDash val="sysDash"/>
              <a:round/>
              <a:tailEnd w="med" len="med"/>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A66C9901-5D7E-A637-9D8E-A663A7954AC3}"/>
                </a:ext>
                <a:ext uri="{C183D7F6-B498-43B3-948B-1728B52AA6E4}">
                  <adec:decorative xmlns:adec="http://schemas.microsoft.com/office/drawing/2017/decorative" val="1"/>
                </a:ext>
              </a:extLst>
            </p:cNvPr>
            <p:cNvCxnSpPr>
              <a:cxnSpLocks/>
            </p:cNvCxnSpPr>
            <p:nvPr/>
          </p:nvCxnSpPr>
          <p:spPr>
            <a:xfrm>
              <a:off x="2578581" y="2234199"/>
              <a:ext cx="0" cy="1797430"/>
            </a:xfrm>
            <a:prstGeom prst="line">
              <a:avLst/>
            </a:prstGeom>
            <a:ln w="15875" cap="rnd">
              <a:solidFill>
                <a:srgbClr val="9D9D9D"/>
              </a:solidFill>
              <a:prstDash val="sysDash"/>
              <a:round/>
              <a:tailEnd w="med" len="med"/>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9177872B-24E8-5991-A5CB-57E675D11ABB}"/>
                </a:ext>
                <a:ext uri="{C183D7F6-B498-43B3-948B-1728B52AA6E4}">
                  <adec:decorative xmlns:adec="http://schemas.microsoft.com/office/drawing/2017/decorative" val="1"/>
                </a:ext>
              </a:extLst>
            </p:cNvPr>
            <p:cNvCxnSpPr>
              <a:cxnSpLocks/>
            </p:cNvCxnSpPr>
            <p:nvPr/>
          </p:nvCxnSpPr>
          <p:spPr>
            <a:xfrm>
              <a:off x="2578582" y="2928373"/>
              <a:ext cx="1588851" cy="0"/>
            </a:xfrm>
            <a:prstGeom prst="line">
              <a:avLst/>
            </a:prstGeom>
            <a:ln w="15875" cap="rnd">
              <a:solidFill>
                <a:srgbClr val="9D9D9D"/>
              </a:solidFill>
              <a:prstDash val="sysDash"/>
              <a:round/>
              <a:tailEnd type="triangle" w="med" len="med"/>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E8643734-C999-9E84-0E30-4693C6C559AB}"/>
                </a:ext>
                <a:ext uri="{C183D7F6-B498-43B3-948B-1728B52AA6E4}">
                  <adec:decorative xmlns:adec="http://schemas.microsoft.com/office/drawing/2017/decorative" val="1"/>
                </a:ext>
              </a:extLst>
            </p:cNvPr>
            <p:cNvCxnSpPr>
              <a:cxnSpLocks/>
            </p:cNvCxnSpPr>
            <p:nvPr/>
          </p:nvCxnSpPr>
          <p:spPr>
            <a:xfrm flipH="1">
              <a:off x="3690029" y="5156124"/>
              <a:ext cx="571038" cy="1"/>
            </a:xfrm>
            <a:prstGeom prst="line">
              <a:avLst/>
            </a:prstGeom>
            <a:ln w="15875" cap="rnd">
              <a:solidFill>
                <a:srgbClr val="9D9D9D"/>
              </a:solidFill>
              <a:prstDash val="sysDash"/>
              <a:round/>
              <a:tailEnd type="none" w="med" len="med"/>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0DF5B177-8DED-151D-E42E-5215136856B0}"/>
                </a:ext>
                <a:ext uri="{C183D7F6-B498-43B3-948B-1728B52AA6E4}">
                  <adec:decorative xmlns:adec="http://schemas.microsoft.com/office/drawing/2017/decorative" val="1"/>
                </a:ext>
              </a:extLst>
            </p:cNvPr>
            <p:cNvCxnSpPr>
              <a:cxnSpLocks/>
            </p:cNvCxnSpPr>
            <p:nvPr/>
          </p:nvCxnSpPr>
          <p:spPr>
            <a:xfrm flipH="1" flipV="1">
              <a:off x="3700852" y="3234406"/>
              <a:ext cx="1" cy="1921721"/>
            </a:xfrm>
            <a:prstGeom prst="line">
              <a:avLst/>
            </a:prstGeom>
            <a:ln w="15875" cap="rnd">
              <a:solidFill>
                <a:srgbClr val="9D9D9D"/>
              </a:solidFill>
              <a:prstDash val="sysDash"/>
              <a:round/>
              <a:tailEnd type="triangle" w="med" len="med"/>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B919FBFE-8BCE-4200-5B78-6BF9B343B733}"/>
                </a:ext>
                <a:ext uri="{C183D7F6-B498-43B3-948B-1728B52AA6E4}">
                  <adec:decorative xmlns:adec="http://schemas.microsoft.com/office/drawing/2017/decorative" val="1"/>
                </a:ext>
              </a:extLst>
            </p:cNvPr>
            <p:cNvCxnSpPr>
              <a:cxnSpLocks/>
            </p:cNvCxnSpPr>
            <p:nvPr/>
          </p:nvCxnSpPr>
          <p:spPr>
            <a:xfrm>
              <a:off x="6022942" y="2928373"/>
              <a:ext cx="1608901" cy="0"/>
            </a:xfrm>
            <a:prstGeom prst="line">
              <a:avLst/>
            </a:prstGeom>
            <a:ln w="15875" cap="rnd">
              <a:solidFill>
                <a:srgbClr val="9D9D9D"/>
              </a:solidFill>
              <a:prstDash val="sysDash"/>
              <a:round/>
              <a:tailEnd type="triangle" w="med" len="med"/>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7CE448EA-CA0B-B78B-1A5B-2069E5E1553E}"/>
                </a:ext>
                <a:ext uri="{C183D7F6-B498-43B3-948B-1728B52AA6E4}">
                  <adec:decorative xmlns:adec="http://schemas.microsoft.com/office/drawing/2017/decorative" val="1"/>
                </a:ext>
              </a:extLst>
            </p:cNvPr>
            <p:cNvCxnSpPr>
              <a:cxnSpLocks/>
            </p:cNvCxnSpPr>
            <p:nvPr/>
          </p:nvCxnSpPr>
          <p:spPr>
            <a:xfrm>
              <a:off x="8613310" y="2928373"/>
              <a:ext cx="1333387" cy="0"/>
            </a:xfrm>
            <a:prstGeom prst="line">
              <a:avLst/>
            </a:prstGeom>
            <a:ln w="15875" cap="rnd">
              <a:solidFill>
                <a:srgbClr val="9D9D9D"/>
              </a:solidFill>
              <a:prstDash val="sysDash"/>
              <a:round/>
              <a:tailEnd type="triangle" w="med" len="med"/>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999FEAD7-9E12-1AC3-8905-68451A56B2A8}"/>
                </a:ext>
                <a:ext uri="{C183D7F6-B498-43B3-948B-1728B52AA6E4}">
                  <adec:decorative xmlns:adec="http://schemas.microsoft.com/office/drawing/2017/decorative" val="1"/>
                </a:ext>
              </a:extLst>
            </p:cNvPr>
            <p:cNvCxnSpPr>
              <a:cxnSpLocks/>
            </p:cNvCxnSpPr>
            <p:nvPr/>
          </p:nvCxnSpPr>
          <p:spPr>
            <a:xfrm>
              <a:off x="5142004" y="3306526"/>
              <a:ext cx="0" cy="1295139"/>
            </a:xfrm>
            <a:prstGeom prst="line">
              <a:avLst/>
            </a:prstGeom>
            <a:ln w="15875" cap="rnd">
              <a:solidFill>
                <a:srgbClr val="9D9D9D"/>
              </a:solidFill>
              <a:prstDash val="sysDash"/>
              <a:round/>
              <a:tailEnd type="triangle" w="med" len="med"/>
            </a:ln>
          </p:spPr>
          <p:style>
            <a:lnRef idx="1">
              <a:schemeClr val="accent1"/>
            </a:lnRef>
            <a:fillRef idx="0">
              <a:schemeClr val="accent1"/>
            </a:fillRef>
            <a:effectRef idx="0">
              <a:schemeClr val="accent1"/>
            </a:effectRef>
            <a:fontRef idx="minor">
              <a:schemeClr val="tx1"/>
            </a:fontRef>
          </p:style>
        </p:cxnSp>
        <p:pic>
          <p:nvPicPr>
            <p:cNvPr id="231" name="Picture 230">
              <a:extLst>
                <a:ext uri="{FF2B5EF4-FFF2-40B4-BE49-F238E27FC236}">
                  <a16:creationId xmlns:a16="http://schemas.microsoft.com/office/drawing/2014/main" id="{18DC0BE1-9EAD-6144-1A54-CF2D548391B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27038" y="10980"/>
              <a:ext cx="2297504" cy="693571"/>
            </a:xfrm>
            <a:prstGeom prst="rect">
              <a:avLst/>
            </a:prstGeom>
          </p:spPr>
        </p:pic>
        <p:grpSp>
          <p:nvGrpSpPr>
            <p:cNvPr id="194" name="Group 193">
              <a:extLst>
                <a:ext uri="{FF2B5EF4-FFF2-40B4-BE49-F238E27FC236}">
                  <a16:creationId xmlns:a16="http://schemas.microsoft.com/office/drawing/2014/main" id="{0EB922F1-65C5-89FB-C968-69DF7F393D02}"/>
                </a:ext>
              </a:extLst>
            </p:cNvPr>
            <p:cNvGrpSpPr/>
            <p:nvPr/>
          </p:nvGrpSpPr>
          <p:grpSpPr>
            <a:xfrm rot="16200000">
              <a:off x="5165906" y="2067626"/>
              <a:ext cx="3873336" cy="2072671"/>
              <a:chOff x="6942509" y="3678467"/>
              <a:chExt cx="571119" cy="1690391"/>
            </a:xfrm>
          </p:grpSpPr>
          <p:cxnSp>
            <p:nvCxnSpPr>
              <p:cNvPr id="195" name="Straight Connector 194">
                <a:extLst>
                  <a:ext uri="{FF2B5EF4-FFF2-40B4-BE49-F238E27FC236}">
                    <a16:creationId xmlns:a16="http://schemas.microsoft.com/office/drawing/2014/main" id="{ED37D8DF-E2FF-9CD7-1434-3093904D5733}"/>
                  </a:ext>
                  <a:ext uri="{C183D7F6-B498-43B3-948B-1728B52AA6E4}">
                    <adec:decorative xmlns:adec="http://schemas.microsoft.com/office/drawing/2017/decorative" val="1"/>
                  </a:ext>
                </a:extLst>
              </p:cNvPr>
              <p:cNvCxnSpPr>
                <a:cxnSpLocks/>
              </p:cNvCxnSpPr>
              <p:nvPr/>
            </p:nvCxnSpPr>
            <p:spPr>
              <a:xfrm flipH="1">
                <a:off x="6942509" y="5368857"/>
                <a:ext cx="571119" cy="1"/>
              </a:xfrm>
              <a:prstGeom prst="line">
                <a:avLst/>
              </a:prstGeom>
              <a:ln w="15875" cap="rnd">
                <a:solidFill>
                  <a:srgbClr val="9D9D9D"/>
                </a:solidFill>
                <a:prstDash val="sysDash"/>
                <a:round/>
                <a:tailEnd type="none" w="med" len="med"/>
              </a:ln>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id="{0D0FD5AF-375B-04CB-C782-AED16B35F258}"/>
                  </a:ext>
                  <a:ext uri="{C183D7F6-B498-43B3-948B-1728B52AA6E4}">
                    <adec:decorative xmlns:adec="http://schemas.microsoft.com/office/drawing/2017/decorative" val="1"/>
                  </a:ext>
                </a:extLst>
              </p:cNvPr>
              <p:cNvCxnSpPr>
                <a:cxnSpLocks/>
              </p:cNvCxnSpPr>
              <p:nvPr/>
            </p:nvCxnSpPr>
            <p:spPr>
              <a:xfrm flipH="1" flipV="1">
                <a:off x="6942509" y="3678467"/>
                <a:ext cx="1" cy="1690391"/>
              </a:xfrm>
              <a:prstGeom prst="line">
                <a:avLst/>
              </a:prstGeom>
              <a:ln w="15875" cap="rnd">
                <a:solidFill>
                  <a:srgbClr val="9D9D9D"/>
                </a:solidFill>
                <a:prstDash val="sysDash"/>
                <a:round/>
                <a:tailEnd type="triangle" w="med" len="med"/>
              </a:ln>
            </p:spPr>
            <p:style>
              <a:lnRef idx="1">
                <a:schemeClr val="accent1"/>
              </a:lnRef>
              <a:fillRef idx="0">
                <a:schemeClr val="accent1"/>
              </a:fillRef>
              <a:effectRef idx="0">
                <a:schemeClr val="accent1"/>
              </a:effectRef>
              <a:fontRef idx="minor">
                <a:schemeClr val="tx1"/>
              </a:fontRef>
            </p:style>
          </p:cxnSp>
          <p:cxnSp>
            <p:nvCxnSpPr>
              <p:cNvPr id="197" name="Straight Connector 196">
                <a:extLst>
                  <a:ext uri="{FF2B5EF4-FFF2-40B4-BE49-F238E27FC236}">
                    <a16:creationId xmlns:a16="http://schemas.microsoft.com/office/drawing/2014/main" id="{AE334F14-1455-56FA-E56B-2A763670584D}"/>
                  </a:ext>
                  <a:ext uri="{C183D7F6-B498-43B3-948B-1728B52AA6E4}">
                    <adec:decorative xmlns:adec="http://schemas.microsoft.com/office/drawing/2017/decorative" val="1"/>
                  </a:ext>
                </a:extLst>
              </p:cNvPr>
              <p:cNvCxnSpPr>
                <a:cxnSpLocks/>
              </p:cNvCxnSpPr>
              <p:nvPr/>
            </p:nvCxnSpPr>
            <p:spPr>
              <a:xfrm flipH="1" flipV="1">
                <a:off x="7513627" y="3678467"/>
                <a:ext cx="1" cy="1690391"/>
              </a:xfrm>
              <a:prstGeom prst="line">
                <a:avLst/>
              </a:prstGeom>
              <a:ln w="15875" cap="rnd">
                <a:solidFill>
                  <a:srgbClr val="9D9D9D"/>
                </a:solidFill>
                <a:prstDash val="sysDash"/>
                <a:roun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190" name="Group 189">
              <a:extLst>
                <a:ext uri="{FF2B5EF4-FFF2-40B4-BE49-F238E27FC236}">
                  <a16:creationId xmlns:a16="http://schemas.microsoft.com/office/drawing/2014/main" id="{BDF17D3D-5032-4F24-0B53-D78E81507165}"/>
                </a:ext>
                <a:ext uri="{C183D7F6-B498-43B3-948B-1728B52AA6E4}">
                  <adec:decorative xmlns:adec="http://schemas.microsoft.com/office/drawing/2017/decorative" val="1"/>
                </a:ext>
              </a:extLst>
            </p:cNvPr>
            <p:cNvGrpSpPr/>
            <p:nvPr/>
          </p:nvGrpSpPr>
          <p:grpSpPr>
            <a:xfrm rot="16200000">
              <a:off x="6189659" y="496288"/>
              <a:ext cx="5004506" cy="5251343"/>
              <a:chOff x="6942509" y="3678467"/>
              <a:chExt cx="571119" cy="1690391"/>
            </a:xfrm>
          </p:grpSpPr>
          <p:cxnSp>
            <p:nvCxnSpPr>
              <p:cNvPr id="191" name="Straight Connector 190">
                <a:extLst>
                  <a:ext uri="{FF2B5EF4-FFF2-40B4-BE49-F238E27FC236}">
                    <a16:creationId xmlns:a16="http://schemas.microsoft.com/office/drawing/2014/main" id="{61F8C876-149E-1CE5-C35B-59769474A22F}"/>
                  </a:ext>
                  <a:ext uri="{C183D7F6-B498-43B3-948B-1728B52AA6E4}">
                    <adec:decorative xmlns:adec="http://schemas.microsoft.com/office/drawing/2017/decorative" val="1"/>
                  </a:ext>
                </a:extLst>
              </p:cNvPr>
              <p:cNvCxnSpPr>
                <a:cxnSpLocks/>
              </p:cNvCxnSpPr>
              <p:nvPr/>
            </p:nvCxnSpPr>
            <p:spPr>
              <a:xfrm flipH="1">
                <a:off x="6942509" y="5368857"/>
                <a:ext cx="571119" cy="1"/>
              </a:xfrm>
              <a:prstGeom prst="line">
                <a:avLst/>
              </a:prstGeom>
              <a:ln w="15875" cap="rnd">
                <a:solidFill>
                  <a:srgbClr val="9D9D9D"/>
                </a:solidFill>
                <a:prstDash val="sysDash"/>
                <a:round/>
                <a:tailEnd type="none" w="med" len="med"/>
              </a:ln>
            </p:spPr>
            <p:style>
              <a:lnRef idx="1">
                <a:schemeClr val="accent1"/>
              </a:lnRef>
              <a:fillRef idx="0">
                <a:schemeClr val="accent1"/>
              </a:fillRef>
              <a:effectRef idx="0">
                <a:schemeClr val="accent1"/>
              </a:effectRef>
              <a:fontRef idx="minor">
                <a:schemeClr val="tx1"/>
              </a:fontRef>
            </p:style>
          </p:cxnSp>
          <p:cxnSp>
            <p:nvCxnSpPr>
              <p:cNvPr id="192" name="Straight Connector 191">
                <a:extLst>
                  <a:ext uri="{FF2B5EF4-FFF2-40B4-BE49-F238E27FC236}">
                    <a16:creationId xmlns:a16="http://schemas.microsoft.com/office/drawing/2014/main" id="{AD3D1DC4-11EC-0253-3273-60C06BBB1EFB}"/>
                  </a:ext>
                  <a:ext uri="{C183D7F6-B498-43B3-948B-1728B52AA6E4}">
                    <adec:decorative xmlns:adec="http://schemas.microsoft.com/office/drawing/2017/decorative" val="1"/>
                  </a:ext>
                </a:extLst>
              </p:cNvPr>
              <p:cNvCxnSpPr>
                <a:cxnSpLocks/>
              </p:cNvCxnSpPr>
              <p:nvPr/>
            </p:nvCxnSpPr>
            <p:spPr>
              <a:xfrm flipH="1" flipV="1">
                <a:off x="6942509" y="3678467"/>
                <a:ext cx="1" cy="1690391"/>
              </a:xfrm>
              <a:prstGeom prst="line">
                <a:avLst/>
              </a:prstGeom>
              <a:ln w="15875" cap="rnd">
                <a:solidFill>
                  <a:srgbClr val="9D9D9D"/>
                </a:solidFill>
                <a:prstDash val="sysDash"/>
                <a:round/>
                <a:tailEnd type="triangle" w="med" len="med"/>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B837409A-AE6C-1525-88FF-60EFED974949}"/>
                  </a:ext>
                  <a:ext uri="{C183D7F6-B498-43B3-948B-1728B52AA6E4}">
                    <adec:decorative xmlns:adec="http://schemas.microsoft.com/office/drawing/2017/decorative" val="1"/>
                  </a:ext>
                </a:extLst>
              </p:cNvPr>
              <p:cNvCxnSpPr>
                <a:cxnSpLocks/>
              </p:cNvCxnSpPr>
              <p:nvPr/>
            </p:nvCxnSpPr>
            <p:spPr>
              <a:xfrm flipH="1" flipV="1">
                <a:off x="7513627" y="3678467"/>
                <a:ext cx="1" cy="1690391"/>
              </a:xfrm>
              <a:prstGeom prst="line">
                <a:avLst/>
              </a:prstGeom>
              <a:ln w="15875" cap="rnd">
                <a:solidFill>
                  <a:srgbClr val="9D9D9D"/>
                </a:solidFill>
                <a:prstDash val="sysDash"/>
                <a:round/>
                <a:tailEnd type="triangle" w="med" len="med"/>
              </a:ln>
            </p:spPr>
            <p:style>
              <a:lnRef idx="1">
                <a:schemeClr val="accent1"/>
              </a:lnRef>
              <a:fillRef idx="0">
                <a:schemeClr val="accent1"/>
              </a:fillRef>
              <a:effectRef idx="0">
                <a:schemeClr val="accent1"/>
              </a:effectRef>
              <a:fontRef idx="minor">
                <a:schemeClr val="tx1"/>
              </a:fontRef>
            </p:style>
          </p:cxnSp>
        </p:grpSp>
      </p:grpSp>
      <p:sp>
        <p:nvSpPr>
          <p:cNvPr id="222" name="Title 18">
            <a:extLst>
              <a:ext uri="{FF2B5EF4-FFF2-40B4-BE49-F238E27FC236}">
                <a16:creationId xmlns:a16="http://schemas.microsoft.com/office/drawing/2014/main" id="{860B91A2-4DBD-7EDA-C245-24383CDA1C9D}"/>
              </a:ext>
            </a:extLst>
          </p:cNvPr>
          <p:cNvSpPr txBox="1">
            <a:spLocks noGrp="1"/>
          </p:cNvSpPr>
          <p:nvPr>
            <p:ph type="title" idx="4294967295"/>
          </p:nvPr>
        </p:nvSpPr>
        <p:spPr>
          <a:xfrm>
            <a:off x="609215" y="321401"/>
            <a:ext cx="5192137" cy="9848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0000"/>
                </a:solidFill>
                <a:effectLst/>
                <a:uLnTx/>
                <a:uFillTx/>
                <a:latin typeface="Segoe Sans Display Semilight" pitchFamily="2" charset="0"/>
                <a:ea typeface="+mj-ea"/>
                <a:cs typeface="Segoe Sans Display Semilight" pitchFamily="2" charset="0"/>
              </a:rPr>
              <a:t>Zero Trust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0000"/>
                </a:solidFill>
                <a:effectLst/>
                <a:uLnTx/>
                <a:uFillTx/>
                <a:latin typeface="Segoe Sans Display Semilight" pitchFamily="2" charset="0"/>
                <a:ea typeface="+mj-ea"/>
                <a:cs typeface="Segoe Sans Display Semilight" pitchFamily="2" charset="0"/>
              </a:rPr>
              <a:t>architecture</a:t>
            </a:r>
          </a:p>
        </p:txBody>
      </p:sp>
      <p:grpSp>
        <p:nvGrpSpPr>
          <p:cNvPr id="223" name="Group 222" descr="Zero Trust Architecture Graphic">
            <a:extLst>
              <a:ext uri="{FF2B5EF4-FFF2-40B4-BE49-F238E27FC236}">
                <a16:creationId xmlns:a16="http://schemas.microsoft.com/office/drawing/2014/main" id="{9590991D-0BE0-EF2E-27C2-9C5B089C3CF4}"/>
              </a:ext>
            </a:extLst>
          </p:cNvPr>
          <p:cNvGrpSpPr/>
          <p:nvPr/>
        </p:nvGrpSpPr>
        <p:grpSpPr>
          <a:xfrm>
            <a:off x="187560" y="396889"/>
            <a:ext cx="11599171" cy="6319037"/>
            <a:chOff x="187560" y="396889"/>
            <a:chExt cx="11599171" cy="6319037"/>
          </a:xfrm>
        </p:grpSpPr>
        <p:grpSp>
          <p:nvGrpSpPr>
            <p:cNvPr id="43" name="01">
              <a:extLst>
                <a:ext uri="{FF2B5EF4-FFF2-40B4-BE49-F238E27FC236}">
                  <a16:creationId xmlns:a16="http://schemas.microsoft.com/office/drawing/2014/main" id="{34CFAB6C-A949-8F73-0DC0-16DA8EC1493A}"/>
                </a:ext>
                <a:ext uri="{C183D7F6-B498-43B3-948B-1728B52AA6E4}">
                  <adec:decorative xmlns:adec="http://schemas.microsoft.com/office/drawing/2017/decorative" val="1"/>
                </a:ext>
              </a:extLst>
            </p:cNvPr>
            <p:cNvGrpSpPr/>
            <p:nvPr/>
          </p:nvGrpSpPr>
          <p:grpSpPr>
            <a:xfrm>
              <a:off x="1032803" y="1664162"/>
              <a:ext cx="981468" cy="756305"/>
              <a:chOff x="1947710" y="457200"/>
              <a:chExt cx="1762125" cy="756412"/>
            </a:xfrm>
          </p:grpSpPr>
          <p:sp>
            <p:nvSpPr>
              <p:cNvPr id="45" name="Rectangle: Rounded Corners 44">
                <a:extLst>
                  <a:ext uri="{FF2B5EF4-FFF2-40B4-BE49-F238E27FC236}">
                    <a16:creationId xmlns:a16="http://schemas.microsoft.com/office/drawing/2014/main" id="{6004D691-418A-0AD8-583D-653424D3BB88}"/>
                  </a:ext>
                  <a:ext uri="{C183D7F6-B498-43B3-948B-1728B52AA6E4}">
                    <adec:decorative xmlns:adec="http://schemas.microsoft.com/office/drawing/2017/decorative" val="0"/>
                  </a:ext>
                </a:extLst>
              </p:cNvPr>
              <p:cNvSpPr/>
              <p:nvPr/>
            </p:nvSpPr>
            <p:spPr>
              <a:xfrm>
                <a:off x="1947710" y="457200"/>
                <a:ext cx="1762125" cy="756412"/>
              </a:xfrm>
              <a:prstGeom prst="roundRect">
                <a:avLst>
                  <a:gd name="adj" fmla="val 7165"/>
                </a:avLst>
              </a:prstGeom>
              <a:solidFill>
                <a:srgbClr val="FFFFFF"/>
              </a:solidFill>
              <a:ln>
                <a:solidFill>
                  <a:srgbClr val="9D9D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UI"/>
                  <a:ea typeface="+mn-ea"/>
                  <a:cs typeface="+mn-cs"/>
                </a:endParaRPr>
              </a:p>
            </p:txBody>
          </p:sp>
          <p:sp>
            <p:nvSpPr>
              <p:cNvPr id="44" name="Rectangle: Top Corners Rounded 43">
                <a:extLst>
                  <a:ext uri="{FF2B5EF4-FFF2-40B4-BE49-F238E27FC236}">
                    <a16:creationId xmlns:a16="http://schemas.microsoft.com/office/drawing/2014/main" id="{739981D9-AC93-BFF8-A6F9-1A901FE12F00}"/>
                  </a:ext>
                  <a:ext uri="{C183D7F6-B498-43B3-948B-1728B52AA6E4}">
                    <adec:decorative xmlns:adec="http://schemas.microsoft.com/office/drawing/2017/decorative" val="0"/>
                  </a:ext>
                </a:extLst>
              </p:cNvPr>
              <p:cNvSpPr/>
              <p:nvPr/>
            </p:nvSpPr>
            <p:spPr>
              <a:xfrm>
                <a:off x="1947710" y="457200"/>
                <a:ext cx="1762125" cy="352425"/>
              </a:xfrm>
              <a:prstGeom prst="round2Same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Segoe UI Semibold" panose="020B0702040204020203" pitchFamily="34" charset="0"/>
                    <a:ea typeface="+mn-ea"/>
                    <a:cs typeface="Segoe UI Semibold" panose="020B0702040204020203" pitchFamily="34" charset="0"/>
                  </a:rPr>
                  <a:t>Identities</a:t>
                </a:r>
              </a:p>
            </p:txBody>
          </p:sp>
          <p:sp>
            <p:nvSpPr>
              <p:cNvPr id="46" name="Rectangle: Rounded Corners 45">
                <a:extLst>
                  <a:ext uri="{FF2B5EF4-FFF2-40B4-BE49-F238E27FC236}">
                    <a16:creationId xmlns:a16="http://schemas.microsoft.com/office/drawing/2014/main" id="{16E6236C-8705-6B9E-DD97-CD7902306D6A}"/>
                  </a:ext>
                  <a:ext uri="{C183D7F6-B498-43B3-948B-1728B52AA6E4}">
                    <adec:decorative xmlns:adec="http://schemas.microsoft.com/office/drawing/2017/decorative" val="0"/>
                  </a:ext>
                </a:extLst>
              </p:cNvPr>
              <p:cNvSpPr/>
              <p:nvPr/>
            </p:nvSpPr>
            <p:spPr>
              <a:xfrm>
                <a:off x="1947710" y="809626"/>
                <a:ext cx="1762125" cy="201168"/>
              </a:xfrm>
              <a:prstGeom prst="roundRect">
                <a:avLst>
                  <a:gd name="adj" fmla="val 437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Human</a:t>
                </a:r>
                <a:endParaRPr kumimoji="0" lang="en-US" sz="9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47" name="Rectangle: Rounded Corners 46">
                <a:extLst>
                  <a:ext uri="{FF2B5EF4-FFF2-40B4-BE49-F238E27FC236}">
                    <a16:creationId xmlns:a16="http://schemas.microsoft.com/office/drawing/2014/main" id="{705F4853-4EEF-7287-592D-C595954D58BF}"/>
                  </a:ext>
                  <a:ext uri="{C183D7F6-B498-43B3-948B-1728B52AA6E4}">
                    <adec:decorative xmlns:adec="http://schemas.microsoft.com/office/drawing/2017/decorative" val="0"/>
                  </a:ext>
                </a:extLst>
              </p:cNvPr>
              <p:cNvSpPr/>
              <p:nvPr/>
            </p:nvSpPr>
            <p:spPr>
              <a:xfrm>
                <a:off x="1947710" y="1012444"/>
                <a:ext cx="1762125" cy="201168"/>
              </a:xfrm>
              <a:prstGeom prst="roundRect">
                <a:avLst>
                  <a:gd name="adj" fmla="val 437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Non-human</a:t>
                </a:r>
              </a:p>
            </p:txBody>
          </p:sp>
          <p:cxnSp>
            <p:nvCxnSpPr>
              <p:cNvPr id="48" name="Straight Connector 47">
                <a:extLst>
                  <a:ext uri="{FF2B5EF4-FFF2-40B4-BE49-F238E27FC236}">
                    <a16:creationId xmlns:a16="http://schemas.microsoft.com/office/drawing/2014/main" id="{93DA8181-DB58-A99A-3793-958371D9EA6C}"/>
                  </a:ext>
                  <a:ext uri="{C183D7F6-B498-43B3-948B-1728B52AA6E4}">
                    <adec:decorative xmlns:adec="http://schemas.microsoft.com/office/drawing/2017/decorative" val="1"/>
                  </a:ext>
                </a:extLst>
              </p:cNvPr>
              <p:cNvCxnSpPr>
                <a:cxnSpLocks/>
              </p:cNvCxnSpPr>
              <p:nvPr/>
            </p:nvCxnSpPr>
            <p:spPr>
              <a:xfrm>
                <a:off x="1947710" y="1011619"/>
                <a:ext cx="1762125" cy="0"/>
              </a:xfrm>
              <a:prstGeom prst="line">
                <a:avLst/>
              </a:prstGeom>
              <a:ln>
                <a:solidFill>
                  <a:srgbClr val="9D9D9D"/>
                </a:solidFill>
              </a:ln>
            </p:spPr>
            <p:style>
              <a:lnRef idx="1">
                <a:schemeClr val="accent1"/>
              </a:lnRef>
              <a:fillRef idx="0">
                <a:schemeClr val="accent1"/>
              </a:fillRef>
              <a:effectRef idx="0">
                <a:schemeClr val="accent1"/>
              </a:effectRef>
              <a:fontRef idx="minor">
                <a:schemeClr val="tx1"/>
              </a:fontRef>
            </p:style>
          </p:cxnSp>
        </p:grpSp>
        <p:grpSp>
          <p:nvGrpSpPr>
            <p:cNvPr id="189" name="02">
              <a:extLst>
                <a:ext uri="{FF2B5EF4-FFF2-40B4-BE49-F238E27FC236}">
                  <a16:creationId xmlns:a16="http://schemas.microsoft.com/office/drawing/2014/main" id="{A8BA7CBC-5346-B2DB-B09D-AC29178D1EFA}"/>
                </a:ext>
              </a:extLst>
            </p:cNvPr>
            <p:cNvGrpSpPr/>
            <p:nvPr/>
          </p:nvGrpSpPr>
          <p:grpSpPr>
            <a:xfrm>
              <a:off x="360366" y="2507529"/>
              <a:ext cx="1725380" cy="1232691"/>
              <a:chOff x="360366" y="2500365"/>
              <a:chExt cx="1725380" cy="1232691"/>
            </a:xfrm>
          </p:grpSpPr>
          <p:sp>
            <p:nvSpPr>
              <p:cNvPr id="12" name="Rectangle: Rounded Corners 11">
                <a:extLst>
                  <a:ext uri="{FF2B5EF4-FFF2-40B4-BE49-F238E27FC236}">
                    <a16:creationId xmlns:a16="http://schemas.microsoft.com/office/drawing/2014/main" id="{1BBECE64-830D-EABE-2CEB-A201FB4F2881}"/>
                  </a:ext>
                  <a:ext uri="{C183D7F6-B498-43B3-948B-1728B52AA6E4}">
                    <adec:decorative xmlns:adec="http://schemas.microsoft.com/office/drawing/2017/decorative" val="1"/>
                  </a:ext>
                </a:extLst>
              </p:cNvPr>
              <p:cNvSpPr/>
              <p:nvPr/>
            </p:nvSpPr>
            <p:spPr>
              <a:xfrm>
                <a:off x="360366" y="2500365"/>
                <a:ext cx="1701297" cy="1232691"/>
              </a:xfrm>
              <a:prstGeom prst="roundRect">
                <a:avLst>
                  <a:gd name="adj" fmla="val 9183"/>
                </a:avLst>
              </a:prstGeom>
              <a:solidFill>
                <a:srgbClr val="CDEA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highlight>
                    <a:srgbClr val="FFFF00"/>
                  </a:highlight>
                  <a:uLnTx/>
                  <a:uFillTx/>
                  <a:latin typeface="Calibri" panose="020F0502020204030204"/>
                  <a:ea typeface="+mn-ea"/>
                  <a:cs typeface="+mn-cs"/>
                </a:endParaRPr>
              </a:p>
            </p:txBody>
          </p:sp>
          <p:pic>
            <p:nvPicPr>
              <p:cNvPr id="23" name="Graphic 22" descr="Microsoft Entra Logo">
                <a:extLst>
                  <a:ext uri="{FF2B5EF4-FFF2-40B4-BE49-F238E27FC236}">
                    <a16:creationId xmlns:a16="http://schemas.microsoft.com/office/drawing/2014/main" id="{3E2A8641-2C50-90AD-77F2-3C95056CF79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432246" y="2532964"/>
                <a:ext cx="286884" cy="287906"/>
              </a:xfrm>
              <a:prstGeom prst="rect">
                <a:avLst/>
              </a:prstGeom>
              <a:effectLst/>
            </p:spPr>
          </p:pic>
          <p:sp>
            <p:nvSpPr>
              <p:cNvPr id="22" name="TextBox 21">
                <a:extLst>
                  <a:ext uri="{FF2B5EF4-FFF2-40B4-BE49-F238E27FC236}">
                    <a16:creationId xmlns:a16="http://schemas.microsoft.com/office/drawing/2014/main" id="{EC7FD0F2-E84D-A782-0F04-1EAFFA1502A1}"/>
                  </a:ext>
                </a:extLst>
              </p:cNvPr>
              <p:cNvSpPr txBox="1"/>
              <p:nvPr/>
            </p:nvSpPr>
            <p:spPr>
              <a:xfrm>
                <a:off x="682437" y="2537958"/>
                <a:ext cx="1376878" cy="246221"/>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rPr>
                  <a:t>Microsoft Entra ID</a:t>
                </a:r>
              </a:p>
            </p:txBody>
          </p:sp>
          <p:sp>
            <p:nvSpPr>
              <p:cNvPr id="149" name="TextBox 148">
                <a:extLst>
                  <a:ext uri="{FF2B5EF4-FFF2-40B4-BE49-F238E27FC236}">
                    <a16:creationId xmlns:a16="http://schemas.microsoft.com/office/drawing/2014/main" id="{87E61993-2839-5D17-17CF-F259128E19CA}"/>
                  </a:ext>
                </a:extLst>
              </p:cNvPr>
              <p:cNvSpPr txBox="1"/>
              <p:nvPr/>
            </p:nvSpPr>
            <p:spPr>
              <a:xfrm>
                <a:off x="526025" y="2713816"/>
                <a:ext cx="1341482" cy="394980"/>
              </a:xfrm>
              <a:prstGeom prst="rect">
                <a:avLst/>
              </a:prstGeom>
              <a:noFill/>
            </p:spPr>
            <p:txBody>
              <a:bodyPr wrap="square">
                <a:spAutoFit/>
              </a:bodyPr>
              <a:lstStyle/>
              <a:p>
                <a:pPr marL="171450" marR="0" lvl="0" indent="0" algn="l" defTabSz="914400" rtl="0" eaLnBrk="1" fontAlgn="auto" latinLnBrk="0" hangingPunct="1">
                  <a:lnSpc>
                    <a:spcPct val="100000"/>
                  </a:lnSpc>
                  <a:spcBef>
                    <a:spcPts val="0"/>
                  </a:spcBef>
                  <a:spcAft>
                    <a:spcPts val="200"/>
                  </a:spcAft>
                  <a:buClrTx/>
                  <a:buSzTx/>
                  <a:buFontTx/>
                  <a:buNone/>
                  <a:tabLst/>
                  <a:defRPr/>
                </a:pPr>
                <a:r>
                  <a:rPr kumimoji="0" lang="en-US" sz="900" b="0" i="0" u="none" strike="noStrike" kern="1200" cap="none" spc="0" normalizeH="0" baseline="0" noProof="0">
                    <a:ln>
                      <a:noFill/>
                    </a:ln>
                    <a:solidFill>
                      <a:srgbClr val="000000"/>
                    </a:solidFill>
                    <a:effectLst/>
                    <a:uLnTx/>
                    <a:uFillTx/>
                    <a:latin typeface="Segoe UI Semibold"/>
                    <a:ea typeface="+mn-ea"/>
                    <a:cs typeface="+mn-cs"/>
                  </a:rPr>
                  <a:t>ID Protection</a:t>
                </a:r>
              </a:p>
              <a:p>
                <a:pPr marL="171450" marR="0" lvl="0" indent="0" algn="l" defTabSz="914400" rtl="0" eaLnBrk="1" fontAlgn="auto" latinLnBrk="0" hangingPunct="1">
                  <a:lnSpc>
                    <a:spcPct val="100000"/>
                  </a:lnSpc>
                  <a:spcBef>
                    <a:spcPts val="0"/>
                  </a:spcBef>
                  <a:spcAft>
                    <a:spcPts val="200"/>
                  </a:spcAft>
                  <a:buClrTx/>
                  <a:buSzTx/>
                  <a:buFontTx/>
                  <a:buNone/>
                  <a:tabLst/>
                  <a:defRPr/>
                </a:pPr>
                <a:r>
                  <a:rPr kumimoji="0" lang="en-US" sz="900" b="0" i="0" u="none" strike="noStrike" kern="1200" cap="none" spc="0" normalizeH="0" baseline="0" noProof="0">
                    <a:ln>
                      <a:noFill/>
                    </a:ln>
                    <a:solidFill>
                      <a:srgbClr val="000000"/>
                    </a:solidFill>
                    <a:effectLst/>
                    <a:uLnTx/>
                    <a:uFillTx/>
                    <a:latin typeface="Segoe UI Semibold"/>
                    <a:ea typeface="+mn-ea"/>
                    <a:cs typeface="+mn-cs"/>
                  </a:rPr>
                  <a:t>Workload ID</a:t>
                </a:r>
              </a:p>
            </p:txBody>
          </p:sp>
          <p:pic>
            <p:nvPicPr>
              <p:cNvPr id="25" name="Graphic 24" descr="An icon of a person inside a cycle ">
                <a:extLst>
                  <a:ext uri="{FF2B5EF4-FFF2-40B4-BE49-F238E27FC236}">
                    <a16:creationId xmlns:a16="http://schemas.microsoft.com/office/drawing/2014/main" id="{38B60F72-A09F-1641-A6DF-104A465526C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441659" y="3088173"/>
                <a:ext cx="268058" cy="269012"/>
              </a:xfrm>
              <a:prstGeom prst="rect">
                <a:avLst/>
              </a:prstGeom>
              <a:effectLst/>
            </p:spPr>
          </p:pic>
          <p:sp>
            <p:nvSpPr>
              <p:cNvPr id="24" name="TextBox 23">
                <a:extLst>
                  <a:ext uri="{FF2B5EF4-FFF2-40B4-BE49-F238E27FC236}">
                    <a16:creationId xmlns:a16="http://schemas.microsoft.com/office/drawing/2014/main" id="{570CB730-1C04-4ADE-32E7-3FCA42CD72AE}"/>
                  </a:ext>
                </a:extLst>
              </p:cNvPr>
              <p:cNvSpPr txBox="1"/>
              <p:nvPr/>
            </p:nvSpPr>
            <p:spPr>
              <a:xfrm>
                <a:off x="684231" y="3103807"/>
                <a:ext cx="1401515" cy="246221"/>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rPr>
                  <a:t>Entra ID Governance</a:t>
                </a:r>
              </a:p>
            </p:txBody>
          </p:sp>
          <p:pic>
            <p:nvPicPr>
              <p:cNvPr id="162" name="Graphic 161" descr="Defender Logo">
                <a:extLst>
                  <a:ext uri="{FF2B5EF4-FFF2-40B4-BE49-F238E27FC236}">
                    <a16:creationId xmlns:a16="http://schemas.microsoft.com/office/drawing/2014/main" id="{4FFFD522-AC41-C158-590A-A26C1F9F393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41659" y="3389635"/>
                <a:ext cx="274169" cy="297628"/>
              </a:xfrm>
              <a:prstGeom prst="rect">
                <a:avLst/>
              </a:prstGeom>
              <a:effectLst>
                <a:outerShdw blurRad="50800" dist="38100" dir="2700000" algn="tl" rotWithShape="0">
                  <a:prstClr val="black">
                    <a:alpha val="40000"/>
                  </a:prstClr>
                </a:outerShdw>
              </a:effectLst>
            </p:spPr>
          </p:pic>
          <p:sp>
            <p:nvSpPr>
              <p:cNvPr id="160" name="Rectangle: Rounded Corners 159">
                <a:extLst>
                  <a:ext uri="{FF2B5EF4-FFF2-40B4-BE49-F238E27FC236}">
                    <a16:creationId xmlns:a16="http://schemas.microsoft.com/office/drawing/2014/main" id="{A6F1BB0C-9542-DDDC-F05A-B1013F76BFD0}"/>
                  </a:ext>
                </a:extLst>
              </p:cNvPr>
              <p:cNvSpPr/>
              <p:nvPr/>
            </p:nvSpPr>
            <p:spPr>
              <a:xfrm>
                <a:off x="432229" y="3409163"/>
                <a:ext cx="1584279" cy="297628"/>
              </a:xfrm>
              <a:prstGeom prst="roundRect">
                <a:avLst>
                  <a:gd name="adj" fmla="val 0"/>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Ins="0" rtlCol="0" anchor="t"/>
              <a:lstStyle/>
              <a:p>
                <a:pPr marL="228600" marR="0" lvl="0" indent="0" algn="l" defTabSz="914400" rtl="0" eaLnBrk="1" fontAlgn="auto" latinLnBrk="0" hangingPunct="1">
                  <a:lnSpc>
                    <a:spcPct val="100000"/>
                  </a:lnSpc>
                  <a:spcBef>
                    <a:spcPts val="0"/>
                  </a:spcBef>
                  <a:spcAft>
                    <a:spcPts val="200"/>
                  </a:spcAft>
                  <a:buClrTx/>
                  <a:buSzTx/>
                  <a:buFontTx/>
                  <a:buNone/>
                  <a:tabLst/>
                  <a:defRPr/>
                </a:pPr>
                <a:r>
                  <a:rPr kumimoji="0" lang="en-US" sz="1000" b="0"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rPr>
                  <a:t>Defender for Identity</a:t>
                </a:r>
              </a:p>
            </p:txBody>
          </p:sp>
        </p:grpSp>
        <p:sp>
          <p:nvSpPr>
            <p:cNvPr id="85" name="Strong authethication">
              <a:extLst>
                <a:ext uri="{FF2B5EF4-FFF2-40B4-BE49-F238E27FC236}">
                  <a16:creationId xmlns:a16="http://schemas.microsoft.com/office/drawing/2014/main" id="{334E5C4E-5987-0C2B-DA17-D61ECEEBBA14}"/>
                </a:ext>
                <a:ext uri="{C183D7F6-B498-43B3-948B-1728B52AA6E4}">
                  <adec:decorative xmlns:adec="http://schemas.microsoft.com/office/drawing/2017/decorative" val="0"/>
                </a:ext>
              </a:extLst>
            </p:cNvPr>
            <p:cNvSpPr/>
            <p:nvPr/>
          </p:nvSpPr>
          <p:spPr>
            <a:xfrm>
              <a:off x="2389765" y="1850430"/>
              <a:ext cx="911379" cy="383768"/>
            </a:xfrm>
            <a:prstGeom prst="roundRect">
              <a:avLst>
                <a:gd name="adj" fmla="val 13940"/>
              </a:avLst>
            </a:prstGeom>
            <a:solidFill>
              <a:srgbClr val="FFFFFF"/>
            </a:solidFill>
            <a:ln>
              <a:solidFill>
                <a:srgbClr val="9D9D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Strong authentication</a:t>
              </a:r>
            </a:p>
          </p:txBody>
        </p:sp>
        <p:grpSp>
          <p:nvGrpSpPr>
            <p:cNvPr id="88" name="Request enhancement">
              <a:extLst>
                <a:ext uri="{FF2B5EF4-FFF2-40B4-BE49-F238E27FC236}">
                  <a16:creationId xmlns:a16="http://schemas.microsoft.com/office/drawing/2014/main" id="{E73DA98C-F9A4-AECA-D0CB-6C3E9F68631A}"/>
                </a:ext>
              </a:extLst>
            </p:cNvPr>
            <p:cNvGrpSpPr/>
            <p:nvPr/>
          </p:nvGrpSpPr>
          <p:grpSpPr>
            <a:xfrm>
              <a:off x="2845454" y="2658495"/>
              <a:ext cx="1114310" cy="539758"/>
              <a:chOff x="2781483" y="3126433"/>
              <a:chExt cx="1114468" cy="539834"/>
            </a:xfrm>
          </p:grpSpPr>
          <p:sp>
            <p:nvSpPr>
              <p:cNvPr id="86" name="Rectangle: Rounded Corners 85">
                <a:extLst>
                  <a:ext uri="{FF2B5EF4-FFF2-40B4-BE49-F238E27FC236}">
                    <a16:creationId xmlns:a16="http://schemas.microsoft.com/office/drawing/2014/main" id="{E696A5E4-28D1-B334-5BE2-309315672592}"/>
                  </a:ext>
                  <a:ext uri="{C183D7F6-B498-43B3-948B-1728B52AA6E4}">
                    <adec:decorative xmlns:adec="http://schemas.microsoft.com/office/drawing/2017/decorative" val="0"/>
                  </a:ext>
                </a:extLst>
              </p:cNvPr>
              <p:cNvSpPr/>
              <p:nvPr/>
            </p:nvSpPr>
            <p:spPr>
              <a:xfrm>
                <a:off x="2781483" y="3126433"/>
                <a:ext cx="1114468" cy="539834"/>
              </a:xfrm>
              <a:prstGeom prst="roundRect">
                <a:avLst>
                  <a:gd name="adj" fmla="val 13940"/>
                </a:avLst>
              </a:prstGeom>
              <a:solidFill>
                <a:srgbClr val="FFFFFF"/>
              </a:solidFill>
              <a:ln>
                <a:solidFill>
                  <a:srgbClr val="9D9D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30144" marR="0" lvl="0" indent="0" algn="l"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Request</a:t>
                </a:r>
              </a:p>
              <a:p>
                <a:pPr marL="230144" marR="0" lvl="0" indent="0" algn="l"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enhancement</a:t>
                </a:r>
              </a:p>
            </p:txBody>
          </p:sp>
          <p:sp>
            <p:nvSpPr>
              <p:cNvPr id="87" name="key" title="Icon of a key">
                <a:extLst>
                  <a:ext uri="{FF2B5EF4-FFF2-40B4-BE49-F238E27FC236}">
                    <a16:creationId xmlns:a16="http://schemas.microsoft.com/office/drawing/2014/main" id="{6E8BB5F8-29A4-C4B3-7221-90E3D2E49379}"/>
                  </a:ext>
                </a:extLst>
              </p:cNvPr>
              <p:cNvSpPr>
                <a:spLocks noChangeAspect="1" noEditPoints="1"/>
              </p:cNvSpPr>
              <p:nvPr/>
            </p:nvSpPr>
            <p:spPr bwMode="auto">
              <a:xfrm>
                <a:off x="2902723" y="3316169"/>
                <a:ext cx="137160" cy="136456"/>
              </a:xfrm>
              <a:custGeom>
                <a:avLst/>
                <a:gdLst>
                  <a:gd name="T0" fmla="*/ 175 w 330"/>
                  <a:gd name="T1" fmla="*/ 198 h 328"/>
                  <a:gd name="T2" fmla="*/ 109 w 330"/>
                  <a:gd name="T3" fmla="*/ 220 h 328"/>
                  <a:gd name="T4" fmla="*/ 0 w 330"/>
                  <a:gd name="T5" fmla="*/ 110 h 328"/>
                  <a:gd name="T6" fmla="*/ 109 w 330"/>
                  <a:gd name="T7" fmla="*/ 0 h 328"/>
                  <a:gd name="T8" fmla="*/ 219 w 330"/>
                  <a:gd name="T9" fmla="*/ 110 h 328"/>
                  <a:gd name="T10" fmla="*/ 214 w 330"/>
                  <a:gd name="T11" fmla="*/ 143 h 328"/>
                  <a:gd name="T12" fmla="*/ 330 w 330"/>
                  <a:gd name="T13" fmla="*/ 258 h 328"/>
                  <a:gd name="T14" fmla="*/ 330 w 330"/>
                  <a:gd name="T15" fmla="*/ 328 h 328"/>
                  <a:gd name="T16" fmla="*/ 264 w 330"/>
                  <a:gd name="T17" fmla="*/ 328 h 328"/>
                  <a:gd name="T18" fmla="*/ 264 w 330"/>
                  <a:gd name="T19" fmla="*/ 283 h 328"/>
                  <a:gd name="T20" fmla="*/ 221 w 330"/>
                  <a:gd name="T21" fmla="*/ 283 h 328"/>
                  <a:gd name="T22" fmla="*/ 221 w 330"/>
                  <a:gd name="T23" fmla="*/ 239 h 328"/>
                  <a:gd name="T24" fmla="*/ 175 w 330"/>
                  <a:gd name="T25" fmla="*/ 239 h 328"/>
                  <a:gd name="T26" fmla="*/ 175 w 330"/>
                  <a:gd name="T27" fmla="*/ 198 h 328"/>
                  <a:gd name="T28" fmla="*/ 76 w 330"/>
                  <a:gd name="T29" fmla="*/ 91 h 328"/>
                  <a:gd name="T30" fmla="*/ 91 w 330"/>
                  <a:gd name="T31" fmla="*/ 76 h 328"/>
                  <a:gd name="T32" fmla="*/ 76 w 330"/>
                  <a:gd name="T33" fmla="*/ 60 h 328"/>
                  <a:gd name="T34" fmla="*/ 60 w 330"/>
                  <a:gd name="T35" fmla="*/ 76 h 328"/>
                  <a:gd name="T36" fmla="*/ 76 w 330"/>
                  <a:gd name="T37" fmla="*/ 91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30" h="328">
                    <a:moveTo>
                      <a:pt x="175" y="198"/>
                    </a:moveTo>
                    <a:cubicBezTo>
                      <a:pt x="157" y="212"/>
                      <a:pt x="134" y="220"/>
                      <a:pt x="109" y="220"/>
                    </a:cubicBezTo>
                    <a:cubicBezTo>
                      <a:pt x="49" y="220"/>
                      <a:pt x="0" y="171"/>
                      <a:pt x="0" y="110"/>
                    </a:cubicBezTo>
                    <a:cubicBezTo>
                      <a:pt x="0" y="49"/>
                      <a:pt x="49" y="0"/>
                      <a:pt x="109" y="0"/>
                    </a:cubicBezTo>
                    <a:cubicBezTo>
                      <a:pt x="170" y="0"/>
                      <a:pt x="219" y="49"/>
                      <a:pt x="219" y="110"/>
                    </a:cubicBezTo>
                    <a:cubicBezTo>
                      <a:pt x="219" y="122"/>
                      <a:pt x="217" y="133"/>
                      <a:pt x="214" y="143"/>
                    </a:cubicBezTo>
                    <a:cubicBezTo>
                      <a:pt x="330" y="258"/>
                      <a:pt x="330" y="258"/>
                      <a:pt x="330" y="258"/>
                    </a:cubicBezTo>
                    <a:cubicBezTo>
                      <a:pt x="330" y="328"/>
                      <a:pt x="330" y="328"/>
                      <a:pt x="330" y="328"/>
                    </a:cubicBezTo>
                    <a:cubicBezTo>
                      <a:pt x="264" y="328"/>
                      <a:pt x="264" y="328"/>
                      <a:pt x="264" y="328"/>
                    </a:cubicBezTo>
                    <a:cubicBezTo>
                      <a:pt x="264" y="283"/>
                      <a:pt x="264" y="283"/>
                      <a:pt x="264" y="283"/>
                    </a:cubicBezTo>
                    <a:cubicBezTo>
                      <a:pt x="221" y="283"/>
                      <a:pt x="221" y="283"/>
                      <a:pt x="221" y="283"/>
                    </a:cubicBezTo>
                    <a:cubicBezTo>
                      <a:pt x="221" y="239"/>
                      <a:pt x="221" y="239"/>
                      <a:pt x="221" y="239"/>
                    </a:cubicBezTo>
                    <a:cubicBezTo>
                      <a:pt x="175" y="239"/>
                      <a:pt x="175" y="239"/>
                      <a:pt x="175" y="239"/>
                    </a:cubicBezTo>
                    <a:lnTo>
                      <a:pt x="175" y="198"/>
                    </a:lnTo>
                    <a:close/>
                    <a:moveTo>
                      <a:pt x="76" y="91"/>
                    </a:moveTo>
                    <a:cubicBezTo>
                      <a:pt x="84" y="91"/>
                      <a:pt x="91" y="84"/>
                      <a:pt x="91" y="76"/>
                    </a:cubicBezTo>
                    <a:cubicBezTo>
                      <a:pt x="91" y="67"/>
                      <a:pt x="84" y="60"/>
                      <a:pt x="76" y="60"/>
                    </a:cubicBezTo>
                    <a:cubicBezTo>
                      <a:pt x="67" y="60"/>
                      <a:pt x="60" y="67"/>
                      <a:pt x="60" y="76"/>
                    </a:cubicBezTo>
                    <a:cubicBezTo>
                      <a:pt x="60" y="84"/>
                      <a:pt x="67" y="91"/>
                      <a:pt x="76" y="91"/>
                    </a:cubicBezTo>
                    <a:close/>
                  </a:path>
                </a:pathLst>
              </a:custGeom>
              <a:noFill/>
              <a:ln w="12700"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27" tIns="45713" rIns="91427" bIns="45713" numCol="1" anchor="t" anchorCtr="0" compatLnSpc="1">
                <a:prstTxWarp prst="textNoShape">
                  <a:avLst/>
                </a:prstTxWarp>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panose="020B0502040204020203" pitchFamily="34" charset="0"/>
                  <a:ea typeface="+mn-ea"/>
                  <a:cs typeface="+mn-cs"/>
                </a:endParaRPr>
              </a:p>
            </p:txBody>
          </p:sp>
        </p:grpSp>
        <p:grpSp>
          <p:nvGrpSpPr>
            <p:cNvPr id="17" name="Zero Trust Policies">
              <a:extLst>
                <a:ext uri="{FF2B5EF4-FFF2-40B4-BE49-F238E27FC236}">
                  <a16:creationId xmlns:a16="http://schemas.microsoft.com/office/drawing/2014/main" id="{1D45BEA0-0CB0-FB3D-3321-203896712E15}"/>
                </a:ext>
              </a:extLst>
            </p:cNvPr>
            <p:cNvGrpSpPr/>
            <p:nvPr/>
          </p:nvGrpSpPr>
          <p:grpSpPr>
            <a:xfrm>
              <a:off x="4261066" y="2550220"/>
              <a:ext cx="1761875" cy="756305"/>
              <a:chOff x="1947710" y="457200"/>
              <a:chExt cx="1762125" cy="756412"/>
            </a:xfrm>
          </p:grpSpPr>
          <p:sp>
            <p:nvSpPr>
              <p:cNvPr id="19" name="Rectangle: Rounded Corners 18">
                <a:extLst>
                  <a:ext uri="{FF2B5EF4-FFF2-40B4-BE49-F238E27FC236}">
                    <a16:creationId xmlns:a16="http://schemas.microsoft.com/office/drawing/2014/main" id="{AA2E206B-10DC-382C-3D4F-4B8846A1C069}"/>
                  </a:ext>
                  <a:ext uri="{C183D7F6-B498-43B3-948B-1728B52AA6E4}">
                    <adec:decorative xmlns:adec="http://schemas.microsoft.com/office/drawing/2017/decorative" val="0"/>
                  </a:ext>
                </a:extLst>
              </p:cNvPr>
              <p:cNvSpPr/>
              <p:nvPr/>
            </p:nvSpPr>
            <p:spPr>
              <a:xfrm>
                <a:off x="1947710" y="457200"/>
                <a:ext cx="1762125" cy="756412"/>
              </a:xfrm>
              <a:prstGeom prst="roundRect">
                <a:avLst>
                  <a:gd name="adj" fmla="val 7502"/>
                </a:avLst>
              </a:prstGeom>
              <a:solidFill>
                <a:srgbClr val="FFFFFF"/>
              </a:solidFill>
              <a:ln>
                <a:solidFill>
                  <a:srgbClr val="9D9D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UI"/>
                  <a:ea typeface="+mn-ea"/>
                  <a:cs typeface="+mn-cs"/>
                </a:endParaRPr>
              </a:p>
            </p:txBody>
          </p:sp>
          <p:sp>
            <p:nvSpPr>
              <p:cNvPr id="18" name="Rectangle: Top Corners Rounded 17">
                <a:extLst>
                  <a:ext uri="{FF2B5EF4-FFF2-40B4-BE49-F238E27FC236}">
                    <a16:creationId xmlns:a16="http://schemas.microsoft.com/office/drawing/2014/main" id="{A4AD5136-2F0C-63AB-1AE8-59CE651666A3}"/>
                  </a:ext>
                  <a:ext uri="{C183D7F6-B498-43B3-948B-1728B52AA6E4}">
                    <adec:decorative xmlns:adec="http://schemas.microsoft.com/office/drawing/2017/decorative" val="0"/>
                  </a:ext>
                </a:extLst>
              </p:cNvPr>
              <p:cNvSpPr/>
              <p:nvPr/>
            </p:nvSpPr>
            <p:spPr>
              <a:xfrm>
                <a:off x="1947710" y="457200"/>
                <a:ext cx="1762125" cy="352425"/>
              </a:xfrm>
              <a:prstGeom prst="round2SameRect">
                <a:avLst/>
              </a:prstGeom>
              <a:solidFill>
                <a:srgbClr val="0078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Segoe UI Semibold" panose="020B0702040204020203" pitchFamily="34" charset="0"/>
                    <a:ea typeface="+mn-ea"/>
                    <a:cs typeface="Segoe UI Semibold" panose="020B0702040204020203" pitchFamily="34" charset="0"/>
                  </a:rPr>
                  <a:t>Zero Trust Policies</a:t>
                </a:r>
              </a:p>
            </p:txBody>
          </p:sp>
          <p:sp>
            <p:nvSpPr>
              <p:cNvPr id="20" name="Rectangle: Rounded Corners 19">
                <a:extLst>
                  <a:ext uri="{FF2B5EF4-FFF2-40B4-BE49-F238E27FC236}">
                    <a16:creationId xmlns:a16="http://schemas.microsoft.com/office/drawing/2014/main" id="{5477BDCD-0DDA-FA6E-209D-776BD1575C3F}"/>
                  </a:ext>
                  <a:ext uri="{C183D7F6-B498-43B3-948B-1728B52AA6E4}">
                    <adec:decorative xmlns:adec="http://schemas.microsoft.com/office/drawing/2017/decorative" val="1"/>
                  </a:ext>
                </a:extLst>
              </p:cNvPr>
              <p:cNvSpPr/>
              <p:nvPr/>
            </p:nvSpPr>
            <p:spPr>
              <a:xfrm>
                <a:off x="1947710" y="809626"/>
                <a:ext cx="1762125" cy="201168"/>
              </a:xfrm>
              <a:prstGeom prst="roundRect">
                <a:avLst>
                  <a:gd name="adj" fmla="val 437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Evaluation</a:t>
                </a:r>
              </a:p>
            </p:txBody>
          </p:sp>
          <p:sp>
            <p:nvSpPr>
              <p:cNvPr id="21" name="Rectangle: Rounded Corners 20">
                <a:extLst>
                  <a:ext uri="{FF2B5EF4-FFF2-40B4-BE49-F238E27FC236}">
                    <a16:creationId xmlns:a16="http://schemas.microsoft.com/office/drawing/2014/main" id="{0F7DCA53-4F2E-DDB2-F83F-4B8B302E7B93}"/>
                  </a:ext>
                  <a:ext uri="{C183D7F6-B498-43B3-948B-1728B52AA6E4}">
                    <adec:decorative xmlns:adec="http://schemas.microsoft.com/office/drawing/2017/decorative" val="1"/>
                  </a:ext>
                </a:extLst>
              </p:cNvPr>
              <p:cNvSpPr/>
              <p:nvPr/>
            </p:nvSpPr>
            <p:spPr>
              <a:xfrm>
                <a:off x="1947710" y="1012444"/>
                <a:ext cx="1762125" cy="201168"/>
              </a:xfrm>
              <a:prstGeom prst="roundRect">
                <a:avLst>
                  <a:gd name="adj" fmla="val 437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Enforcement</a:t>
                </a:r>
              </a:p>
            </p:txBody>
          </p:sp>
          <p:cxnSp>
            <p:nvCxnSpPr>
              <p:cNvPr id="26" name="Straight Connector 25">
                <a:extLst>
                  <a:ext uri="{FF2B5EF4-FFF2-40B4-BE49-F238E27FC236}">
                    <a16:creationId xmlns:a16="http://schemas.microsoft.com/office/drawing/2014/main" id="{28821112-DBDC-E9D1-8A88-F900DE722F57}"/>
                  </a:ext>
                  <a:ext uri="{C183D7F6-B498-43B3-948B-1728B52AA6E4}">
                    <adec:decorative xmlns:adec="http://schemas.microsoft.com/office/drawing/2017/decorative" val="1"/>
                  </a:ext>
                </a:extLst>
              </p:cNvPr>
              <p:cNvCxnSpPr>
                <a:cxnSpLocks/>
              </p:cNvCxnSpPr>
              <p:nvPr/>
            </p:nvCxnSpPr>
            <p:spPr>
              <a:xfrm>
                <a:off x="1947710" y="1011619"/>
                <a:ext cx="1762125" cy="0"/>
              </a:xfrm>
              <a:prstGeom prst="line">
                <a:avLst/>
              </a:prstGeom>
              <a:ln>
                <a:solidFill>
                  <a:srgbClr val="9D9D9D"/>
                </a:solidFill>
              </a:ln>
            </p:spPr>
            <p:style>
              <a:lnRef idx="1">
                <a:schemeClr val="accent1"/>
              </a:lnRef>
              <a:fillRef idx="0">
                <a:schemeClr val="accent1"/>
              </a:fillRef>
              <a:effectRef idx="0">
                <a:schemeClr val="accent1"/>
              </a:effectRef>
              <a:fontRef idx="minor">
                <a:schemeClr val="tx1"/>
              </a:fontRef>
            </p:style>
          </p:cxnSp>
        </p:grpSp>
        <p:grpSp>
          <p:nvGrpSpPr>
            <p:cNvPr id="3" name="Microsoft Entra">
              <a:extLst>
                <a:ext uri="{FF2B5EF4-FFF2-40B4-BE49-F238E27FC236}">
                  <a16:creationId xmlns:a16="http://schemas.microsoft.com/office/drawing/2014/main" id="{0FFCEA1B-3E43-7F16-99B0-95F46B56AD00}"/>
                </a:ext>
              </a:extLst>
            </p:cNvPr>
            <p:cNvGrpSpPr/>
            <p:nvPr/>
          </p:nvGrpSpPr>
          <p:grpSpPr>
            <a:xfrm>
              <a:off x="4967504" y="2898764"/>
              <a:ext cx="1419420" cy="447756"/>
              <a:chOff x="45357" y="2449399"/>
              <a:chExt cx="1419420" cy="447756"/>
            </a:xfrm>
          </p:grpSpPr>
          <p:sp>
            <p:nvSpPr>
              <p:cNvPr id="6" name="Rectangle: Rounded Corners 5">
                <a:extLst>
                  <a:ext uri="{FF2B5EF4-FFF2-40B4-BE49-F238E27FC236}">
                    <a16:creationId xmlns:a16="http://schemas.microsoft.com/office/drawing/2014/main" id="{B2049C31-B474-DE4D-7A3A-925EBE539FE6}"/>
                  </a:ext>
                  <a:ext uri="{C183D7F6-B498-43B3-948B-1728B52AA6E4}">
                    <adec:decorative xmlns:adec="http://schemas.microsoft.com/office/drawing/2017/decorative" val="0"/>
                  </a:ext>
                </a:extLst>
              </p:cNvPr>
              <p:cNvSpPr/>
              <p:nvPr/>
            </p:nvSpPr>
            <p:spPr>
              <a:xfrm>
                <a:off x="45357" y="2449399"/>
                <a:ext cx="1419420" cy="447756"/>
              </a:xfrm>
              <a:prstGeom prst="roundRect">
                <a:avLst/>
              </a:prstGeom>
              <a:solidFill>
                <a:srgbClr val="CDEA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Ins="0" rtlCol="0" anchor="t"/>
              <a:lstStyle/>
              <a:p>
                <a:pPr marL="284163" marR="0" lvl="0" indent="0" algn="l" defTabSz="914400" rtl="0" eaLnBrk="1" fontAlgn="auto" latinLnBrk="0" hangingPunct="1">
                  <a:lnSpc>
                    <a:spcPct val="100000"/>
                  </a:lnSpc>
                  <a:spcBef>
                    <a:spcPts val="0"/>
                  </a:spcBef>
                  <a:spcAft>
                    <a:spcPts val="400"/>
                  </a:spcAft>
                  <a:buClrTx/>
                  <a:buSzTx/>
                  <a:buFontTx/>
                  <a:buNone/>
                  <a:tabLst/>
                  <a:defRPr/>
                </a:pPr>
                <a:r>
                  <a:rPr kumimoji="0" lang="en-US" sz="1000" b="0"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rPr>
                  <a:t>Microsoft Entra</a:t>
                </a:r>
                <a:br>
                  <a:rPr kumimoji="0" lang="en-US" sz="1000" b="0"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rPr>
                </a:br>
                <a:r>
                  <a:rPr kumimoji="0" lang="en-US" sz="9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Conditional Access</a:t>
                </a:r>
              </a:p>
              <a:p>
                <a:pPr marL="284163"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endParaRPr>
              </a:p>
            </p:txBody>
          </p:sp>
          <p:pic>
            <p:nvPicPr>
              <p:cNvPr id="7" name="Graphic 6" descr="Microsoft Entra Logo">
                <a:extLst>
                  <a:ext uri="{FF2B5EF4-FFF2-40B4-BE49-F238E27FC236}">
                    <a16:creationId xmlns:a16="http://schemas.microsoft.com/office/drawing/2014/main" id="{02ACEFCF-8E67-9372-AA9C-70CF5D8044C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02741" y="2516585"/>
                <a:ext cx="274320" cy="274320"/>
              </a:xfrm>
              <a:prstGeom prst="rect">
                <a:avLst/>
              </a:prstGeom>
            </p:spPr>
          </p:pic>
        </p:grpSp>
        <p:grpSp>
          <p:nvGrpSpPr>
            <p:cNvPr id="65" name="Microsoft Defender">
              <a:extLst>
                <a:ext uri="{FF2B5EF4-FFF2-40B4-BE49-F238E27FC236}">
                  <a16:creationId xmlns:a16="http://schemas.microsoft.com/office/drawing/2014/main" id="{6C60FBBB-A972-A497-7795-4F6D1B23F48A}"/>
                </a:ext>
              </a:extLst>
            </p:cNvPr>
            <p:cNvGrpSpPr/>
            <p:nvPr/>
          </p:nvGrpSpPr>
          <p:grpSpPr>
            <a:xfrm>
              <a:off x="4248452" y="1609102"/>
              <a:ext cx="1917387" cy="690451"/>
              <a:chOff x="4261064" y="1608245"/>
              <a:chExt cx="1917387" cy="690451"/>
            </a:xfrm>
          </p:grpSpPr>
          <p:sp>
            <p:nvSpPr>
              <p:cNvPr id="229" name="Rectangle: Rounded Corners 228">
                <a:extLst>
                  <a:ext uri="{FF2B5EF4-FFF2-40B4-BE49-F238E27FC236}">
                    <a16:creationId xmlns:a16="http://schemas.microsoft.com/office/drawing/2014/main" id="{E67B327B-30EF-FCAC-FA76-B0ADE4451216}"/>
                  </a:ext>
                  <a:ext uri="{C183D7F6-B498-43B3-948B-1728B52AA6E4}">
                    <adec:decorative xmlns:adec="http://schemas.microsoft.com/office/drawing/2017/decorative" val="1"/>
                  </a:ext>
                </a:extLst>
              </p:cNvPr>
              <p:cNvSpPr/>
              <p:nvPr/>
            </p:nvSpPr>
            <p:spPr>
              <a:xfrm>
                <a:off x="4261066" y="1608245"/>
                <a:ext cx="1888799" cy="690451"/>
              </a:xfrm>
              <a:prstGeom prst="roundRect">
                <a:avLst>
                  <a:gd name="adj" fmla="val 4372"/>
                </a:avLst>
              </a:prstGeom>
              <a:solidFill>
                <a:srgbClr val="CDEA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4163" marR="0" lvl="0" indent="0" algn="l" defTabSz="914400" rtl="0" eaLnBrk="1" fontAlgn="auto" latinLnBrk="0" hangingPunct="1">
                  <a:lnSpc>
                    <a:spcPct val="100000"/>
                  </a:lnSpc>
                  <a:spcBef>
                    <a:spcPts val="0"/>
                  </a:spcBef>
                  <a:spcAft>
                    <a:spcPts val="400"/>
                  </a:spcAft>
                  <a:buClrTx/>
                  <a:buSzTx/>
                  <a:buFontTx/>
                  <a:buNone/>
                  <a:tabLst/>
                  <a:defRPr/>
                </a:pPr>
                <a:endParaRPr kumimoji="0" lang="en-US" sz="1000" b="0"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endParaRPr>
              </a:p>
            </p:txBody>
          </p:sp>
          <p:pic>
            <p:nvPicPr>
              <p:cNvPr id="155" name="Graphic 154" descr="Microsoft Defender Logo">
                <a:extLst>
                  <a:ext uri="{FF2B5EF4-FFF2-40B4-BE49-F238E27FC236}">
                    <a16:creationId xmlns:a16="http://schemas.microsoft.com/office/drawing/2014/main" id="{AA6D1E0C-87F1-09A6-B705-80C8C6B0FCF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261064" y="1658449"/>
                <a:ext cx="209933" cy="216139"/>
              </a:xfrm>
              <a:prstGeom prst="rect">
                <a:avLst/>
              </a:prstGeom>
              <a:effectLst/>
            </p:spPr>
          </p:pic>
          <p:sp>
            <p:nvSpPr>
              <p:cNvPr id="230" name="Rectangle: Rounded Corners 229">
                <a:extLst>
                  <a:ext uri="{FF2B5EF4-FFF2-40B4-BE49-F238E27FC236}">
                    <a16:creationId xmlns:a16="http://schemas.microsoft.com/office/drawing/2014/main" id="{CEF0E437-5BF4-0813-2D08-2C0367509D2F}"/>
                  </a:ext>
                </a:extLst>
              </p:cNvPr>
              <p:cNvSpPr/>
              <p:nvPr/>
            </p:nvSpPr>
            <p:spPr>
              <a:xfrm>
                <a:off x="4416576" y="1650617"/>
                <a:ext cx="1761875" cy="220156"/>
              </a:xfrm>
              <a:prstGeom prst="roundRect">
                <a:avLst>
                  <a:gd name="adj" fmla="val 437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2296"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Segoe UI Semibold"/>
                    <a:ea typeface="+mn-ea"/>
                    <a:cs typeface="Segoe UI" panose="020B0502040204020203" pitchFamily="34" charset="0"/>
                  </a:rPr>
                  <a:t>Microsoft Defender for Cloud</a:t>
                </a:r>
              </a:p>
            </p:txBody>
          </p:sp>
          <p:sp>
            <p:nvSpPr>
              <p:cNvPr id="232" name="Rectangle: Rounded Corners 231">
                <a:extLst>
                  <a:ext uri="{FF2B5EF4-FFF2-40B4-BE49-F238E27FC236}">
                    <a16:creationId xmlns:a16="http://schemas.microsoft.com/office/drawing/2014/main" id="{87E1D002-72CF-F554-CA80-B7B74C990DA9}"/>
                  </a:ext>
                </a:extLst>
              </p:cNvPr>
              <p:cNvSpPr/>
              <p:nvPr/>
            </p:nvSpPr>
            <p:spPr>
              <a:xfrm>
                <a:off x="4416576" y="1868059"/>
                <a:ext cx="1761875" cy="220156"/>
              </a:xfrm>
              <a:prstGeom prst="roundRect">
                <a:avLst>
                  <a:gd name="adj" fmla="val 437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2296"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Segoe UI Semibold"/>
                    <a:ea typeface="+mn-ea"/>
                    <a:cs typeface="Segoe UI" panose="020B0502040204020203" pitchFamily="34" charset="0"/>
                  </a:rPr>
                  <a:t>Secure</a:t>
                </a:r>
                <a:r>
                  <a:rPr kumimoji="0" lang="en-US" sz="9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 </a:t>
                </a:r>
                <a:r>
                  <a:rPr kumimoji="0" lang="en-US" sz="900" b="0" i="0" u="none" strike="noStrike" kern="1200" cap="none" spc="0" normalizeH="0" baseline="0" noProof="0">
                    <a:ln>
                      <a:noFill/>
                    </a:ln>
                    <a:solidFill>
                      <a:srgbClr val="000000"/>
                    </a:solidFill>
                    <a:effectLst/>
                    <a:uLnTx/>
                    <a:uFillTx/>
                    <a:latin typeface="Segoe UI Semibold"/>
                    <a:ea typeface="+mn-ea"/>
                    <a:cs typeface="Segoe UI" panose="020B0502040204020203" pitchFamily="34" charset="0"/>
                  </a:rPr>
                  <a:t>Score</a:t>
                </a:r>
              </a:p>
            </p:txBody>
          </p:sp>
          <p:sp>
            <p:nvSpPr>
              <p:cNvPr id="233" name="Rectangle: Rounded Corners 232">
                <a:extLst>
                  <a:ext uri="{FF2B5EF4-FFF2-40B4-BE49-F238E27FC236}">
                    <a16:creationId xmlns:a16="http://schemas.microsoft.com/office/drawing/2014/main" id="{CA4CE754-E590-B2EB-0D3F-9B8CAC7B6A5E}"/>
                  </a:ext>
                </a:extLst>
              </p:cNvPr>
              <p:cNvSpPr/>
              <p:nvPr/>
            </p:nvSpPr>
            <p:spPr>
              <a:xfrm>
                <a:off x="4416576" y="2074210"/>
                <a:ext cx="1761875" cy="220156"/>
              </a:xfrm>
              <a:prstGeom prst="roundRect">
                <a:avLst>
                  <a:gd name="adj" fmla="val 437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2296"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Segoe UI Semibold"/>
                    <a:ea typeface="+mn-ea"/>
                    <a:cs typeface="Segoe UI" panose="020B0502040204020203" pitchFamily="34" charset="0"/>
                  </a:rPr>
                  <a:t>Compliance</a:t>
                </a:r>
                <a:r>
                  <a:rPr kumimoji="0" lang="en-US" sz="9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 </a:t>
                </a:r>
                <a:r>
                  <a:rPr kumimoji="0" lang="en-US" sz="900" b="0" i="0" u="none" strike="noStrike" kern="1200" cap="none" spc="0" normalizeH="0" baseline="0" noProof="0">
                    <a:ln>
                      <a:noFill/>
                    </a:ln>
                    <a:solidFill>
                      <a:srgbClr val="000000"/>
                    </a:solidFill>
                    <a:effectLst/>
                    <a:uLnTx/>
                    <a:uFillTx/>
                    <a:latin typeface="Segoe UI Semibold"/>
                    <a:ea typeface="+mn-ea"/>
                    <a:cs typeface="Segoe UI" panose="020B0502040204020203" pitchFamily="34" charset="0"/>
                  </a:rPr>
                  <a:t>Manager</a:t>
                </a:r>
              </a:p>
            </p:txBody>
          </p:sp>
        </p:grpSp>
        <p:grpSp>
          <p:nvGrpSpPr>
            <p:cNvPr id="16" name="Policy Optimization">
              <a:extLst>
                <a:ext uri="{FF2B5EF4-FFF2-40B4-BE49-F238E27FC236}">
                  <a16:creationId xmlns:a16="http://schemas.microsoft.com/office/drawing/2014/main" id="{B60874F1-1C33-5D93-7C70-0CC7BBE8E55F}"/>
                </a:ext>
              </a:extLst>
            </p:cNvPr>
            <p:cNvGrpSpPr/>
            <p:nvPr/>
          </p:nvGrpSpPr>
          <p:grpSpPr>
            <a:xfrm>
              <a:off x="4261066" y="396889"/>
              <a:ext cx="1761875" cy="1161885"/>
              <a:chOff x="1947710" y="457200"/>
              <a:chExt cx="1762125" cy="1162050"/>
            </a:xfrm>
          </p:grpSpPr>
          <p:sp>
            <p:nvSpPr>
              <p:cNvPr id="2" name="Rectangle: Rounded Corners 1">
                <a:extLst>
                  <a:ext uri="{FF2B5EF4-FFF2-40B4-BE49-F238E27FC236}">
                    <a16:creationId xmlns:a16="http://schemas.microsoft.com/office/drawing/2014/main" id="{C6EEE0BE-80F1-4BAF-309E-A0DF95DF030C}"/>
                  </a:ext>
                  <a:ext uri="{C183D7F6-B498-43B3-948B-1728B52AA6E4}">
                    <adec:decorative xmlns:adec="http://schemas.microsoft.com/office/drawing/2017/decorative" val="0"/>
                  </a:ext>
                </a:extLst>
              </p:cNvPr>
              <p:cNvSpPr/>
              <p:nvPr/>
            </p:nvSpPr>
            <p:spPr>
              <a:xfrm>
                <a:off x="1947710" y="457200"/>
                <a:ext cx="1762125" cy="1162050"/>
              </a:xfrm>
              <a:prstGeom prst="roundRect">
                <a:avLst>
                  <a:gd name="adj" fmla="val 4372"/>
                </a:avLst>
              </a:prstGeom>
              <a:solidFill>
                <a:srgbClr val="FFFFFF"/>
              </a:solidFill>
              <a:ln>
                <a:solidFill>
                  <a:srgbClr val="9D9D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UI"/>
                  <a:ea typeface="+mn-ea"/>
                  <a:cs typeface="+mn-cs"/>
                </a:endParaRPr>
              </a:p>
            </p:txBody>
          </p:sp>
          <p:sp>
            <p:nvSpPr>
              <p:cNvPr id="4" name="Rectangle: Top Corners Rounded 3">
                <a:extLst>
                  <a:ext uri="{FF2B5EF4-FFF2-40B4-BE49-F238E27FC236}">
                    <a16:creationId xmlns:a16="http://schemas.microsoft.com/office/drawing/2014/main" id="{D42C6E84-85C7-B719-656B-490D326FC4A0}"/>
                  </a:ext>
                  <a:ext uri="{C183D7F6-B498-43B3-948B-1728B52AA6E4}">
                    <adec:decorative xmlns:adec="http://schemas.microsoft.com/office/drawing/2017/decorative" val="0"/>
                  </a:ext>
                </a:extLst>
              </p:cNvPr>
              <p:cNvSpPr/>
              <p:nvPr/>
            </p:nvSpPr>
            <p:spPr>
              <a:xfrm>
                <a:off x="1947710" y="457200"/>
                <a:ext cx="1762125" cy="352425"/>
              </a:xfrm>
              <a:prstGeom prst="round2SameRect">
                <a:avLst/>
              </a:prstGeom>
              <a:solidFill>
                <a:srgbClr val="0078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Segoe UI Semibold" panose="020B0702040204020203" pitchFamily="34" charset="0"/>
                    <a:ea typeface="+mn-ea"/>
                    <a:cs typeface="Segoe UI Semibold" panose="020B0702040204020203" pitchFamily="34" charset="0"/>
                  </a:rPr>
                  <a:t>Policy Optimization</a:t>
                </a:r>
              </a:p>
            </p:txBody>
          </p:sp>
          <p:sp>
            <p:nvSpPr>
              <p:cNvPr id="5" name="Rectangle: Rounded Corners 4">
                <a:extLst>
                  <a:ext uri="{FF2B5EF4-FFF2-40B4-BE49-F238E27FC236}">
                    <a16:creationId xmlns:a16="http://schemas.microsoft.com/office/drawing/2014/main" id="{941EE592-4877-46AF-5237-B6D262AC44E5}"/>
                  </a:ext>
                  <a:ext uri="{C183D7F6-B498-43B3-948B-1728B52AA6E4}">
                    <adec:decorative xmlns:adec="http://schemas.microsoft.com/office/drawing/2017/decorative" val="0"/>
                  </a:ext>
                </a:extLst>
              </p:cNvPr>
              <p:cNvSpPr/>
              <p:nvPr/>
            </p:nvSpPr>
            <p:spPr>
              <a:xfrm>
                <a:off x="1947710" y="809626"/>
                <a:ext cx="1762125" cy="201168"/>
              </a:xfrm>
              <a:prstGeom prst="roundRect">
                <a:avLst>
                  <a:gd name="adj" fmla="val 437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Governance</a:t>
                </a:r>
              </a:p>
            </p:txBody>
          </p:sp>
          <p:sp>
            <p:nvSpPr>
              <p:cNvPr id="9" name="Rectangle: Rounded Corners 8">
                <a:extLst>
                  <a:ext uri="{FF2B5EF4-FFF2-40B4-BE49-F238E27FC236}">
                    <a16:creationId xmlns:a16="http://schemas.microsoft.com/office/drawing/2014/main" id="{51CDBFC3-2D65-7099-0BE3-17607BA12794}"/>
                  </a:ext>
                  <a:ext uri="{C183D7F6-B498-43B3-948B-1728B52AA6E4}">
                    <adec:decorative xmlns:adec="http://schemas.microsoft.com/office/drawing/2017/decorative" val="0"/>
                  </a:ext>
                </a:extLst>
              </p:cNvPr>
              <p:cNvSpPr/>
              <p:nvPr/>
            </p:nvSpPr>
            <p:spPr>
              <a:xfrm>
                <a:off x="1947710" y="1012444"/>
                <a:ext cx="1762125" cy="201168"/>
              </a:xfrm>
              <a:prstGeom prst="roundRect">
                <a:avLst>
                  <a:gd name="adj" fmla="val 437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Compliance</a:t>
                </a:r>
              </a:p>
            </p:txBody>
          </p:sp>
          <p:sp>
            <p:nvSpPr>
              <p:cNvPr id="10" name="Rectangle: Rounded Corners 9">
                <a:extLst>
                  <a:ext uri="{FF2B5EF4-FFF2-40B4-BE49-F238E27FC236}">
                    <a16:creationId xmlns:a16="http://schemas.microsoft.com/office/drawing/2014/main" id="{BA972AEA-7BD6-542F-DD87-2A7E5CA3A6DD}"/>
                  </a:ext>
                  <a:ext uri="{C183D7F6-B498-43B3-948B-1728B52AA6E4}">
                    <adec:decorative xmlns:adec="http://schemas.microsoft.com/office/drawing/2017/decorative" val="0"/>
                  </a:ext>
                </a:extLst>
              </p:cNvPr>
              <p:cNvSpPr/>
              <p:nvPr/>
            </p:nvSpPr>
            <p:spPr>
              <a:xfrm>
                <a:off x="1947710" y="1215262"/>
                <a:ext cx="1762125" cy="201168"/>
              </a:xfrm>
              <a:prstGeom prst="roundRect">
                <a:avLst>
                  <a:gd name="adj" fmla="val 437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Security Posture Assessment</a:t>
                </a:r>
              </a:p>
            </p:txBody>
          </p:sp>
          <p:sp>
            <p:nvSpPr>
              <p:cNvPr id="11" name="Rectangle: Rounded Corners 10">
                <a:extLst>
                  <a:ext uri="{FF2B5EF4-FFF2-40B4-BE49-F238E27FC236}">
                    <a16:creationId xmlns:a16="http://schemas.microsoft.com/office/drawing/2014/main" id="{EF49395C-D434-14CD-4137-B02D4C078F93}"/>
                  </a:ext>
                  <a:ext uri="{C183D7F6-B498-43B3-948B-1728B52AA6E4}">
                    <adec:decorative xmlns:adec="http://schemas.microsoft.com/office/drawing/2017/decorative" val="0"/>
                  </a:ext>
                </a:extLst>
              </p:cNvPr>
              <p:cNvSpPr/>
              <p:nvPr/>
            </p:nvSpPr>
            <p:spPr>
              <a:xfrm>
                <a:off x="1947710" y="1418082"/>
                <a:ext cx="1762125" cy="201168"/>
              </a:xfrm>
              <a:prstGeom prst="roundRect">
                <a:avLst>
                  <a:gd name="adj" fmla="val 437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Productivity Optimization</a:t>
                </a:r>
              </a:p>
            </p:txBody>
          </p:sp>
          <p:cxnSp>
            <p:nvCxnSpPr>
              <p:cNvPr id="13" name="Straight Connector 12">
                <a:extLst>
                  <a:ext uri="{FF2B5EF4-FFF2-40B4-BE49-F238E27FC236}">
                    <a16:creationId xmlns:a16="http://schemas.microsoft.com/office/drawing/2014/main" id="{B26A6177-1172-CCCA-379F-3B42F3AFA999}"/>
                  </a:ext>
                  <a:ext uri="{C183D7F6-B498-43B3-948B-1728B52AA6E4}">
                    <adec:decorative xmlns:adec="http://schemas.microsoft.com/office/drawing/2017/decorative" val="1"/>
                  </a:ext>
                </a:extLst>
              </p:cNvPr>
              <p:cNvCxnSpPr>
                <a:cxnSpLocks/>
              </p:cNvCxnSpPr>
              <p:nvPr/>
            </p:nvCxnSpPr>
            <p:spPr>
              <a:xfrm>
                <a:off x="1947710" y="1417255"/>
                <a:ext cx="1762125" cy="0"/>
              </a:xfrm>
              <a:prstGeom prst="line">
                <a:avLst/>
              </a:prstGeom>
              <a:ln>
                <a:solidFill>
                  <a:srgbClr val="9D9D9D"/>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CE774DE-7767-28B2-2594-260B7544A900}"/>
                  </a:ext>
                  <a:ext uri="{C183D7F6-B498-43B3-948B-1728B52AA6E4}">
                    <adec:decorative xmlns:adec="http://schemas.microsoft.com/office/drawing/2017/decorative" val="1"/>
                  </a:ext>
                </a:extLst>
              </p:cNvPr>
              <p:cNvCxnSpPr>
                <a:cxnSpLocks/>
              </p:cNvCxnSpPr>
              <p:nvPr/>
            </p:nvCxnSpPr>
            <p:spPr>
              <a:xfrm>
                <a:off x="1947710" y="1214437"/>
                <a:ext cx="1762125" cy="0"/>
              </a:xfrm>
              <a:prstGeom prst="line">
                <a:avLst/>
              </a:prstGeom>
              <a:ln>
                <a:solidFill>
                  <a:srgbClr val="9D9D9D"/>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03F4BB4-2D22-8BA1-8FD2-76ED697F9053}"/>
                  </a:ext>
                  <a:ext uri="{C183D7F6-B498-43B3-948B-1728B52AA6E4}">
                    <adec:decorative xmlns:adec="http://schemas.microsoft.com/office/drawing/2017/decorative" val="1"/>
                  </a:ext>
                </a:extLst>
              </p:cNvPr>
              <p:cNvCxnSpPr>
                <a:cxnSpLocks/>
              </p:cNvCxnSpPr>
              <p:nvPr/>
            </p:nvCxnSpPr>
            <p:spPr>
              <a:xfrm>
                <a:off x="1947710" y="1011619"/>
                <a:ext cx="1762125" cy="0"/>
              </a:xfrm>
              <a:prstGeom prst="line">
                <a:avLst/>
              </a:prstGeom>
              <a:ln>
                <a:solidFill>
                  <a:srgbClr val="9D9D9D"/>
                </a:solidFill>
              </a:ln>
            </p:spPr>
            <p:style>
              <a:lnRef idx="1">
                <a:schemeClr val="accent1"/>
              </a:lnRef>
              <a:fillRef idx="0">
                <a:schemeClr val="accent1"/>
              </a:fillRef>
              <a:effectRef idx="0">
                <a:schemeClr val="accent1"/>
              </a:effectRef>
              <a:fontRef idx="minor">
                <a:schemeClr val="tx1"/>
              </a:fontRef>
            </p:style>
          </p:cxnSp>
        </p:grpSp>
        <p:grpSp>
          <p:nvGrpSpPr>
            <p:cNvPr id="216" name="Icon" descr="Analytics icon">
              <a:extLst>
                <a:ext uri="{FF2B5EF4-FFF2-40B4-BE49-F238E27FC236}">
                  <a16:creationId xmlns:a16="http://schemas.microsoft.com/office/drawing/2014/main" id="{7BFCF420-FF42-B70D-DEDD-52D64398DB8A}"/>
                </a:ext>
              </a:extLst>
            </p:cNvPr>
            <p:cNvGrpSpPr/>
            <p:nvPr/>
          </p:nvGrpSpPr>
          <p:grpSpPr>
            <a:xfrm>
              <a:off x="6467280" y="502760"/>
              <a:ext cx="276186" cy="220156"/>
              <a:chOff x="6661973" y="6549265"/>
              <a:chExt cx="276225" cy="220188"/>
            </a:xfrm>
          </p:grpSpPr>
          <p:sp>
            <p:nvSpPr>
              <p:cNvPr id="217" name="Rectangle 216">
                <a:extLst>
                  <a:ext uri="{FF2B5EF4-FFF2-40B4-BE49-F238E27FC236}">
                    <a16:creationId xmlns:a16="http://schemas.microsoft.com/office/drawing/2014/main" id="{9E4D8BEB-26CC-846C-FC63-F2BCCA09D0D2}"/>
                  </a:ext>
                  <a:ext uri="{C183D7F6-B498-43B3-948B-1728B52AA6E4}">
                    <adec:decorative xmlns:adec="http://schemas.microsoft.com/office/drawing/2017/decorative" val="1"/>
                  </a:ext>
                </a:extLst>
              </p:cNvPr>
              <p:cNvSpPr/>
              <p:nvPr/>
            </p:nvSpPr>
            <p:spPr>
              <a:xfrm>
                <a:off x="6661973" y="6549265"/>
                <a:ext cx="276225" cy="2201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UI"/>
                  <a:ea typeface="+mn-ea"/>
                  <a:cs typeface="+mn-cs"/>
                </a:endParaRPr>
              </a:p>
            </p:txBody>
          </p:sp>
          <p:pic>
            <p:nvPicPr>
              <p:cNvPr id="218" name="Graphic 217" descr="Telemetry/analytics/assesment icon">
                <a:extLst>
                  <a:ext uri="{FF2B5EF4-FFF2-40B4-BE49-F238E27FC236}">
                    <a16:creationId xmlns:a16="http://schemas.microsoft.com/office/drawing/2014/main" id="{4EBF6D7B-15AC-6002-8488-AB5865872DE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694566" y="6586588"/>
                <a:ext cx="211038" cy="145542"/>
              </a:xfrm>
              <a:prstGeom prst="rect">
                <a:avLst/>
              </a:prstGeom>
            </p:spPr>
          </p:pic>
        </p:grpSp>
        <p:grpSp>
          <p:nvGrpSpPr>
            <p:cNvPr id="219" name="icon" descr="Analytics icon">
              <a:extLst>
                <a:ext uri="{FF2B5EF4-FFF2-40B4-BE49-F238E27FC236}">
                  <a16:creationId xmlns:a16="http://schemas.microsoft.com/office/drawing/2014/main" id="{5B5EE4D8-4AE8-F8A6-468A-4EDEA67FB6F3}"/>
                </a:ext>
              </a:extLst>
            </p:cNvPr>
            <p:cNvGrpSpPr/>
            <p:nvPr/>
          </p:nvGrpSpPr>
          <p:grpSpPr>
            <a:xfrm>
              <a:off x="6467280" y="1073740"/>
              <a:ext cx="276186" cy="220156"/>
              <a:chOff x="6661973" y="6549265"/>
              <a:chExt cx="276225" cy="220188"/>
            </a:xfrm>
          </p:grpSpPr>
          <p:sp>
            <p:nvSpPr>
              <p:cNvPr id="220" name="Rectangle 219">
                <a:extLst>
                  <a:ext uri="{FF2B5EF4-FFF2-40B4-BE49-F238E27FC236}">
                    <a16:creationId xmlns:a16="http://schemas.microsoft.com/office/drawing/2014/main" id="{FF49CAD1-29D4-0348-A422-6A202E76665A}"/>
                  </a:ext>
                  <a:ext uri="{C183D7F6-B498-43B3-948B-1728B52AA6E4}">
                    <adec:decorative xmlns:adec="http://schemas.microsoft.com/office/drawing/2017/decorative" val="1"/>
                  </a:ext>
                </a:extLst>
              </p:cNvPr>
              <p:cNvSpPr/>
              <p:nvPr/>
            </p:nvSpPr>
            <p:spPr>
              <a:xfrm>
                <a:off x="6661973" y="6549265"/>
                <a:ext cx="276225" cy="2201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UI"/>
                  <a:ea typeface="+mn-ea"/>
                  <a:cs typeface="+mn-cs"/>
                </a:endParaRPr>
              </a:p>
            </p:txBody>
          </p:sp>
          <p:pic>
            <p:nvPicPr>
              <p:cNvPr id="221" name="Graphic 220" descr="Telemetry/analytics/assesment icon">
                <a:extLst>
                  <a:ext uri="{FF2B5EF4-FFF2-40B4-BE49-F238E27FC236}">
                    <a16:creationId xmlns:a16="http://schemas.microsoft.com/office/drawing/2014/main" id="{25E2F669-9C90-5311-C741-5D2E3C38C20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694566" y="6586588"/>
                <a:ext cx="211038" cy="145542"/>
              </a:xfrm>
              <a:prstGeom prst="rect">
                <a:avLst/>
              </a:prstGeom>
            </p:spPr>
          </p:pic>
        </p:grpSp>
        <p:grpSp>
          <p:nvGrpSpPr>
            <p:cNvPr id="55" name="Network">
              <a:extLst>
                <a:ext uri="{FF2B5EF4-FFF2-40B4-BE49-F238E27FC236}">
                  <a16:creationId xmlns:a16="http://schemas.microsoft.com/office/drawing/2014/main" id="{6459ABE1-C002-A0F7-5ADE-18761B146EFE}"/>
                </a:ext>
                <a:ext uri="{C183D7F6-B498-43B3-948B-1728B52AA6E4}">
                  <adec:decorative xmlns:adec="http://schemas.microsoft.com/office/drawing/2017/decorative" val="1"/>
                </a:ext>
              </a:extLst>
            </p:cNvPr>
            <p:cNvGrpSpPr/>
            <p:nvPr/>
          </p:nvGrpSpPr>
          <p:grpSpPr>
            <a:xfrm>
              <a:off x="7631842" y="2485868"/>
              <a:ext cx="981468" cy="756307"/>
              <a:chOff x="1947710" y="457200"/>
              <a:chExt cx="1762125" cy="756412"/>
            </a:xfrm>
          </p:grpSpPr>
          <p:sp>
            <p:nvSpPr>
              <p:cNvPr id="58" name="Rectangle: Rounded Corners 57">
                <a:extLst>
                  <a:ext uri="{FF2B5EF4-FFF2-40B4-BE49-F238E27FC236}">
                    <a16:creationId xmlns:a16="http://schemas.microsoft.com/office/drawing/2014/main" id="{A2E5BBE5-2368-4197-D74D-5A3163B1F1EB}"/>
                  </a:ext>
                  <a:ext uri="{C183D7F6-B498-43B3-948B-1728B52AA6E4}">
                    <adec:decorative xmlns:adec="http://schemas.microsoft.com/office/drawing/2017/decorative" val="0"/>
                  </a:ext>
                </a:extLst>
              </p:cNvPr>
              <p:cNvSpPr/>
              <p:nvPr/>
            </p:nvSpPr>
            <p:spPr>
              <a:xfrm>
                <a:off x="1947710" y="809626"/>
                <a:ext cx="1762125" cy="201168"/>
              </a:xfrm>
              <a:prstGeom prst="roundRect">
                <a:avLst>
                  <a:gd name="adj" fmla="val 4372"/>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Public</a:t>
                </a:r>
              </a:p>
            </p:txBody>
          </p:sp>
          <p:sp>
            <p:nvSpPr>
              <p:cNvPr id="59" name="Rectangle: Rounded Corners 58">
                <a:extLst>
                  <a:ext uri="{FF2B5EF4-FFF2-40B4-BE49-F238E27FC236}">
                    <a16:creationId xmlns:a16="http://schemas.microsoft.com/office/drawing/2014/main" id="{600AB61B-FF32-8E7F-6464-D8963EA8E814}"/>
                  </a:ext>
                  <a:ext uri="{C183D7F6-B498-43B3-948B-1728B52AA6E4}">
                    <adec:decorative xmlns:adec="http://schemas.microsoft.com/office/drawing/2017/decorative" val="0"/>
                  </a:ext>
                </a:extLst>
              </p:cNvPr>
              <p:cNvSpPr/>
              <p:nvPr/>
            </p:nvSpPr>
            <p:spPr>
              <a:xfrm>
                <a:off x="1947710" y="1012444"/>
                <a:ext cx="1762125" cy="201168"/>
              </a:xfrm>
              <a:prstGeom prst="roundRect">
                <a:avLst>
                  <a:gd name="adj" fmla="val 4372"/>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Private</a:t>
                </a:r>
              </a:p>
            </p:txBody>
          </p:sp>
          <p:sp>
            <p:nvSpPr>
              <p:cNvPr id="56" name="Rectangle: Top Corners Rounded 55">
                <a:extLst>
                  <a:ext uri="{FF2B5EF4-FFF2-40B4-BE49-F238E27FC236}">
                    <a16:creationId xmlns:a16="http://schemas.microsoft.com/office/drawing/2014/main" id="{871FBA74-E958-FF40-47EF-6C381FE03B3B}"/>
                  </a:ext>
                  <a:ext uri="{C183D7F6-B498-43B3-948B-1728B52AA6E4}">
                    <adec:decorative xmlns:adec="http://schemas.microsoft.com/office/drawing/2017/decorative" val="0"/>
                  </a:ext>
                </a:extLst>
              </p:cNvPr>
              <p:cNvSpPr/>
              <p:nvPr/>
            </p:nvSpPr>
            <p:spPr>
              <a:xfrm>
                <a:off x="1947710" y="457200"/>
                <a:ext cx="1762125" cy="352425"/>
              </a:xfrm>
              <a:prstGeom prst="round2SameRect">
                <a:avLst/>
              </a:prstGeom>
              <a:solidFill>
                <a:srgbClr val="FFB9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rPr>
                  <a:t>Network</a:t>
                </a:r>
              </a:p>
            </p:txBody>
          </p:sp>
          <p:sp>
            <p:nvSpPr>
              <p:cNvPr id="57" name="Rectangle: Rounded Corners 56">
                <a:extLst>
                  <a:ext uri="{FF2B5EF4-FFF2-40B4-BE49-F238E27FC236}">
                    <a16:creationId xmlns:a16="http://schemas.microsoft.com/office/drawing/2014/main" id="{3F770C7F-CF37-303F-C6A3-FBC7E9737243}"/>
                  </a:ext>
                  <a:ext uri="{C183D7F6-B498-43B3-948B-1728B52AA6E4}">
                    <adec:decorative xmlns:adec="http://schemas.microsoft.com/office/drawing/2017/decorative" val="0"/>
                  </a:ext>
                </a:extLst>
              </p:cNvPr>
              <p:cNvSpPr/>
              <p:nvPr/>
            </p:nvSpPr>
            <p:spPr>
              <a:xfrm>
                <a:off x="1947710" y="457200"/>
                <a:ext cx="1762125" cy="756412"/>
              </a:xfrm>
              <a:prstGeom prst="roundRect">
                <a:avLst>
                  <a:gd name="adj" fmla="val 7165"/>
                </a:avLst>
              </a:prstGeom>
              <a:noFill/>
              <a:ln>
                <a:solidFill>
                  <a:srgbClr val="9D9D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UI"/>
                  <a:ea typeface="+mn-ea"/>
                  <a:cs typeface="+mn-cs"/>
                </a:endParaRPr>
              </a:p>
            </p:txBody>
          </p:sp>
          <p:cxnSp>
            <p:nvCxnSpPr>
              <p:cNvPr id="60" name="Straight Connector 59">
                <a:extLst>
                  <a:ext uri="{FF2B5EF4-FFF2-40B4-BE49-F238E27FC236}">
                    <a16:creationId xmlns:a16="http://schemas.microsoft.com/office/drawing/2014/main" id="{D46C31EB-20C5-D7F3-1770-EF53EBAC8C12}"/>
                  </a:ext>
                  <a:ext uri="{C183D7F6-B498-43B3-948B-1728B52AA6E4}">
                    <adec:decorative xmlns:adec="http://schemas.microsoft.com/office/drawing/2017/decorative" val="1"/>
                  </a:ext>
                </a:extLst>
              </p:cNvPr>
              <p:cNvCxnSpPr>
                <a:cxnSpLocks/>
              </p:cNvCxnSpPr>
              <p:nvPr/>
            </p:nvCxnSpPr>
            <p:spPr>
              <a:xfrm>
                <a:off x="1947710" y="1011619"/>
                <a:ext cx="1762125" cy="0"/>
              </a:xfrm>
              <a:prstGeom prst="line">
                <a:avLst/>
              </a:prstGeom>
              <a:ln>
                <a:solidFill>
                  <a:srgbClr val="9D9D9D"/>
                </a:solidFill>
              </a:ln>
            </p:spPr>
            <p:style>
              <a:lnRef idx="1">
                <a:schemeClr val="accent1"/>
              </a:lnRef>
              <a:fillRef idx="0">
                <a:schemeClr val="accent1"/>
              </a:fillRef>
              <a:effectRef idx="0">
                <a:schemeClr val="accent1"/>
              </a:effectRef>
              <a:fontRef idx="minor">
                <a:schemeClr val="tx1"/>
              </a:fontRef>
            </p:style>
          </p:cxnSp>
        </p:grpSp>
        <p:grpSp>
          <p:nvGrpSpPr>
            <p:cNvPr id="209" name="Classify label">
              <a:extLst>
                <a:ext uri="{FF2B5EF4-FFF2-40B4-BE49-F238E27FC236}">
                  <a16:creationId xmlns:a16="http://schemas.microsoft.com/office/drawing/2014/main" id="{E1A39714-A325-2791-EB66-03F499197609}"/>
                </a:ext>
              </a:extLst>
            </p:cNvPr>
            <p:cNvGrpSpPr/>
            <p:nvPr/>
          </p:nvGrpSpPr>
          <p:grpSpPr>
            <a:xfrm>
              <a:off x="9045453" y="915747"/>
              <a:ext cx="620764" cy="617630"/>
              <a:chOff x="8982361" y="1651518"/>
              <a:chExt cx="620852" cy="617717"/>
            </a:xfrm>
          </p:grpSpPr>
          <p:sp>
            <p:nvSpPr>
              <p:cNvPr id="93" name="Rectangle: Rounded Corners 92">
                <a:extLst>
                  <a:ext uri="{FF2B5EF4-FFF2-40B4-BE49-F238E27FC236}">
                    <a16:creationId xmlns:a16="http://schemas.microsoft.com/office/drawing/2014/main" id="{7F755D72-0435-1398-DD3E-C5369DB5206E}"/>
                  </a:ext>
                  <a:ext uri="{C183D7F6-B498-43B3-948B-1728B52AA6E4}">
                    <adec:decorative xmlns:adec="http://schemas.microsoft.com/office/drawing/2017/decorative" val="0"/>
                  </a:ext>
                </a:extLst>
              </p:cNvPr>
              <p:cNvSpPr/>
              <p:nvPr/>
            </p:nvSpPr>
            <p:spPr>
              <a:xfrm>
                <a:off x="8982361" y="1651518"/>
                <a:ext cx="620852" cy="617717"/>
              </a:xfrm>
              <a:prstGeom prst="roundRect">
                <a:avLst>
                  <a:gd name="adj" fmla="val 13940"/>
                </a:avLst>
              </a:prstGeom>
              <a:solidFill>
                <a:srgbClr val="FFFFFF"/>
              </a:solidFill>
              <a:ln>
                <a:solidFill>
                  <a:srgbClr val="9D9D9D"/>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br>
                  <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br>
                <a:r>
                  <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Classify, label, encrypt</a:t>
                </a:r>
              </a:p>
            </p:txBody>
          </p:sp>
          <p:pic>
            <p:nvPicPr>
              <p:cNvPr id="96" name="Graphic 95" descr="Icon of a person inside a shield">
                <a:extLst>
                  <a:ext uri="{FF2B5EF4-FFF2-40B4-BE49-F238E27FC236}">
                    <a16:creationId xmlns:a16="http://schemas.microsoft.com/office/drawing/2014/main" id="{E56B7D75-8594-575E-9AA6-82F96833C767}"/>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231330" y="1690904"/>
                <a:ext cx="122916" cy="129384"/>
              </a:xfrm>
              <a:prstGeom prst="rect">
                <a:avLst/>
              </a:prstGeom>
            </p:spPr>
          </p:pic>
        </p:grpSp>
        <p:grpSp>
          <p:nvGrpSpPr>
            <p:cNvPr id="79" name="Data">
              <a:extLst>
                <a:ext uri="{FF2B5EF4-FFF2-40B4-BE49-F238E27FC236}">
                  <a16:creationId xmlns:a16="http://schemas.microsoft.com/office/drawing/2014/main" id="{6B7FE8C1-4CA0-B849-6B29-410451A3C173}"/>
                </a:ext>
              </a:extLst>
            </p:cNvPr>
            <p:cNvGrpSpPr/>
            <p:nvPr/>
          </p:nvGrpSpPr>
          <p:grpSpPr>
            <a:xfrm>
              <a:off x="9946697" y="780370"/>
              <a:ext cx="1181312" cy="756305"/>
              <a:chOff x="1947710" y="457200"/>
              <a:chExt cx="1762125" cy="756412"/>
            </a:xfrm>
          </p:grpSpPr>
          <p:sp>
            <p:nvSpPr>
              <p:cNvPr id="81" name="Rectangle: Rounded Corners 80">
                <a:extLst>
                  <a:ext uri="{FF2B5EF4-FFF2-40B4-BE49-F238E27FC236}">
                    <a16:creationId xmlns:a16="http://schemas.microsoft.com/office/drawing/2014/main" id="{6F1A1E76-F492-EFB2-5F15-30FD198CA745}"/>
                  </a:ext>
                  <a:ext uri="{C183D7F6-B498-43B3-948B-1728B52AA6E4}">
                    <adec:decorative xmlns:adec="http://schemas.microsoft.com/office/drawing/2017/decorative" val="0"/>
                  </a:ext>
                </a:extLst>
              </p:cNvPr>
              <p:cNvSpPr/>
              <p:nvPr/>
            </p:nvSpPr>
            <p:spPr>
              <a:xfrm>
                <a:off x="1947710" y="457200"/>
                <a:ext cx="1762125" cy="756412"/>
              </a:xfrm>
              <a:prstGeom prst="roundRect">
                <a:avLst>
                  <a:gd name="adj" fmla="val 10187"/>
                </a:avLst>
              </a:prstGeom>
              <a:solidFill>
                <a:srgbClr val="FFFFFF"/>
              </a:solidFill>
              <a:ln>
                <a:solidFill>
                  <a:srgbClr val="9D9D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UI"/>
                  <a:ea typeface="+mn-ea"/>
                  <a:cs typeface="+mn-cs"/>
                </a:endParaRPr>
              </a:p>
            </p:txBody>
          </p:sp>
          <p:sp>
            <p:nvSpPr>
              <p:cNvPr id="80" name="Rectangle: Top Corners Rounded 79">
                <a:extLst>
                  <a:ext uri="{FF2B5EF4-FFF2-40B4-BE49-F238E27FC236}">
                    <a16:creationId xmlns:a16="http://schemas.microsoft.com/office/drawing/2014/main" id="{F05FB2C1-F295-172A-7325-C209E29FB305}"/>
                  </a:ext>
                  <a:ext uri="{C183D7F6-B498-43B3-948B-1728B52AA6E4}">
                    <adec:decorative xmlns:adec="http://schemas.microsoft.com/office/drawing/2017/decorative" val="1"/>
                  </a:ext>
                </a:extLst>
              </p:cNvPr>
              <p:cNvSpPr/>
              <p:nvPr/>
            </p:nvSpPr>
            <p:spPr>
              <a:xfrm>
                <a:off x="1947710" y="457200"/>
                <a:ext cx="1762125" cy="352425"/>
              </a:xfrm>
              <a:prstGeom prst="round2SameRect">
                <a:avLst>
                  <a:gd name="adj1" fmla="val 24595"/>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Segoe UI Semibold" panose="020B0702040204020203" pitchFamily="34" charset="0"/>
                    <a:ea typeface="+mn-ea"/>
                    <a:cs typeface="Segoe UI Semibold" panose="020B0702040204020203" pitchFamily="34" charset="0"/>
                  </a:rPr>
                  <a:t>Data</a:t>
                </a:r>
              </a:p>
            </p:txBody>
          </p:sp>
          <p:sp>
            <p:nvSpPr>
              <p:cNvPr id="82" name="Rectangle: Rounded Corners 81">
                <a:extLst>
                  <a:ext uri="{FF2B5EF4-FFF2-40B4-BE49-F238E27FC236}">
                    <a16:creationId xmlns:a16="http://schemas.microsoft.com/office/drawing/2014/main" id="{D5343E18-C96F-879A-14FE-C89A154E90B5}"/>
                  </a:ext>
                  <a:ext uri="{C183D7F6-B498-43B3-948B-1728B52AA6E4}">
                    <adec:decorative xmlns:adec="http://schemas.microsoft.com/office/drawing/2017/decorative" val="0"/>
                  </a:ext>
                </a:extLst>
              </p:cNvPr>
              <p:cNvSpPr/>
              <p:nvPr/>
            </p:nvSpPr>
            <p:spPr>
              <a:xfrm>
                <a:off x="1947710" y="809626"/>
                <a:ext cx="1762125" cy="201168"/>
              </a:xfrm>
              <a:prstGeom prst="roundRect">
                <a:avLst>
                  <a:gd name="adj" fmla="val 437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Emails &amp; documents</a:t>
                </a:r>
              </a:p>
            </p:txBody>
          </p:sp>
          <p:sp>
            <p:nvSpPr>
              <p:cNvPr id="83" name="Rectangle: Rounded Corners 82">
                <a:extLst>
                  <a:ext uri="{FF2B5EF4-FFF2-40B4-BE49-F238E27FC236}">
                    <a16:creationId xmlns:a16="http://schemas.microsoft.com/office/drawing/2014/main" id="{F6DB787E-0819-4C59-E273-AF8B3CD26BD7}"/>
                  </a:ext>
                  <a:ext uri="{C183D7F6-B498-43B3-948B-1728B52AA6E4}">
                    <adec:decorative xmlns:adec="http://schemas.microsoft.com/office/drawing/2017/decorative" val="0"/>
                  </a:ext>
                </a:extLst>
              </p:cNvPr>
              <p:cNvSpPr/>
              <p:nvPr/>
            </p:nvSpPr>
            <p:spPr>
              <a:xfrm>
                <a:off x="1947710" y="1012444"/>
                <a:ext cx="1762125" cy="201168"/>
              </a:xfrm>
              <a:prstGeom prst="roundRect">
                <a:avLst>
                  <a:gd name="adj" fmla="val 437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Structured data</a:t>
                </a:r>
              </a:p>
            </p:txBody>
          </p:sp>
          <p:cxnSp>
            <p:nvCxnSpPr>
              <p:cNvPr id="84" name="Straight Connector 83">
                <a:extLst>
                  <a:ext uri="{FF2B5EF4-FFF2-40B4-BE49-F238E27FC236}">
                    <a16:creationId xmlns:a16="http://schemas.microsoft.com/office/drawing/2014/main" id="{C6698BCF-5A8D-462F-0275-2652DD3A32B4}"/>
                  </a:ext>
                  <a:ext uri="{C183D7F6-B498-43B3-948B-1728B52AA6E4}">
                    <adec:decorative xmlns:adec="http://schemas.microsoft.com/office/drawing/2017/decorative" val="1"/>
                  </a:ext>
                </a:extLst>
              </p:cNvPr>
              <p:cNvCxnSpPr>
                <a:cxnSpLocks/>
              </p:cNvCxnSpPr>
              <p:nvPr/>
            </p:nvCxnSpPr>
            <p:spPr>
              <a:xfrm>
                <a:off x="1947710" y="1011619"/>
                <a:ext cx="1762125" cy="0"/>
              </a:xfrm>
              <a:prstGeom prst="line">
                <a:avLst/>
              </a:prstGeom>
              <a:ln>
                <a:solidFill>
                  <a:srgbClr val="9D9D9D"/>
                </a:solidFill>
              </a:ln>
            </p:spPr>
            <p:style>
              <a:lnRef idx="1">
                <a:schemeClr val="accent1"/>
              </a:lnRef>
              <a:fillRef idx="0">
                <a:schemeClr val="accent1"/>
              </a:fillRef>
              <a:effectRef idx="0">
                <a:schemeClr val="accent1"/>
              </a:effectRef>
              <a:fontRef idx="minor">
                <a:schemeClr val="tx1"/>
              </a:fontRef>
            </p:style>
          </p:cxnSp>
        </p:grpSp>
        <p:grpSp>
          <p:nvGrpSpPr>
            <p:cNvPr id="154" name="Defender for office">
              <a:extLst>
                <a:ext uri="{FF2B5EF4-FFF2-40B4-BE49-F238E27FC236}">
                  <a16:creationId xmlns:a16="http://schemas.microsoft.com/office/drawing/2014/main" id="{57C9BEC5-FAC4-872B-DEFF-4BD8E19BA12F}"/>
                </a:ext>
              </a:extLst>
            </p:cNvPr>
            <p:cNvGrpSpPr/>
            <p:nvPr/>
          </p:nvGrpSpPr>
          <p:grpSpPr>
            <a:xfrm>
              <a:off x="9146768" y="1598624"/>
              <a:ext cx="1978082" cy="678575"/>
              <a:chOff x="9081397" y="1645921"/>
              <a:chExt cx="1978082" cy="678575"/>
            </a:xfrm>
          </p:grpSpPr>
          <p:sp>
            <p:nvSpPr>
              <p:cNvPr id="145" name="Rectangle: Rounded Corners 144">
                <a:extLst>
                  <a:ext uri="{FF2B5EF4-FFF2-40B4-BE49-F238E27FC236}">
                    <a16:creationId xmlns:a16="http://schemas.microsoft.com/office/drawing/2014/main" id="{74F687AA-4591-00B0-01DA-3DC38898DC4A}"/>
                  </a:ext>
                  <a:ext uri="{C183D7F6-B498-43B3-948B-1728B52AA6E4}">
                    <adec:decorative xmlns:adec="http://schemas.microsoft.com/office/drawing/2017/decorative" val="1"/>
                  </a:ext>
                </a:extLst>
              </p:cNvPr>
              <p:cNvSpPr/>
              <p:nvPr/>
            </p:nvSpPr>
            <p:spPr>
              <a:xfrm>
                <a:off x="9081397" y="1645921"/>
                <a:ext cx="1978082" cy="678575"/>
              </a:xfrm>
              <a:prstGeom prst="roundRect">
                <a:avLst>
                  <a:gd name="adj" fmla="val 14086"/>
                </a:avLst>
              </a:prstGeom>
              <a:solidFill>
                <a:srgbClr val="CDEA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4163" marR="0" lvl="0" indent="0" algn="l" defTabSz="914400" rtl="0" eaLnBrk="1" fontAlgn="auto" latinLnBrk="0" hangingPunct="1">
                  <a:lnSpc>
                    <a:spcPct val="100000"/>
                  </a:lnSpc>
                  <a:spcBef>
                    <a:spcPts val="0"/>
                  </a:spcBef>
                  <a:spcAft>
                    <a:spcPts val="400"/>
                  </a:spcAft>
                  <a:buClrTx/>
                  <a:buSzTx/>
                  <a:buFontTx/>
                  <a:buNone/>
                  <a:tabLst/>
                  <a:defRPr/>
                </a:pPr>
                <a:endParaRPr kumimoji="0" lang="en-US" sz="1000" b="0"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endParaRPr>
              </a:p>
            </p:txBody>
          </p:sp>
          <p:pic>
            <p:nvPicPr>
              <p:cNvPr id="153" name="Graphic 152" descr="Microsoft Defender Logo">
                <a:extLst>
                  <a:ext uri="{FF2B5EF4-FFF2-40B4-BE49-F238E27FC236}">
                    <a16:creationId xmlns:a16="http://schemas.microsoft.com/office/drawing/2014/main" id="{83160621-7264-2ACA-7205-C480B58782D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168204" y="1654510"/>
                <a:ext cx="239397" cy="245599"/>
              </a:xfrm>
              <a:prstGeom prst="rect">
                <a:avLst/>
              </a:prstGeom>
              <a:effectLst/>
            </p:spPr>
          </p:pic>
          <p:sp>
            <p:nvSpPr>
              <p:cNvPr id="152" name="TextBox 151">
                <a:extLst>
                  <a:ext uri="{FF2B5EF4-FFF2-40B4-BE49-F238E27FC236}">
                    <a16:creationId xmlns:a16="http://schemas.microsoft.com/office/drawing/2014/main" id="{04F92E29-A721-F566-EED7-AF7D20BEFC5B}"/>
                  </a:ext>
                </a:extLst>
              </p:cNvPr>
              <p:cNvSpPr txBox="1"/>
              <p:nvPr/>
            </p:nvSpPr>
            <p:spPr>
              <a:xfrm>
                <a:off x="9424485" y="1652649"/>
                <a:ext cx="1479388" cy="227628"/>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rPr>
                  <a:t>Defender for Office 365</a:t>
                </a:r>
              </a:p>
            </p:txBody>
          </p:sp>
          <p:pic>
            <p:nvPicPr>
              <p:cNvPr id="142" name="Graphic 141" descr="Microsoft Purview Logo">
                <a:extLst>
                  <a:ext uri="{FF2B5EF4-FFF2-40B4-BE49-F238E27FC236}">
                    <a16:creationId xmlns:a16="http://schemas.microsoft.com/office/drawing/2014/main" id="{BA8F40FA-EC7B-66CD-A213-DADABBBAE2F5}"/>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9182718" y="1892256"/>
                <a:ext cx="210369" cy="205217"/>
              </a:xfrm>
              <a:prstGeom prst="rect">
                <a:avLst/>
              </a:prstGeom>
            </p:spPr>
          </p:pic>
          <p:sp>
            <p:nvSpPr>
              <p:cNvPr id="146" name="TextBox 145">
                <a:extLst>
                  <a:ext uri="{FF2B5EF4-FFF2-40B4-BE49-F238E27FC236}">
                    <a16:creationId xmlns:a16="http://schemas.microsoft.com/office/drawing/2014/main" id="{1ABA78AE-F1EC-BDC1-E466-17F5F7D0C6FF}"/>
                  </a:ext>
                </a:extLst>
              </p:cNvPr>
              <p:cNvSpPr txBox="1"/>
              <p:nvPr/>
            </p:nvSpPr>
            <p:spPr>
              <a:xfrm>
                <a:off x="9424485" y="1864238"/>
                <a:ext cx="1604371"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rPr>
                  <a:t>Microsoft Purview</a:t>
                </a:r>
              </a:p>
            </p:txBody>
          </p:sp>
          <p:sp>
            <p:nvSpPr>
              <p:cNvPr id="129" name="TextBox 128">
                <a:extLst>
                  <a:ext uri="{FF2B5EF4-FFF2-40B4-BE49-F238E27FC236}">
                    <a16:creationId xmlns:a16="http://schemas.microsoft.com/office/drawing/2014/main" id="{4EED638D-A842-3C15-0385-470CD06852B8}"/>
                  </a:ext>
                </a:extLst>
              </p:cNvPr>
              <p:cNvSpPr txBox="1"/>
              <p:nvPr/>
            </p:nvSpPr>
            <p:spPr>
              <a:xfrm>
                <a:off x="9424485" y="2091618"/>
                <a:ext cx="1156350" cy="2308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900" b="0" i="0" u="none" strike="noStrike" kern="1200" cap="none" spc="0" normalizeH="0" baseline="0" noProof="0">
                    <a:ln>
                      <a:noFill/>
                    </a:ln>
                    <a:solidFill>
                      <a:srgbClr val="000000"/>
                    </a:solidFill>
                    <a:effectLst/>
                    <a:uLnTx/>
                    <a:uFillTx/>
                    <a:latin typeface="Segoe UI Semibold"/>
                    <a:ea typeface="+mn-ea"/>
                    <a:cs typeface="+mn-cs"/>
                  </a:rPr>
                  <a:t>Microsoft </a:t>
                </a:r>
                <a:r>
                  <a:rPr kumimoji="0" lang="en-CA" sz="900" b="0" i="0" u="none" strike="noStrike" kern="1200" cap="none" spc="0" normalizeH="0" baseline="0" noProof="0" err="1">
                    <a:ln>
                      <a:noFill/>
                    </a:ln>
                    <a:solidFill>
                      <a:srgbClr val="000000"/>
                    </a:solidFill>
                    <a:effectLst/>
                    <a:uLnTx/>
                    <a:uFillTx/>
                    <a:latin typeface="Segoe UI Semibold"/>
                    <a:ea typeface="+mn-ea"/>
                    <a:cs typeface="+mn-cs"/>
                  </a:rPr>
                  <a:t>Priva</a:t>
                </a:r>
                <a:endParaRPr kumimoji="0" lang="en-CA" sz="900" b="0" i="0" u="none" strike="noStrike" kern="1200" cap="none" spc="0" normalizeH="0" baseline="0" noProof="0">
                  <a:ln>
                    <a:noFill/>
                  </a:ln>
                  <a:solidFill>
                    <a:srgbClr val="000000"/>
                  </a:solidFill>
                  <a:effectLst/>
                  <a:uLnTx/>
                  <a:uFillTx/>
                  <a:latin typeface="Segoe UI Semibold"/>
                  <a:ea typeface="+mn-ea"/>
                  <a:cs typeface="+mn-cs"/>
                </a:endParaRPr>
              </a:p>
            </p:txBody>
          </p:sp>
          <p:grpSp>
            <p:nvGrpSpPr>
              <p:cNvPr id="130" name="Group 129" descr="Priva product logo">
                <a:extLst>
                  <a:ext uri="{FF2B5EF4-FFF2-40B4-BE49-F238E27FC236}">
                    <a16:creationId xmlns:a16="http://schemas.microsoft.com/office/drawing/2014/main" id="{ED81FA3F-BAFF-D133-B6B9-1AF112FE5504}"/>
                  </a:ext>
                </a:extLst>
              </p:cNvPr>
              <p:cNvGrpSpPr>
                <a:grpSpLocks noChangeAspect="1"/>
              </p:cNvGrpSpPr>
              <p:nvPr/>
            </p:nvGrpSpPr>
            <p:grpSpPr>
              <a:xfrm>
                <a:off x="9211236" y="2122494"/>
                <a:ext cx="153330" cy="152890"/>
                <a:chOff x="4100469" y="2403926"/>
                <a:chExt cx="3437191" cy="3427251"/>
              </a:xfrm>
              <a:solidFill>
                <a:srgbClr val="0486D1"/>
              </a:solidFill>
            </p:grpSpPr>
            <p:sp>
              <p:nvSpPr>
                <p:cNvPr id="131" name="Freeform: Shape 21">
                  <a:extLst>
                    <a:ext uri="{FF2B5EF4-FFF2-40B4-BE49-F238E27FC236}">
                      <a16:creationId xmlns:a16="http://schemas.microsoft.com/office/drawing/2014/main" id="{9C9FCB11-AD60-6F56-F819-D23268C18672}"/>
                    </a:ext>
                    <a:ext uri="{C183D7F6-B498-43B3-948B-1728B52AA6E4}">
                      <adec:decorative xmlns:adec="http://schemas.microsoft.com/office/drawing/2017/decorative" val="1"/>
                    </a:ext>
                  </a:extLst>
                </p:cNvPr>
                <p:cNvSpPr/>
                <p:nvPr/>
              </p:nvSpPr>
              <p:spPr bwMode="auto">
                <a:xfrm>
                  <a:off x="4770047" y="3666509"/>
                  <a:ext cx="1049018" cy="820154"/>
                </a:xfrm>
                <a:custGeom>
                  <a:avLst/>
                  <a:gdLst>
                    <a:gd name="connsiteX0" fmla="*/ 412757 w 1049018"/>
                    <a:gd name="connsiteY0" fmla="*/ 0 h 820154"/>
                    <a:gd name="connsiteX1" fmla="*/ 1017901 w 1049018"/>
                    <a:gd name="connsiteY1" fmla="*/ 184846 h 820154"/>
                    <a:gd name="connsiteX2" fmla="*/ 1049018 w 1049018"/>
                    <a:gd name="connsiteY2" fmla="*/ 208114 h 820154"/>
                    <a:gd name="connsiteX3" fmla="*/ 996812 w 1049018"/>
                    <a:gd name="connsiteY3" fmla="*/ 247152 h 820154"/>
                    <a:gd name="connsiteX4" fmla="*/ 651603 w 1049018"/>
                    <a:gd name="connsiteY4" fmla="*/ 760481 h 820154"/>
                    <a:gd name="connsiteX5" fmla="*/ 636260 w 1049018"/>
                    <a:gd name="connsiteY5" fmla="*/ 820154 h 820154"/>
                    <a:gd name="connsiteX6" fmla="*/ 627725 w 1049018"/>
                    <a:gd name="connsiteY6" fmla="*/ 817030 h 820154"/>
                    <a:gd name="connsiteX7" fmla="*/ 15344 w 1049018"/>
                    <a:gd name="connsiteY7" fmla="*/ 141604 h 820154"/>
                    <a:gd name="connsiteX8" fmla="*/ 0 w 1049018"/>
                    <a:gd name="connsiteY8" fmla="*/ 81931 h 820154"/>
                    <a:gd name="connsiteX9" fmla="*/ 90904 w 1049018"/>
                    <a:gd name="connsiteY9" fmla="*/ 48660 h 820154"/>
                    <a:gd name="connsiteX10" fmla="*/ 412757 w 1049018"/>
                    <a:gd name="connsiteY10" fmla="*/ 0 h 820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9018" h="820154">
                      <a:moveTo>
                        <a:pt x="412757" y="0"/>
                      </a:moveTo>
                      <a:cubicBezTo>
                        <a:pt x="636916" y="0"/>
                        <a:pt x="845159" y="68144"/>
                        <a:pt x="1017901" y="184846"/>
                      </a:cubicBezTo>
                      <a:lnTo>
                        <a:pt x="1049018" y="208114"/>
                      </a:lnTo>
                      <a:lnTo>
                        <a:pt x="996812" y="247152"/>
                      </a:lnTo>
                      <a:cubicBezTo>
                        <a:pt x="836449" y="379496"/>
                        <a:pt x="714850" y="557134"/>
                        <a:pt x="651603" y="760481"/>
                      </a:cubicBezTo>
                      <a:lnTo>
                        <a:pt x="636260" y="820154"/>
                      </a:lnTo>
                      <a:lnTo>
                        <a:pt x="627725" y="817030"/>
                      </a:lnTo>
                      <a:cubicBezTo>
                        <a:pt x="336376" y="693800"/>
                        <a:pt x="110215" y="446624"/>
                        <a:pt x="15344" y="141604"/>
                      </a:cubicBezTo>
                      <a:lnTo>
                        <a:pt x="0" y="81931"/>
                      </a:lnTo>
                      <a:lnTo>
                        <a:pt x="90904" y="48660"/>
                      </a:lnTo>
                      <a:cubicBezTo>
                        <a:pt x="192577" y="17036"/>
                        <a:pt x="300678" y="0"/>
                        <a:pt x="412757" y="0"/>
                      </a:cubicBezTo>
                      <a:close/>
                    </a:path>
                  </a:pathLst>
                </a:custGeom>
                <a:grpFill/>
                <a:ln w="3175">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sp>
              <p:nvSpPr>
                <p:cNvPr id="132" name="Freeform: Shape 23">
                  <a:extLst>
                    <a:ext uri="{FF2B5EF4-FFF2-40B4-BE49-F238E27FC236}">
                      <a16:creationId xmlns:a16="http://schemas.microsoft.com/office/drawing/2014/main" id="{50E00DDD-13DE-3945-9F53-CB246E7B357C}"/>
                    </a:ext>
                    <a:ext uri="{C183D7F6-B498-43B3-948B-1728B52AA6E4}">
                      <adec:decorative xmlns:adec="http://schemas.microsoft.com/office/drawing/2017/decorative" val="1"/>
                    </a:ext>
                  </a:extLst>
                </p:cNvPr>
                <p:cNvSpPr/>
                <p:nvPr/>
              </p:nvSpPr>
              <p:spPr bwMode="auto">
                <a:xfrm>
                  <a:off x="5819065" y="3666509"/>
                  <a:ext cx="1049020" cy="820155"/>
                </a:xfrm>
                <a:custGeom>
                  <a:avLst/>
                  <a:gdLst>
                    <a:gd name="connsiteX0" fmla="*/ 636260 w 1049020"/>
                    <a:gd name="connsiteY0" fmla="*/ 0 h 820155"/>
                    <a:gd name="connsiteX1" fmla="*/ 958113 w 1049020"/>
                    <a:gd name="connsiteY1" fmla="*/ 48660 h 820155"/>
                    <a:gd name="connsiteX2" fmla="*/ 1049020 w 1049020"/>
                    <a:gd name="connsiteY2" fmla="*/ 81932 h 820155"/>
                    <a:gd name="connsiteX3" fmla="*/ 1033676 w 1049020"/>
                    <a:gd name="connsiteY3" fmla="*/ 141604 h 820155"/>
                    <a:gd name="connsiteX4" fmla="*/ 421295 w 1049020"/>
                    <a:gd name="connsiteY4" fmla="*/ 817030 h 820155"/>
                    <a:gd name="connsiteX5" fmla="*/ 412758 w 1049020"/>
                    <a:gd name="connsiteY5" fmla="*/ 820155 h 820155"/>
                    <a:gd name="connsiteX6" fmla="*/ 397414 w 1049020"/>
                    <a:gd name="connsiteY6" fmla="*/ 760481 h 820155"/>
                    <a:gd name="connsiteX7" fmla="*/ 52205 w 1049020"/>
                    <a:gd name="connsiteY7" fmla="*/ 247152 h 820155"/>
                    <a:gd name="connsiteX8" fmla="*/ 0 w 1049020"/>
                    <a:gd name="connsiteY8" fmla="*/ 208114 h 820155"/>
                    <a:gd name="connsiteX9" fmla="*/ 31116 w 1049020"/>
                    <a:gd name="connsiteY9" fmla="*/ 184846 h 820155"/>
                    <a:gd name="connsiteX10" fmla="*/ 636260 w 1049020"/>
                    <a:gd name="connsiteY10" fmla="*/ 0 h 820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9020" h="820155">
                      <a:moveTo>
                        <a:pt x="636260" y="0"/>
                      </a:moveTo>
                      <a:cubicBezTo>
                        <a:pt x="748340" y="0"/>
                        <a:pt x="856440" y="17036"/>
                        <a:pt x="958113" y="48660"/>
                      </a:cubicBezTo>
                      <a:lnTo>
                        <a:pt x="1049020" y="81932"/>
                      </a:lnTo>
                      <a:lnTo>
                        <a:pt x="1033676" y="141604"/>
                      </a:lnTo>
                      <a:cubicBezTo>
                        <a:pt x="938805" y="446624"/>
                        <a:pt x="712645" y="693800"/>
                        <a:pt x="421295" y="817030"/>
                      </a:cubicBezTo>
                      <a:lnTo>
                        <a:pt x="412758" y="820155"/>
                      </a:lnTo>
                      <a:lnTo>
                        <a:pt x="397414" y="760481"/>
                      </a:lnTo>
                      <a:cubicBezTo>
                        <a:pt x="334167" y="557134"/>
                        <a:pt x="212569" y="379496"/>
                        <a:pt x="52205" y="247152"/>
                      </a:cubicBezTo>
                      <a:lnTo>
                        <a:pt x="0" y="208114"/>
                      </a:lnTo>
                      <a:lnTo>
                        <a:pt x="31116" y="184846"/>
                      </a:lnTo>
                      <a:cubicBezTo>
                        <a:pt x="203858" y="68144"/>
                        <a:pt x="412101" y="0"/>
                        <a:pt x="636260" y="0"/>
                      </a:cubicBezTo>
                      <a:close/>
                    </a:path>
                  </a:pathLst>
                </a:custGeom>
                <a:grpFill/>
                <a:ln w="3175">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sp>
              <p:nvSpPr>
                <p:cNvPr id="133" name="Freeform: Shape 27">
                  <a:extLst>
                    <a:ext uri="{FF2B5EF4-FFF2-40B4-BE49-F238E27FC236}">
                      <a16:creationId xmlns:a16="http://schemas.microsoft.com/office/drawing/2014/main" id="{286CA24D-1C6E-F04E-0510-B9993D820940}"/>
                    </a:ext>
                    <a:ext uri="{C183D7F6-B498-43B3-948B-1728B52AA6E4}">
                      <adec:decorative xmlns:adec="http://schemas.microsoft.com/office/drawing/2017/decorative" val="1"/>
                    </a:ext>
                  </a:extLst>
                </p:cNvPr>
                <p:cNvSpPr/>
                <p:nvPr/>
              </p:nvSpPr>
              <p:spPr bwMode="auto">
                <a:xfrm>
                  <a:off x="5372990" y="4486663"/>
                  <a:ext cx="892149" cy="1136400"/>
                </a:xfrm>
                <a:custGeom>
                  <a:avLst/>
                  <a:gdLst>
                    <a:gd name="connsiteX0" fmla="*/ 33317 w 892149"/>
                    <a:gd name="connsiteY0" fmla="*/ 0 h 1136400"/>
                    <a:gd name="connsiteX1" fmla="*/ 124223 w 892149"/>
                    <a:gd name="connsiteY1" fmla="*/ 33271 h 1136400"/>
                    <a:gd name="connsiteX2" fmla="*/ 446076 w 892149"/>
                    <a:gd name="connsiteY2" fmla="*/ 81931 h 1136400"/>
                    <a:gd name="connsiteX3" fmla="*/ 767929 w 892149"/>
                    <a:gd name="connsiteY3" fmla="*/ 33271 h 1136400"/>
                    <a:gd name="connsiteX4" fmla="*/ 858833 w 892149"/>
                    <a:gd name="connsiteY4" fmla="*/ 1 h 1136400"/>
                    <a:gd name="connsiteX5" fmla="*/ 870160 w 892149"/>
                    <a:gd name="connsiteY5" fmla="*/ 44052 h 1136400"/>
                    <a:gd name="connsiteX6" fmla="*/ 892149 w 892149"/>
                    <a:gd name="connsiteY6" fmla="*/ 262180 h 1136400"/>
                    <a:gd name="connsiteX7" fmla="*/ 498280 w 892149"/>
                    <a:gd name="connsiteY7" fmla="*/ 1097362 h 1136400"/>
                    <a:gd name="connsiteX8" fmla="*/ 446075 w 892149"/>
                    <a:gd name="connsiteY8" fmla="*/ 1136400 h 1136400"/>
                    <a:gd name="connsiteX9" fmla="*/ 393869 w 892149"/>
                    <a:gd name="connsiteY9" fmla="*/ 1097362 h 1136400"/>
                    <a:gd name="connsiteX10" fmla="*/ 0 w 892149"/>
                    <a:gd name="connsiteY10" fmla="*/ 262180 h 1136400"/>
                    <a:gd name="connsiteX11" fmla="*/ 21989 w 892149"/>
                    <a:gd name="connsiteY11" fmla="*/ 44052 h 1136400"/>
                    <a:gd name="connsiteX12" fmla="*/ 33317 w 892149"/>
                    <a:gd name="connsiteY12" fmla="*/ 0 h 113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92149" h="1136400">
                      <a:moveTo>
                        <a:pt x="33317" y="0"/>
                      </a:moveTo>
                      <a:lnTo>
                        <a:pt x="124223" y="33271"/>
                      </a:lnTo>
                      <a:cubicBezTo>
                        <a:pt x="225896" y="64895"/>
                        <a:pt x="333997" y="81931"/>
                        <a:pt x="446076" y="81931"/>
                      </a:cubicBezTo>
                      <a:cubicBezTo>
                        <a:pt x="558156" y="81931"/>
                        <a:pt x="666256" y="64895"/>
                        <a:pt x="767929" y="33271"/>
                      </a:cubicBezTo>
                      <a:lnTo>
                        <a:pt x="858833" y="1"/>
                      </a:lnTo>
                      <a:lnTo>
                        <a:pt x="870160" y="44052"/>
                      </a:lnTo>
                      <a:cubicBezTo>
                        <a:pt x="884578" y="114509"/>
                        <a:pt x="892149" y="187461"/>
                        <a:pt x="892149" y="262180"/>
                      </a:cubicBezTo>
                      <a:cubicBezTo>
                        <a:pt x="892149" y="598419"/>
                        <a:pt x="738826" y="898846"/>
                        <a:pt x="498280" y="1097362"/>
                      </a:cubicBezTo>
                      <a:lnTo>
                        <a:pt x="446075" y="1136400"/>
                      </a:lnTo>
                      <a:lnTo>
                        <a:pt x="393869" y="1097362"/>
                      </a:lnTo>
                      <a:cubicBezTo>
                        <a:pt x="153324" y="898846"/>
                        <a:pt x="0" y="598419"/>
                        <a:pt x="0" y="262180"/>
                      </a:cubicBezTo>
                      <a:cubicBezTo>
                        <a:pt x="0" y="187461"/>
                        <a:pt x="7572" y="114509"/>
                        <a:pt x="21989" y="44052"/>
                      </a:cubicBezTo>
                      <a:lnTo>
                        <a:pt x="33317" y="0"/>
                      </a:lnTo>
                      <a:close/>
                    </a:path>
                  </a:pathLst>
                </a:custGeom>
                <a:grpFill/>
                <a:ln w="3175">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sp>
              <p:nvSpPr>
                <p:cNvPr id="135" name="Freeform: Shape 28">
                  <a:extLst>
                    <a:ext uri="{FF2B5EF4-FFF2-40B4-BE49-F238E27FC236}">
                      <a16:creationId xmlns:a16="http://schemas.microsoft.com/office/drawing/2014/main" id="{077DC51C-72A9-19A6-9552-6F8E34040C2F}"/>
                    </a:ext>
                    <a:ext uri="{C183D7F6-B498-43B3-948B-1728B52AA6E4}">
                      <adec:decorative xmlns:adec="http://schemas.microsoft.com/office/drawing/2017/decorative" val="1"/>
                    </a:ext>
                  </a:extLst>
                </p:cNvPr>
                <p:cNvSpPr/>
                <p:nvPr/>
              </p:nvSpPr>
              <p:spPr bwMode="auto">
                <a:xfrm>
                  <a:off x="4736730" y="2403926"/>
                  <a:ext cx="2164670" cy="1470697"/>
                </a:xfrm>
                <a:custGeom>
                  <a:avLst/>
                  <a:gdLst>
                    <a:gd name="connsiteX0" fmla="*/ 1082335 w 2164670"/>
                    <a:gd name="connsiteY0" fmla="*/ 0 h 1470697"/>
                    <a:gd name="connsiteX1" fmla="*/ 2164670 w 2164670"/>
                    <a:gd name="connsiteY1" fmla="*/ 1082334 h 1470697"/>
                    <a:gd name="connsiteX2" fmla="*/ 2142681 w 2164670"/>
                    <a:gd name="connsiteY2" fmla="*/ 1300462 h 1470697"/>
                    <a:gd name="connsiteX3" fmla="*/ 2131354 w 2164670"/>
                    <a:gd name="connsiteY3" fmla="*/ 1344515 h 1470697"/>
                    <a:gd name="connsiteX4" fmla="*/ 2040447 w 2164670"/>
                    <a:gd name="connsiteY4" fmla="*/ 1311243 h 1470697"/>
                    <a:gd name="connsiteX5" fmla="*/ 1718594 w 2164670"/>
                    <a:gd name="connsiteY5" fmla="*/ 1262583 h 1470697"/>
                    <a:gd name="connsiteX6" fmla="*/ 1113450 w 2164670"/>
                    <a:gd name="connsiteY6" fmla="*/ 1447429 h 1470697"/>
                    <a:gd name="connsiteX7" fmla="*/ 1082334 w 2164670"/>
                    <a:gd name="connsiteY7" fmla="*/ 1470697 h 1470697"/>
                    <a:gd name="connsiteX8" fmla="*/ 1051217 w 2164670"/>
                    <a:gd name="connsiteY8" fmla="*/ 1447429 h 1470697"/>
                    <a:gd name="connsiteX9" fmla="*/ 446073 w 2164670"/>
                    <a:gd name="connsiteY9" fmla="*/ 1262583 h 1470697"/>
                    <a:gd name="connsiteX10" fmla="*/ 124220 w 2164670"/>
                    <a:gd name="connsiteY10" fmla="*/ 1311243 h 1470697"/>
                    <a:gd name="connsiteX11" fmla="*/ 33316 w 2164670"/>
                    <a:gd name="connsiteY11" fmla="*/ 1344514 h 1470697"/>
                    <a:gd name="connsiteX12" fmla="*/ 21989 w 2164670"/>
                    <a:gd name="connsiteY12" fmla="*/ 1300462 h 1470697"/>
                    <a:gd name="connsiteX13" fmla="*/ 0 w 2164670"/>
                    <a:gd name="connsiteY13" fmla="*/ 1082334 h 1470697"/>
                    <a:gd name="connsiteX14" fmla="*/ 1082335 w 2164670"/>
                    <a:gd name="connsiteY14" fmla="*/ 0 h 1470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64670" h="1470697">
                      <a:moveTo>
                        <a:pt x="1082335" y="0"/>
                      </a:moveTo>
                      <a:cubicBezTo>
                        <a:pt x="1680092" y="0"/>
                        <a:pt x="2164670" y="484577"/>
                        <a:pt x="2164670" y="1082334"/>
                      </a:cubicBezTo>
                      <a:cubicBezTo>
                        <a:pt x="2164670" y="1157054"/>
                        <a:pt x="2157099" y="1230005"/>
                        <a:pt x="2142681" y="1300462"/>
                      </a:cubicBezTo>
                      <a:lnTo>
                        <a:pt x="2131354" y="1344515"/>
                      </a:lnTo>
                      <a:lnTo>
                        <a:pt x="2040447" y="1311243"/>
                      </a:lnTo>
                      <a:cubicBezTo>
                        <a:pt x="1938774" y="1279619"/>
                        <a:pt x="1830674" y="1262583"/>
                        <a:pt x="1718594" y="1262583"/>
                      </a:cubicBezTo>
                      <a:cubicBezTo>
                        <a:pt x="1494435" y="1262583"/>
                        <a:pt x="1286192" y="1330727"/>
                        <a:pt x="1113450" y="1447429"/>
                      </a:cubicBezTo>
                      <a:lnTo>
                        <a:pt x="1082334" y="1470697"/>
                      </a:lnTo>
                      <a:lnTo>
                        <a:pt x="1051217" y="1447429"/>
                      </a:lnTo>
                      <a:cubicBezTo>
                        <a:pt x="878475" y="1330727"/>
                        <a:pt x="670232" y="1262583"/>
                        <a:pt x="446073" y="1262583"/>
                      </a:cubicBezTo>
                      <a:cubicBezTo>
                        <a:pt x="333994" y="1262583"/>
                        <a:pt x="225893" y="1279619"/>
                        <a:pt x="124220" y="1311243"/>
                      </a:cubicBezTo>
                      <a:lnTo>
                        <a:pt x="33316" y="1344514"/>
                      </a:lnTo>
                      <a:lnTo>
                        <a:pt x="21989" y="1300462"/>
                      </a:lnTo>
                      <a:cubicBezTo>
                        <a:pt x="7572" y="1230005"/>
                        <a:pt x="0" y="1157054"/>
                        <a:pt x="0" y="1082334"/>
                      </a:cubicBezTo>
                      <a:cubicBezTo>
                        <a:pt x="0" y="484577"/>
                        <a:pt x="484578" y="0"/>
                        <a:pt x="1082335" y="0"/>
                      </a:cubicBezTo>
                      <a:close/>
                    </a:path>
                  </a:pathLst>
                </a:custGeom>
                <a:grpFill/>
                <a:ln w="3175">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sp>
              <p:nvSpPr>
                <p:cNvPr id="136" name="Freeform: Shape 33">
                  <a:extLst>
                    <a:ext uri="{FF2B5EF4-FFF2-40B4-BE49-F238E27FC236}">
                      <a16:creationId xmlns:a16="http://schemas.microsoft.com/office/drawing/2014/main" id="{AA6E34AC-6E3B-D680-2600-85123C162362}"/>
                    </a:ext>
                    <a:ext uri="{C183D7F6-B498-43B3-948B-1728B52AA6E4}">
                      <adec:decorative xmlns:adec="http://schemas.microsoft.com/office/drawing/2017/decorative" val="1"/>
                    </a:ext>
                  </a:extLst>
                </p:cNvPr>
                <p:cNvSpPr/>
                <p:nvPr/>
              </p:nvSpPr>
              <p:spPr bwMode="auto">
                <a:xfrm>
                  <a:off x="4100469" y="3748440"/>
                  <a:ext cx="1718596" cy="2082737"/>
                </a:xfrm>
                <a:custGeom>
                  <a:avLst/>
                  <a:gdLst>
                    <a:gd name="connsiteX0" fmla="*/ 669578 w 1718596"/>
                    <a:gd name="connsiteY0" fmla="*/ 0 h 2082737"/>
                    <a:gd name="connsiteX1" fmla="*/ 684922 w 1718596"/>
                    <a:gd name="connsiteY1" fmla="*/ 59673 h 2082737"/>
                    <a:gd name="connsiteX2" fmla="*/ 1297303 w 1718596"/>
                    <a:gd name="connsiteY2" fmla="*/ 735099 h 2082737"/>
                    <a:gd name="connsiteX3" fmla="*/ 1305838 w 1718596"/>
                    <a:gd name="connsiteY3" fmla="*/ 738223 h 2082737"/>
                    <a:gd name="connsiteX4" fmla="*/ 1294510 w 1718596"/>
                    <a:gd name="connsiteY4" fmla="*/ 782275 h 2082737"/>
                    <a:gd name="connsiteX5" fmla="*/ 1272521 w 1718596"/>
                    <a:gd name="connsiteY5" fmla="*/ 1000403 h 2082737"/>
                    <a:gd name="connsiteX6" fmla="*/ 1666390 w 1718596"/>
                    <a:gd name="connsiteY6" fmla="*/ 1835585 h 2082737"/>
                    <a:gd name="connsiteX7" fmla="*/ 1718596 w 1718596"/>
                    <a:gd name="connsiteY7" fmla="*/ 1874623 h 2082737"/>
                    <a:gd name="connsiteX8" fmla="*/ 1687479 w 1718596"/>
                    <a:gd name="connsiteY8" fmla="*/ 1897891 h 2082737"/>
                    <a:gd name="connsiteX9" fmla="*/ 1082335 w 1718596"/>
                    <a:gd name="connsiteY9" fmla="*/ 2082737 h 2082737"/>
                    <a:gd name="connsiteX10" fmla="*/ 0 w 1718596"/>
                    <a:gd name="connsiteY10" fmla="*/ 1000403 h 2082737"/>
                    <a:gd name="connsiteX11" fmla="*/ 661041 w 1718596"/>
                    <a:gd name="connsiteY11" fmla="*/ 3124 h 2082737"/>
                    <a:gd name="connsiteX12" fmla="*/ 669578 w 1718596"/>
                    <a:gd name="connsiteY12" fmla="*/ 0 h 2082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18596" h="2082737">
                      <a:moveTo>
                        <a:pt x="669578" y="0"/>
                      </a:moveTo>
                      <a:lnTo>
                        <a:pt x="684922" y="59673"/>
                      </a:lnTo>
                      <a:cubicBezTo>
                        <a:pt x="779793" y="364693"/>
                        <a:pt x="1005954" y="611869"/>
                        <a:pt x="1297303" y="735099"/>
                      </a:cubicBezTo>
                      <a:lnTo>
                        <a:pt x="1305838" y="738223"/>
                      </a:lnTo>
                      <a:lnTo>
                        <a:pt x="1294510" y="782275"/>
                      </a:lnTo>
                      <a:cubicBezTo>
                        <a:pt x="1280093" y="852732"/>
                        <a:pt x="1272521" y="925684"/>
                        <a:pt x="1272521" y="1000403"/>
                      </a:cubicBezTo>
                      <a:cubicBezTo>
                        <a:pt x="1272521" y="1336642"/>
                        <a:pt x="1425845" y="1637069"/>
                        <a:pt x="1666390" y="1835585"/>
                      </a:cubicBezTo>
                      <a:lnTo>
                        <a:pt x="1718596" y="1874623"/>
                      </a:lnTo>
                      <a:lnTo>
                        <a:pt x="1687479" y="1897891"/>
                      </a:lnTo>
                      <a:cubicBezTo>
                        <a:pt x="1514737" y="2014594"/>
                        <a:pt x="1306494" y="2082737"/>
                        <a:pt x="1082335" y="2082737"/>
                      </a:cubicBezTo>
                      <a:cubicBezTo>
                        <a:pt x="484578" y="2082737"/>
                        <a:pt x="0" y="1598160"/>
                        <a:pt x="0" y="1000403"/>
                      </a:cubicBezTo>
                      <a:cubicBezTo>
                        <a:pt x="0" y="552085"/>
                        <a:pt x="272575" y="167431"/>
                        <a:pt x="661041" y="3124"/>
                      </a:cubicBezTo>
                      <a:lnTo>
                        <a:pt x="669578" y="0"/>
                      </a:lnTo>
                      <a:close/>
                    </a:path>
                  </a:pathLst>
                </a:custGeom>
                <a:grpFill/>
                <a:ln w="3175">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sp>
              <p:nvSpPr>
                <p:cNvPr id="138" name="Freeform: Shape 37">
                  <a:extLst>
                    <a:ext uri="{FF2B5EF4-FFF2-40B4-BE49-F238E27FC236}">
                      <a16:creationId xmlns:a16="http://schemas.microsoft.com/office/drawing/2014/main" id="{09ED5D9F-BD44-7523-D816-55D8C16F5CAF}"/>
                    </a:ext>
                    <a:ext uri="{C183D7F6-B498-43B3-948B-1728B52AA6E4}">
                      <adec:decorative xmlns:adec="http://schemas.microsoft.com/office/drawing/2017/decorative" val="1"/>
                    </a:ext>
                  </a:extLst>
                </p:cNvPr>
                <p:cNvSpPr/>
                <p:nvPr/>
              </p:nvSpPr>
              <p:spPr bwMode="auto">
                <a:xfrm>
                  <a:off x="5819065" y="3748441"/>
                  <a:ext cx="1718595" cy="2082736"/>
                </a:xfrm>
                <a:custGeom>
                  <a:avLst/>
                  <a:gdLst>
                    <a:gd name="connsiteX0" fmla="*/ 1049020 w 1718595"/>
                    <a:gd name="connsiteY0" fmla="*/ 0 h 2082736"/>
                    <a:gd name="connsiteX1" fmla="*/ 1057554 w 1718595"/>
                    <a:gd name="connsiteY1" fmla="*/ 3123 h 2082736"/>
                    <a:gd name="connsiteX2" fmla="*/ 1718595 w 1718595"/>
                    <a:gd name="connsiteY2" fmla="*/ 1000402 h 2082736"/>
                    <a:gd name="connsiteX3" fmla="*/ 636260 w 1718595"/>
                    <a:gd name="connsiteY3" fmla="*/ 2082736 h 2082736"/>
                    <a:gd name="connsiteX4" fmla="*/ 31116 w 1718595"/>
                    <a:gd name="connsiteY4" fmla="*/ 1897890 h 2082736"/>
                    <a:gd name="connsiteX5" fmla="*/ 0 w 1718595"/>
                    <a:gd name="connsiteY5" fmla="*/ 1874622 h 2082736"/>
                    <a:gd name="connsiteX6" fmla="*/ 52205 w 1718595"/>
                    <a:gd name="connsiteY6" fmla="*/ 1835584 h 2082736"/>
                    <a:gd name="connsiteX7" fmla="*/ 446074 w 1718595"/>
                    <a:gd name="connsiteY7" fmla="*/ 1000402 h 2082736"/>
                    <a:gd name="connsiteX8" fmla="*/ 424085 w 1718595"/>
                    <a:gd name="connsiteY8" fmla="*/ 782274 h 2082736"/>
                    <a:gd name="connsiteX9" fmla="*/ 412758 w 1718595"/>
                    <a:gd name="connsiteY9" fmla="*/ 738223 h 2082736"/>
                    <a:gd name="connsiteX10" fmla="*/ 421295 w 1718595"/>
                    <a:gd name="connsiteY10" fmla="*/ 735098 h 2082736"/>
                    <a:gd name="connsiteX11" fmla="*/ 1033676 w 1718595"/>
                    <a:gd name="connsiteY11" fmla="*/ 59672 h 2082736"/>
                    <a:gd name="connsiteX12" fmla="*/ 1049020 w 1718595"/>
                    <a:gd name="connsiteY12" fmla="*/ 0 h 2082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18595" h="2082736">
                      <a:moveTo>
                        <a:pt x="1049020" y="0"/>
                      </a:moveTo>
                      <a:lnTo>
                        <a:pt x="1057554" y="3123"/>
                      </a:lnTo>
                      <a:cubicBezTo>
                        <a:pt x="1446020" y="167430"/>
                        <a:pt x="1718595" y="552084"/>
                        <a:pt x="1718595" y="1000402"/>
                      </a:cubicBezTo>
                      <a:cubicBezTo>
                        <a:pt x="1718595" y="1598159"/>
                        <a:pt x="1234017" y="2082736"/>
                        <a:pt x="636260" y="2082736"/>
                      </a:cubicBezTo>
                      <a:cubicBezTo>
                        <a:pt x="412101" y="2082736"/>
                        <a:pt x="203858" y="2014593"/>
                        <a:pt x="31116" y="1897890"/>
                      </a:cubicBezTo>
                      <a:lnTo>
                        <a:pt x="0" y="1874622"/>
                      </a:lnTo>
                      <a:lnTo>
                        <a:pt x="52205" y="1835584"/>
                      </a:lnTo>
                      <a:cubicBezTo>
                        <a:pt x="292751" y="1637068"/>
                        <a:pt x="446074" y="1336641"/>
                        <a:pt x="446074" y="1000402"/>
                      </a:cubicBezTo>
                      <a:cubicBezTo>
                        <a:pt x="446074" y="925683"/>
                        <a:pt x="438503" y="852731"/>
                        <a:pt x="424085" y="782274"/>
                      </a:cubicBezTo>
                      <a:lnTo>
                        <a:pt x="412758" y="738223"/>
                      </a:lnTo>
                      <a:lnTo>
                        <a:pt x="421295" y="735098"/>
                      </a:lnTo>
                      <a:cubicBezTo>
                        <a:pt x="712645" y="611868"/>
                        <a:pt x="938805" y="364692"/>
                        <a:pt x="1033676" y="59672"/>
                      </a:cubicBezTo>
                      <a:lnTo>
                        <a:pt x="1049020" y="0"/>
                      </a:lnTo>
                      <a:close/>
                    </a:path>
                  </a:pathLst>
                </a:custGeom>
                <a:grpFill/>
                <a:ln w="3175">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sp>
              <p:nvSpPr>
                <p:cNvPr id="139" name="Freeform: Shape 40">
                  <a:extLst>
                    <a:ext uri="{FF2B5EF4-FFF2-40B4-BE49-F238E27FC236}">
                      <a16:creationId xmlns:a16="http://schemas.microsoft.com/office/drawing/2014/main" id="{C52901F3-CD03-F05B-9F1F-00AC94D2D88E}"/>
                    </a:ext>
                    <a:ext uri="{C183D7F6-B498-43B3-948B-1728B52AA6E4}">
                      <adec:decorative xmlns:adec="http://schemas.microsoft.com/office/drawing/2017/decorative" val="1"/>
                    </a:ext>
                  </a:extLst>
                </p:cNvPr>
                <p:cNvSpPr/>
                <p:nvPr/>
              </p:nvSpPr>
              <p:spPr bwMode="auto">
                <a:xfrm>
                  <a:off x="5406307" y="3874623"/>
                  <a:ext cx="825516" cy="693971"/>
                </a:xfrm>
                <a:custGeom>
                  <a:avLst/>
                  <a:gdLst>
                    <a:gd name="connsiteX0" fmla="*/ 412758 w 825516"/>
                    <a:gd name="connsiteY0" fmla="*/ 0 h 693971"/>
                    <a:gd name="connsiteX1" fmla="*/ 464963 w 825516"/>
                    <a:gd name="connsiteY1" fmla="*/ 39038 h 693971"/>
                    <a:gd name="connsiteX2" fmla="*/ 810172 w 825516"/>
                    <a:gd name="connsiteY2" fmla="*/ 552367 h 693971"/>
                    <a:gd name="connsiteX3" fmla="*/ 825516 w 825516"/>
                    <a:gd name="connsiteY3" fmla="*/ 612041 h 693971"/>
                    <a:gd name="connsiteX4" fmla="*/ 734612 w 825516"/>
                    <a:gd name="connsiteY4" fmla="*/ 645311 h 693971"/>
                    <a:gd name="connsiteX5" fmla="*/ 412759 w 825516"/>
                    <a:gd name="connsiteY5" fmla="*/ 693971 h 693971"/>
                    <a:gd name="connsiteX6" fmla="*/ 90906 w 825516"/>
                    <a:gd name="connsiteY6" fmla="*/ 645311 h 693971"/>
                    <a:gd name="connsiteX7" fmla="*/ 0 w 825516"/>
                    <a:gd name="connsiteY7" fmla="*/ 612040 h 693971"/>
                    <a:gd name="connsiteX8" fmla="*/ 15343 w 825516"/>
                    <a:gd name="connsiteY8" fmla="*/ 552367 h 693971"/>
                    <a:gd name="connsiteX9" fmla="*/ 360552 w 825516"/>
                    <a:gd name="connsiteY9" fmla="*/ 39038 h 693971"/>
                    <a:gd name="connsiteX10" fmla="*/ 412758 w 825516"/>
                    <a:gd name="connsiteY10" fmla="*/ 0 h 693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25516" h="693971">
                      <a:moveTo>
                        <a:pt x="412758" y="0"/>
                      </a:moveTo>
                      <a:lnTo>
                        <a:pt x="464963" y="39038"/>
                      </a:lnTo>
                      <a:cubicBezTo>
                        <a:pt x="625327" y="171382"/>
                        <a:pt x="746925" y="349020"/>
                        <a:pt x="810172" y="552367"/>
                      </a:cubicBezTo>
                      <a:lnTo>
                        <a:pt x="825516" y="612041"/>
                      </a:lnTo>
                      <a:lnTo>
                        <a:pt x="734612" y="645311"/>
                      </a:lnTo>
                      <a:cubicBezTo>
                        <a:pt x="632939" y="676935"/>
                        <a:pt x="524839" y="693971"/>
                        <a:pt x="412759" y="693971"/>
                      </a:cubicBezTo>
                      <a:cubicBezTo>
                        <a:pt x="300680" y="693971"/>
                        <a:pt x="192579" y="676935"/>
                        <a:pt x="90906" y="645311"/>
                      </a:cubicBezTo>
                      <a:lnTo>
                        <a:pt x="0" y="612040"/>
                      </a:lnTo>
                      <a:lnTo>
                        <a:pt x="15343" y="552367"/>
                      </a:lnTo>
                      <a:cubicBezTo>
                        <a:pt x="78590" y="349020"/>
                        <a:pt x="200189" y="171382"/>
                        <a:pt x="360552" y="39038"/>
                      </a:cubicBezTo>
                      <a:lnTo>
                        <a:pt x="412758" y="0"/>
                      </a:lnTo>
                      <a:close/>
                    </a:path>
                  </a:pathLst>
                </a:custGeom>
                <a:grpFill/>
                <a:ln w="3175">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grpSp>
        </p:grpSp>
        <p:grpSp>
          <p:nvGrpSpPr>
            <p:cNvPr id="33" name="Threath Protection">
              <a:extLst>
                <a:ext uri="{FF2B5EF4-FFF2-40B4-BE49-F238E27FC236}">
                  <a16:creationId xmlns:a16="http://schemas.microsoft.com/office/drawing/2014/main" id="{751997E8-FB15-122F-3284-813D530C26FF}"/>
                </a:ext>
              </a:extLst>
            </p:cNvPr>
            <p:cNvGrpSpPr/>
            <p:nvPr/>
          </p:nvGrpSpPr>
          <p:grpSpPr>
            <a:xfrm>
              <a:off x="4261066" y="4601664"/>
              <a:ext cx="1761875" cy="1161885"/>
              <a:chOff x="1947710" y="457200"/>
              <a:chExt cx="1762125" cy="1162050"/>
            </a:xfrm>
          </p:grpSpPr>
          <p:sp>
            <p:nvSpPr>
              <p:cNvPr id="35" name="Rectangle: Rounded Corners 34">
                <a:extLst>
                  <a:ext uri="{FF2B5EF4-FFF2-40B4-BE49-F238E27FC236}">
                    <a16:creationId xmlns:a16="http://schemas.microsoft.com/office/drawing/2014/main" id="{9DA32C71-D7BA-F23C-4109-DCD56CDEE1C1}"/>
                  </a:ext>
                  <a:ext uri="{C183D7F6-B498-43B3-948B-1728B52AA6E4}">
                    <adec:decorative xmlns:adec="http://schemas.microsoft.com/office/drawing/2017/decorative" val="0"/>
                  </a:ext>
                </a:extLst>
              </p:cNvPr>
              <p:cNvSpPr/>
              <p:nvPr/>
            </p:nvSpPr>
            <p:spPr>
              <a:xfrm>
                <a:off x="1947710" y="457200"/>
                <a:ext cx="1762125" cy="1162050"/>
              </a:xfrm>
              <a:prstGeom prst="roundRect">
                <a:avLst>
                  <a:gd name="adj" fmla="val 4372"/>
                </a:avLst>
              </a:prstGeom>
              <a:solidFill>
                <a:srgbClr val="FFFFFF"/>
              </a:solidFill>
              <a:ln>
                <a:solidFill>
                  <a:srgbClr val="9D9D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UI"/>
                  <a:ea typeface="+mn-ea"/>
                  <a:cs typeface="+mn-cs"/>
                </a:endParaRPr>
              </a:p>
            </p:txBody>
          </p:sp>
          <p:sp>
            <p:nvSpPr>
              <p:cNvPr id="34" name="Rectangle: Top Corners Rounded 33">
                <a:extLst>
                  <a:ext uri="{FF2B5EF4-FFF2-40B4-BE49-F238E27FC236}">
                    <a16:creationId xmlns:a16="http://schemas.microsoft.com/office/drawing/2014/main" id="{0ABB90B2-2790-1C08-2D87-C137779681AB}"/>
                  </a:ext>
                  <a:ext uri="{C183D7F6-B498-43B3-948B-1728B52AA6E4}">
                    <adec:decorative xmlns:adec="http://schemas.microsoft.com/office/drawing/2017/decorative" val="0"/>
                  </a:ext>
                </a:extLst>
              </p:cNvPr>
              <p:cNvSpPr/>
              <p:nvPr/>
            </p:nvSpPr>
            <p:spPr>
              <a:xfrm>
                <a:off x="1947710" y="457200"/>
                <a:ext cx="1762125" cy="352425"/>
              </a:xfrm>
              <a:prstGeom prst="round2SameRect">
                <a:avLst/>
              </a:prstGeom>
              <a:solidFill>
                <a:srgbClr val="0078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Segoe UI Semibold" panose="020B0702040204020203" pitchFamily="34" charset="0"/>
                    <a:ea typeface="+mn-ea"/>
                    <a:cs typeface="Segoe UI Semibold" panose="020B0702040204020203" pitchFamily="34" charset="0"/>
                  </a:rPr>
                  <a:t>Threat Protection</a:t>
                </a:r>
              </a:p>
            </p:txBody>
          </p:sp>
          <p:sp>
            <p:nvSpPr>
              <p:cNvPr id="36" name="Rectangle: Rounded Corners 35">
                <a:extLst>
                  <a:ext uri="{FF2B5EF4-FFF2-40B4-BE49-F238E27FC236}">
                    <a16:creationId xmlns:a16="http://schemas.microsoft.com/office/drawing/2014/main" id="{CB61008A-BC4A-B5D4-0506-3E968C2F17EE}"/>
                  </a:ext>
                  <a:ext uri="{C183D7F6-B498-43B3-948B-1728B52AA6E4}">
                    <adec:decorative xmlns:adec="http://schemas.microsoft.com/office/drawing/2017/decorative" val="0"/>
                  </a:ext>
                </a:extLst>
              </p:cNvPr>
              <p:cNvSpPr/>
              <p:nvPr/>
            </p:nvSpPr>
            <p:spPr>
              <a:xfrm>
                <a:off x="1947710" y="809626"/>
                <a:ext cx="1762125" cy="201168"/>
              </a:xfrm>
              <a:prstGeom prst="roundRect">
                <a:avLst>
                  <a:gd name="adj" fmla="val 437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Continuous Assessment</a:t>
                </a:r>
              </a:p>
            </p:txBody>
          </p:sp>
          <p:sp>
            <p:nvSpPr>
              <p:cNvPr id="37" name="Rectangle: Rounded Corners 36">
                <a:extLst>
                  <a:ext uri="{FF2B5EF4-FFF2-40B4-BE49-F238E27FC236}">
                    <a16:creationId xmlns:a16="http://schemas.microsoft.com/office/drawing/2014/main" id="{3F362746-A0D5-C7AE-16D5-8246FC86D954}"/>
                  </a:ext>
                  <a:ext uri="{C183D7F6-B498-43B3-948B-1728B52AA6E4}">
                    <adec:decorative xmlns:adec="http://schemas.microsoft.com/office/drawing/2017/decorative" val="0"/>
                  </a:ext>
                </a:extLst>
              </p:cNvPr>
              <p:cNvSpPr/>
              <p:nvPr/>
            </p:nvSpPr>
            <p:spPr>
              <a:xfrm>
                <a:off x="1947710" y="1012444"/>
                <a:ext cx="1762125" cy="201168"/>
              </a:xfrm>
              <a:prstGeom prst="roundRect">
                <a:avLst>
                  <a:gd name="adj" fmla="val 437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Threat Intelligence</a:t>
                </a:r>
              </a:p>
            </p:txBody>
          </p:sp>
          <p:sp>
            <p:nvSpPr>
              <p:cNvPr id="38" name="Rectangle: Rounded Corners 37">
                <a:extLst>
                  <a:ext uri="{FF2B5EF4-FFF2-40B4-BE49-F238E27FC236}">
                    <a16:creationId xmlns:a16="http://schemas.microsoft.com/office/drawing/2014/main" id="{5C66798E-5342-4126-5792-42A4F8157604}"/>
                  </a:ext>
                  <a:ext uri="{C183D7F6-B498-43B3-948B-1728B52AA6E4}">
                    <adec:decorative xmlns:adec="http://schemas.microsoft.com/office/drawing/2017/decorative" val="0"/>
                  </a:ext>
                </a:extLst>
              </p:cNvPr>
              <p:cNvSpPr/>
              <p:nvPr/>
            </p:nvSpPr>
            <p:spPr>
              <a:xfrm>
                <a:off x="1947710" y="1215262"/>
                <a:ext cx="1762125" cy="201168"/>
              </a:xfrm>
              <a:prstGeom prst="roundRect">
                <a:avLst>
                  <a:gd name="adj" fmla="val 437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Forensics</a:t>
                </a:r>
              </a:p>
            </p:txBody>
          </p:sp>
          <p:sp>
            <p:nvSpPr>
              <p:cNvPr id="39" name="Rectangle: Rounded Corners 38">
                <a:extLst>
                  <a:ext uri="{FF2B5EF4-FFF2-40B4-BE49-F238E27FC236}">
                    <a16:creationId xmlns:a16="http://schemas.microsoft.com/office/drawing/2014/main" id="{9ACB0E9F-A2CC-6C8A-4382-C878E60019B2}"/>
                  </a:ext>
                  <a:ext uri="{C183D7F6-B498-43B3-948B-1728B52AA6E4}">
                    <adec:decorative xmlns:adec="http://schemas.microsoft.com/office/drawing/2017/decorative" val="0"/>
                  </a:ext>
                </a:extLst>
              </p:cNvPr>
              <p:cNvSpPr/>
              <p:nvPr/>
            </p:nvSpPr>
            <p:spPr>
              <a:xfrm>
                <a:off x="1947710" y="1418082"/>
                <a:ext cx="1762125" cy="201168"/>
              </a:xfrm>
              <a:prstGeom prst="roundRect">
                <a:avLst>
                  <a:gd name="adj" fmla="val 437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Response Automation</a:t>
                </a:r>
              </a:p>
            </p:txBody>
          </p:sp>
          <p:cxnSp>
            <p:nvCxnSpPr>
              <p:cNvPr id="40" name="Straight Connector 39">
                <a:extLst>
                  <a:ext uri="{FF2B5EF4-FFF2-40B4-BE49-F238E27FC236}">
                    <a16:creationId xmlns:a16="http://schemas.microsoft.com/office/drawing/2014/main" id="{5525CC0A-B956-B9E1-F9FA-20DB0C9CBF18}"/>
                  </a:ext>
                  <a:ext uri="{C183D7F6-B498-43B3-948B-1728B52AA6E4}">
                    <adec:decorative xmlns:adec="http://schemas.microsoft.com/office/drawing/2017/decorative" val="0"/>
                  </a:ext>
                </a:extLst>
              </p:cNvPr>
              <p:cNvCxnSpPr>
                <a:cxnSpLocks/>
              </p:cNvCxnSpPr>
              <p:nvPr/>
            </p:nvCxnSpPr>
            <p:spPr>
              <a:xfrm>
                <a:off x="1947710" y="1417255"/>
                <a:ext cx="1762125" cy="0"/>
              </a:xfrm>
              <a:prstGeom prst="line">
                <a:avLst/>
              </a:prstGeom>
              <a:ln>
                <a:solidFill>
                  <a:srgbClr val="9D9D9D"/>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D7BAB8F-7EAF-4042-F55A-2C999AD2DF02}"/>
                  </a:ext>
                  <a:ext uri="{C183D7F6-B498-43B3-948B-1728B52AA6E4}">
                    <adec:decorative xmlns:adec="http://schemas.microsoft.com/office/drawing/2017/decorative" val="0"/>
                  </a:ext>
                </a:extLst>
              </p:cNvPr>
              <p:cNvCxnSpPr>
                <a:cxnSpLocks/>
              </p:cNvCxnSpPr>
              <p:nvPr/>
            </p:nvCxnSpPr>
            <p:spPr>
              <a:xfrm>
                <a:off x="1947710" y="1214437"/>
                <a:ext cx="1762125" cy="0"/>
              </a:xfrm>
              <a:prstGeom prst="line">
                <a:avLst/>
              </a:prstGeom>
              <a:ln>
                <a:solidFill>
                  <a:srgbClr val="9D9D9D"/>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7BA817CD-D27C-6477-06C1-7CD0A8F54412}"/>
                  </a:ext>
                  <a:ext uri="{C183D7F6-B498-43B3-948B-1728B52AA6E4}">
                    <adec:decorative xmlns:adec="http://schemas.microsoft.com/office/drawing/2017/decorative" val="0"/>
                  </a:ext>
                </a:extLst>
              </p:cNvPr>
              <p:cNvCxnSpPr>
                <a:cxnSpLocks/>
              </p:cNvCxnSpPr>
              <p:nvPr/>
            </p:nvCxnSpPr>
            <p:spPr>
              <a:xfrm>
                <a:off x="1947710" y="1011619"/>
                <a:ext cx="1762125" cy="0"/>
              </a:xfrm>
              <a:prstGeom prst="line">
                <a:avLst/>
              </a:prstGeom>
              <a:ln>
                <a:solidFill>
                  <a:srgbClr val="9D9D9D"/>
                </a:solidFill>
              </a:ln>
            </p:spPr>
            <p:style>
              <a:lnRef idx="1">
                <a:schemeClr val="accent1"/>
              </a:lnRef>
              <a:fillRef idx="0">
                <a:schemeClr val="accent1"/>
              </a:fillRef>
              <a:effectRef idx="0">
                <a:schemeClr val="accent1"/>
              </a:effectRef>
              <a:fontRef idx="minor">
                <a:schemeClr val="tx1"/>
              </a:fontRef>
            </p:style>
          </p:cxnSp>
        </p:grpSp>
        <p:grpSp>
          <p:nvGrpSpPr>
            <p:cNvPr id="208" name="Adaptative access">
              <a:extLst>
                <a:ext uri="{FF2B5EF4-FFF2-40B4-BE49-F238E27FC236}">
                  <a16:creationId xmlns:a16="http://schemas.microsoft.com/office/drawing/2014/main" id="{CD7E8B0A-3A74-7B4A-3627-7196DB39589E}"/>
                </a:ext>
              </a:extLst>
            </p:cNvPr>
            <p:cNvGrpSpPr/>
            <p:nvPr/>
          </p:nvGrpSpPr>
          <p:grpSpPr>
            <a:xfrm>
              <a:off x="9045453" y="2579230"/>
              <a:ext cx="620764" cy="559326"/>
              <a:chOff x="8982361" y="3104694"/>
              <a:chExt cx="620852" cy="559406"/>
            </a:xfrm>
          </p:grpSpPr>
          <p:sp>
            <p:nvSpPr>
              <p:cNvPr id="92" name="Rectangle: Rounded Corners 91">
                <a:extLst>
                  <a:ext uri="{FF2B5EF4-FFF2-40B4-BE49-F238E27FC236}">
                    <a16:creationId xmlns:a16="http://schemas.microsoft.com/office/drawing/2014/main" id="{A89626C8-E672-38BB-5BEE-758A2A5621E7}"/>
                  </a:ext>
                  <a:ext uri="{C183D7F6-B498-43B3-948B-1728B52AA6E4}">
                    <adec:decorative xmlns:adec="http://schemas.microsoft.com/office/drawing/2017/decorative" val="0"/>
                  </a:ext>
                </a:extLst>
              </p:cNvPr>
              <p:cNvSpPr/>
              <p:nvPr/>
            </p:nvSpPr>
            <p:spPr>
              <a:xfrm>
                <a:off x="8982361" y="3104694"/>
                <a:ext cx="620852" cy="559406"/>
              </a:xfrm>
              <a:prstGeom prst="roundRect">
                <a:avLst>
                  <a:gd name="adj" fmla="val 13940"/>
                </a:avLst>
              </a:prstGeom>
              <a:solidFill>
                <a:srgbClr val="FFFFFF"/>
              </a:solidFill>
              <a:ln>
                <a:solidFill>
                  <a:srgbClr val="9D9D9D"/>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br>
                  <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br>
                <a:r>
                  <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Adaptive Access</a:t>
                </a:r>
              </a:p>
            </p:txBody>
          </p:sp>
          <p:pic>
            <p:nvPicPr>
              <p:cNvPr id="98" name="Graphic 97" descr="Icon of fingerprint">
                <a:extLst>
                  <a:ext uri="{FF2B5EF4-FFF2-40B4-BE49-F238E27FC236}">
                    <a16:creationId xmlns:a16="http://schemas.microsoft.com/office/drawing/2014/main" id="{DA1B2A73-F3F8-1DA4-9033-308C5E5CFE3C}"/>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231330" y="3144274"/>
                <a:ext cx="122916" cy="129384"/>
              </a:xfrm>
              <a:prstGeom prst="rect">
                <a:avLst/>
              </a:prstGeom>
            </p:spPr>
          </p:pic>
        </p:grpSp>
        <p:grpSp>
          <p:nvGrpSpPr>
            <p:cNvPr id="67" name="Apps">
              <a:extLst>
                <a:ext uri="{FF2B5EF4-FFF2-40B4-BE49-F238E27FC236}">
                  <a16:creationId xmlns:a16="http://schemas.microsoft.com/office/drawing/2014/main" id="{134A22BD-37F9-82C7-AAF5-1105840D8A15}"/>
                </a:ext>
              </a:extLst>
            </p:cNvPr>
            <p:cNvGrpSpPr/>
            <p:nvPr/>
          </p:nvGrpSpPr>
          <p:grpSpPr>
            <a:xfrm>
              <a:off x="9946697" y="2405988"/>
              <a:ext cx="1181312" cy="756305"/>
              <a:chOff x="1947710" y="457200"/>
              <a:chExt cx="1762125" cy="756412"/>
            </a:xfrm>
          </p:grpSpPr>
          <p:sp>
            <p:nvSpPr>
              <p:cNvPr id="69" name="Rectangle: Rounded Corners 68">
                <a:extLst>
                  <a:ext uri="{FF2B5EF4-FFF2-40B4-BE49-F238E27FC236}">
                    <a16:creationId xmlns:a16="http://schemas.microsoft.com/office/drawing/2014/main" id="{1B399856-200E-6653-26B6-AA4AA4BB1042}"/>
                  </a:ext>
                  <a:ext uri="{C183D7F6-B498-43B3-948B-1728B52AA6E4}">
                    <adec:decorative xmlns:adec="http://schemas.microsoft.com/office/drawing/2017/decorative" val="0"/>
                  </a:ext>
                </a:extLst>
              </p:cNvPr>
              <p:cNvSpPr/>
              <p:nvPr/>
            </p:nvSpPr>
            <p:spPr>
              <a:xfrm>
                <a:off x="1947710" y="457200"/>
                <a:ext cx="1762125" cy="756412"/>
              </a:xfrm>
              <a:prstGeom prst="roundRect">
                <a:avLst>
                  <a:gd name="adj" fmla="val 10523"/>
                </a:avLst>
              </a:prstGeom>
              <a:solidFill>
                <a:srgbClr val="FFFFFF"/>
              </a:solidFill>
              <a:ln>
                <a:solidFill>
                  <a:srgbClr val="9D9D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UI"/>
                  <a:ea typeface="+mn-ea"/>
                  <a:cs typeface="+mn-cs"/>
                </a:endParaRPr>
              </a:p>
            </p:txBody>
          </p:sp>
          <p:sp>
            <p:nvSpPr>
              <p:cNvPr id="68" name="Rectangle: Top Corners Rounded 67">
                <a:extLst>
                  <a:ext uri="{FF2B5EF4-FFF2-40B4-BE49-F238E27FC236}">
                    <a16:creationId xmlns:a16="http://schemas.microsoft.com/office/drawing/2014/main" id="{D439A488-761C-9AC5-63A0-0D89A1DC2F9F}"/>
                  </a:ext>
                  <a:ext uri="{C183D7F6-B498-43B3-948B-1728B52AA6E4}">
                    <adec:decorative xmlns:adec="http://schemas.microsoft.com/office/drawing/2017/decorative" val="0"/>
                  </a:ext>
                </a:extLst>
              </p:cNvPr>
              <p:cNvSpPr/>
              <p:nvPr/>
            </p:nvSpPr>
            <p:spPr>
              <a:xfrm>
                <a:off x="1947710" y="457200"/>
                <a:ext cx="1762125" cy="352425"/>
              </a:xfrm>
              <a:prstGeom prst="round2SameRect">
                <a:avLst>
                  <a:gd name="adj1" fmla="val 23154"/>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Segoe UI Semibold" panose="020B0702040204020203" pitchFamily="34" charset="0"/>
                    <a:ea typeface="+mn-ea"/>
                    <a:cs typeface="Segoe UI Semibold" panose="020B0702040204020203" pitchFamily="34" charset="0"/>
                  </a:rPr>
                  <a:t>Apps</a:t>
                </a:r>
              </a:p>
            </p:txBody>
          </p:sp>
          <p:sp>
            <p:nvSpPr>
              <p:cNvPr id="70" name="Rectangle: Rounded Corners 69">
                <a:extLst>
                  <a:ext uri="{FF2B5EF4-FFF2-40B4-BE49-F238E27FC236}">
                    <a16:creationId xmlns:a16="http://schemas.microsoft.com/office/drawing/2014/main" id="{CF6C0B2F-E30A-59B3-7F99-5164F60DEE3B}"/>
                  </a:ext>
                  <a:ext uri="{C183D7F6-B498-43B3-948B-1728B52AA6E4}">
                    <adec:decorative xmlns:adec="http://schemas.microsoft.com/office/drawing/2017/decorative" val="0"/>
                  </a:ext>
                </a:extLst>
              </p:cNvPr>
              <p:cNvSpPr/>
              <p:nvPr/>
            </p:nvSpPr>
            <p:spPr>
              <a:xfrm>
                <a:off x="1947710" y="809626"/>
                <a:ext cx="1762125" cy="201168"/>
              </a:xfrm>
              <a:prstGeom prst="roundRect">
                <a:avLst>
                  <a:gd name="adj" fmla="val 437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SaaS</a:t>
                </a:r>
              </a:p>
            </p:txBody>
          </p:sp>
          <p:sp>
            <p:nvSpPr>
              <p:cNvPr id="71" name="Rectangle: Rounded Corners 70">
                <a:extLst>
                  <a:ext uri="{FF2B5EF4-FFF2-40B4-BE49-F238E27FC236}">
                    <a16:creationId xmlns:a16="http://schemas.microsoft.com/office/drawing/2014/main" id="{B668CA56-2EEC-2B9B-56C5-97F7FF4AD15B}"/>
                  </a:ext>
                  <a:ext uri="{C183D7F6-B498-43B3-948B-1728B52AA6E4}">
                    <adec:decorative xmlns:adec="http://schemas.microsoft.com/office/drawing/2017/decorative" val="0"/>
                  </a:ext>
                </a:extLst>
              </p:cNvPr>
              <p:cNvSpPr/>
              <p:nvPr/>
            </p:nvSpPr>
            <p:spPr>
              <a:xfrm>
                <a:off x="1947710" y="1012444"/>
                <a:ext cx="1762125" cy="201168"/>
              </a:xfrm>
              <a:prstGeom prst="roundRect">
                <a:avLst>
                  <a:gd name="adj" fmla="val 437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On-premises</a:t>
                </a:r>
              </a:p>
            </p:txBody>
          </p:sp>
          <p:cxnSp>
            <p:nvCxnSpPr>
              <p:cNvPr id="72" name="Straight Connector 71">
                <a:extLst>
                  <a:ext uri="{FF2B5EF4-FFF2-40B4-BE49-F238E27FC236}">
                    <a16:creationId xmlns:a16="http://schemas.microsoft.com/office/drawing/2014/main" id="{C641648F-59E4-0ADF-77E4-BD6FC647E89D}"/>
                  </a:ext>
                  <a:ext uri="{C183D7F6-B498-43B3-948B-1728B52AA6E4}">
                    <adec:decorative xmlns:adec="http://schemas.microsoft.com/office/drawing/2017/decorative" val="1"/>
                  </a:ext>
                </a:extLst>
              </p:cNvPr>
              <p:cNvCxnSpPr>
                <a:cxnSpLocks/>
              </p:cNvCxnSpPr>
              <p:nvPr/>
            </p:nvCxnSpPr>
            <p:spPr>
              <a:xfrm>
                <a:off x="1947710" y="1011619"/>
                <a:ext cx="1762125" cy="0"/>
              </a:xfrm>
              <a:prstGeom prst="line">
                <a:avLst/>
              </a:prstGeom>
              <a:ln>
                <a:solidFill>
                  <a:srgbClr val="9D9D9D"/>
                </a:solidFill>
              </a:ln>
            </p:spPr>
            <p:style>
              <a:lnRef idx="1">
                <a:schemeClr val="accent1"/>
              </a:lnRef>
              <a:fillRef idx="0">
                <a:schemeClr val="accent1"/>
              </a:fillRef>
              <a:effectRef idx="0">
                <a:schemeClr val="accent1"/>
              </a:effectRef>
              <a:fontRef idx="minor">
                <a:schemeClr val="tx1"/>
              </a:fontRef>
            </p:style>
          </p:cxnSp>
        </p:grpSp>
        <p:grpSp>
          <p:nvGrpSpPr>
            <p:cNvPr id="49" name="Endpoints">
              <a:extLst>
                <a:ext uri="{FF2B5EF4-FFF2-40B4-BE49-F238E27FC236}">
                  <a16:creationId xmlns:a16="http://schemas.microsoft.com/office/drawing/2014/main" id="{F87DF5A4-E683-8658-8B3C-0BC0B9359DC0}"/>
                </a:ext>
                <a:ext uri="{C183D7F6-B498-43B3-948B-1728B52AA6E4}">
                  <adec:decorative xmlns:adec="http://schemas.microsoft.com/office/drawing/2017/decorative" val="1"/>
                </a:ext>
              </a:extLst>
            </p:cNvPr>
            <p:cNvGrpSpPr/>
            <p:nvPr/>
          </p:nvGrpSpPr>
          <p:grpSpPr>
            <a:xfrm>
              <a:off x="1032803" y="3845359"/>
              <a:ext cx="981468" cy="756305"/>
              <a:chOff x="1947710" y="457200"/>
              <a:chExt cx="1762125" cy="756412"/>
            </a:xfrm>
          </p:grpSpPr>
          <p:sp>
            <p:nvSpPr>
              <p:cNvPr id="51" name="Rectangle: Rounded Corners 50">
                <a:extLst>
                  <a:ext uri="{FF2B5EF4-FFF2-40B4-BE49-F238E27FC236}">
                    <a16:creationId xmlns:a16="http://schemas.microsoft.com/office/drawing/2014/main" id="{065F681E-1FAA-FA60-95BC-1603041FF501}"/>
                  </a:ext>
                  <a:ext uri="{C183D7F6-B498-43B3-948B-1728B52AA6E4}">
                    <adec:decorative xmlns:adec="http://schemas.microsoft.com/office/drawing/2017/decorative" val="1"/>
                  </a:ext>
                </a:extLst>
              </p:cNvPr>
              <p:cNvSpPr/>
              <p:nvPr/>
            </p:nvSpPr>
            <p:spPr>
              <a:xfrm>
                <a:off x="1947710" y="457200"/>
                <a:ext cx="1762125" cy="756412"/>
              </a:xfrm>
              <a:prstGeom prst="roundRect">
                <a:avLst>
                  <a:gd name="adj" fmla="val 7165"/>
                </a:avLst>
              </a:prstGeom>
              <a:solidFill>
                <a:srgbClr val="FFFFFF"/>
              </a:solidFill>
              <a:ln>
                <a:solidFill>
                  <a:srgbClr val="9D9D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UI"/>
                  <a:ea typeface="+mn-ea"/>
                  <a:cs typeface="+mn-cs"/>
                </a:endParaRPr>
              </a:p>
            </p:txBody>
          </p:sp>
          <p:sp>
            <p:nvSpPr>
              <p:cNvPr id="50" name="Rectangle: Top Corners Rounded 49">
                <a:extLst>
                  <a:ext uri="{FF2B5EF4-FFF2-40B4-BE49-F238E27FC236}">
                    <a16:creationId xmlns:a16="http://schemas.microsoft.com/office/drawing/2014/main" id="{F0D3C41F-9BB6-F6E8-1EB8-6D764923F699}"/>
                  </a:ext>
                  <a:ext uri="{C183D7F6-B498-43B3-948B-1728B52AA6E4}">
                    <adec:decorative xmlns:adec="http://schemas.microsoft.com/office/drawing/2017/decorative" val="0"/>
                  </a:ext>
                </a:extLst>
              </p:cNvPr>
              <p:cNvSpPr/>
              <p:nvPr/>
            </p:nvSpPr>
            <p:spPr>
              <a:xfrm>
                <a:off x="1947710" y="457200"/>
                <a:ext cx="1762125" cy="352425"/>
              </a:xfrm>
              <a:prstGeom prst="round2Same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Segoe UI Semibold" panose="020B0702040204020203" pitchFamily="34" charset="0"/>
                    <a:ea typeface="+mn-ea"/>
                    <a:cs typeface="Segoe UI Semibold" panose="020B0702040204020203" pitchFamily="34" charset="0"/>
                  </a:rPr>
                  <a:t>Endpoints</a:t>
                </a:r>
              </a:p>
            </p:txBody>
          </p:sp>
          <p:sp>
            <p:nvSpPr>
              <p:cNvPr id="52" name="Rectangle: Rounded Corners 51">
                <a:extLst>
                  <a:ext uri="{FF2B5EF4-FFF2-40B4-BE49-F238E27FC236}">
                    <a16:creationId xmlns:a16="http://schemas.microsoft.com/office/drawing/2014/main" id="{47EB4994-8496-5B55-B89F-950BDE789E7D}"/>
                  </a:ext>
                  <a:ext uri="{C183D7F6-B498-43B3-948B-1728B52AA6E4}">
                    <adec:decorative xmlns:adec="http://schemas.microsoft.com/office/drawing/2017/decorative" val="0"/>
                  </a:ext>
                </a:extLst>
              </p:cNvPr>
              <p:cNvSpPr/>
              <p:nvPr/>
            </p:nvSpPr>
            <p:spPr>
              <a:xfrm>
                <a:off x="1947710" y="809626"/>
                <a:ext cx="1762125" cy="201168"/>
              </a:xfrm>
              <a:prstGeom prst="roundRect">
                <a:avLst>
                  <a:gd name="adj" fmla="val 437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Corporate</a:t>
                </a:r>
              </a:p>
            </p:txBody>
          </p:sp>
          <p:sp>
            <p:nvSpPr>
              <p:cNvPr id="53" name="Rectangle: Rounded Corners 52">
                <a:extLst>
                  <a:ext uri="{FF2B5EF4-FFF2-40B4-BE49-F238E27FC236}">
                    <a16:creationId xmlns:a16="http://schemas.microsoft.com/office/drawing/2014/main" id="{1BF29BB0-D134-8B0D-03DB-118D6DEDD2BC}"/>
                  </a:ext>
                  <a:ext uri="{C183D7F6-B498-43B3-948B-1728B52AA6E4}">
                    <adec:decorative xmlns:adec="http://schemas.microsoft.com/office/drawing/2017/decorative" val="0"/>
                  </a:ext>
                </a:extLst>
              </p:cNvPr>
              <p:cNvSpPr/>
              <p:nvPr/>
            </p:nvSpPr>
            <p:spPr>
              <a:xfrm>
                <a:off x="1947710" y="1012444"/>
                <a:ext cx="1762125" cy="201168"/>
              </a:xfrm>
              <a:prstGeom prst="roundRect">
                <a:avLst>
                  <a:gd name="adj" fmla="val 437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Personal</a:t>
                </a:r>
              </a:p>
            </p:txBody>
          </p:sp>
          <p:cxnSp>
            <p:nvCxnSpPr>
              <p:cNvPr id="54" name="Straight Connector 53">
                <a:extLst>
                  <a:ext uri="{FF2B5EF4-FFF2-40B4-BE49-F238E27FC236}">
                    <a16:creationId xmlns:a16="http://schemas.microsoft.com/office/drawing/2014/main" id="{754167E7-29C1-8CEB-2B28-09137F1423BD}"/>
                  </a:ext>
                  <a:ext uri="{C183D7F6-B498-43B3-948B-1728B52AA6E4}">
                    <adec:decorative xmlns:adec="http://schemas.microsoft.com/office/drawing/2017/decorative" val="1"/>
                  </a:ext>
                </a:extLst>
              </p:cNvPr>
              <p:cNvCxnSpPr>
                <a:cxnSpLocks/>
              </p:cNvCxnSpPr>
              <p:nvPr/>
            </p:nvCxnSpPr>
            <p:spPr>
              <a:xfrm>
                <a:off x="1947710" y="1011619"/>
                <a:ext cx="1762125" cy="0"/>
              </a:xfrm>
              <a:prstGeom prst="line">
                <a:avLst/>
              </a:prstGeom>
              <a:ln>
                <a:solidFill>
                  <a:srgbClr val="9D9D9D"/>
                </a:solidFill>
              </a:ln>
            </p:spPr>
            <p:style>
              <a:lnRef idx="1">
                <a:schemeClr val="accent1"/>
              </a:lnRef>
              <a:fillRef idx="0">
                <a:schemeClr val="accent1"/>
              </a:fillRef>
              <a:effectRef idx="0">
                <a:schemeClr val="accent1"/>
              </a:effectRef>
              <a:fontRef idx="minor">
                <a:schemeClr val="tx1"/>
              </a:fontRef>
            </p:style>
          </p:cxnSp>
        </p:grpSp>
        <p:sp>
          <p:nvSpPr>
            <p:cNvPr id="89" name="Device compliance">
              <a:extLst>
                <a:ext uri="{FF2B5EF4-FFF2-40B4-BE49-F238E27FC236}">
                  <a16:creationId xmlns:a16="http://schemas.microsoft.com/office/drawing/2014/main" id="{36FB3F1C-58B8-FD89-7039-A8BDC6C7BA13}"/>
                </a:ext>
                <a:ext uri="{C183D7F6-B498-43B3-948B-1728B52AA6E4}">
                  <adec:decorative xmlns:adec="http://schemas.microsoft.com/office/drawing/2017/decorative" val="0"/>
                </a:ext>
              </a:extLst>
            </p:cNvPr>
            <p:cNvSpPr/>
            <p:nvPr/>
          </p:nvSpPr>
          <p:spPr>
            <a:xfrm>
              <a:off x="2389765" y="4031628"/>
              <a:ext cx="911379" cy="383768"/>
            </a:xfrm>
            <a:prstGeom prst="roundRect">
              <a:avLst>
                <a:gd name="adj" fmla="val 13940"/>
              </a:avLst>
            </a:prstGeom>
            <a:solidFill>
              <a:srgbClr val="FFFFFF"/>
            </a:solidFill>
            <a:ln>
              <a:solidFill>
                <a:srgbClr val="9D9D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Device</a:t>
              </a:r>
            </a:p>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compliance</a:t>
              </a:r>
            </a:p>
          </p:txBody>
        </p:sp>
        <p:sp>
          <p:nvSpPr>
            <p:cNvPr id="90" name="Risk assessment">
              <a:extLst>
                <a:ext uri="{FF2B5EF4-FFF2-40B4-BE49-F238E27FC236}">
                  <a16:creationId xmlns:a16="http://schemas.microsoft.com/office/drawing/2014/main" id="{1E230965-C679-596F-3C1A-2E73D9E44164}"/>
                </a:ext>
                <a:ext uri="{C183D7F6-B498-43B3-948B-1728B52AA6E4}">
                  <adec:decorative xmlns:adec="http://schemas.microsoft.com/office/drawing/2017/decorative" val="0"/>
                </a:ext>
              </a:extLst>
            </p:cNvPr>
            <p:cNvSpPr/>
            <p:nvPr/>
          </p:nvSpPr>
          <p:spPr>
            <a:xfrm>
              <a:off x="3494509" y="4031629"/>
              <a:ext cx="766558" cy="383768"/>
            </a:xfrm>
            <a:prstGeom prst="roundRect">
              <a:avLst>
                <a:gd name="adj" fmla="val 13940"/>
              </a:avLst>
            </a:prstGeom>
            <a:solidFill>
              <a:srgbClr val="FFFFFF"/>
            </a:solidFill>
            <a:ln>
              <a:solidFill>
                <a:srgbClr val="9D9D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Risk assessment</a:t>
              </a:r>
            </a:p>
          </p:txBody>
        </p:sp>
        <p:grpSp>
          <p:nvGrpSpPr>
            <p:cNvPr id="172" name="Icon">
              <a:extLst>
                <a:ext uri="{FF2B5EF4-FFF2-40B4-BE49-F238E27FC236}">
                  <a16:creationId xmlns:a16="http://schemas.microsoft.com/office/drawing/2014/main" id="{7D62E2E6-DCCC-555E-B028-422D387EA36A}"/>
                </a:ext>
              </a:extLst>
            </p:cNvPr>
            <p:cNvGrpSpPr/>
            <p:nvPr/>
          </p:nvGrpSpPr>
          <p:grpSpPr>
            <a:xfrm>
              <a:off x="5013999" y="3921550"/>
              <a:ext cx="276186" cy="220156"/>
              <a:chOff x="6661973" y="6549265"/>
              <a:chExt cx="276225" cy="220188"/>
            </a:xfrm>
          </p:grpSpPr>
          <p:sp>
            <p:nvSpPr>
              <p:cNvPr id="173" name="Rectangle 172">
                <a:extLst>
                  <a:ext uri="{FF2B5EF4-FFF2-40B4-BE49-F238E27FC236}">
                    <a16:creationId xmlns:a16="http://schemas.microsoft.com/office/drawing/2014/main" id="{AB6FF86F-2A07-3F64-95D8-39524C2AED2B}"/>
                  </a:ext>
                  <a:ext uri="{C183D7F6-B498-43B3-948B-1728B52AA6E4}">
                    <adec:decorative xmlns:adec="http://schemas.microsoft.com/office/drawing/2017/decorative" val="1"/>
                  </a:ext>
                </a:extLst>
              </p:cNvPr>
              <p:cNvSpPr/>
              <p:nvPr/>
            </p:nvSpPr>
            <p:spPr>
              <a:xfrm>
                <a:off x="6661973" y="6549265"/>
                <a:ext cx="276225" cy="2201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UI"/>
                  <a:ea typeface="+mn-ea"/>
                  <a:cs typeface="+mn-cs"/>
                </a:endParaRPr>
              </a:p>
            </p:txBody>
          </p:sp>
          <p:pic>
            <p:nvPicPr>
              <p:cNvPr id="174" name="Graphic 173" descr="Telemetry/analytics/assesment icon">
                <a:extLst>
                  <a:ext uri="{FF2B5EF4-FFF2-40B4-BE49-F238E27FC236}">
                    <a16:creationId xmlns:a16="http://schemas.microsoft.com/office/drawing/2014/main" id="{D1EBE30E-D098-C2EC-1469-987A018F048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694566" y="6586588"/>
                <a:ext cx="211038" cy="145542"/>
              </a:xfrm>
              <a:prstGeom prst="rect">
                <a:avLst/>
              </a:prstGeom>
            </p:spPr>
          </p:pic>
        </p:grpSp>
        <p:grpSp>
          <p:nvGrpSpPr>
            <p:cNvPr id="210" name="icon">
              <a:extLst>
                <a:ext uri="{FF2B5EF4-FFF2-40B4-BE49-F238E27FC236}">
                  <a16:creationId xmlns:a16="http://schemas.microsoft.com/office/drawing/2014/main" id="{74511013-6185-BC4F-1E04-CFEC732AE858}"/>
                </a:ext>
              </a:extLst>
            </p:cNvPr>
            <p:cNvGrpSpPr/>
            <p:nvPr/>
          </p:nvGrpSpPr>
          <p:grpSpPr>
            <a:xfrm>
              <a:off x="6467280" y="4927994"/>
              <a:ext cx="276186" cy="220156"/>
              <a:chOff x="6661973" y="6549265"/>
              <a:chExt cx="276225" cy="220188"/>
            </a:xfrm>
          </p:grpSpPr>
          <p:sp>
            <p:nvSpPr>
              <p:cNvPr id="211" name="Rectangle 210">
                <a:extLst>
                  <a:ext uri="{FF2B5EF4-FFF2-40B4-BE49-F238E27FC236}">
                    <a16:creationId xmlns:a16="http://schemas.microsoft.com/office/drawing/2014/main" id="{545B081E-44D0-7FA5-FCEA-5E7504056CBF}"/>
                  </a:ext>
                  <a:ext uri="{C183D7F6-B498-43B3-948B-1728B52AA6E4}">
                    <adec:decorative xmlns:adec="http://schemas.microsoft.com/office/drawing/2017/decorative" val="1"/>
                  </a:ext>
                </a:extLst>
              </p:cNvPr>
              <p:cNvSpPr/>
              <p:nvPr/>
            </p:nvSpPr>
            <p:spPr>
              <a:xfrm>
                <a:off x="6661973" y="6549265"/>
                <a:ext cx="276225" cy="2201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UI"/>
                  <a:ea typeface="+mn-ea"/>
                  <a:cs typeface="+mn-cs"/>
                </a:endParaRPr>
              </a:p>
            </p:txBody>
          </p:sp>
          <p:pic>
            <p:nvPicPr>
              <p:cNvPr id="212" name="Graphic 211" descr="Telemetry/analytics/assesment icon">
                <a:extLst>
                  <a:ext uri="{FF2B5EF4-FFF2-40B4-BE49-F238E27FC236}">
                    <a16:creationId xmlns:a16="http://schemas.microsoft.com/office/drawing/2014/main" id="{F6E57E9D-5934-7B23-F48E-840A8683437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694566" y="6586588"/>
                <a:ext cx="211038" cy="145542"/>
              </a:xfrm>
              <a:prstGeom prst="rect">
                <a:avLst/>
              </a:prstGeom>
            </p:spPr>
          </p:pic>
        </p:grpSp>
        <p:sp>
          <p:nvSpPr>
            <p:cNvPr id="91" name="Speech Bubble: Rectangle with Corners Rounded 90">
              <a:extLst>
                <a:ext uri="{FF2B5EF4-FFF2-40B4-BE49-F238E27FC236}">
                  <a16:creationId xmlns:a16="http://schemas.microsoft.com/office/drawing/2014/main" id="{8FF4C860-1755-596E-7F72-724612B14DB5}"/>
                </a:ext>
                <a:ext uri="{C183D7F6-B498-43B3-948B-1728B52AA6E4}">
                  <adec:decorative xmlns:adec="http://schemas.microsoft.com/office/drawing/2017/decorative" val="0"/>
                </a:ext>
              </a:extLst>
            </p:cNvPr>
            <p:cNvSpPr/>
            <p:nvPr/>
          </p:nvSpPr>
          <p:spPr>
            <a:xfrm>
              <a:off x="6501366" y="3039007"/>
              <a:ext cx="981468" cy="469443"/>
            </a:xfrm>
            <a:prstGeom prst="wedgeRoundRectCallout">
              <a:avLst>
                <a:gd name="adj1" fmla="val -19705"/>
                <a:gd name="adj2" fmla="val -75583"/>
                <a:gd name="adj3" fmla="val 16667"/>
              </a:avLst>
            </a:prstGeom>
            <a:solidFill>
              <a:srgbClr val="FFFFFF"/>
            </a:solidFill>
            <a:ln>
              <a:solidFill>
                <a:srgbClr val="9D9D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Traffic filtering &amp; segmentation</a:t>
              </a:r>
            </a:p>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(as available)</a:t>
              </a:r>
            </a:p>
          </p:txBody>
        </p:sp>
        <p:grpSp>
          <p:nvGrpSpPr>
            <p:cNvPr id="213" name="icon">
              <a:extLst>
                <a:ext uri="{FF2B5EF4-FFF2-40B4-BE49-F238E27FC236}">
                  <a16:creationId xmlns:a16="http://schemas.microsoft.com/office/drawing/2014/main" id="{79B8D1AD-F0B5-230B-7E45-C4FD3DC5D469}"/>
                </a:ext>
              </a:extLst>
            </p:cNvPr>
            <p:cNvGrpSpPr/>
            <p:nvPr/>
          </p:nvGrpSpPr>
          <p:grpSpPr>
            <a:xfrm>
              <a:off x="6467280" y="5526279"/>
              <a:ext cx="276186" cy="220156"/>
              <a:chOff x="6661973" y="6549265"/>
              <a:chExt cx="276225" cy="220188"/>
            </a:xfrm>
          </p:grpSpPr>
          <p:sp>
            <p:nvSpPr>
              <p:cNvPr id="214" name="Rectangle 213">
                <a:extLst>
                  <a:ext uri="{FF2B5EF4-FFF2-40B4-BE49-F238E27FC236}">
                    <a16:creationId xmlns:a16="http://schemas.microsoft.com/office/drawing/2014/main" id="{ECF61A9A-DDC2-7631-6576-FC70B31964E5}"/>
                  </a:ext>
                  <a:ext uri="{C183D7F6-B498-43B3-948B-1728B52AA6E4}">
                    <adec:decorative xmlns:adec="http://schemas.microsoft.com/office/drawing/2017/decorative" val="1"/>
                  </a:ext>
                </a:extLst>
              </p:cNvPr>
              <p:cNvSpPr/>
              <p:nvPr/>
            </p:nvSpPr>
            <p:spPr>
              <a:xfrm>
                <a:off x="6661973" y="6549265"/>
                <a:ext cx="276225" cy="2201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UI"/>
                  <a:ea typeface="+mn-ea"/>
                  <a:cs typeface="+mn-cs"/>
                </a:endParaRPr>
              </a:p>
            </p:txBody>
          </p:sp>
          <p:pic>
            <p:nvPicPr>
              <p:cNvPr id="215" name="Graphic 214" descr="Telemetry/analytics/assesment icon">
                <a:extLst>
                  <a:ext uri="{FF2B5EF4-FFF2-40B4-BE49-F238E27FC236}">
                    <a16:creationId xmlns:a16="http://schemas.microsoft.com/office/drawing/2014/main" id="{FD0E9F34-4548-94D4-C825-44F921A4C15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694566" y="6586588"/>
                <a:ext cx="211038" cy="145542"/>
              </a:xfrm>
              <a:prstGeom prst="rect">
                <a:avLst/>
              </a:prstGeom>
            </p:spPr>
          </p:pic>
        </p:grpSp>
        <p:grpSp>
          <p:nvGrpSpPr>
            <p:cNvPr id="74" name="Entra Internal Access">
              <a:extLst>
                <a:ext uri="{FF2B5EF4-FFF2-40B4-BE49-F238E27FC236}">
                  <a16:creationId xmlns:a16="http://schemas.microsoft.com/office/drawing/2014/main" id="{C5405DEE-92DE-91D3-0B97-2D50A897B0C8}"/>
                </a:ext>
              </a:extLst>
            </p:cNvPr>
            <p:cNvGrpSpPr/>
            <p:nvPr/>
          </p:nvGrpSpPr>
          <p:grpSpPr>
            <a:xfrm>
              <a:off x="6331077" y="3543671"/>
              <a:ext cx="1281155" cy="345761"/>
              <a:chOff x="6301801" y="3800883"/>
              <a:chExt cx="1281155" cy="345761"/>
            </a:xfrm>
          </p:grpSpPr>
          <p:sp>
            <p:nvSpPr>
              <p:cNvPr id="64" name="TextBox 63">
                <a:extLst>
                  <a:ext uri="{FF2B5EF4-FFF2-40B4-BE49-F238E27FC236}">
                    <a16:creationId xmlns:a16="http://schemas.microsoft.com/office/drawing/2014/main" id="{B6BC5BCE-9CBF-4090-0EF0-4B1B63DE15B9}"/>
                  </a:ext>
                  <a:ext uri="{C183D7F6-B498-43B3-948B-1728B52AA6E4}">
                    <adec:decorative xmlns:adec="http://schemas.microsoft.com/office/drawing/2017/decorative" val="0"/>
                  </a:ext>
                </a:extLst>
              </p:cNvPr>
              <p:cNvSpPr txBox="1"/>
              <p:nvPr/>
            </p:nvSpPr>
            <p:spPr>
              <a:xfrm>
                <a:off x="6301801" y="3800883"/>
                <a:ext cx="1281155" cy="345761"/>
              </a:xfrm>
              <a:prstGeom prst="roundRect">
                <a:avLst/>
              </a:prstGeom>
              <a:solidFill>
                <a:srgbClr val="CDEA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284163" marR="0" lvl="0" indent="0" fontAlgn="auto">
                  <a:lnSpc>
                    <a:spcPct val="100000"/>
                  </a:lnSpc>
                  <a:spcBef>
                    <a:spcPts val="0"/>
                  </a:spcBef>
                  <a:spcAft>
                    <a:spcPts val="400"/>
                  </a:spcAft>
                  <a:buClrTx/>
                  <a:buSzTx/>
                  <a:buFontTx/>
                  <a:buNone/>
                  <a:tabLst/>
                  <a:defRPr kumimoji="0" sz="1000" b="0" i="0" u="none" strike="noStrike" cap="none" spc="0" normalizeH="0" baseline="0">
                    <a:ln>
                      <a:noFill/>
                    </a:ln>
                    <a:solidFill>
                      <a:srgbClr val="000000"/>
                    </a:solidFill>
                    <a:effectLst/>
                    <a:uLnTx/>
                    <a:uFillTx/>
                    <a:latin typeface="Segoe UI Semibold" panose="020B0702040204020203" pitchFamily="34" charset="0"/>
                    <a:cs typeface="Segoe UI Semibold" panose="020B0702040204020203"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171450" marR="0" lvl="0" indent="0" algn="l" defTabSz="914400" rtl="0" eaLnBrk="1" fontAlgn="auto" latinLnBrk="0" hangingPunct="1">
                  <a:lnSpc>
                    <a:spcPct val="100000"/>
                  </a:lnSpc>
                  <a:spcBef>
                    <a:spcPts val="0"/>
                  </a:spcBef>
                  <a:spcAft>
                    <a:spcPts val="200"/>
                  </a:spcAft>
                  <a:buClrTx/>
                  <a:buSzTx/>
                  <a:buFontTx/>
                  <a:buNone/>
                  <a:tabLst/>
                  <a:defRPr/>
                </a:pPr>
                <a:r>
                  <a:rPr kumimoji="0" lang="en-US" sz="700" b="0"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rPr>
                  <a:t>Entra Internet Access</a:t>
                </a:r>
              </a:p>
              <a:p>
                <a:pPr marL="171450" marR="0" lvl="0" indent="0" algn="l" defTabSz="914400" rtl="0" eaLnBrk="1" fontAlgn="auto" latinLnBrk="0" hangingPunct="1">
                  <a:lnSpc>
                    <a:spcPct val="100000"/>
                  </a:lnSpc>
                  <a:spcBef>
                    <a:spcPts val="0"/>
                  </a:spcBef>
                  <a:spcAft>
                    <a:spcPts val="200"/>
                  </a:spcAft>
                  <a:buClrTx/>
                  <a:buSzTx/>
                  <a:buFontTx/>
                  <a:buNone/>
                  <a:tabLst/>
                  <a:defRPr/>
                </a:pPr>
                <a:r>
                  <a:rPr kumimoji="0" lang="en-US" sz="700" b="0"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rPr>
                  <a:t>Entra Private Access</a:t>
                </a:r>
              </a:p>
            </p:txBody>
          </p:sp>
          <p:pic>
            <p:nvPicPr>
              <p:cNvPr id="73" name="Graphic 72" descr="Icon world Internet">
                <a:extLst>
                  <a:ext uri="{FF2B5EF4-FFF2-40B4-BE49-F238E27FC236}">
                    <a16:creationId xmlns:a16="http://schemas.microsoft.com/office/drawing/2014/main" id="{4B232A76-5F32-AAB9-BAFB-0CA9C39C213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6352042" y="3890854"/>
                <a:ext cx="170710" cy="170710"/>
              </a:xfrm>
              <a:prstGeom prst="rect">
                <a:avLst/>
              </a:prstGeom>
              <a:effectLst/>
            </p:spPr>
          </p:pic>
        </p:grpSp>
        <p:grpSp>
          <p:nvGrpSpPr>
            <p:cNvPr id="27" name="Intune Defender">
              <a:extLst>
                <a:ext uri="{FF2B5EF4-FFF2-40B4-BE49-F238E27FC236}">
                  <a16:creationId xmlns:a16="http://schemas.microsoft.com/office/drawing/2014/main" id="{9E582218-69EC-5145-DAE8-11C3223D441B}"/>
                </a:ext>
              </a:extLst>
            </p:cNvPr>
            <p:cNvGrpSpPr/>
            <p:nvPr/>
          </p:nvGrpSpPr>
          <p:grpSpPr>
            <a:xfrm>
              <a:off x="354364" y="4674245"/>
              <a:ext cx="1864220" cy="1147482"/>
              <a:chOff x="348956" y="3587128"/>
              <a:chExt cx="1864220" cy="1147482"/>
            </a:xfrm>
          </p:grpSpPr>
          <p:grpSp>
            <p:nvGrpSpPr>
              <p:cNvPr id="28" name="Group 27">
                <a:extLst>
                  <a:ext uri="{FF2B5EF4-FFF2-40B4-BE49-F238E27FC236}">
                    <a16:creationId xmlns:a16="http://schemas.microsoft.com/office/drawing/2014/main" id="{7F43542F-35F3-77F3-FD30-415E73A240A1}"/>
                  </a:ext>
                </a:extLst>
              </p:cNvPr>
              <p:cNvGrpSpPr/>
              <p:nvPr/>
            </p:nvGrpSpPr>
            <p:grpSpPr>
              <a:xfrm>
                <a:off x="348956" y="3587128"/>
                <a:ext cx="1816865" cy="1128055"/>
                <a:chOff x="-28822" y="4320359"/>
                <a:chExt cx="1816865" cy="967481"/>
              </a:xfrm>
            </p:grpSpPr>
            <p:sp>
              <p:nvSpPr>
                <p:cNvPr id="61" name="Rectangle: Rounded Corners 60">
                  <a:extLst>
                    <a:ext uri="{FF2B5EF4-FFF2-40B4-BE49-F238E27FC236}">
                      <a16:creationId xmlns:a16="http://schemas.microsoft.com/office/drawing/2014/main" id="{A5A3DE7D-5D54-EF36-B528-497A528B0F10}"/>
                    </a:ext>
                    <a:ext uri="{C183D7F6-B498-43B3-948B-1728B52AA6E4}">
                      <adec:decorative xmlns:adec="http://schemas.microsoft.com/office/drawing/2017/decorative" val="0"/>
                    </a:ext>
                  </a:extLst>
                </p:cNvPr>
                <p:cNvSpPr/>
                <p:nvPr/>
              </p:nvSpPr>
              <p:spPr>
                <a:xfrm>
                  <a:off x="-28822" y="4320359"/>
                  <a:ext cx="1816865" cy="967481"/>
                </a:xfrm>
                <a:prstGeom prst="roundRect">
                  <a:avLst>
                    <a:gd name="adj" fmla="val 8998"/>
                  </a:avLst>
                </a:prstGeom>
                <a:solidFill>
                  <a:srgbClr val="CDEA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457200" rtlCol="0" anchor="t"/>
                <a:lstStyle/>
                <a:p>
                  <a:pPr marL="228600" marR="0" lvl="0" indent="0" algn="l" defTabSz="914400" rtl="0" eaLnBrk="1" fontAlgn="auto" latinLnBrk="0" hangingPunct="1">
                    <a:lnSpc>
                      <a:spcPct val="100000"/>
                    </a:lnSpc>
                    <a:spcBef>
                      <a:spcPts val="0"/>
                    </a:spcBef>
                    <a:spcAft>
                      <a:spcPts val="200"/>
                    </a:spcAft>
                    <a:buClrTx/>
                    <a:buSzTx/>
                    <a:buFontTx/>
                    <a:buNone/>
                    <a:tabLst/>
                    <a:defRPr/>
                  </a:pPr>
                  <a:endParaRPr kumimoji="0" lang="en-US" sz="900" b="0" i="1"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pic>
              <p:nvPicPr>
                <p:cNvPr id="62" name="Graphic 61" descr="Microsoft Intune Logo">
                  <a:extLst>
                    <a:ext uri="{FF2B5EF4-FFF2-40B4-BE49-F238E27FC236}">
                      <a16:creationId xmlns:a16="http://schemas.microsoft.com/office/drawing/2014/main" id="{78FC50F5-E5D7-B73A-5D89-AC8845D99F27}"/>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18533" y="4413908"/>
                  <a:ext cx="259639" cy="242897"/>
                </a:xfrm>
                <a:prstGeom prst="rect">
                  <a:avLst/>
                </a:prstGeom>
                <a:effectLst>
                  <a:outerShdw blurRad="50800" dist="38100" dir="2700000" algn="tl" rotWithShape="0">
                    <a:prstClr val="black">
                      <a:alpha val="40000"/>
                    </a:prstClr>
                  </a:outerShdw>
                </a:effectLst>
              </p:spPr>
            </p:pic>
          </p:grpSp>
          <p:grpSp>
            <p:nvGrpSpPr>
              <p:cNvPr id="29" name="Group 28">
                <a:extLst>
                  <a:ext uri="{FF2B5EF4-FFF2-40B4-BE49-F238E27FC236}">
                    <a16:creationId xmlns:a16="http://schemas.microsoft.com/office/drawing/2014/main" id="{C272F21C-32D5-B12E-20A2-E138FA92C5D2}"/>
                  </a:ext>
                </a:extLst>
              </p:cNvPr>
              <p:cNvGrpSpPr/>
              <p:nvPr/>
            </p:nvGrpSpPr>
            <p:grpSpPr>
              <a:xfrm>
                <a:off x="380041" y="4118448"/>
                <a:ext cx="1782482" cy="616162"/>
                <a:chOff x="-31307" y="3392335"/>
                <a:chExt cx="1782482" cy="616162"/>
              </a:xfrm>
            </p:grpSpPr>
            <p:sp>
              <p:nvSpPr>
                <p:cNvPr id="31" name="Rectangle: Rounded Corners 30">
                  <a:extLst>
                    <a:ext uri="{FF2B5EF4-FFF2-40B4-BE49-F238E27FC236}">
                      <a16:creationId xmlns:a16="http://schemas.microsoft.com/office/drawing/2014/main" id="{A80F7311-1FC6-DF23-5A67-86370B5ECEF6}"/>
                    </a:ext>
                    <a:ext uri="{C183D7F6-B498-43B3-948B-1728B52AA6E4}">
                      <adec:decorative xmlns:adec="http://schemas.microsoft.com/office/drawing/2017/decorative" val="0"/>
                    </a:ext>
                  </a:extLst>
                </p:cNvPr>
                <p:cNvSpPr/>
                <p:nvPr/>
              </p:nvSpPr>
              <p:spPr>
                <a:xfrm>
                  <a:off x="-31307" y="3392335"/>
                  <a:ext cx="1782482" cy="616162"/>
                </a:xfrm>
                <a:prstGeom prst="roundRect">
                  <a:avLst>
                    <a:gd name="adj" fmla="val 0"/>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28600" marR="0" lvl="0" indent="0" algn="l" defTabSz="914400" rtl="0" eaLnBrk="1" fontAlgn="auto" latinLnBrk="0" hangingPunct="1">
                    <a:lnSpc>
                      <a:spcPct val="100000"/>
                    </a:lnSpc>
                    <a:spcBef>
                      <a:spcPts val="0"/>
                    </a:spcBef>
                    <a:spcAft>
                      <a:spcPts val="200"/>
                    </a:spcAft>
                    <a:buClrTx/>
                    <a:buSzTx/>
                    <a:buFontTx/>
                    <a:buNone/>
                    <a:tabLst/>
                    <a:defRPr/>
                  </a:pPr>
                  <a:r>
                    <a:rPr kumimoji="0" lang="en-US" sz="1000" b="0"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rPr>
                    <a:t>Defender for Endpoint</a:t>
                  </a:r>
                </a:p>
                <a:p>
                  <a:pPr marL="228600" marR="0" lvl="0" indent="0" algn="l" defTabSz="914400" rtl="0" eaLnBrk="1" fontAlgn="auto" latinLnBrk="0" hangingPunct="1">
                    <a:lnSpc>
                      <a:spcPct val="100000"/>
                    </a:lnSpc>
                    <a:spcBef>
                      <a:spcPts val="0"/>
                    </a:spcBef>
                    <a:spcAft>
                      <a:spcPts val="400"/>
                    </a:spcAft>
                    <a:buClrTx/>
                    <a:buSzTx/>
                    <a:buFontTx/>
                    <a:buNone/>
                    <a:tabLst/>
                    <a:defRPr/>
                  </a:pPr>
                  <a:r>
                    <a:rPr kumimoji="0" lang="en-US" sz="900" b="0" i="1"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Endpoint Detection and Response (EDR)</a:t>
                  </a: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endParaRPr>
                </a:p>
              </p:txBody>
            </p:sp>
            <p:pic>
              <p:nvPicPr>
                <p:cNvPr id="32" name="Graphic 31" descr="Microsoft Defender Logo">
                  <a:extLst>
                    <a:ext uri="{FF2B5EF4-FFF2-40B4-BE49-F238E27FC236}">
                      <a16:creationId xmlns:a16="http://schemas.microsoft.com/office/drawing/2014/main" id="{AD9FABE7-B741-4005-A7AD-39D38F8AD42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8335" y="3414937"/>
                  <a:ext cx="274169" cy="297628"/>
                </a:xfrm>
                <a:prstGeom prst="rect">
                  <a:avLst/>
                </a:prstGeom>
                <a:effectLst>
                  <a:outerShdw blurRad="50800" dist="38100" dir="2700000" algn="tl" rotWithShape="0">
                    <a:prstClr val="black">
                      <a:alpha val="40000"/>
                    </a:prstClr>
                  </a:outerShdw>
                </a:effectLst>
              </p:spPr>
            </p:pic>
          </p:grpSp>
          <p:sp>
            <p:nvSpPr>
              <p:cNvPr id="30" name="Rectangle: Rounded Corners 29">
                <a:extLst>
                  <a:ext uri="{FF2B5EF4-FFF2-40B4-BE49-F238E27FC236}">
                    <a16:creationId xmlns:a16="http://schemas.microsoft.com/office/drawing/2014/main" id="{CB298823-6148-3761-A7A9-D5409E97C19B}"/>
                  </a:ext>
                  <a:ext uri="{C183D7F6-B498-43B3-948B-1728B52AA6E4}">
                    <adec:decorative xmlns:adec="http://schemas.microsoft.com/office/drawing/2017/decorative" val="0"/>
                  </a:ext>
                </a:extLst>
              </p:cNvPr>
              <p:cNvSpPr/>
              <p:nvPr/>
            </p:nvSpPr>
            <p:spPr>
              <a:xfrm>
                <a:off x="430694" y="3635036"/>
                <a:ext cx="1782482" cy="616162"/>
              </a:xfrm>
              <a:prstGeom prst="roundRect">
                <a:avLst>
                  <a:gd name="adj" fmla="val 0"/>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28600" marR="0" lvl="0" indent="0" algn="l" defTabSz="914400" rtl="0" eaLnBrk="1" fontAlgn="auto" latinLnBrk="0" hangingPunct="1">
                  <a:lnSpc>
                    <a:spcPct val="100000"/>
                  </a:lnSpc>
                  <a:spcBef>
                    <a:spcPts val="0"/>
                  </a:spcBef>
                  <a:spcAft>
                    <a:spcPts val="200"/>
                  </a:spcAft>
                  <a:buClrTx/>
                  <a:buSzTx/>
                  <a:buFontTx/>
                  <a:buNone/>
                  <a:tabLst/>
                  <a:defRPr/>
                </a:pPr>
                <a:r>
                  <a:rPr kumimoji="0" lang="en-US" sz="1050" b="0"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rPr>
                  <a:t>Intune</a:t>
                </a:r>
              </a:p>
              <a:p>
                <a:pPr marL="228600" marR="0" lvl="0" indent="0" algn="l" defTabSz="914400" rtl="0" eaLnBrk="1" fontAlgn="auto" latinLnBrk="0" hangingPunct="1">
                  <a:lnSpc>
                    <a:spcPct val="100000"/>
                  </a:lnSpc>
                  <a:spcBef>
                    <a:spcPts val="0"/>
                  </a:spcBef>
                  <a:spcAft>
                    <a:spcPts val="200"/>
                  </a:spcAft>
                  <a:buClrTx/>
                  <a:buSzTx/>
                  <a:buFontTx/>
                  <a:buNone/>
                  <a:tabLst/>
                  <a:defRPr/>
                </a:pPr>
                <a:r>
                  <a:rPr kumimoji="0" lang="en-US" sz="1000" b="0" i="1"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Device Management</a:t>
                </a:r>
              </a:p>
            </p:txBody>
          </p:sp>
        </p:grpSp>
        <p:grpSp>
          <p:nvGrpSpPr>
            <p:cNvPr id="76" name="Azure Networking">
              <a:extLst>
                <a:ext uri="{FF2B5EF4-FFF2-40B4-BE49-F238E27FC236}">
                  <a16:creationId xmlns:a16="http://schemas.microsoft.com/office/drawing/2014/main" id="{C49419C6-949C-15E9-6605-AA2185F39B26}"/>
                </a:ext>
              </a:extLst>
            </p:cNvPr>
            <p:cNvGrpSpPr/>
            <p:nvPr/>
          </p:nvGrpSpPr>
          <p:grpSpPr>
            <a:xfrm>
              <a:off x="7873207" y="3313930"/>
              <a:ext cx="1114634" cy="297910"/>
              <a:chOff x="7873207" y="3363521"/>
              <a:chExt cx="1114634" cy="297910"/>
            </a:xfrm>
          </p:grpSpPr>
          <p:sp>
            <p:nvSpPr>
              <p:cNvPr id="226" name="TextBox 225">
                <a:extLst>
                  <a:ext uri="{FF2B5EF4-FFF2-40B4-BE49-F238E27FC236}">
                    <a16:creationId xmlns:a16="http://schemas.microsoft.com/office/drawing/2014/main" id="{396F0EA8-CBBE-3532-9C96-87275041AF6D}"/>
                  </a:ext>
                  <a:ext uri="{C183D7F6-B498-43B3-948B-1728B52AA6E4}">
                    <adec:decorative xmlns:adec="http://schemas.microsoft.com/office/drawing/2017/decorative" val="0"/>
                  </a:ext>
                </a:extLst>
              </p:cNvPr>
              <p:cNvSpPr txBox="1"/>
              <p:nvPr/>
            </p:nvSpPr>
            <p:spPr>
              <a:xfrm>
                <a:off x="7873207" y="3363521"/>
                <a:ext cx="1114634" cy="297910"/>
              </a:xfrm>
              <a:prstGeom prst="roundRect">
                <a:avLst/>
              </a:prstGeom>
              <a:solidFill>
                <a:srgbClr val="CDEA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Ins="0" rtlCol="0" anchor="ctr"/>
              <a:lstStyle>
                <a:defPPr>
                  <a:defRPr lang="en-US"/>
                </a:defPPr>
                <a:lvl1pPr marL="284163" marR="0" lvl="0" indent="0" fontAlgn="auto">
                  <a:lnSpc>
                    <a:spcPct val="100000"/>
                  </a:lnSpc>
                  <a:spcBef>
                    <a:spcPts val="0"/>
                  </a:spcBef>
                  <a:spcAft>
                    <a:spcPts val="400"/>
                  </a:spcAft>
                  <a:buClrTx/>
                  <a:buSzTx/>
                  <a:buFontTx/>
                  <a:buNone/>
                  <a:tabLst/>
                  <a:defRPr kumimoji="0" sz="1000" b="0" i="0" u="none" strike="noStrike" cap="none" spc="0" normalizeH="0" baseline="0">
                    <a:ln>
                      <a:noFill/>
                    </a:ln>
                    <a:solidFill>
                      <a:srgbClr val="000000"/>
                    </a:solidFill>
                    <a:effectLst/>
                    <a:uLnTx/>
                    <a:uFillTx/>
                    <a:latin typeface="Segoe UI Semibold" panose="020B0702040204020203" pitchFamily="34" charset="0"/>
                    <a:cs typeface="Segoe UI Semibold" panose="020B0702040204020203"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171450" marR="0" lvl="0" indent="0" algn="l" defTabSz="914400" rtl="0" eaLnBrk="1" fontAlgn="auto" latinLnBrk="0" hangingPunct="1">
                  <a:lnSpc>
                    <a:spcPct val="100000"/>
                  </a:lnSpc>
                  <a:spcBef>
                    <a:spcPts val="0"/>
                  </a:spcBef>
                  <a:spcAft>
                    <a:spcPts val="200"/>
                  </a:spcAft>
                  <a:buClrTx/>
                  <a:buSzTx/>
                  <a:buFontTx/>
                  <a:buNone/>
                  <a:tabLst/>
                  <a:defRPr/>
                </a:pPr>
                <a:r>
                  <a:rPr kumimoji="0" lang="en-US" sz="750" b="0"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rPr>
                  <a:t>Azure Networking</a:t>
                </a:r>
              </a:p>
            </p:txBody>
          </p:sp>
          <p:pic>
            <p:nvPicPr>
              <p:cNvPr id="150" name="Picture 149" descr="Azure Logo">
                <a:extLst>
                  <a:ext uri="{FF2B5EF4-FFF2-40B4-BE49-F238E27FC236}">
                    <a16:creationId xmlns:a16="http://schemas.microsoft.com/office/drawing/2014/main" id="{F241E266-47DA-7CE2-312F-9AA530C0700A}"/>
                  </a:ext>
                </a:extLst>
              </p:cNvPr>
              <p:cNvPicPr>
                <a:picLocks noChangeAspect="1"/>
              </p:cNvPicPr>
              <p:nvPr/>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9212" y="3435149"/>
                <a:ext cx="207402" cy="154654"/>
              </a:xfrm>
              <a:prstGeom prst="rect">
                <a:avLst/>
              </a:prstGeom>
            </p:spPr>
          </p:pic>
        </p:grpSp>
        <p:grpSp>
          <p:nvGrpSpPr>
            <p:cNvPr id="114" name="Defender for APIs">
              <a:extLst>
                <a:ext uri="{FF2B5EF4-FFF2-40B4-BE49-F238E27FC236}">
                  <a16:creationId xmlns:a16="http://schemas.microsoft.com/office/drawing/2014/main" id="{8C310155-5775-4AF6-DE8F-F704DF402011}"/>
                </a:ext>
              </a:extLst>
            </p:cNvPr>
            <p:cNvGrpSpPr/>
            <p:nvPr/>
          </p:nvGrpSpPr>
          <p:grpSpPr>
            <a:xfrm>
              <a:off x="8344433" y="3773722"/>
              <a:ext cx="1048654" cy="308243"/>
              <a:chOff x="8344433" y="3823313"/>
              <a:chExt cx="1048654" cy="308243"/>
            </a:xfrm>
          </p:grpSpPr>
          <p:sp>
            <p:nvSpPr>
              <p:cNvPr id="75" name="TextBox 74">
                <a:extLst>
                  <a:ext uri="{FF2B5EF4-FFF2-40B4-BE49-F238E27FC236}">
                    <a16:creationId xmlns:a16="http://schemas.microsoft.com/office/drawing/2014/main" id="{77AA8279-4747-FCBB-64A6-8EDA11571321}"/>
                  </a:ext>
                  <a:ext uri="{C183D7F6-B498-43B3-948B-1728B52AA6E4}">
                    <adec:decorative xmlns:adec="http://schemas.microsoft.com/office/drawing/2017/decorative" val="0"/>
                  </a:ext>
                </a:extLst>
              </p:cNvPr>
              <p:cNvSpPr txBox="1"/>
              <p:nvPr/>
            </p:nvSpPr>
            <p:spPr>
              <a:xfrm>
                <a:off x="8344433" y="3823313"/>
                <a:ext cx="1048654" cy="308243"/>
              </a:xfrm>
              <a:prstGeom prst="roundRect">
                <a:avLst>
                  <a:gd name="adj" fmla="val 21208"/>
                </a:avLst>
              </a:prstGeom>
              <a:solidFill>
                <a:srgbClr val="CDEA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37160" rtlCol="0" anchor="ctr"/>
              <a:lstStyle>
                <a:defPPr>
                  <a:defRPr lang="en-US"/>
                </a:defPPr>
                <a:lvl1pPr marL="284163" marR="0" lvl="0" indent="0" fontAlgn="auto">
                  <a:lnSpc>
                    <a:spcPct val="100000"/>
                  </a:lnSpc>
                  <a:spcBef>
                    <a:spcPts val="0"/>
                  </a:spcBef>
                  <a:spcAft>
                    <a:spcPts val="400"/>
                  </a:spcAft>
                  <a:buClrTx/>
                  <a:buSzTx/>
                  <a:buFontTx/>
                  <a:buNone/>
                  <a:tabLst/>
                  <a:defRPr kumimoji="0" sz="1000" b="0" i="0" u="none" strike="noStrike" cap="none" spc="0" normalizeH="0" baseline="0">
                    <a:ln>
                      <a:noFill/>
                    </a:ln>
                    <a:solidFill>
                      <a:srgbClr val="000000"/>
                    </a:solidFill>
                    <a:effectLst/>
                    <a:uLnTx/>
                    <a:uFillTx/>
                    <a:latin typeface="Segoe UI Semibold" panose="020B0702040204020203" pitchFamily="34" charset="0"/>
                    <a:cs typeface="Segoe UI Semibold" panose="020B0702040204020203"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114300" marR="0" lvl="0" indent="0" algn="l" defTabSz="914400" rtl="0" eaLnBrk="1" fontAlgn="auto" latinLnBrk="0" hangingPunct="1">
                  <a:lnSpc>
                    <a:spcPct val="100000"/>
                  </a:lnSpc>
                  <a:spcBef>
                    <a:spcPts val="0"/>
                  </a:spcBef>
                  <a:spcAft>
                    <a:spcPts val="400"/>
                  </a:spcAft>
                  <a:buClrTx/>
                  <a:buSzTx/>
                  <a:buFontTx/>
                  <a:buNone/>
                  <a:tabLst/>
                  <a:defRPr/>
                </a:pPr>
                <a:r>
                  <a:rPr kumimoji="0" lang="en-US" sz="800" b="0"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rPr>
                  <a:t>Defender for APIs </a:t>
                </a:r>
                <a:r>
                  <a:rPr kumimoji="0" lang="en-US" sz="800" b="0" i="1"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rPr>
                  <a:t>(preview)</a:t>
                </a:r>
              </a:p>
            </p:txBody>
          </p:sp>
          <p:pic>
            <p:nvPicPr>
              <p:cNvPr id="126" name="Graphic 125" descr="Microsoft Defender Logo">
                <a:extLst>
                  <a:ext uri="{FF2B5EF4-FFF2-40B4-BE49-F238E27FC236}">
                    <a16:creationId xmlns:a16="http://schemas.microsoft.com/office/drawing/2014/main" id="{9F35D57E-2386-EC90-BBB5-3428AAAFF1B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385219" y="3862806"/>
                <a:ext cx="209933" cy="216139"/>
              </a:xfrm>
              <a:prstGeom prst="rect">
                <a:avLst/>
              </a:prstGeom>
              <a:effectLst/>
            </p:spPr>
          </p:pic>
        </p:grpSp>
        <p:grpSp>
          <p:nvGrpSpPr>
            <p:cNvPr id="207" name="Runtime control">
              <a:extLst>
                <a:ext uri="{FF2B5EF4-FFF2-40B4-BE49-F238E27FC236}">
                  <a16:creationId xmlns:a16="http://schemas.microsoft.com/office/drawing/2014/main" id="{0B39C66C-AD9E-C692-FF68-4AE306536AAF}"/>
                </a:ext>
              </a:extLst>
            </p:cNvPr>
            <p:cNvGrpSpPr/>
            <p:nvPr/>
          </p:nvGrpSpPr>
          <p:grpSpPr>
            <a:xfrm>
              <a:off x="9045453" y="4178299"/>
              <a:ext cx="620764" cy="542816"/>
              <a:chOff x="8982361" y="4443929"/>
              <a:chExt cx="620852" cy="542893"/>
            </a:xfrm>
          </p:grpSpPr>
          <p:sp>
            <p:nvSpPr>
              <p:cNvPr id="94" name="Rectangle: Rounded Corners 93">
                <a:extLst>
                  <a:ext uri="{FF2B5EF4-FFF2-40B4-BE49-F238E27FC236}">
                    <a16:creationId xmlns:a16="http://schemas.microsoft.com/office/drawing/2014/main" id="{FB052984-D91A-CE26-87BB-08E873C27476}"/>
                  </a:ext>
                  <a:ext uri="{C183D7F6-B498-43B3-948B-1728B52AA6E4}">
                    <adec:decorative xmlns:adec="http://schemas.microsoft.com/office/drawing/2017/decorative" val="0"/>
                  </a:ext>
                </a:extLst>
              </p:cNvPr>
              <p:cNvSpPr/>
              <p:nvPr/>
            </p:nvSpPr>
            <p:spPr>
              <a:xfrm>
                <a:off x="8982361" y="4443929"/>
                <a:ext cx="620852" cy="542893"/>
              </a:xfrm>
              <a:prstGeom prst="roundRect">
                <a:avLst>
                  <a:gd name="adj" fmla="val 13940"/>
                </a:avLst>
              </a:prstGeom>
              <a:solidFill>
                <a:srgbClr val="FFFFFF"/>
              </a:solidFill>
              <a:ln>
                <a:solidFill>
                  <a:srgbClr val="9D9D9D"/>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br>
                  <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br>
                <a:r>
                  <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Runtime control</a:t>
                </a:r>
              </a:p>
            </p:txBody>
          </p:sp>
          <p:pic>
            <p:nvPicPr>
              <p:cNvPr id="100" name="Graphic 99" descr="Icon of  a cloud with two connector">
                <a:extLst>
                  <a:ext uri="{FF2B5EF4-FFF2-40B4-BE49-F238E27FC236}">
                    <a16:creationId xmlns:a16="http://schemas.microsoft.com/office/drawing/2014/main" id="{F97D4074-ABAB-9620-FFEA-36F5FD975E14}"/>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9228095" y="4489153"/>
                <a:ext cx="129384" cy="129384"/>
              </a:xfrm>
              <a:prstGeom prst="rect">
                <a:avLst/>
              </a:prstGeom>
            </p:spPr>
          </p:pic>
        </p:grpSp>
        <p:grpSp>
          <p:nvGrpSpPr>
            <p:cNvPr id="121" name="Infrastructure">
              <a:extLst>
                <a:ext uri="{FF2B5EF4-FFF2-40B4-BE49-F238E27FC236}">
                  <a16:creationId xmlns:a16="http://schemas.microsoft.com/office/drawing/2014/main" id="{805195A5-5062-66F1-C35D-9445C752391E}"/>
                </a:ext>
              </a:extLst>
            </p:cNvPr>
            <p:cNvGrpSpPr/>
            <p:nvPr/>
          </p:nvGrpSpPr>
          <p:grpSpPr>
            <a:xfrm>
              <a:off x="9946697" y="3783463"/>
              <a:ext cx="1181312" cy="1369762"/>
              <a:chOff x="9883733" y="4030396"/>
              <a:chExt cx="1181480" cy="1369957"/>
            </a:xfrm>
          </p:grpSpPr>
          <p:grpSp>
            <p:nvGrpSpPr>
              <p:cNvPr id="113" name="Group 112">
                <a:extLst>
                  <a:ext uri="{FF2B5EF4-FFF2-40B4-BE49-F238E27FC236}">
                    <a16:creationId xmlns:a16="http://schemas.microsoft.com/office/drawing/2014/main" id="{BCC5AEC8-FA2C-712B-13D9-48AE8E2B02FE}"/>
                  </a:ext>
                </a:extLst>
              </p:cNvPr>
              <p:cNvGrpSpPr/>
              <p:nvPr/>
            </p:nvGrpSpPr>
            <p:grpSpPr>
              <a:xfrm>
                <a:off x="9883733" y="4030396"/>
                <a:ext cx="1181480" cy="1369957"/>
                <a:chOff x="10989831" y="4057733"/>
                <a:chExt cx="1181480" cy="1369957"/>
              </a:xfrm>
            </p:grpSpPr>
            <p:sp>
              <p:nvSpPr>
                <p:cNvPr id="103" name="Rectangle: Rounded Corners 102">
                  <a:extLst>
                    <a:ext uri="{FF2B5EF4-FFF2-40B4-BE49-F238E27FC236}">
                      <a16:creationId xmlns:a16="http://schemas.microsoft.com/office/drawing/2014/main" id="{398774FC-707B-29BA-CBAA-AA314FCB18DC}"/>
                    </a:ext>
                    <a:ext uri="{C183D7F6-B498-43B3-948B-1728B52AA6E4}">
                      <adec:decorative xmlns:adec="http://schemas.microsoft.com/office/drawing/2017/decorative" val="0"/>
                    </a:ext>
                  </a:extLst>
                </p:cNvPr>
                <p:cNvSpPr/>
                <p:nvPr/>
              </p:nvSpPr>
              <p:spPr>
                <a:xfrm>
                  <a:off x="10989831" y="4057733"/>
                  <a:ext cx="1181480" cy="1369957"/>
                </a:xfrm>
                <a:prstGeom prst="roundRect">
                  <a:avLst>
                    <a:gd name="adj" fmla="val 7823"/>
                  </a:avLst>
                </a:prstGeom>
                <a:solidFill>
                  <a:srgbClr val="FFFFFF"/>
                </a:solidFill>
                <a:ln>
                  <a:solidFill>
                    <a:srgbClr val="9D9D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UI"/>
                    <a:ea typeface="+mn-ea"/>
                    <a:cs typeface="+mn-cs"/>
                  </a:endParaRPr>
                </a:p>
              </p:txBody>
            </p:sp>
            <p:sp>
              <p:nvSpPr>
                <p:cNvPr id="102" name="Rectangle: Top Corners Rounded 101">
                  <a:extLst>
                    <a:ext uri="{FF2B5EF4-FFF2-40B4-BE49-F238E27FC236}">
                      <a16:creationId xmlns:a16="http://schemas.microsoft.com/office/drawing/2014/main" id="{F8B38E20-8CC3-6563-E902-86E2ACD6D472}"/>
                    </a:ext>
                    <a:ext uri="{C183D7F6-B498-43B3-948B-1728B52AA6E4}">
                      <adec:decorative xmlns:adec="http://schemas.microsoft.com/office/drawing/2017/decorative" val="0"/>
                    </a:ext>
                  </a:extLst>
                </p:cNvPr>
                <p:cNvSpPr/>
                <p:nvPr/>
              </p:nvSpPr>
              <p:spPr>
                <a:xfrm>
                  <a:off x="10989831" y="4057734"/>
                  <a:ext cx="1181480" cy="352425"/>
                </a:xfrm>
                <a:prstGeom prst="round2SameRect">
                  <a:avLst>
                    <a:gd name="adj1" fmla="val 24633"/>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Segoe UI Semibold" panose="020B0702040204020203" pitchFamily="34" charset="0"/>
                      <a:ea typeface="+mn-ea"/>
                      <a:cs typeface="Segoe UI Semibold" panose="020B0702040204020203" pitchFamily="34" charset="0"/>
                    </a:rPr>
                    <a:t>Infrastructure</a:t>
                  </a:r>
                </a:p>
              </p:txBody>
            </p:sp>
            <p:sp>
              <p:nvSpPr>
                <p:cNvPr id="104" name="Rectangle: Rounded Corners 103">
                  <a:extLst>
                    <a:ext uri="{FF2B5EF4-FFF2-40B4-BE49-F238E27FC236}">
                      <a16:creationId xmlns:a16="http://schemas.microsoft.com/office/drawing/2014/main" id="{43E47D7D-D156-FC8E-CCF4-9FC71807F5F8}"/>
                    </a:ext>
                    <a:ext uri="{C183D7F6-B498-43B3-948B-1728B52AA6E4}">
                      <adec:decorative xmlns:adec="http://schemas.microsoft.com/office/drawing/2017/decorative" val="0"/>
                    </a:ext>
                  </a:extLst>
                </p:cNvPr>
                <p:cNvSpPr/>
                <p:nvPr/>
              </p:nvSpPr>
              <p:spPr>
                <a:xfrm>
                  <a:off x="10989831" y="4410160"/>
                  <a:ext cx="1181480" cy="201168"/>
                </a:xfrm>
                <a:prstGeom prst="roundRect">
                  <a:avLst>
                    <a:gd name="adj" fmla="val 437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Serverless</a:t>
                  </a:r>
                </a:p>
              </p:txBody>
            </p:sp>
            <p:sp>
              <p:nvSpPr>
                <p:cNvPr id="105" name="Rectangle: Rounded Corners 104">
                  <a:extLst>
                    <a:ext uri="{FF2B5EF4-FFF2-40B4-BE49-F238E27FC236}">
                      <a16:creationId xmlns:a16="http://schemas.microsoft.com/office/drawing/2014/main" id="{D0D52E45-F4F2-3561-90A3-08B0DCDCDF21}"/>
                    </a:ext>
                    <a:ext uri="{C183D7F6-B498-43B3-948B-1728B52AA6E4}">
                      <adec:decorative xmlns:adec="http://schemas.microsoft.com/office/drawing/2017/decorative" val="0"/>
                    </a:ext>
                  </a:extLst>
                </p:cNvPr>
                <p:cNvSpPr/>
                <p:nvPr/>
              </p:nvSpPr>
              <p:spPr>
                <a:xfrm>
                  <a:off x="10989831" y="4613408"/>
                  <a:ext cx="1181480" cy="201168"/>
                </a:xfrm>
                <a:prstGeom prst="roundRect">
                  <a:avLst>
                    <a:gd name="adj" fmla="val 437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Containers</a:t>
                  </a:r>
                </a:p>
              </p:txBody>
            </p:sp>
            <p:sp>
              <p:nvSpPr>
                <p:cNvPr id="106" name="Rectangle: Rounded Corners 105">
                  <a:extLst>
                    <a:ext uri="{FF2B5EF4-FFF2-40B4-BE49-F238E27FC236}">
                      <a16:creationId xmlns:a16="http://schemas.microsoft.com/office/drawing/2014/main" id="{037E1547-1847-6A99-3524-51A77CD5908D}"/>
                    </a:ext>
                    <a:ext uri="{C183D7F6-B498-43B3-948B-1728B52AA6E4}">
                      <adec:decorative xmlns:adec="http://schemas.microsoft.com/office/drawing/2017/decorative" val="0"/>
                    </a:ext>
                  </a:extLst>
                </p:cNvPr>
                <p:cNvSpPr/>
                <p:nvPr/>
              </p:nvSpPr>
              <p:spPr>
                <a:xfrm>
                  <a:off x="10989831" y="4816656"/>
                  <a:ext cx="1181480" cy="201168"/>
                </a:xfrm>
                <a:prstGeom prst="roundRect">
                  <a:avLst>
                    <a:gd name="adj" fmla="val 437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IaaS</a:t>
                  </a:r>
                </a:p>
              </p:txBody>
            </p:sp>
            <p:sp>
              <p:nvSpPr>
                <p:cNvPr id="107" name="Rectangle: Rounded Corners 106">
                  <a:extLst>
                    <a:ext uri="{FF2B5EF4-FFF2-40B4-BE49-F238E27FC236}">
                      <a16:creationId xmlns:a16="http://schemas.microsoft.com/office/drawing/2014/main" id="{777AE225-E955-3B7F-1D32-45B0C1446D3A}"/>
                    </a:ext>
                    <a:ext uri="{C183D7F6-B498-43B3-948B-1728B52AA6E4}">
                      <adec:decorative xmlns:adec="http://schemas.microsoft.com/office/drawing/2017/decorative" val="0"/>
                    </a:ext>
                  </a:extLst>
                </p:cNvPr>
                <p:cNvSpPr/>
                <p:nvPr/>
              </p:nvSpPr>
              <p:spPr>
                <a:xfrm>
                  <a:off x="10989831" y="5019904"/>
                  <a:ext cx="1181480" cy="201168"/>
                </a:xfrm>
                <a:prstGeom prst="roundRect">
                  <a:avLst>
                    <a:gd name="adj" fmla="val 437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err="1">
                      <a:ln>
                        <a:noFill/>
                      </a:ln>
                      <a:solidFill>
                        <a:srgbClr val="000000"/>
                      </a:solidFill>
                      <a:effectLst/>
                      <a:uLnTx/>
                      <a:uFillTx/>
                      <a:latin typeface="Segoe UI" panose="020B0502040204020203" pitchFamily="34" charset="0"/>
                      <a:ea typeface="+mn-ea"/>
                      <a:cs typeface="Segoe UI" panose="020B0502040204020203" pitchFamily="34" charset="0"/>
                    </a:rPr>
                    <a:t>Paas</a:t>
                  </a:r>
                  <a:endPar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cxnSp>
              <p:nvCxnSpPr>
                <p:cNvPr id="108" name="Straight Connector 107">
                  <a:extLst>
                    <a:ext uri="{FF2B5EF4-FFF2-40B4-BE49-F238E27FC236}">
                      <a16:creationId xmlns:a16="http://schemas.microsoft.com/office/drawing/2014/main" id="{57E66E75-87B3-FD3B-F0DE-8C99B9AA7D5A}"/>
                    </a:ext>
                    <a:ext uri="{C183D7F6-B498-43B3-948B-1728B52AA6E4}">
                      <adec:decorative xmlns:adec="http://schemas.microsoft.com/office/drawing/2017/decorative" val="1"/>
                    </a:ext>
                  </a:extLst>
                </p:cNvPr>
                <p:cNvCxnSpPr>
                  <a:cxnSpLocks/>
                </p:cNvCxnSpPr>
                <p:nvPr/>
              </p:nvCxnSpPr>
              <p:spPr>
                <a:xfrm>
                  <a:off x="10989831" y="5018864"/>
                  <a:ext cx="1181480" cy="0"/>
                </a:xfrm>
                <a:prstGeom prst="line">
                  <a:avLst/>
                </a:prstGeom>
                <a:ln>
                  <a:solidFill>
                    <a:srgbClr val="9D9D9D"/>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B68408A5-1643-670F-CC25-EC5AD00F0FC2}"/>
                    </a:ext>
                    <a:ext uri="{C183D7F6-B498-43B3-948B-1728B52AA6E4}">
                      <adec:decorative xmlns:adec="http://schemas.microsoft.com/office/drawing/2017/decorative" val="1"/>
                    </a:ext>
                  </a:extLst>
                </p:cNvPr>
                <p:cNvCxnSpPr>
                  <a:cxnSpLocks/>
                </p:cNvCxnSpPr>
                <p:nvPr/>
              </p:nvCxnSpPr>
              <p:spPr>
                <a:xfrm>
                  <a:off x="10989831" y="4815616"/>
                  <a:ext cx="1181480" cy="0"/>
                </a:xfrm>
                <a:prstGeom prst="line">
                  <a:avLst/>
                </a:prstGeom>
                <a:ln>
                  <a:solidFill>
                    <a:srgbClr val="9D9D9D"/>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9077C803-139E-888E-24A0-68D5132DFA98}"/>
                    </a:ext>
                    <a:ext uri="{C183D7F6-B498-43B3-948B-1728B52AA6E4}">
                      <adec:decorative xmlns:adec="http://schemas.microsoft.com/office/drawing/2017/decorative" val="1"/>
                    </a:ext>
                  </a:extLst>
                </p:cNvPr>
                <p:cNvCxnSpPr>
                  <a:cxnSpLocks/>
                </p:cNvCxnSpPr>
                <p:nvPr/>
              </p:nvCxnSpPr>
              <p:spPr>
                <a:xfrm>
                  <a:off x="10989831" y="4612368"/>
                  <a:ext cx="1181480" cy="0"/>
                </a:xfrm>
                <a:prstGeom prst="line">
                  <a:avLst/>
                </a:prstGeom>
                <a:ln>
                  <a:solidFill>
                    <a:srgbClr val="9D9D9D"/>
                  </a:solidFill>
                </a:ln>
              </p:spPr>
              <p:style>
                <a:lnRef idx="1">
                  <a:schemeClr val="accent1"/>
                </a:lnRef>
                <a:fillRef idx="0">
                  <a:schemeClr val="accent1"/>
                </a:fillRef>
                <a:effectRef idx="0">
                  <a:schemeClr val="accent1"/>
                </a:effectRef>
                <a:fontRef idx="minor">
                  <a:schemeClr val="tx1"/>
                </a:fontRef>
              </p:style>
            </p:cxnSp>
            <p:sp>
              <p:nvSpPr>
                <p:cNvPr id="111" name="Rectangle: Rounded Corners 110">
                  <a:extLst>
                    <a:ext uri="{FF2B5EF4-FFF2-40B4-BE49-F238E27FC236}">
                      <a16:creationId xmlns:a16="http://schemas.microsoft.com/office/drawing/2014/main" id="{EE4B769E-5AB1-D795-D0AB-80CC489CAA56}"/>
                    </a:ext>
                    <a:ext uri="{C183D7F6-B498-43B3-948B-1728B52AA6E4}">
                      <adec:decorative xmlns:adec="http://schemas.microsoft.com/office/drawing/2017/decorative" val="0"/>
                    </a:ext>
                  </a:extLst>
                </p:cNvPr>
                <p:cNvSpPr/>
                <p:nvPr/>
              </p:nvSpPr>
              <p:spPr>
                <a:xfrm>
                  <a:off x="10989831" y="5223153"/>
                  <a:ext cx="1181480" cy="201168"/>
                </a:xfrm>
                <a:prstGeom prst="roundRect">
                  <a:avLst>
                    <a:gd name="adj" fmla="val 437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Internal Sites</a:t>
                  </a:r>
                </a:p>
              </p:txBody>
            </p:sp>
            <p:cxnSp>
              <p:nvCxnSpPr>
                <p:cNvPr id="112" name="Straight Connector 111">
                  <a:extLst>
                    <a:ext uri="{FF2B5EF4-FFF2-40B4-BE49-F238E27FC236}">
                      <a16:creationId xmlns:a16="http://schemas.microsoft.com/office/drawing/2014/main" id="{81B61CFB-988D-E2AC-F03E-B30872678D36}"/>
                    </a:ext>
                    <a:ext uri="{C183D7F6-B498-43B3-948B-1728B52AA6E4}">
                      <adec:decorative xmlns:adec="http://schemas.microsoft.com/office/drawing/2017/decorative" val="1"/>
                    </a:ext>
                  </a:extLst>
                </p:cNvPr>
                <p:cNvCxnSpPr>
                  <a:cxnSpLocks/>
                </p:cNvCxnSpPr>
                <p:nvPr/>
              </p:nvCxnSpPr>
              <p:spPr>
                <a:xfrm>
                  <a:off x="10989831" y="5222112"/>
                  <a:ext cx="1181480" cy="0"/>
                </a:xfrm>
                <a:prstGeom prst="line">
                  <a:avLst/>
                </a:prstGeom>
                <a:ln>
                  <a:solidFill>
                    <a:srgbClr val="9D9D9D"/>
                  </a:solidFill>
                </a:ln>
              </p:spPr>
              <p:style>
                <a:lnRef idx="1">
                  <a:schemeClr val="accent1"/>
                </a:lnRef>
                <a:fillRef idx="0">
                  <a:schemeClr val="accent1"/>
                </a:fillRef>
                <a:effectRef idx="0">
                  <a:schemeClr val="accent1"/>
                </a:effectRef>
                <a:fontRef idx="minor">
                  <a:schemeClr val="tx1"/>
                </a:fontRef>
              </p:style>
            </p:cxnSp>
          </p:grpSp>
          <p:pic>
            <p:nvPicPr>
              <p:cNvPr id="115" name="Graphic 114" descr="JIT &amp; Version Control Icon">
                <a:extLst>
                  <a:ext uri="{FF2B5EF4-FFF2-40B4-BE49-F238E27FC236}">
                    <a16:creationId xmlns:a16="http://schemas.microsoft.com/office/drawing/2014/main" id="{859FFAFE-A711-1075-6E70-472BF67EC877}"/>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9957435" y="4439919"/>
                <a:ext cx="79631" cy="95557"/>
              </a:xfrm>
              <a:prstGeom prst="rect">
                <a:avLst/>
              </a:prstGeom>
            </p:spPr>
          </p:pic>
          <p:pic>
            <p:nvPicPr>
              <p:cNvPr id="116" name="Graphic 115" descr="JIT &amp; Version Control Icon">
                <a:extLst>
                  <a:ext uri="{FF2B5EF4-FFF2-40B4-BE49-F238E27FC236}">
                    <a16:creationId xmlns:a16="http://schemas.microsoft.com/office/drawing/2014/main" id="{7246F88C-6265-C79A-2388-9783C0F34712}"/>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9957435" y="4641214"/>
                <a:ext cx="79631" cy="95557"/>
              </a:xfrm>
              <a:prstGeom prst="rect">
                <a:avLst/>
              </a:prstGeom>
            </p:spPr>
          </p:pic>
          <p:pic>
            <p:nvPicPr>
              <p:cNvPr id="117" name="Graphic 116" descr="JIT &amp; Version Control Icon">
                <a:extLst>
                  <a:ext uri="{FF2B5EF4-FFF2-40B4-BE49-F238E27FC236}">
                    <a16:creationId xmlns:a16="http://schemas.microsoft.com/office/drawing/2014/main" id="{36384EBB-10F9-1A1D-D4D7-BA045081D141}"/>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9957435" y="4842509"/>
                <a:ext cx="79631" cy="95557"/>
              </a:xfrm>
              <a:prstGeom prst="rect">
                <a:avLst/>
              </a:prstGeom>
            </p:spPr>
          </p:pic>
          <p:pic>
            <p:nvPicPr>
              <p:cNvPr id="118" name="Graphic 117" descr="JIT &amp; Version Control Icon">
                <a:extLst>
                  <a:ext uri="{FF2B5EF4-FFF2-40B4-BE49-F238E27FC236}">
                    <a16:creationId xmlns:a16="http://schemas.microsoft.com/office/drawing/2014/main" id="{499FA1C4-E6D2-EEAA-7416-81D1949C0365}"/>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9957435" y="5043804"/>
                <a:ext cx="79631" cy="95557"/>
              </a:xfrm>
              <a:prstGeom prst="rect">
                <a:avLst/>
              </a:prstGeom>
            </p:spPr>
          </p:pic>
          <p:pic>
            <p:nvPicPr>
              <p:cNvPr id="119" name="Graphic 118" descr="JIT &amp; Version Control Icon">
                <a:extLst>
                  <a:ext uri="{FF2B5EF4-FFF2-40B4-BE49-F238E27FC236}">
                    <a16:creationId xmlns:a16="http://schemas.microsoft.com/office/drawing/2014/main" id="{B0EFDE3E-1EA2-8EED-C273-C1145347A9BE}"/>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9957435" y="5245099"/>
                <a:ext cx="79631" cy="95557"/>
              </a:xfrm>
              <a:prstGeom prst="rect">
                <a:avLst/>
              </a:prstGeom>
            </p:spPr>
          </p:pic>
        </p:grpSp>
        <p:grpSp>
          <p:nvGrpSpPr>
            <p:cNvPr id="66" name="GitHub">
              <a:extLst>
                <a:ext uri="{FF2B5EF4-FFF2-40B4-BE49-F238E27FC236}">
                  <a16:creationId xmlns:a16="http://schemas.microsoft.com/office/drawing/2014/main" id="{9EFF5E21-4681-F3D4-431C-66219272E83D}"/>
                </a:ext>
              </a:extLst>
            </p:cNvPr>
            <p:cNvGrpSpPr/>
            <p:nvPr/>
          </p:nvGrpSpPr>
          <p:grpSpPr>
            <a:xfrm>
              <a:off x="9305902" y="3206868"/>
              <a:ext cx="1806155" cy="460056"/>
              <a:chOff x="9382362" y="3238477"/>
              <a:chExt cx="1806155" cy="460056"/>
            </a:xfrm>
          </p:grpSpPr>
          <p:sp>
            <p:nvSpPr>
              <p:cNvPr id="77" name="Rectangle: Rounded Corners 76">
                <a:extLst>
                  <a:ext uri="{FF2B5EF4-FFF2-40B4-BE49-F238E27FC236}">
                    <a16:creationId xmlns:a16="http://schemas.microsoft.com/office/drawing/2014/main" id="{754724C0-0C99-4168-AACB-D3D78EC21006}"/>
                  </a:ext>
                  <a:ext uri="{C183D7F6-B498-43B3-948B-1728B52AA6E4}">
                    <adec:decorative xmlns:adec="http://schemas.microsoft.com/office/drawing/2017/decorative" val="1"/>
                  </a:ext>
                </a:extLst>
              </p:cNvPr>
              <p:cNvSpPr/>
              <p:nvPr/>
            </p:nvSpPr>
            <p:spPr bwMode="auto">
              <a:xfrm flipH="1">
                <a:off x="9382362" y="3238477"/>
                <a:ext cx="1806155" cy="460056"/>
              </a:xfrm>
              <a:prstGeom prst="roundRect">
                <a:avLst/>
              </a:prstGeom>
              <a:solidFill>
                <a:srgbClr val="CDEA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5" name="Picture 2" descr="GitHub Logo">
                <a:extLst>
                  <a:ext uri="{FF2B5EF4-FFF2-40B4-BE49-F238E27FC236}">
                    <a16:creationId xmlns:a16="http://schemas.microsoft.com/office/drawing/2014/main" id="{CBF27177-4C44-AF65-C722-D34E1867FFAC}"/>
                  </a:ext>
                </a:extLst>
              </p:cNvPr>
              <p:cNvPicPr>
                <a:picLocks noChangeAspect="1" noChangeArrowheads="1"/>
              </p:cNvPicPr>
              <p:nvPr/>
            </p:nvPicPr>
            <p:blipFill>
              <a:blip r:embed="rId1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407001" y="3273053"/>
                <a:ext cx="304436" cy="160482"/>
              </a:xfrm>
              <a:prstGeom prst="rect">
                <a:avLst/>
              </a:prstGeom>
              <a:noFill/>
              <a:extLst>
                <a:ext uri="{909E8E84-426E-40DD-AFC4-6F175D3DCCD1}">
                  <a14:hiddenFill xmlns:a14="http://schemas.microsoft.com/office/drawing/2010/main">
                    <a:solidFill>
                      <a:srgbClr val="FFFFFF"/>
                    </a:solidFill>
                  </a14:hiddenFill>
                </a:ext>
              </a:extLst>
            </p:spPr>
          </p:pic>
          <p:sp>
            <p:nvSpPr>
              <p:cNvPr id="78" name="Rectangle 77">
                <a:hlinkClick r:id="rId18" tooltip="DevSecOps and Application development security that integrates natively in the developer workflow including code scanning, secret scanning, alerting, security policies, and more. "/>
                <a:extLst>
                  <a:ext uri="{FF2B5EF4-FFF2-40B4-BE49-F238E27FC236}">
                    <a16:creationId xmlns:a16="http://schemas.microsoft.com/office/drawing/2014/main" id="{62940DF6-CC9E-5E8E-53B7-029C4C6D278F}"/>
                  </a:ext>
                </a:extLst>
              </p:cNvPr>
              <p:cNvSpPr/>
              <p:nvPr/>
            </p:nvSpPr>
            <p:spPr bwMode="auto">
              <a:xfrm>
                <a:off x="9598404" y="3254249"/>
                <a:ext cx="1590113" cy="193439"/>
              </a:xfrm>
              <a:prstGeom prst="rect">
                <a:avLst/>
              </a:prstGeom>
              <a:noFill/>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Segoe UI Semibold" panose="020B0702040204020203" pitchFamily="34" charset="0"/>
                    <a:ea typeface="+mn-ea"/>
                    <a:cs typeface="Segoe UI Semibold" panose="020B0702040204020203" pitchFamily="34" charset="0"/>
                  </a:rPr>
                  <a:t>GitHub Advanced Security</a:t>
                </a:r>
              </a:p>
            </p:txBody>
          </p:sp>
          <p:pic>
            <p:nvPicPr>
              <p:cNvPr id="157" name="Graphic 156" descr="Microsoft Defender Logo">
                <a:extLst>
                  <a:ext uri="{FF2B5EF4-FFF2-40B4-BE49-F238E27FC236}">
                    <a16:creationId xmlns:a16="http://schemas.microsoft.com/office/drawing/2014/main" id="{B0C09EF3-430D-60B4-1C49-AEC808588B1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456859" y="3475022"/>
                <a:ext cx="209933" cy="216139"/>
              </a:xfrm>
              <a:prstGeom prst="rect">
                <a:avLst/>
              </a:prstGeom>
              <a:effectLst/>
            </p:spPr>
          </p:pic>
          <p:sp>
            <p:nvSpPr>
              <p:cNvPr id="156" name="TextBox 155">
                <a:extLst>
                  <a:ext uri="{FF2B5EF4-FFF2-40B4-BE49-F238E27FC236}">
                    <a16:creationId xmlns:a16="http://schemas.microsoft.com/office/drawing/2014/main" id="{820787F6-DC3D-AC3D-94AC-9B8EDD88C639}"/>
                  </a:ext>
                </a:extLst>
              </p:cNvPr>
              <p:cNvSpPr txBox="1"/>
              <p:nvPr/>
            </p:nvSpPr>
            <p:spPr>
              <a:xfrm>
                <a:off x="9598404" y="3502750"/>
                <a:ext cx="1554370" cy="158681"/>
              </a:xfrm>
              <a:prstGeom prst="rect">
                <a:avLst/>
              </a:prstGeom>
              <a:noFill/>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rPr>
                  <a:t>Defender for Cloud Apps</a:t>
                </a:r>
              </a:p>
            </p:txBody>
          </p:sp>
        </p:grpSp>
        <p:grpSp>
          <p:nvGrpSpPr>
            <p:cNvPr id="8" name="Microsoft Entra">
              <a:extLst>
                <a:ext uri="{FF2B5EF4-FFF2-40B4-BE49-F238E27FC236}">
                  <a16:creationId xmlns:a16="http://schemas.microsoft.com/office/drawing/2014/main" id="{87840624-48A5-D60C-F698-0FAA69A87DD1}"/>
                </a:ext>
              </a:extLst>
            </p:cNvPr>
            <p:cNvGrpSpPr/>
            <p:nvPr/>
          </p:nvGrpSpPr>
          <p:grpSpPr>
            <a:xfrm>
              <a:off x="8228625" y="4756432"/>
              <a:ext cx="1659036" cy="333322"/>
              <a:chOff x="45357" y="2506616"/>
              <a:chExt cx="1659036" cy="333322"/>
            </a:xfrm>
          </p:grpSpPr>
          <p:sp>
            <p:nvSpPr>
              <p:cNvPr id="63" name="Rectangle: Rounded Corners 62">
                <a:extLst>
                  <a:ext uri="{FF2B5EF4-FFF2-40B4-BE49-F238E27FC236}">
                    <a16:creationId xmlns:a16="http://schemas.microsoft.com/office/drawing/2014/main" id="{AF4744CD-65DA-ADA5-7704-36D7DA1C81C8}"/>
                  </a:ext>
                  <a:ext uri="{C183D7F6-B498-43B3-948B-1728B52AA6E4}">
                    <adec:decorative xmlns:adec="http://schemas.microsoft.com/office/drawing/2017/decorative" val="0"/>
                  </a:ext>
                </a:extLst>
              </p:cNvPr>
              <p:cNvSpPr/>
              <p:nvPr/>
            </p:nvSpPr>
            <p:spPr>
              <a:xfrm>
                <a:off x="45357" y="2506616"/>
                <a:ext cx="1659036" cy="333322"/>
              </a:xfrm>
              <a:prstGeom prst="roundRect">
                <a:avLst/>
              </a:prstGeom>
              <a:solidFill>
                <a:srgbClr val="CDEA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Ins="0" rtlCol="0" anchor="ctr"/>
              <a:lstStyle/>
              <a:p>
                <a:pPr marL="173038" marR="0" lvl="0" indent="0" algn="l" defTabSz="914400" rtl="0" eaLnBrk="1" fontAlgn="auto" latinLnBrk="0" hangingPunct="1">
                  <a:lnSpc>
                    <a:spcPct val="100000"/>
                  </a:lnSpc>
                  <a:spcBef>
                    <a:spcPts val="0"/>
                  </a:spcBef>
                  <a:spcAft>
                    <a:spcPts val="400"/>
                  </a:spcAft>
                  <a:buClrTx/>
                  <a:buSzTx/>
                  <a:buFontTx/>
                  <a:buNone/>
                  <a:tabLst/>
                  <a:defRPr/>
                </a:pPr>
                <a:r>
                  <a:rPr kumimoji="0" lang="en-US" sz="1000" b="0"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rPr>
                  <a:t>Microsoft Entra</a:t>
                </a:r>
                <a:br>
                  <a:rPr kumimoji="0" lang="en-US" sz="1000" b="0"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rPr>
                </a:br>
                <a:r>
                  <a:rPr kumimoji="0" lang="en-US" sz="9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Permissions Management</a:t>
                </a:r>
                <a:endParaRPr kumimoji="0" lang="en-US" sz="1000" b="0"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endParaRPr>
              </a:p>
            </p:txBody>
          </p:sp>
          <p:pic>
            <p:nvPicPr>
              <p:cNvPr id="159" name="Graphic 158" descr="Microsoft Entra Logo">
                <a:extLst>
                  <a:ext uri="{FF2B5EF4-FFF2-40B4-BE49-F238E27FC236}">
                    <a16:creationId xmlns:a16="http://schemas.microsoft.com/office/drawing/2014/main" id="{40A8CFD4-E946-2EF1-DA94-961FDBD72BE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73261" y="2567212"/>
                <a:ext cx="205051" cy="205051"/>
              </a:xfrm>
              <a:prstGeom prst="rect">
                <a:avLst/>
              </a:prstGeom>
            </p:spPr>
          </p:pic>
        </p:grpSp>
        <p:grpSp>
          <p:nvGrpSpPr>
            <p:cNvPr id="140" name="Defender for Cloud">
              <a:extLst>
                <a:ext uri="{FF2B5EF4-FFF2-40B4-BE49-F238E27FC236}">
                  <a16:creationId xmlns:a16="http://schemas.microsoft.com/office/drawing/2014/main" id="{9EADF10D-4AA8-8093-01AB-D081E7716637}"/>
                </a:ext>
              </a:extLst>
            </p:cNvPr>
            <p:cNvGrpSpPr/>
            <p:nvPr/>
          </p:nvGrpSpPr>
          <p:grpSpPr>
            <a:xfrm>
              <a:off x="9549854" y="5198848"/>
              <a:ext cx="1602920" cy="365687"/>
              <a:chOff x="9549854" y="5248439"/>
              <a:chExt cx="1602920" cy="365687"/>
            </a:xfrm>
          </p:grpSpPr>
          <p:grpSp>
            <p:nvGrpSpPr>
              <p:cNvPr id="148" name="Group 147">
                <a:extLst>
                  <a:ext uri="{FF2B5EF4-FFF2-40B4-BE49-F238E27FC236}">
                    <a16:creationId xmlns:a16="http://schemas.microsoft.com/office/drawing/2014/main" id="{3BF90959-3191-03B2-9C4D-319A66C948B3}"/>
                  </a:ext>
                </a:extLst>
              </p:cNvPr>
              <p:cNvGrpSpPr/>
              <p:nvPr/>
            </p:nvGrpSpPr>
            <p:grpSpPr>
              <a:xfrm>
                <a:off x="9549854" y="5248439"/>
                <a:ext cx="1602920" cy="365687"/>
                <a:chOff x="8356560" y="5083235"/>
                <a:chExt cx="1602920" cy="365687"/>
              </a:xfrm>
            </p:grpSpPr>
            <p:grpSp>
              <p:nvGrpSpPr>
                <p:cNvPr id="97" name="Group 96">
                  <a:extLst>
                    <a:ext uri="{FF2B5EF4-FFF2-40B4-BE49-F238E27FC236}">
                      <a16:creationId xmlns:a16="http://schemas.microsoft.com/office/drawing/2014/main" id="{258AA7E8-0EF9-C0F1-F1BF-3E5033FDBF7D}"/>
                    </a:ext>
                  </a:extLst>
                </p:cNvPr>
                <p:cNvGrpSpPr/>
                <p:nvPr/>
              </p:nvGrpSpPr>
              <p:grpSpPr>
                <a:xfrm>
                  <a:off x="8356560" y="5083235"/>
                  <a:ext cx="1602920" cy="365687"/>
                  <a:chOff x="10698051" y="6045581"/>
                  <a:chExt cx="1338826" cy="365687"/>
                </a:xfrm>
              </p:grpSpPr>
              <p:sp>
                <p:nvSpPr>
                  <p:cNvPr id="99" name="Rectangle: Rounded Corners 98">
                    <a:extLst>
                      <a:ext uri="{FF2B5EF4-FFF2-40B4-BE49-F238E27FC236}">
                        <a16:creationId xmlns:a16="http://schemas.microsoft.com/office/drawing/2014/main" id="{9F54F1AE-93A8-7E08-6FBF-8FFDFDB0F64A}"/>
                      </a:ext>
                    </a:extLst>
                  </p:cNvPr>
                  <p:cNvSpPr/>
                  <p:nvPr/>
                </p:nvSpPr>
                <p:spPr>
                  <a:xfrm>
                    <a:off x="10698051" y="6045581"/>
                    <a:ext cx="1338826" cy="365687"/>
                  </a:xfrm>
                  <a:prstGeom prst="roundRect">
                    <a:avLst>
                      <a:gd name="adj" fmla="val 18398"/>
                    </a:avLst>
                  </a:prstGeom>
                  <a:solidFill>
                    <a:srgbClr val="CDEA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4163" marR="0" lvl="0" indent="0" algn="l" defTabSz="914400" rtl="0" eaLnBrk="1" fontAlgn="auto" latinLnBrk="0" hangingPunct="1">
                      <a:lnSpc>
                        <a:spcPct val="100000"/>
                      </a:lnSpc>
                      <a:spcBef>
                        <a:spcPts val="0"/>
                      </a:spcBef>
                      <a:spcAft>
                        <a:spcPts val="400"/>
                      </a:spcAft>
                      <a:buClrTx/>
                      <a:buSzTx/>
                      <a:buFontTx/>
                      <a:buNone/>
                      <a:tabLst/>
                      <a:defRPr/>
                    </a:pPr>
                    <a:endParaRPr kumimoji="0" lang="en-US" sz="1000" b="0"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endParaRPr>
                  </a:p>
                </p:txBody>
              </p:sp>
              <p:sp>
                <p:nvSpPr>
                  <p:cNvPr id="101" name="TextBox 100">
                    <a:extLst>
                      <a:ext uri="{FF2B5EF4-FFF2-40B4-BE49-F238E27FC236}">
                        <a16:creationId xmlns:a16="http://schemas.microsoft.com/office/drawing/2014/main" id="{1C1CC4AC-B3BD-DEBD-E2B2-5FF9F956158C}"/>
                      </a:ext>
                    </a:extLst>
                  </p:cNvPr>
                  <p:cNvSpPr txBox="1"/>
                  <p:nvPr/>
                </p:nvSpPr>
                <p:spPr>
                  <a:xfrm>
                    <a:off x="10882353" y="6058267"/>
                    <a:ext cx="1106917" cy="207847"/>
                  </a:xfrm>
                  <a:prstGeom prst="rect">
                    <a:avLst/>
                  </a:prstGeom>
                  <a:noFill/>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rPr>
                      <a:t>Defender for Cloud</a:t>
                    </a:r>
                  </a:p>
                </p:txBody>
              </p:sp>
            </p:grpSp>
            <p:grpSp>
              <p:nvGrpSpPr>
                <p:cNvPr id="122" name="Group 121">
                  <a:extLst>
                    <a:ext uri="{FF2B5EF4-FFF2-40B4-BE49-F238E27FC236}">
                      <a16:creationId xmlns:a16="http://schemas.microsoft.com/office/drawing/2014/main" id="{E1B5B637-80A3-51D6-1494-0CC4B1438146}"/>
                    </a:ext>
                  </a:extLst>
                </p:cNvPr>
                <p:cNvGrpSpPr/>
                <p:nvPr/>
              </p:nvGrpSpPr>
              <p:grpSpPr>
                <a:xfrm>
                  <a:off x="8671945" y="5251715"/>
                  <a:ext cx="821757" cy="195129"/>
                  <a:chOff x="9462990" y="4304646"/>
                  <a:chExt cx="1196363" cy="284083"/>
                </a:xfrm>
              </p:grpSpPr>
              <p:pic>
                <p:nvPicPr>
                  <p:cNvPr id="123" name="Graphic 122" descr="Azure Arc Logo">
                    <a:extLst>
                      <a:ext uri="{FF2B5EF4-FFF2-40B4-BE49-F238E27FC236}">
                        <a16:creationId xmlns:a16="http://schemas.microsoft.com/office/drawing/2014/main" id="{C387F187-4727-129D-0029-AC3A0CCB8208}"/>
                      </a:ext>
                    </a:extLst>
                  </p:cNvPr>
                  <p:cNvPicPr>
                    <a:picLocks noChangeAspect="1"/>
                  </p:cNvPicPr>
                  <p:nvPr/>
                </p:nvPicPr>
                <p:blipFill>
                  <a:blip>
                    <a:extLst>
                      <a:ext uri="{96DAC541-7B7A-43D3-8B79-37D633B846F1}">
                        <asvg:svgBlip xmlns:asvg="http://schemas.microsoft.com/office/drawing/2016/SVG/main" r:embed="rId19"/>
                      </a:ext>
                    </a:extLst>
                  </a:blip>
                  <a:stretch>
                    <a:fillRect/>
                  </a:stretch>
                </p:blipFill>
                <p:spPr>
                  <a:xfrm>
                    <a:off x="9462990" y="4304646"/>
                    <a:ext cx="274319" cy="274319"/>
                  </a:xfrm>
                  <a:prstGeom prst="rect">
                    <a:avLst/>
                  </a:prstGeom>
                  <a:effectLst/>
                </p:spPr>
              </p:pic>
              <p:sp>
                <p:nvSpPr>
                  <p:cNvPr id="124" name="TextBox 123">
                    <a:extLst>
                      <a:ext uri="{FF2B5EF4-FFF2-40B4-BE49-F238E27FC236}">
                        <a16:creationId xmlns:a16="http://schemas.microsoft.com/office/drawing/2014/main" id="{67F1C304-9A0B-3487-C8A7-67ECF6CE4CCC}"/>
                      </a:ext>
                    </a:extLst>
                  </p:cNvPr>
                  <p:cNvSpPr txBox="1"/>
                  <p:nvPr/>
                </p:nvSpPr>
                <p:spPr>
                  <a:xfrm>
                    <a:off x="9733007" y="4319879"/>
                    <a:ext cx="926346" cy="2688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rPr>
                      <a:t>Azure Arc</a:t>
                    </a:r>
                  </a:p>
                </p:txBody>
              </p:sp>
            </p:grpSp>
          </p:grpSp>
          <p:pic>
            <p:nvPicPr>
              <p:cNvPr id="128" name="Graphic 127" descr="Microsoft Defender Logo">
                <a:extLst>
                  <a:ext uri="{FF2B5EF4-FFF2-40B4-BE49-F238E27FC236}">
                    <a16:creationId xmlns:a16="http://schemas.microsoft.com/office/drawing/2014/main" id="{A84DFB7D-864B-E735-C3C7-03D37147B10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598300" y="5267891"/>
                <a:ext cx="209933" cy="216139"/>
              </a:xfrm>
              <a:prstGeom prst="rect">
                <a:avLst/>
              </a:prstGeom>
              <a:effectLst/>
            </p:spPr>
          </p:pic>
        </p:grpSp>
        <p:grpSp>
          <p:nvGrpSpPr>
            <p:cNvPr id="186" name="Iconography">
              <a:extLst>
                <a:ext uri="{FF2B5EF4-FFF2-40B4-BE49-F238E27FC236}">
                  <a16:creationId xmlns:a16="http://schemas.microsoft.com/office/drawing/2014/main" id="{E463D80D-9399-E7EC-FAC8-6CA96B6898C3}"/>
                </a:ext>
              </a:extLst>
            </p:cNvPr>
            <p:cNvGrpSpPr/>
            <p:nvPr/>
          </p:nvGrpSpPr>
          <p:grpSpPr>
            <a:xfrm>
              <a:off x="187560" y="6060963"/>
              <a:ext cx="2094864" cy="449489"/>
              <a:chOff x="7701513" y="6114614"/>
              <a:chExt cx="2081501" cy="449552"/>
            </a:xfrm>
          </p:grpSpPr>
          <p:pic>
            <p:nvPicPr>
              <p:cNvPr id="120" name="Graphic 119" descr="JIT &amp; Version control icon">
                <a:extLst>
                  <a:ext uri="{FF2B5EF4-FFF2-40B4-BE49-F238E27FC236}">
                    <a16:creationId xmlns:a16="http://schemas.microsoft.com/office/drawing/2014/main" id="{A77C12D9-CE93-1445-415B-969C8CA449BB}"/>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7860070" y="6380795"/>
                <a:ext cx="131334" cy="157601"/>
              </a:xfrm>
              <a:prstGeom prst="rect">
                <a:avLst/>
              </a:prstGeom>
            </p:spPr>
          </p:pic>
          <p:grpSp>
            <p:nvGrpSpPr>
              <p:cNvPr id="181" name="Group 180">
                <a:extLst>
                  <a:ext uri="{FF2B5EF4-FFF2-40B4-BE49-F238E27FC236}">
                    <a16:creationId xmlns:a16="http://schemas.microsoft.com/office/drawing/2014/main" id="{9E67FD47-CD4C-7642-B2AD-BC1113CBFCCD}"/>
                  </a:ext>
                </a:extLst>
              </p:cNvPr>
              <p:cNvGrpSpPr/>
              <p:nvPr/>
            </p:nvGrpSpPr>
            <p:grpSpPr>
              <a:xfrm>
                <a:off x="7701513" y="6119945"/>
                <a:ext cx="276225" cy="190500"/>
                <a:chOff x="6661973" y="6549265"/>
                <a:chExt cx="276225" cy="190500"/>
              </a:xfrm>
            </p:grpSpPr>
            <p:sp>
              <p:nvSpPr>
                <p:cNvPr id="182" name="Rectangle 181">
                  <a:extLst>
                    <a:ext uri="{FF2B5EF4-FFF2-40B4-BE49-F238E27FC236}">
                      <a16:creationId xmlns:a16="http://schemas.microsoft.com/office/drawing/2014/main" id="{5123D253-FF9D-0BFE-1D09-831CEE026FCB}"/>
                    </a:ext>
                  </a:extLst>
                </p:cNvPr>
                <p:cNvSpPr/>
                <p:nvPr/>
              </p:nvSpPr>
              <p:spPr>
                <a:xfrm>
                  <a:off x="6661973" y="6549265"/>
                  <a:ext cx="276225" cy="18445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UI"/>
                    <a:ea typeface="+mn-ea"/>
                    <a:cs typeface="+mn-cs"/>
                  </a:endParaRPr>
                </a:p>
              </p:txBody>
            </p:sp>
            <p:pic>
              <p:nvPicPr>
                <p:cNvPr id="183" name="Graphic 182" descr="Telemetry/analytics/assesment icon">
                  <a:extLst>
                    <a:ext uri="{FF2B5EF4-FFF2-40B4-BE49-F238E27FC236}">
                      <a16:creationId xmlns:a16="http://schemas.microsoft.com/office/drawing/2014/main" id="{FD7C7263-C424-0B3E-6783-BFA084D6738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661973" y="6549265"/>
                  <a:ext cx="276225" cy="190500"/>
                </a:xfrm>
                <a:prstGeom prst="rect">
                  <a:avLst/>
                </a:prstGeom>
              </p:spPr>
            </p:pic>
          </p:grpSp>
          <p:sp>
            <p:nvSpPr>
              <p:cNvPr id="184" name="Rectangle: Rounded Corners 183">
                <a:extLst>
                  <a:ext uri="{FF2B5EF4-FFF2-40B4-BE49-F238E27FC236}">
                    <a16:creationId xmlns:a16="http://schemas.microsoft.com/office/drawing/2014/main" id="{8860B6D0-5681-5881-7830-ED7E4525F152}"/>
                  </a:ext>
                </a:extLst>
              </p:cNvPr>
              <p:cNvSpPr/>
              <p:nvPr/>
            </p:nvSpPr>
            <p:spPr>
              <a:xfrm>
                <a:off x="7977738" y="6114614"/>
                <a:ext cx="1805276" cy="201162"/>
              </a:xfrm>
              <a:prstGeom prst="roundRect">
                <a:avLst>
                  <a:gd name="adj" fmla="val 437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Telemetry/analytics/assessment</a:t>
                </a:r>
              </a:p>
            </p:txBody>
          </p:sp>
          <p:sp>
            <p:nvSpPr>
              <p:cNvPr id="185" name="Rectangle: Rounded Corners 184">
                <a:extLst>
                  <a:ext uri="{FF2B5EF4-FFF2-40B4-BE49-F238E27FC236}">
                    <a16:creationId xmlns:a16="http://schemas.microsoft.com/office/drawing/2014/main" id="{B7C5B1B9-FD50-BA2F-93A0-97E3AE855DBA}"/>
                  </a:ext>
                </a:extLst>
              </p:cNvPr>
              <p:cNvSpPr/>
              <p:nvPr/>
            </p:nvSpPr>
            <p:spPr>
              <a:xfrm>
                <a:off x="7967969" y="6363004"/>
                <a:ext cx="1327600" cy="201162"/>
              </a:xfrm>
              <a:prstGeom prst="roundRect">
                <a:avLst>
                  <a:gd name="adj" fmla="val 437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JIT &amp; Version Control</a:t>
                </a:r>
              </a:p>
            </p:txBody>
          </p:sp>
        </p:grpSp>
        <p:grpSp>
          <p:nvGrpSpPr>
            <p:cNvPr id="169" name="Microsoft Defender">
              <a:extLst>
                <a:ext uri="{FF2B5EF4-FFF2-40B4-BE49-F238E27FC236}">
                  <a16:creationId xmlns:a16="http://schemas.microsoft.com/office/drawing/2014/main" id="{38E27081-5845-9715-0C91-E326DB721868}"/>
                </a:ext>
              </a:extLst>
            </p:cNvPr>
            <p:cNvGrpSpPr/>
            <p:nvPr/>
          </p:nvGrpSpPr>
          <p:grpSpPr>
            <a:xfrm>
              <a:off x="2461593" y="6071016"/>
              <a:ext cx="9324923" cy="644910"/>
              <a:chOff x="1682513" y="1149514"/>
              <a:chExt cx="10286101" cy="644910"/>
            </a:xfrm>
          </p:grpSpPr>
          <p:sp>
            <p:nvSpPr>
              <p:cNvPr id="170" name="Freeform: Shape 169">
                <a:extLst>
                  <a:ext uri="{FF2B5EF4-FFF2-40B4-BE49-F238E27FC236}">
                    <a16:creationId xmlns:a16="http://schemas.microsoft.com/office/drawing/2014/main" id="{3EF81C3B-8332-D665-786D-07E62B4B6C9F}"/>
                  </a:ext>
                  <a:ext uri="{C183D7F6-B498-43B3-948B-1728B52AA6E4}">
                    <adec:decorative xmlns:adec="http://schemas.microsoft.com/office/drawing/2017/decorative" val="1"/>
                  </a:ext>
                </a:extLst>
              </p:cNvPr>
              <p:cNvSpPr/>
              <p:nvPr/>
            </p:nvSpPr>
            <p:spPr bwMode="auto">
              <a:xfrm rot="10800000">
                <a:off x="1682513" y="1149514"/>
                <a:ext cx="10286101" cy="644910"/>
              </a:xfrm>
              <a:custGeom>
                <a:avLst/>
                <a:gdLst>
                  <a:gd name="connsiteX0" fmla="*/ 10153449 w 10286101"/>
                  <a:gd name="connsiteY0" fmla="*/ 795899 h 795899"/>
                  <a:gd name="connsiteX1" fmla="*/ 2183572 w 10286101"/>
                  <a:gd name="connsiteY1" fmla="*/ 795899 h 795899"/>
                  <a:gd name="connsiteX2" fmla="*/ 2050920 w 10286101"/>
                  <a:gd name="connsiteY2" fmla="*/ 663247 h 795899"/>
                  <a:gd name="connsiteX3" fmla="*/ 2050920 w 10286101"/>
                  <a:gd name="connsiteY3" fmla="*/ 372684 h 795899"/>
                  <a:gd name="connsiteX4" fmla="*/ 2050741 w 10286101"/>
                  <a:gd name="connsiteY4" fmla="*/ 371303 h 795899"/>
                  <a:gd name="connsiteX5" fmla="*/ 2050741 w 10286101"/>
                  <a:gd name="connsiteY5" fmla="*/ 133540 h 795899"/>
                  <a:gd name="connsiteX6" fmla="*/ 2010243 w 10286101"/>
                  <a:gd name="connsiteY6" fmla="*/ 69840 h 795899"/>
                  <a:gd name="connsiteX7" fmla="*/ 264752 w 10286101"/>
                  <a:gd name="connsiteY7" fmla="*/ 69840 h 795899"/>
                  <a:gd name="connsiteX8" fmla="*/ 262260 w 10286101"/>
                  <a:gd name="connsiteY8" fmla="*/ 70625 h 795899"/>
                  <a:gd name="connsiteX9" fmla="*/ 13269 w 10286101"/>
                  <a:gd name="connsiteY9" fmla="*/ 70625 h 795899"/>
                  <a:gd name="connsiteX10" fmla="*/ 0 w 10286101"/>
                  <a:gd name="connsiteY10" fmla="*/ 49927 h 795899"/>
                  <a:gd name="connsiteX11" fmla="*/ 0 w 10286101"/>
                  <a:gd name="connsiteY11" fmla="*/ 20697 h 795899"/>
                  <a:gd name="connsiteX12" fmla="*/ 13269 w 10286101"/>
                  <a:gd name="connsiteY12" fmla="*/ 0 h 795899"/>
                  <a:gd name="connsiteX13" fmla="*/ 262260 w 10286101"/>
                  <a:gd name="connsiteY13" fmla="*/ 0 h 795899"/>
                  <a:gd name="connsiteX14" fmla="*/ 264959 w 10286101"/>
                  <a:gd name="connsiteY14" fmla="*/ 850 h 795899"/>
                  <a:gd name="connsiteX15" fmla="*/ 2179361 w 10286101"/>
                  <a:gd name="connsiteY15" fmla="*/ 850 h 795899"/>
                  <a:gd name="connsiteX16" fmla="*/ 2183572 w 10286101"/>
                  <a:gd name="connsiteY16" fmla="*/ 0 h 795899"/>
                  <a:gd name="connsiteX17" fmla="*/ 10153449 w 10286101"/>
                  <a:gd name="connsiteY17" fmla="*/ 0 h 795899"/>
                  <a:gd name="connsiteX18" fmla="*/ 10286101 w 10286101"/>
                  <a:gd name="connsiteY18" fmla="*/ 132652 h 795899"/>
                  <a:gd name="connsiteX19" fmla="*/ 10286101 w 10286101"/>
                  <a:gd name="connsiteY19" fmla="*/ 663247 h 795899"/>
                  <a:gd name="connsiteX20" fmla="*/ 10153449 w 10286101"/>
                  <a:gd name="connsiteY20" fmla="*/ 795899 h 795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286101" h="795899">
                    <a:moveTo>
                      <a:pt x="10153449" y="795899"/>
                    </a:moveTo>
                    <a:lnTo>
                      <a:pt x="2183572" y="795899"/>
                    </a:lnTo>
                    <a:cubicBezTo>
                      <a:pt x="2110310" y="795899"/>
                      <a:pt x="2050920" y="736509"/>
                      <a:pt x="2050920" y="663247"/>
                    </a:cubicBezTo>
                    <a:lnTo>
                      <a:pt x="2050920" y="372684"/>
                    </a:lnTo>
                    <a:lnTo>
                      <a:pt x="2050741" y="371303"/>
                    </a:lnTo>
                    <a:lnTo>
                      <a:pt x="2050741" y="133540"/>
                    </a:lnTo>
                    <a:cubicBezTo>
                      <a:pt x="2050741" y="98359"/>
                      <a:pt x="2032609" y="69840"/>
                      <a:pt x="2010243" y="69840"/>
                    </a:cubicBezTo>
                    <a:lnTo>
                      <a:pt x="264752" y="69840"/>
                    </a:lnTo>
                    <a:lnTo>
                      <a:pt x="262260" y="70625"/>
                    </a:lnTo>
                    <a:lnTo>
                      <a:pt x="13269" y="70625"/>
                    </a:lnTo>
                    <a:cubicBezTo>
                      <a:pt x="5941" y="70625"/>
                      <a:pt x="0" y="61358"/>
                      <a:pt x="0" y="49927"/>
                    </a:cubicBezTo>
                    <a:lnTo>
                      <a:pt x="0" y="20697"/>
                    </a:lnTo>
                    <a:cubicBezTo>
                      <a:pt x="0" y="9267"/>
                      <a:pt x="5941" y="0"/>
                      <a:pt x="13269" y="0"/>
                    </a:cubicBezTo>
                    <a:lnTo>
                      <a:pt x="262260" y="0"/>
                    </a:lnTo>
                    <a:lnTo>
                      <a:pt x="264959" y="850"/>
                    </a:lnTo>
                    <a:lnTo>
                      <a:pt x="2179361" y="850"/>
                    </a:lnTo>
                    <a:lnTo>
                      <a:pt x="2183572" y="0"/>
                    </a:lnTo>
                    <a:lnTo>
                      <a:pt x="10153449" y="0"/>
                    </a:lnTo>
                    <a:cubicBezTo>
                      <a:pt x="10226711" y="0"/>
                      <a:pt x="10286101" y="59390"/>
                      <a:pt x="10286101" y="132652"/>
                    </a:cubicBezTo>
                    <a:lnTo>
                      <a:pt x="10286101" y="663247"/>
                    </a:lnTo>
                    <a:cubicBezTo>
                      <a:pt x="10286101" y="736509"/>
                      <a:pt x="10226711" y="795899"/>
                      <a:pt x="10153449" y="795899"/>
                    </a:cubicBezTo>
                    <a:close/>
                  </a:path>
                </a:pathLst>
              </a:custGeom>
              <a:solidFill>
                <a:srgbClr val="CDEA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marL="284163" marR="0" lvl="0" indent="0" algn="l" defTabSz="914400" rtl="0" eaLnBrk="1" fontAlgn="auto" latinLnBrk="0" hangingPunct="1">
                  <a:lnSpc>
                    <a:spcPct val="100000"/>
                  </a:lnSpc>
                  <a:spcBef>
                    <a:spcPts val="0"/>
                  </a:spcBef>
                  <a:spcAft>
                    <a:spcPts val="400"/>
                  </a:spcAft>
                  <a:buClrTx/>
                  <a:buSzTx/>
                  <a:buFontTx/>
                  <a:buNone/>
                  <a:tabLst/>
                  <a:defRPr/>
                </a:pPr>
                <a:endParaRPr kumimoji="0" lang="en-US" sz="1000" b="0" i="0" u="none" strike="noStrike" kern="1200" cap="none" spc="0" normalizeH="0" baseline="0" noProof="0" err="1">
                  <a:ln>
                    <a:noFill/>
                  </a:ln>
                  <a:solidFill>
                    <a:srgbClr val="000000"/>
                  </a:solidFill>
                  <a:effectLst/>
                  <a:uLnTx/>
                  <a:uFillTx/>
                  <a:latin typeface="Segoe UI Semibold" panose="020B0702040204020203" pitchFamily="34" charset="0"/>
                  <a:ea typeface="+mn-ea"/>
                  <a:cs typeface="Segoe UI Semibold" panose="020B0702040204020203" pitchFamily="34" charset="0"/>
                </a:endParaRPr>
              </a:p>
            </p:txBody>
          </p:sp>
          <p:grpSp>
            <p:nvGrpSpPr>
              <p:cNvPr id="171" name="Group 170">
                <a:extLst>
                  <a:ext uri="{FF2B5EF4-FFF2-40B4-BE49-F238E27FC236}">
                    <a16:creationId xmlns:a16="http://schemas.microsoft.com/office/drawing/2014/main" id="{9C704731-C40D-3A5E-FC28-410291E02158}"/>
                  </a:ext>
                </a:extLst>
              </p:cNvPr>
              <p:cNvGrpSpPr/>
              <p:nvPr/>
            </p:nvGrpSpPr>
            <p:grpSpPr>
              <a:xfrm>
                <a:off x="4542700" y="1198629"/>
                <a:ext cx="2050187" cy="285880"/>
                <a:chOff x="4542700" y="1198629"/>
                <a:chExt cx="2050187" cy="285880"/>
              </a:xfrm>
            </p:grpSpPr>
            <p:sp>
              <p:nvSpPr>
                <p:cNvPr id="175" name="TextBox 174">
                  <a:extLst>
                    <a:ext uri="{FF2B5EF4-FFF2-40B4-BE49-F238E27FC236}">
                      <a16:creationId xmlns:a16="http://schemas.microsoft.com/office/drawing/2014/main" id="{C0B37D91-ED16-4A08-9281-F8E2BDE01A10}"/>
                    </a:ext>
                  </a:extLst>
                </p:cNvPr>
                <p:cNvSpPr txBox="1"/>
                <p:nvPr/>
              </p:nvSpPr>
              <p:spPr>
                <a:xfrm>
                  <a:off x="4807147" y="1203070"/>
                  <a:ext cx="178574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rPr>
                    <a:t>Microsoft Defender</a:t>
                  </a:r>
                </a:p>
              </p:txBody>
            </p:sp>
            <p:pic>
              <p:nvPicPr>
                <p:cNvPr id="176" name="Graphic 175" descr="Microsoft Defender Logo">
                  <a:extLst>
                    <a:ext uri="{FF2B5EF4-FFF2-40B4-BE49-F238E27FC236}">
                      <a16:creationId xmlns:a16="http://schemas.microsoft.com/office/drawing/2014/main" id="{310010CB-A3A7-2EE8-1DFD-4BCA6D23762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542700" y="1198629"/>
                  <a:ext cx="306293" cy="285880"/>
                </a:xfrm>
                <a:prstGeom prst="rect">
                  <a:avLst/>
                </a:prstGeom>
                <a:effectLst/>
              </p:spPr>
            </p:pic>
          </p:grpSp>
        </p:grpSp>
        <p:grpSp>
          <p:nvGrpSpPr>
            <p:cNvPr id="163" name="Microsoft Sentinel">
              <a:extLst>
                <a:ext uri="{FF2B5EF4-FFF2-40B4-BE49-F238E27FC236}">
                  <a16:creationId xmlns:a16="http://schemas.microsoft.com/office/drawing/2014/main" id="{45F33EAF-D1C8-DFF4-C73C-7ED715ED01DD}"/>
                </a:ext>
              </a:extLst>
            </p:cNvPr>
            <p:cNvGrpSpPr/>
            <p:nvPr/>
          </p:nvGrpSpPr>
          <p:grpSpPr>
            <a:xfrm>
              <a:off x="2463892" y="5909646"/>
              <a:ext cx="9322839" cy="729413"/>
              <a:chOff x="1684814" y="969980"/>
              <a:chExt cx="10283802" cy="729413"/>
            </a:xfrm>
          </p:grpSpPr>
          <p:sp>
            <p:nvSpPr>
              <p:cNvPr id="164" name="Freeform: Shape 163">
                <a:extLst>
                  <a:ext uri="{FF2B5EF4-FFF2-40B4-BE49-F238E27FC236}">
                    <a16:creationId xmlns:a16="http://schemas.microsoft.com/office/drawing/2014/main" id="{0F90AECB-53D4-235B-329F-77F4E0EAAEBD}"/>
                  </a:ext>
                  <a:ext uri="{C183D7F6-B498-43B3-948B-1728B52AA6E4}">
                    <adec:decorative xmlns:adec="http://schemas.microsoft.com/office/drawing/2017/decorative" val="1"/>
                  </a:ext>
                </a:extLst>
              </p:cNvPr>
              <p:cNvSpPr/>
              <p:nvPr/>
            </p:nvSpPr>
            <p:spPr bwMode="auto">
              <a:xfrm>
                <a:off x="1684814" y="969980"/>
                <a:ext cx="10283802" cy="729413"/>
              </a:xfrm>
              <a:custGeom>
                <a:avLst/>
                <a:gdLst>
                  <a:gd name="connsiteX0" fmla="*/ 53507 w 10283802"/>
                  <a:gd name="connsiteY0" fmla="*/ 0 h 1016189"/>
                  <a:gd name="connsiteX1" fmla="*/ 1057534 w 10283802"/>
                  <a:gd name="connsiteY1" fmla="*/ 0 h 1016189"/>
                  <a:gd name="connsiteX2" fmla="*/ 1068421 w 10283802"/>
                  <a:gd name="connsiteY2" fmla="*/ 2198 h 1016189"/>
                  <a:gd name="connsiteX3" fmla="*/ 10194137 w 10283802"/>
                  <a:gd name="connsiteY3" fmla="*/ 2198 h 1016189"/>
                  <a:gd name="connsiteX4" fmla="*/ 10283802 w 10283802"/>
                  <a:gd name="connsiteY4" fmla="*/ 92616 h 1016189"/>
                  <a:gd name="connsiteX5" fmla="*/ 10283802 w 10283802"/>
                  <a:gd name="connsiteY5" fmla="*/ 925771 h 1016189"/>
                  <a:gd name="connsiteX6" fmla="*/ 10194137 w 10283802"/>
                  <a:gd name="connsiteY6" fmla="*/ 1016189 h 1016189"/>
                  <a:gd name="connsiteX7" fmla="*/ 8680099 w 10283802"/>
                  <a:gd name="connsiteY7" fmla="*/ 1016189 h 1016189"/>
                  <a:gd name="connsiteX8" fmla="*/ 8680099 w 10283802"/>
                  <a:gd name="connsiteY8" fmla="*/ 1015770 h 1016189"/>
                  <a:gd name="connsiteX9" fmla="*/ 8341866 w 10283802"/>
                  <a:gd name="connsiteY9" fmla="*/ 1015770 h 1016189"/>
                  <a:gd name="connsiteX10" fmla="*/ 8271224 w 10283802"/>
                  <a:gd name="connsiteY10" fmla="*/ 968945 h 1016189"/>
                  <a:gd name="connsiteX11" fmla="*/ 8269396 w 10283802"/>
                  <a:gd name="connsiteY11" fmla="*/ 959892 h 1016189"/>
                  <a:gd name="connsiteX12" fmla="*/ 8269396 w 10283802"/>
                  <a:gd name="connsiteY12" fmla="*/ 345226 h 1016189"/>
                  <a:gd name="connsiteX13" fmla="*/ 8106092 w 10283802"/>
                  <a:gd name="connsiteY13" fmla="*/ 180550 h 1016189"/>
                  <a:gd name="connsiteX14" fmla="*/ 1067584 w 10283802"/>
                  <a:gd name="connsiteY14" fmla="*/ 180550 h 1016189"/>
                  <a:gd name="connsiteX15" fmla="*/ 1057534 w 10283802"/>
                  <a:gd name="connsiteY15" fmla="*/ 182579 h 1016189"/>
                  <a:gd name="connsiteX16" fmla="*/ 53507 w 10283802"/>
                  <a:gd name="connsiteY16" fmla="*/ 182579 h 1016189"/>
                  <a:gd name="connsiteX17" fmla="*/ 0 w 10283802"/>
                  <a:gd name="connsiteY17" fmla="*/ 129072 h 1016189"/>
                  <a:gd name="connsiteX18" fmla="*/ 0 w 10283802"/>
                  <a:gd name="connsiteY18" fmla="*/ 53507 h 1016189"/>
                  <a:gd name="connsiteX19" fmla="*/ 53507 w 10283802"/>
                  <a:gd name="connsiteY19" fmla="*/ 0 h 1016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83802" h="1016189">
                    <a:moveTo>
                      <a:pt x="53507" y="0"/>
                    </a:moveTo>
                    <a:lnTo>
                      <a:pt x="1057534" y="0"/>
                    </a:lnTo>
                    <a:lnTo>
                      <a:pt x="1068421" y="2198"/>
                    </a:lnTo>
                    <a:lnTo>
                      <a:pt x="10194137" y="2198"/>
                    </a:lnTo>
                    <a:cubicBezTo>
                      <a:pt x="10243657" y="2198"/>
                      <a:pt x="10283802" y="42680"/>
                      <a:pt x="10283802" y="92616"/>
                    </a:cubicBezTo>
                    <a:lnTo>
                      <a:pt x="10283802" y="925771"/>
                    </a:lnTo>
                    <a:cubicBezTo>
                      <a:pt x="10283802" y="975707"/>
                      <a:pt x="10243657" y="1016189"/>
                      <a:pt x="10194137" y="1016189"/>
                    </a:cubicBezTo>
                    <a:lnTo>
                      <a:pt x="8680099" y="1016189"/>
                    </a:lnTo>
                    <a:lnTo>
                      <a:pt x="8680099" y="1015770"/>
                    </a:lnTo>
                    <a:lnTo>
                      <a:pt x="8341866" y="1015770"/>
                    </a:lnTo>
                    <a:cubicBezTo>
                      <a:pt x="8310110" y="1015770"/>
                      <a:pt x="8282863" y="996462"/>
                      <a:pt x="8271224" y="968945"/>
                    </a:cubicBezTo>
                    <a:lnTo>
                      <a:pt x="8269396" y="959892"/>
                    </a:lnTo>
                    <a:lnTo>
                      <a:pt x="8269396" y="345226"/>
                    </a:lnTo>
                    <a:cubicBezTo>
                      <a:pt x="8269396" y="254278"/>
                      <a:pt x="8196282" y="180550"/>
                      <a:pt x="8106092" y="180550"/>
                    </a:cubicBezTo>
                    <a:lnTo>
                      <a:pt x="1067584" y="180550"/>
                    </a:lnTo>
                    <a:lnTo>
                      <a:pt x="1057534" y="182579"/>
                    </a:lnTo>
                    <a:lnTo>
                      <a:pt x="53507" y="182579"/>
                    </a:lnTo>
                    <a:cubicBezTo>
                      <a:pt x="23956" y="182579"/>
                      <a:pt x="0" y="158623"/>
                      <a:pt x="0" y="129072"/>
                    </a:cubicBezTo>
                    <a:lnTo>
                      <a:pt x="0" y="53507"/>
                    </a:lnTo>
                    <a:cubicBezTo>
                      <a:pt x="0" y="23956"/>
                      <a:pt x="23956" y="0"/>
                      <a:pt x="53507" y="0"/>
                    </a:cubicBezTo>
                    <a:close/>
                  </a:path>
                </a:pathLst>
              </a:custGeom>
              <a:solidFill>
                <a:srgbClr val="CDEA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marL="284163" marR="0" lvl="0" indent="0" algn="l" defTabSz="914400" rtl="0" eaLnBrk="1" fontAlgn="auto" latinLnBrk="0" hangingPunct="1">
                  <a:lnSpc>
                    <a:spcPct val="100000"/>
                  </a:lnSpc>
                  <a:spcBef>
                    <a:spcPts val="0"/>
                  </a:spcBef>
                  <a:spcAft>
                    <a:spcPts val="400"/>
                  </a:spcAft>
                  <a:buClrTx/>
                  <a:buSzTx/>
                  <a:buFontTx/>
                  <a:buNone/>
                  <a:tabLst/>
                  <a:defRPr/>
                </a:pPr>
                <a:endParaRPr kumimoji="0" lang="en-US" sz="1000" b="0" i="0" u="none" strike="noStrike" kern="1200" cap="none" spc="0" normalizeH="0" baseline="0" noProof="0" err="1">
                  <a:ln>
                    <a:noFill/>
                  </a:ln>
                  <a:solidFill>
                    <a:srgbClr val="000000"/>
                  </a:solidFill>
                  <a:effectLst/>
                  <a:uLnTx/>
                  <a:uFillTx/>
                  <a:latin typeface="Segoe UI Semibold" panose="020B0702040204020203" pitchFamily="34" charset="0"/>
                  <a:ea typeface="+mn-ea"/>
                  <a:cs typeface="Segoe UI Semibold" panose="020B0702040204020203" pitchFamily="34" charset="0"/>
                </a:endParaRPr>
              </a:p>
            </p:txBody>
          </p:sp>
          <p:grpSp>
            <p:nvGrpSpPr>
              <p:cNvPr id="165" name="Group 164">
                <a:extLst>
                  <a:ext uri="{FF2B5EF4-FFF2-40B4-BE49-F238E27FC236}">
                    <a16:creationId xmlns:a16="http://schemas.microsoft.com/office/drawing/2014/main" id="{949F8B7F-7CBE-F3BC-AB31-E1CD1B139089}"/>
                  </a:ext>
                </a:extLst>
              </p:cNvPr>
              <p:cNvGrpSpPr/>
              <p:nvPr/>
            </p:nvGrpSpPr>
            <p:grpSpPr>
              <a:xfrm>
                <a:off x="10013105" y="983611"/>
                <a:ext cx="1865372" cy="682535"/>
                <a:chOff x="9949731" y="2302704"/>
                <a:chExt cx="1865372" cy="682535"/>
              </a:xfrm>
            </p:grpSpPr>
            <p:pic>
              <p:nvPicPr>
                <p:cNvPr id="166" name="Graphic 165" descr="Microsoft Sentinel Logo">
                  <a:extLst>
                    <a:ext uri="{FF2B5EF4-FFF2-40B4-BE49-F238E27FC236}">
                      <a16:creationId xmlns:a16="http://schemas.microsoft.com/office/drawing/2014/main" id="{B532D241-63E1-8C7C-CAEF-596428EC1D49}"/>
                    </a:ext>
                  </a:extLst>
                </p:cNvPr>
                <p:cNvPicPr>
                  <a:picLocks noChangeAspect="1"/>
                </p:cNvPicPr>
                <p:nvPr/>
              </p:nvPicPr>
              <p:blipFill>
                <a:blip>
                  <a:extLst>
                    <a:ext uri="{96DAC541-7B7A-43D3-8B79-37D633B846F1}">
                      <asvg:svgBlip xmlns:asvg="http://schemas.microsoft.com/office/drawing/2016/SVG/main" r:embed="rId20"/>
                    </a:ext>
                  </a:extLst>
                </a:blip>
                <a:stretch>
                  <a:fillRect/>
                </a:stretch>
              </p:blipFill>
              <p:spPr>
                <a:xfrm>
                  <a:off x="9949731" y="2324665"/>
                  <a:ext cx="261555" cy="223514"/>
                </a:xfrm>
                <a:prstGeom prst="rect">
                  <a:avLst/>
                </a:prstGeom>
              </p:spPr>
            </p:pic>
            <p:sp>
              <p:nvSpPr>
                <p:cNvPr id="167" name="TextBox 166">
                  <a:extLst>
                    <a:ext uri="{FF2B5EF4-FFF2-40B4-BE49-F238E27FC236}">
                      <a16:creationId xmlns:a16="http://schemas.microsoft.com/office/drawing/2014/main" id="{A1E3B593-1DD7-5628-33FD-06103BFA1270}"/>
                    </a:ext>
                  </a:extLst>
                </p:cNvPr>
                <p:cNvSpPr txBox="1"/>
                <p:nvPr/>
              </p:nvSpPr>
              <p:spPr>
                <a:xfrm>
                  <a:off x="10171710" y="2302704"/>
                  <a:ext cx="1643393"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rPr>
                    <a:t>Microsoft Sentinel</a:t>
                  </a:r>
                </a:p>
              </p:txBody>
            </p:sp>
            <p:sp>
              <p:nvSpPr>
                <p:cNvPr id="168" name="TextBox 167">
                  <a:extLst>
                    <a:ext uri="{FF2B5EF4-FFF2-40B4-BE49-F238E27FC236}">
                      <a16:creationId xmlns:a16="http://schemas.microsoft.com/office/drawing/2014/main" id="{2CAD06BA-41F7-5360-CEFF-28C0F168FE83}"/>
                    </a:ext>
                  </a:extLst>
                </p:cNvPr>
                <p:cNvSpPr txBox="1"/>
                <p:nvPr/>
              </p:nvSpPr>
              <p:spPr>
                <a:xfrm>
                  <a:off x="10051117" y="2574870"/>
                  <a:ext cx="1643393" cy="410369"/>
                </a:xfrm>
                <a:prstGeom prst="rect">
                  <a:avLst/>
                </a:prstGeom>
                <a:noFill/>
              </p:spPr>
              <p:txBody>
                <a:bodyPr wrap="square" lIns="0" tIns="0" rIns="0" bIns="0">
                  <a:spAutoFit/>
                </a:bodyPr>
                <a:lstStyle/>
                <a:p>
                  <a:pPr marL="114300" marR="0" lvl="0" indent="-1143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600" b="1" i="0" u="none" strike="noStrike" kern="1200" cap="none" spc="0" normalizeH="0" baseline="0" noProof="0">
                      <a:ln>
                        <a:noFill/>
                      </a:ln>
                      <a:solidFill>
                        <a:srgbClr val="595959"/>
                      </a:solidFill>
                      <a:effectLst/>
                      <a:uLnTx/>
                      <a:uFillTx/>
                      <a:latin typeface="Segoe UI Semibold" panose="020B0702040204020203" pitchFamily="34" charset="0"/>
                      <a:ea typeface="+mn-ea"/>
                      <a:cs typeface="Segoe UI Semibold" panose="020B0702040204020203" pitchFamily="34" charset="0"/>
                    </a:rPr>
                    <a:t>Security Information and Event Management (SIEM) </a:t>
                  </a:r>
                </a:p>
                <a:p>
                  <a:pPr marL="114300" marR="0" lvl="0" indent="-1143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600" b="1" i="0" u="none" strike="noStrike" kern="1200" cap="none" spc="0" normalizeH="0" baseline="0" noProof="0">
                      <a:ln>
                        <a:noFill/>
                      </a:ln>
                      <a:solidFill>
                        <a:srgbClr val="595959"/>
                      </a:solidFill>
                      <a:effectLst/>
                      <a:uLnTx/>
                      <a:uFillTx/>
                      <a:latin typeface="Segoe UI Semibold" panose="020B0702040204020203" pitchFamily="34" charset="0"/>
                      <a:ea typeface="+mn-ea"/>
                      <a:cs typeface="Segoe UI Semibold" panose="020B0702040204020203" pitchFamily="34" charset="0"/>
                    </a:rPr>
                    <a:t>Security Orchestration, Automation, and Response (</a:t>
                  </a:r>
                  <a:r>
                    <a:rPr kumimoji="0" lang="en-US" sz="700" b="1" i="0" u="none" strike="noStrike" kern="1200" cap="none" spc="0" normalizeH="0" baseline="0" noProof="0">
                      <a:ln>
                        <a:noFill/>
                      </a:ln>
                      <a:solidFill>
                        <a:srgbClr val="595959"/>
                      </a:solidFill>
                      <a:effectLst/>
                      <a:uLnTx/>
                      <a:uFillTx/>
                      <a:latin typeface="Segoe UI Semibold" panose="020B0702040204020203" pitchFamily="34" charset="0"/>
                      <a:ea typeface="+mn-ea"/>
                      <a:cs typeface="Segoe UI Semibold" panose="020B0702040204020203" pitchFamily="34" charset="0"/>
                    </a:rPr>
                    <a:t>SOAR)</a:t>
                  </a:r>
                </a:p>
              </p:txBody>
            </p:sp>
          </p:grpSp>
        </p:grpSp>
        <p:sp>
          <p:nvSpPr>
            <p:cNvPr id="203" name="Trapezoid 202">
              <a:extLst>
                <a:ext uri="{FF2B5EF4-FFF2-40B4-BE49-F238E27FC236}">
                  <a16:creationId xmlns:a16="http://schemas.microsoft.com/office/drawing/2014/main" id="{4296482A-48AD-92BE-5C91-B5C8B15BB20D}"/>
                </a:ext>
                <a:ext uri="{C183D7F6-B498-43B3-948B-1728B52AA6E4}">
                  <adec:decorative xmlns:adec="http://schemas.microsoft.com/office/drawing/2017/decorative" val="1"/>
                </a:ext>
              </a:extLst>
            </p:cNvPr>
            <p:cNvSpPr/>
            <p:nvPr/>
          </p:nvSpPr>
          <p:spPr bwMode="auto">
            <a:xfrm>
              <a:off x="3065929" y="5728167"/>
              <a:ext cx="4129326" cy="161159"/>
            </a:xfrm>
            <a:prstGeom prst="trapezoid">
              <a:avLst>
                <a:gd name="adj" fmla="val 812512"/>
              </a:avLst>
            </a:prstGeom>
            <a:gradFill>
              <a:gsLst>
                <a:gs pos="43000">
                  <a:srgbClr val="CDEAFF"/>
                </a:gs>
                <a:gs pos="100000">
                  <a:srgbClr val="CDEAFF">
                    <a:alpha val="0"/>
                  </a:srgbClr>
                </a:gs>
              </a:gsLst>
              <a:lin ang="54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sp>
          <p:nvSpPr>
            <p:cNvPr id="180" name="Rectangle: Rounded Corners 179">
              <a:extLst>
                <a:ext uri="{FF2B5EF4-FFF2-40B4-BE49-F238E27FC236}">
                  <a16:creationId xmlns:a16="http://schemas.microsoft.com/office/drawing/2014/main" id="{026F77FE-31F0-335D-B4F1-24E5F455CB8B}"/>
                </a:ext>
              </a:extLst>
            </p:cNvPr>
            <p:cNvSpPr/>
            <p:nvPr/>
          </p:nvSpPr>
          <p:spPr>
            <a:xfrm>
              <a:off x="2461378" y="6432604"/>
              <a:ext cx="1370102" cy="227628"/>
            </a:xfrm>
            <a:prstGeom prst="roundRect">
              <a:avLst>
                <a:gd name="adj" fmla="val 0"/>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rPr>
                <a:t>Defender for Endpoint</a:t>
              </a:r>
            </a:p>
            <a:p>
              <a:pPr marL="22860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endParaRPr>
            </a:p>
          </p:txBody>
        </p:sp>
        <p:sp>
          <p:nvSpPr>
            <p:cNvPr id="187" name="TextBox 186">
              <a:extLst>
                <a:ext uri="{FF2B5EF4-FFF2-40B4-BE49-F238E27FC236}">
                  <a16:creationId xmlns:a16="http://schemas.microsoft.com/office/drawing/2014/main" id="{98966C5B-61E1-1311-7724-BC538A55AE6A}"/>
                </a:ext>
              </a:extLst>
            </p:cNvPr>
            <p:cNvSpPr txBox="1"/>
            <p:nvPr/>
          </p:nvSpPr>
          <p:spPr>
            <a:xfrm>
              <a:off x="3944404" y="6433082"/>
              <a:ext cx="1479388" cy="227628"/>
            </a:xfrm>
            <a:prstGeom prst="rect">
              <a:avLst/>
            </a:prstGeom>
            <a:noFill/>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rPr>
                <a:t>Defender for Office 365</a:t>
              </a:r>
            </a:p>
          </p:txBody>
        </p:sp>
        <p:sp>
          <p:nvSpPr>
            <p:cNvPr id="177" name="TextBox 176">
              <a:extLst>
                <a:ext uri="{FF2B5EF4-FFF2-40B4-BE49-F238E27FC236}">
                  <a16:creationId xmlns:a16="http://schemas.microsoft.com/office/drawing/2014/main" id="{1CE1D169-8560-1537-7308-4645FF9A65F8}"/>
                </a:ext>
              </a:extLst>
            </p:cNvPr>
            <p:cNvSpPr txBox="1"/>
            <p:nvPr/>
          </p:nvSpPr>
          <p:spPr>
            <a:xfrm>
              <a:off x="5536716" y="6433082"/>
              <a:ext cx="1330004" cy="227628"/>
            </a:xfrm>
            <a:prstGeom prst="rect">
              <a:avLst/>
            </a:prstGeom>
            <a:noFill/>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rPr>
                <a:t>Defender for Identity</a:t>
              </a:r>
            </a:p>
          </p:txBody>
        </p:sp>
        <p:sp>
          <p:nvSpPr>
            <p:cNvPr id="179" name="TextBox 178">
              <a:extLst>
                <a:ext uri="{FF2B5EF4-FFF2-40B4-BE49-F238E27FC236}">
                  <a16:creationId xmlns:a16="http://schemas.microsoft.com/office/drawing/2014/main" id="{C0C77CC3-6918-D58D-1C4E-F2B559823D73}"/>
                </a:ext>
              </a:extLst>
            </p:cNvPr>
            <p:cNvSpPr txBox="1"/>
            <p:nvPr/>
          </p:nvSpPr>
          <p:spPr>
            <a:xfrm>
              <a:off x="6979644" y="6433082"/>
              <a:ext cx="1554370" cy="227628"/>
            </a:xfrm>
            <a:prstGeom prst="rect">
              <a:avLst/>
            </a:prstGeom>
            <a:noFill/>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rPr>
                <a:t>Defender for Cloud Apps</a:t>
              </a:r>
            </a:p>
          </p:txBody>
        </p:sp>
        <p:sp>
          <p:nvSpPr>
            <p:cNvPr id="178" name="TextBox 177">
              <a:extLst>
                <a:ext uri="{FF2B5EF4-FFF2-40B4-BE49-F238E27FC236}">
                  <a16:creationId xmlns:a16="http://schemas.microsoft.com/office/drawing/2014/main" id="{767CF3D5-A754-C1F8-A53B-1E6A48BAB226}"/>
                </a:ext>
              </a:extLst>
            </p:cNvPr>
            <p:cNvSpPr txBox="1"/>
            <p:nvPr/>
          </p:nvSpPr>
          <p:spPr>
            <a:xfrm>
              <a:off x="8646939" y="6433082"/>
              <a:ext cx="1209670" cy="227628"/>
            </a:xfrm>
            <a:prstGeom prst="rect">
              <a:avLst/>
            </a:prstGeom>
            <a:noFill/>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rPr>
                <a:t>Defender for Cloud</a:t>
              </a:r>
            </a:p>
          </p:txBody>
        </p:sp>
      </p:grpSp>
    </p:spTree>
    <p:extLst>
      <p:ext uri="{BB962C8B-B14F-4D97-AF65-F5344CB8AC3E}">
        <p14:creationId xmlns:p14="http://schemas.microsoft.com/office/powerpoint/2010/main" val="41899934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FCC76-1BF3-C21E-0FDB-1C7C16ED1147}"/>
            </a:ext>
          </a:extLst>
        </p:cNvPr>
        <p:cNvGrpSpPr/>
        <p:nvPr/>
      </p:nvGrpSpPr>
      <p:grpSpPr>
        <a:xfrm>
          <a:off x="0" y="0"/>
          <a:ext cx="0" cy="0"/>
          <a:chOff x="0" y="0"/>
          <a:chExt cx="0" cy="0"/>
        </a:xfrm>
      </p:grpSpPr>
      <p:pic>
        <p:nvPicPr>
          <p:cNvPr id="5" name="Picture 4" descr="A close-up shot of a laptop. The laptop is glowing in a vibrant​ pink and blue hue and slightly blurred. The style is evocative of a security scan. ">
            <a:extLst>
              <a:ext uri="{FF2B5EF4-FFF2-40B4-BE49-F238E27FC236}">
                <a16:creationId xmlns:a16="http://schemas.microsoft.com/office/drawing/2014/main" id="{84D2FA0F-615B-01EA-B6B1-A3ACFF10A9AB}"/>
              </a:ext>
            </a:extLst>
          </p:cNvPr>
          <p:cNvPicPr>
            <a:picLocks/>
          </p:cNvPicPr>
          <p:nvPr/>
        </p:nvPicPr>
        <p:blipFill>
          <a:blip r:embed="rId2">
            <a:extLst>
              <a:ext uri="{28A0092B-C50C-407E-A947-70E740481C1C}">
                <a14:useLocalDpi xmlns:a14="http://schemas.microsoft.com/office/drawing/2010/main"/>
              </a:ext>
            </a:extLst>
          </a:blip>
          <a:srcRect r="25586" b="22525"/>
          <a:stretch/>
        </p:blipFill>
        <p:spPr>
          <a:xfrm>
            <a:off x="0" y="0"/>
            <a:ext cx="12191999" cy="6858000"/>
          </a:xfrm>
          <a:prstGeom prst="rect">
            <a:avLst/>
          </a:prstGeom>
        </p:spPr>
      </p:pic>
      <p:sp>
        <p:nvSpPr>
          <p:cNvPr id="4" name="Rectangle 3">
            <a:extLst>
              <a:ext uri="{FF2B5EF4-FFF2-40B4-BE49-F238E27FC236}">
                <a16:creationId xmlns:a16="http://schemas.microsoft.com/office/drawing/2014/main" id="{E995E1BC-3A9B-B177-88C9-572BADC0827F}"/>
              </a:ext>
              <a:ext uri="{C183D7F6-B498-43B3-948B-1728B52AA6E4}">
                <adec:decorative xmlns:adec="http://schemas.microsoft.com/office/drawing/2017/decorative" val="1"/>
              </a:ext>
            </a:extLst>
          </p:cNvPr>
          <p:cNvSpPr/>
          <p:nvPr/>
        </p:nvSpPr>
        <p:spPr>
          <a:xfrm>
            <a:off x="-11767" y="6063659"/>
            <a:ext cx="12203766" cy="871009"/>
          </a:xfrm>
          <a:prstGeom prst="rect">
            <a:avLst/>
          </a:prstGeom>
          <a:solidFill>
            <a:srgbClr val="0A1F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3" name="Text Placeholder 9">
            <a:extLst>
              <a:ext uri="{FF2B5EF4-FFF2-40B4-BE49-F238E27FC236}">
                <a16:creationId xmlns:a16="http://schemas.microsoft.com/office/drawing/2014/main" id="{23C6C9D4-C7BD-8B75-6024-AF40CB204EB2}"/>
              </a:ext>
            </a:extLst>
          </p:cNvPr>
          <p:cNvSpPr txBox="1">
            <a:spLocks noGrp="1"/>
          </p:cNvSpPr>
          <p:nvPr>
            <p:ph type="title" idx="4294967295"/>
          </p:nvPr>
        </p:nvSpPr>
        <p:spPr>
          <a:xfrm>
            <a:off x="587829" y="5192650"/>
            <a:ext cx="10554966" cy="871009"/>
          </a:xfrm>
          <a:prstGeom prst="rect">
            <a:avLst/>
          </a:prstGeom>
          <a:noFill/>
          <a:ln>
            <a:noFill/>
            <a:prstDash/>
          </a:ln>
          <a:effectLst/>
        </p:spPr>
        <p:txBody>
          <a:bodyPr rot="0" spcFirstLastPara="0" vertOverflow="overflow" horzOverflow="overflow" vert="horz" wrap="none" lIns="0" tIns="0" rIns="0" bIns="0" numCol="1" spcCol="0" rtlCol="0" fromWordArt="0" anchor="t" anchorCtr="0" forceAA="0" compatLnSpc="1">
            <a:prstTxWarp prst="textNoShape">
              <a:avLst/>
            </a:prstTxWarp>
            <a:noAutofit/>
          </a:bodyPr>
          <a:lstStyle>
            <a:lvl1pPr marL="0" indent="0" algn="l" defTabSz="914400" rtl="0" eaLnBrk="1" latinLnBrk="0" hangingPunct="1">
              <a:lnSpc>
                <a:spcPct val="110000"/>
              </a:lnSpc>
              <a:spcBef>
                <a:spcPts val="0"/>
              </a:spcBef>
              <a:spcAft>
                <a:spcPts val="1100"/>
              </a:spcAft>
              <a:buFont typeface="Arial" panose="020B0604020202020204" pitchFamily="34" charset="0"/>
              <a:buNone/>
              <a:defRPr sz="1100" kern="1200">
                <a:solidFill>
                  <a:schemeClr val="accent1"/>
                </a:solidFill>
                <a:latin typeface="Segoe UI Variable Display" pitchFamily="2" charset="0"/>
                <a:ea typeface="+mn-ea"/>
                <a:cs typeface="+mn-cs"/>
              </a:defRPr>
            </a:lvl1pPr>
            <a:lvl2pPr marL="0" indent="0" algn="l" defTabSz="914400" rtl="0" eaLnBrk="1" latinLnBrk="0" hangingPunct="1">
              <a:lnSpc>
                <a:spcPct val="110000"/>
              </a:lnSpc>
              <a:spcBef>
                <a:spcPts val="0"/>
              </a:spcBef>
              <a:spcAft>
                <a:spcPts val="1100"/>
              </a:spcAft>
              <a:buFont typeface="Arial" panose="020B0604020202020204" pitchFamily="34" charset="0"/>
              <a:buNone/>
              <a:defRPr sz="1000" kern="1200">
                <a:solidFill>
                  <a:schemeClr val="accent1"/>
                </a:solidFill>
                <a:latin typeface="Segoe UI Variable Display" pitchFamily="2" charset="0"/>
                <a:ea typeface="+mn-ea"/>
                <a:cs typeface="+mn-cs"/>
              </a:defRPr>
            </a:lvl2pPr>
            <a:lvl3pPr marL="177800" indent="-90488" algn="l" defTabSz="914400" rtl="0" eaLnBrk="1" latinLnBrk="0" hangingPunct="1">
              <a:lnSpc>
                <a:spcPct val="110000"/>
              </a:lnSpc>
              <a:spcBef>
                <a:spcPts val="0"/>
              </a:spcBef>
              <a:spcAft>
                <a:spcPts val="1100"/>
              </a:spcAft>
              <a:buFont typeface="Arial" panose="020B0604020202020204" pitchFamily="34" charset="0"/>
              <a:buChar char="•"/>
              <a:defRPr sz="1000" kern="1200">
                <a:solidFill>
                  <a:schemeClr val="accent1"/>
                </a:solidFill>
                <a:latin typeface="Segoe UI Variable Display" pitchFamily="2" charset="0"/>
                <a:ea typeface="+mn-ea"/>
                <a:cs typeface="+mn-cs"/>
              </a:defRPr>
            </a:lvl3pPr>
            <a:lvl4pPr marL="268288" indent="-90488" algn="l" defTabSz="914400" rtl="0" eaLnBrk="1" latinLnBrk="0" hangingPunct="1">
              <a:lnSpc>
                <a:spcPct val="110000"/>
              </a:lnSpc>
              <a:spcBef>
                <a:spcPts val="0"/>
              </a:spcBef>
              <a:spcAft>
                <a:spcPts val="1100"/>
              </a:spcAft>
              <a:buFont typeface="Arial" panose="020B0604020202020204" pitchFamily="34" charset="0"/>
              <a:buChar char="•"/>
              <a:defRPr sz="1000" kern="1200">
                <a:solidFill>
                  <a:schemeClr val="accent1"/>
                </a:solidFill>
                <a:latin typeface="Segoe UI Variable Display" pitchFamily="2" charset="0"/>
                <a:ea typeface="+mn-ea"/>
                <a:cs typeface="+mn-cs"/>
              </a:defRPr>
            </a:lvl4pPr>
            <a:lvl5pPr marL="358775" indent="-90488" algn="l" defTabSz="914400" rtl="0" eaLnBrk="1" latinLnBrk="0" hangingPunct="1">
              <a:lnSpc>
                <a:spcPct val="110000"/>
              </a:lnSpc>
              <a:spcBef>
                <a:spcPts val="0"/>
              </a:spcBef>
              <a:spcAft>
                <a:spcPts val="1100"/>
              </a:spcAft>
              <a:buFont typeface="Arial" panose="020B0604020202020204" pitchFamily="34" charset="0"/>
              <a:buChar char="•"/>
              <a:defRPr sz="1000" kern="1200">
                <a:solidFill>
                  <a:schemeClr val="accent1"/>
                </a:solidFill>
                <a:latin typeface="Segoe UI Variable Display"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73000"/>
              </a:lnSpc>
              <a:spcBef>
                <a:spcPts val="0"/>
              </a:spcBef>
              <a:spcAft>
                <a:spcPts val="1100"/>
              </a:spcAft>
              <a:buClrTx/>
              <a:buSzTx/>
              <a:buFont typeface="Arial" panose="020B0604020202020204" pitchFamily="34" charset="0"/>
              <a:buNone/>
              <a:tabLst/>
              <a:defRPr/>
            </a:pPr>
            <a:r>
              <a:rPr kumimoji="0" lang="en-GB" sz="6000" b="0" i="0" u="none" strike="noStrike" kern="8500" cap="none" spc="0" normalizeH="0" baseline="0" noProof="0">
                <a:ln>
                  <a:noFill/>
                </a:ln>
                <a:solidFill>
                  <a:schemeClr val="tx2"/>
                </a:solidFill>
                <a:effectLst/>
                <a:uLnTx/>
                <a:uFillTx/>
                <a:latin typeface="Segoe Sans Display Light" pitchFamily="2" charset="0"/>
                <a:ea typeface="+mn-ea"/>
                <a:cs typeface="Segoe Sans Display Light" pitchFamily="2" charset="0"/>
              </a:rPr>
              <a:t>Workload adoption pathways</a:t>
            </a:r>
          </a:p>
        </p:txBody>
      </p:sp>
    </p:spTree>
    <p:extLst>
      <p:ext uri="{BB962C8B-B14F-4D97-AF65-F5344CB8AC3E}">
        <p14:creationId xmlns:p14="http://schemas.microsoft.com/office/powerpoint/2010/main" val="197311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A1F2C"/>
        </a:solidFill>
        <a:effectLst/>
      </p:bgPr>
    </p:bg>
    <p:spTree>
      <p:nvGrpSpPr>
        <p:cNvPr id="1" name="">
          <a:extLst>
            <a:ext uri="{FF2B5EF4-FFF2-40B4-BE49-F238E27FC236}">
              <a16:creationId xmlns:a16="http://schemas.microsoft.com/office/drawing/2014/main" id="{9053BCAF-45B2-F626-C775-43014DD6FFB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9997354-8397-6489-5CE0-688AD5A7D86A}"/>
              </a:ext>
            </a:extLst>
          </p:cNvPr>
          <p:cNvSpPr>
            <a:spLocks noGrp="1"/>
          </p:cNvSpPr>
          <p:nvPr>
            <p:ph type="title"/>
          </p:nvPr>
        </p:nvSpPr>
        <p:spPr>
          <a:xfrm>
            <a:off x="45297" y="-1514224"/>
            <a:ext cx="4495800" cy="1325563"/>
          </a:xfrm>
        </p:spPr>
        <p:txBody>
          <a:bodyPr vert="horz" lIns="91440" tIns="45720" rIns="91440" bIns="45720" rtlCol="0" anchor="b">
            <a:normAutofit/>
          </a:bodyPr>
          <a:lstStyle/>
          <a:p>
            <a:r>
              <a:rPr kumimoji="0" lang="en-GB" sz="2800" b="0" i="0" u="none" strike="noStrike" kern="8500" cap="none" spc="0" normalizeH="0" baseline="0" noProof="0">
                <a:ln>
                  <a:noFill/>
                </a:ln>
                <a:solidFill>
                  <a:srgbClr val="ECECEC"/>
                </a:solidFill>
                <a:effectLst/>
                <a:uLnTx/>
                <a:uFillTx/>
                <a:latin typeface="Segoe Sans Display Light" pitchFamily="2" charset="0"/>
                <a:ea typeface="+mn-ea"/>
                <a:cs typeface="Segoe Sans Display Light" pitchFamily="2" charset="0"/>
              </a:rPr>
              <a:t>Workload adoption pathways</a:t>
            </a:r>
            <a:endParaRPr lang="en-MX" sz="2800">
              <a:solidFill>
                <a:srgbClr val="ECECEC"/>
              </a:solidFill>
            </a:endParaRPr>
          </a:p>
        </p:txBody>
      </p:sp>
      <p:pic>
        <p:nvPicPr>
          <p:cNvPr id="25" name="Picture 24">
            <a:extLst>
              <a:ext uri="{FF2B5EF4-FFF2-40B4-BE49-F238E27FC236}">
                <a16:creationId xmlns:a16="http://schemas.microsoft.com/office/drawing/2014/main" id="{A9D44B1C-1420-BD28-25E9-5208986B023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r="511" b="84930"/>
          <a:stretch/>
        </p:blipFill>
        <p:spPr>
          <a:xfrm flipH="1">
            <a:off x="0" y="1"/>
            <a:ext cx="12192000" cy="1039660"/>
          </a:xfrm>
          <a:prstGeom prst="rect">
            <a:avLst/>
          </a:prstGeom>
        </p:spPr>
      </p:pic>
      <p:grpSp>
        <p:nvGrpSpPr>
          <p:cNvPr id="6" name="Group 5">
            <a:extLst>
              <a:ext uri="{FF2B5EF4-FFF2-40B4-BE49-F238E27FC236}">
                <a16:creationId xmlns:a16="http://schemas.microsoft.com/office/drawing/2014/main" id="{B9B2B82A-0B41-A87D-9E54-7F6F60038A42}"/>
              </a:ext>
              <a:ext uri="{C183D7F6-B498-43B3-948B-1728B52AA6E4}">
                <adec:decorative xmlns:adec="http://schemas.microsoft.com/office/drawing/2017/decorative" val="1"/>
              </a:ext>
            </a:extLst>
          </p:cNvPr>
          <p:cNvGrpSpPr/>
          <p:nvPr/>
        </p:nvGrpSpPr>
        <p:grpSpPr>
          <a:xfrm>
            <a:off x="3378496" y="3176987"/>
            <a:ext cx="1141936" cy="1141935"/>
            <a:chOff x="8568666" y="4009352"/>
            <a:chExt cx="1293192" cy="1293191"/>
          </a:xfrm>
        </p:grpSpPr>
        <p:sp>
          <p:nvSpPr>
            <p:cNvPr id="7" name="Oval 6">
              <a:extLst>
                <a:ext uri="{FF2B5EF4-FFF2-40B4-BE49-F238E27FC236}">
                  <a16:creationId xmlns:a16="http://schemas.microsoft.com/office/drawing/2014/main" id="{7BD3FAE7-FFA8-93E5-A695-E4AFB3148CAA}"/>
                </a:ext>
                <a:ext uri="{C183D7F6-B498-43B3-948B-1728B52AA6E4}">
                  <adec:decorative xmlns:adec="http://schemas.microsoft.com/office/drawing/2017/decorative" val="1"/>
                </a:ext>
              </a:extLst>
            </p:cNvPr>
            <p:cNvSpPr/>
            <p:nvPr/>
          </p:nvSpPr>
          <p:spPr>
            <a:xfrm>
              <a:off x="8568666" y="4009352"/>
              <a:ext cx="1293192" cy="1293191"/>
            </a:xfrm>
            <a:prstGeom prst="ellipse">
              <a:avLst/>
            </a:prstGeom>
            <a:solidFill>
              <a:srgbClr val="091F2C"/>
            </a:solidFill>
            <a:ln w="6350" cap="flat" cmpd="sng" algn="ctr">
              <a:solidFill>
                <a:srgbClr val="091F2C"/>
              </a:solidFill>
              <a:prstDash val="solid"/>
              <a:miter lim="800000"/>
            </a:ln>
            <a:effectLst>
              <a:glow rad="149969">
                <a:srgbClr val="7D5BB9">
                  <a:alpha val="33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Sans Display" pitchFamily="2" charset="0"/>
                <a:ea typeface="+mn-ea"/>
                <a:cs typeface="+mn-cs"/>
              </a:endParaRPr>
            </a:p>
          </p:txBody>
        </p:sp>
        <p:sp>
          <p:nvSpPr>
            <p:cNvPr id="9" name="Arc 8">
              <a:extLst>
                <a:ext uri="{FF2B5EF4-FFF2-40B4-BE49-F238E27FC236}">
                  <a16:creationId xmlns:a16="http://schemas.microsoft.com/office/drawing/2014/main" id="{4845D724-5875-A08A-B013-9BA9C110BE84}"/>
                </a:ext>
                <a:ext uri="{C183D7F6-B498-43B3-948B-1728B52AA6E4}">
                  <adec:decorative xmlns:adec="http://schemas.microsoft.com/office/drawing/2017/decorative" val="1"/>
                </a:ext>
              </a:extLst>
            </p:cNvPr>
            <p:cNvSpPr/>
            <p:nvPr/>
          </p:nvSpPr>
          <p:spPr bwMode="auto">
            <a:xfrm>
              <a:off x="8587228" y="4024030"/>
              <a:ext cx="1256067" cy="1256067"/>
            </a:xfrm>
            <a:prstGeom prst="arc">
              <a:avLst>
                <a:gd name="adj1" fmla="val 16142164"/>
                <a:gd name="adj2" fmla="val 16132548"/>
              </a:avLst>
            </a:prstGeom>
            <a:noFill/>
            <a:ln w="76200" cap="flat" cmpd="sng" algn="ctr">
              <a:gradFill>
                <a:gsLst>
                  <a:gs pos="0">
                    <a:srgbClr val="7D5BB9">
                      <a:alpha val="17000"/>
                    </a:srgbClr>
                  </a:gs>
                  <a:gs pos="100000">
                    <a:srgbClr val="7D5BB9"/>
                  </a:gs>
                </a:gsLst>
                <a:lin ang="5400000" scaled="1"/>
              </a:gradFill>
              <a:prstDash val="solid"/>
              <a:round/>
              <a:tailEnd type="none" w="sm" len="sm"/>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Segoe Sans Display" pitchFamily="2" charset="0"/>
                <a:ea typeface="+mn-ea"/>
                <a:cs typeface="+mn-cs"/>
              </a:endParaRPr>
            </a:p>
          </p:txBody>
        </p:sp>
      </p:grpSp>
      <p:grpSp>
        <p:nvGrpSpPr>
          <p:cNvPr id="10" name="Group 9">
            <a:extLst>
              <a:ext uri="{FF2B5EF4-FFF2-40B4-BE49-F238E27FC236}">
                <a16:creationId xmlns:a16="http://schemas.microsoft.com/office/drawing/2014/main" id="{C8263525-E5DB-E9D5-FC22-3E003510F9DE}"/>
              </a:ext>
              <a:ext uri="{C183D7F6-B498-43B3-948B-1728B52AA6E4}">
                <adec:decorative xmlns:adec="http://schemas.microsoft.com/office/drawing/2017/decorative" val="1"/>
              </a:ext>
            </a:extLst>
          </p:cNvPr>
          <p:cNvGrpSpPr/>
          <p:nvPr/>
        </p:nvGrpSpPr>
        <p:grpSpPr>
          <a:xfrm>
            <a:off x="5532972" y="3176987"/>
            <a:ext cx="1141936" cy="1141935"/>
            <a:chOff x="8568666" y="4009352"/>
            <a:chExt cx="1293192" cy="1293191"/>
          </a:xfrm>
        </p:grpSpPr>
        <p:sp>
          <p:nvSpPr>
            <p:cNvPr id="11" name="Oval 10">
              <a:extLst>
                <a:ext uri="{FF2B5EF4-FFF2-40B4-BE49-F238E27FC236}">
                  <a16:creationId xmlns:a16="http://schemas.microsoft.com/office/drawing/2014/main" id="{FDCB0D95-986C-51DC-A49A-26948A68AE5B}"/>
                </a:ext>
                <a:ext uri="{C183D7F6-B498-43B3-948B-1728B52AA6E4}">
                  <adec:decorative xmlns:adec="http://schemas.microsoft.com/office/drawing/2017/decorative" val="1"/>
                </a:ext>
              </a:extLst>
            </p:cNvPr>
            <p:cNvSpPr/>
            <p:nvPr/>
          </p:nvSpPr>
          <p:spPr>
            <a:xfrm>
              <a:off x="8568666" y="4009352"/>
              <a:ext cx="1293192" cy="1293191"/>
            </a:xfrm>
            <a:prstGeom prst="ellipse">
              <a:avLst/>
            </a:prstGeom>
            <a:solidFill>
              <a:srgbClr val="091F2C"/>
            </a:solidFill>
            <a:ln w="6350" cap="flat" cmpd="sng" algn="ctr">
              <a:solidFill>
                <a:srgbClr val="091F2C"/>
              </a:solidFill>
              <a:prstDash val="solid"/>
              <a:miter lim="800000"/>
            </a:ln>
            <a:effectLst>
              <a:glow rad="149969">
                <a:srgbClr val="7D5BB9">
                  <a:alpha val="33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Sans Display" pitchFamily="2" charset="0"/>
                <a:ea typeface="+mn-ea"/>
                <a:cs typeface="+mn-cs"/>
              </a:endParaRPr>
            </a:p>
          </p:txBody>
        </p:sp>
        <p:sp>
          <p:nvSpPr>
            <p:cNvPr id="12" name="Arc 11">
              <a:extLst>
                <a:ext uri="{FF2B5EF4-FFF2-40B4-BE49-F238E27FC236}">
                  <a16:creationId xmlns:a16="http://schemas.microsoft.com/office/drawing/2014/main" id="{880E44F9-6995-4500-BCCF-7911729DFBCC}"/>
                </a:ext>
                <a:ext uri="{C183D7F6-B498-43B3-948B-1728B52AA6E4}">
                  <adec:decorative xmlns:adec="http://schemas.microsoft.com/office/drawing/2017/decorative" val="1"/>
                </a:ext>
              </a:extLst>
            </p:cNvPr>
            <p:cNvSpPr/>
            <p:nvPr/>
          </p:nvSpPr>
          <p:spPr bwMode="auto">
            <a:xfrm>
              <a:off x="8587228" y="4024030"/>
              <a:ext cx="1256067" cy="1256067"/>
            </a:xfrm>
            <a:prstGeom prst="arc">
              <a:avLst>
                <a:gd name="adj1" fmla="val 16142164"/>
                <a:gd name="adj2" fmla="val 16132548"/>
              </a:avLst>
            </a:prstGeom>
            <a:noFill/>
            <a:ln w="76200" cap="flat" cmpd="sng" algn="ctr">
              <a:gradFill>
                <a:gsLst>
                  <a:gs pos="0">
                    <a:srgbClr val="7D5BB9">
                      <a:alpha val="17000"/>
                    </a:srgbClr>
                  </a:gs>
                  <a:gs pos="100000">
                    <a:srgbClr val="7D5BB9"/>
                  </a:gs>
                </a:gsLst>
                <a:lin ang="5400000" scaled="1"/>
              </a:gradFill>
              <a:prstDash val="solid"/>
              <a:round/>
              <a:tailEnd type="none" w="sm" len="sm"/>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Segoe Sans Display" pitchFamily="2" charset="0"/>
                <a:ea typeface="+mn-ea"/>
                <a:cs typeface="+mn-cs"/>
              </a:endParaRPr>
            </a:p>
          </p:txBody>
        </p:sp>
      </p:grpSp>
      <p:grpSp>
        <p:nvGrpSpPr>
          <p:cNvPr id="19" name="Group 18">
            <a:extLst>
              <a:ext uri="{FF2B5EF4-FFF2-40B4-BE49-F238E27FC236}">
                <a16:creationId xmlns:a16="http://schemas.microsoft.com/office/drawing/2014/main" id="{87B2434D-D7C2-A116-07A2-463E869B87A1}"/>
              </a:ext>
              <a:ext uri="{C183D7F6-B498-43B3-948B-1728B52AA6E4}">
                <adec:decorative xmlns:adec="http://schemas.microsoft.com/office/drawing/2017/decorative" val="1"/>
              </a:ext>
            </a:extLst>
          </p:cNvPr>
          <p:cNvGrpSpPr/>
          <p:nvPr/>
        </p:nvGrpSpPr>
        <p:grpSpPr>
          <a:xfrm>
            <a:off x="7737552" y="3176987"/>
            <a:ext cx="1141936" cy="1141935"/>
            <a:chOff x="8568666" y="4009352"/>
            <a:chExt cx="1293192" cy="1293191"/>
          </a:xfrm>
        </p:grpSpPr>
        <p:sp>
          <p:nvSpPr>
            <p:cNvPr id="20" name="Oval 19">
              <a:extLst>
                <a:ext uri="{FF2B5EF4-FFF2-40B4-BE49-F238E27FC236}">
                  <a16:creationId xmlns:a16="http://schemas.microsoft.com/office/drawing/2014/main" id="{F6C6B86D-20D3-31BA-E6DA-6C9D139CAF26}"/>
                </a:ext>
                <a:ext uri="{C183D7F6-B498-43B3-948B-1728B52AA6E4}">
                  <adec:decorative xmlns:adec="http://schemas.microsoft.com/office/drawing/2017/decorative" val="1"/>
                </a:ext>
              </a:extLst>
            </p:cNvPr>
            <p:cNvSpPr/>
            <p:nvPr/>
          </p:nvSpPr>
          <p:spPr>
            <a:xfrm>
              <a:off x="8568666" y="4009352"/>
              <a:ext cx="1293192" cy="1293191"/>
            </a:xfrm>
            <a:prstGeom prst="ellipse">
              <a:avLst/>
            </a:prstGeom>
            <a:solidFill>
              <a:srgbClr val="091F2C"/>
            </a:solidFill>
            <a:ln w="6350" cap="flat" cmpd="sng" algn="ctr">
              <a:solidFill>
                <a:srgbClr val="091F2C"/>
              </a:solidFill>
              <a:prstDash val="solid"/>
              <a:miter lim="800000"/>
            </a:ln>
            <a:effectLst>
              <a:glow rad="149969">
                <a:srgbClr val="7D5BB9">
                  <a:alpha val="33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Sans Display" pitchFamily="2" charset="0"/>
                <a:ea typeface="+mn-ea"/>
                <a:cs typeface="+mn-cs"/>
              </a:endParaRPr>
            </a:p>
          </p:txBody>
        </p:sp>
        <p:sp>
          <p:nvSpPr>
            <p:cNvPr id="21" name="Arc 20">
              <a:extLst>
                <a:ext uri="{FF2B5EF4-FFF2-40B4-BE49-F238E27FC236}">
                  <a16:creationId xmlns:a16="http://schemas.microsoft.com/office/drawing/2014/main" id="{B68BAF74-C745-5427-2DA8-7F22E61238D0}"/>
                </a:ext>
                <a:ext uri="{C183D7F6-B498-43B3-948B-1728B52AA6E4}">
                  <adec:decorative xmlns:adec="http://schemas.microsoft.com/office/drawing/2017/decorative" val="1"/>
                </a:ext>
              </a:extLst>
            </p:cNvPr>
            <p:cNvSpPr/>
            <p:nvPr/>
          </p:nvSpPr>
          <p:spPr bwMode="auto">
            <a:xfrm>
              <a:off x="8587228" y="4024030"/>
              <a:ext cx="1256067" cy="1256067"/>
            </a:xfrm>
            <a:prstGeom prst="arc">
              <a:avLst>
                <a:gd name="adj1" fmla="val 16142164"/>
                <a:gd name="adj2" fmla="val 16132548"/>
              </a:avLst>
            </a:prstGeom>
            <a:noFill/>
            <a:ln w="76200" cap="flat" cmpd="sng" algn="ctr">
              <a:gradFill>
                <a:gsLst>
                  <a:gs pos="0">
                    <a:srgbClr val="7D5BB9">
                      <a:alpha val="17000"/>
                    </a:srgbClr>
                  </a:gs>
                  <a:gs pos="100000">
                    <a:srgbClr val="7D5BB9"/>
                  </a:gs>
                </a:gsLst>
                <a:lin ang="5400000" scaled="1"/>
              </a:gradFill>
              <a:prstDash val="solid"/>
              <a:round/>
              <a:tailEnd type="none" w="sm" len="sm"/>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Segoe Sans Display" pitchFamily="2" charset="0"/>
                <a:ea typeface="+mn-ea"/>
                <a:cs typeface="+mn-cs"/>
              </a:endParaRPr>
            </a:p>
          </p:txBody>
        </p:sp>
      </p:grpSp>
      <p:grpSp>
        <p:nvGrpSpPr>
          <p:cNvPr id="22" name="Group 21">
            <a:extLst>
              <a:ext uri="{FF2B5EF4-FFF2-40B4-BE49-F238E27FC236}">
                <a16:creationId xmlns:a16="http://schemas.microsoft.com/office/drawing/2014/main" id="{C2355524-BEAE-4BFF-D9BA-C67F8912A774}"/>
              </a:ext>
              <a:ext uri="{C183D7F6-B498-43B3-948B-1728B52AA6E4}">
                <adec:decorative xmlns:adec="http://schemas.microsoft.com/office/drawing/2017/decorative" val="1"/>
              </a:ext>
            </a:extLst>
          </p:cNvPr>
          <p:cNvGrpSpPr/>
          <p:nvPr/>
        </p:nvGrpSpPr>
        <p:grpSpPr>
          <a:xfrm>
            <a:off x="9942133" y="3176987"/>
            <a:ext cx="1141936" cy="1141935"/>
            <a:chOff x="8568666" y="4009352"/>
            <a:chExt cx="1293192" cy="1293191"/>
          </a:xfrm>
        </p:grpSpPr>
        <p:sp>
          <p:nvSpPr>
            <p:cNvPr id="23" name="Oval 22">
              <a:extLst>
                <a:ext uri="{FF2B5EF4-FFF2-40B4-BE49-F238E27FC236}">
                  <a16:creationId xmlns:a16="http://schemas.microsoft.com/office/drawing/2014/main" id="{01606486-6A1B-5521-082E-C725C2074C35}"/>
                </a:ext>
                <a:ext uri="{C183D7F6-B498-43B3-948B-1728B52AA6E4}">
                  <adec:decorative xmlns:adec="http://schemas.microsoft.com/office/drawing/2017/decorative" val="1"/>
                </a:ext>
              </a:extLst>
            </p:cNvPr>
            <p:cNvSpPr/>
            <p:nvPr/>
          </p:nvSpPr>
          <p:spPr>
            <a:xfrm>
              <a:off x="8568666" y="4009352"/>
              <a:ext cx="1293192" cy="1293191"/>
            </a:xfrm>
            <a:prstGeom prst="ellipse">
              <a:avLst/>
            </a:prstGeom>
            <a:solidFill>
              <a:srgbClr val="091F2C"/>
            </a:solidFill>
            <a:ln w="6350" cap="flat" cmpd="sng" algn="ctr">
              <a:solidFill>
                <a:srgbClr val="091F2C"/>
              </a:solidFill>
              <a:prstDash val="solid"/>
              <a:miter lim="800000"/>
            </a:ln>
            <a:effectLst>
              <a:glow rad="149969">
                <a:srgbClr val="7D5BB9">
                  <a:alpha val="33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Sans Display" pitchFamily="2" charset="0"/>
                <a:ea typeface="+mn-ea"/>
                <a:cs typeface="+mn-cs"/>
              </a:endParaRPr>
            </a:p>
          </p:txBody>
        </p:sp>
        <p:sp>
          <p:nvSpPr>
            <p:cNvPr id="24" name="Arc 23">
              <a:extLst>
                <a:ext uri="{FF2B5EF4-FFF2-40B4-BE49-F238E27FC236}">
                  <a16:creationId xmlns:a16="http://schemas.microsoft.com/office/drawing/2014/main" id="{E9C641A9-71C6-35F3-5681-8ECA8A9F8943}"/>
                </a:ext>
                <a:ext uri="{C183D7F6-B498-43B3-948B-1728B52AA6E4}">
                  <adec:decorative xmlns:adec="http://schemas.microsoft.com/office/drawing/2017/decorative" val="1"/>
                </a:ext>
              </a:extLst>
            </p:cNvPr>
            <p:cNvSpPr/>
            <p:nvPr/>
          </p:nvSpPr>
          <p:spPr bwMode="auto">
            <a:xfrm>
              <a:off x="8587228" y="4024030"/>
              <a:ext cx="1256067" cy="1256067"/>
            </a:xfrm>
            <a:prstGeom prst="arc">
              <a:avLst>
                <a:gd name="adj1" fmla="val 16142164"/>
                <a:gd name="adj2" fmla="val 16132548"/>
              </a:avLst>
            </a:prstGeom>
            <a:noFill/>
            <a:ln w="76200" cap="flat" cmpd="sng" algn="ctr">
              <a:gradFill>
                <a:gsLst>
                  <a:gs pos="0">
                    <a:srgbClr val="7D5BB9">
                      <a:alpha val="17000"/>
                    </a:srgbClr>
                  </a:gs>
                  <a:gs pos="100000">
                    <a:srgbClr val="7D5BB9"/>
                  </a:gs>
                </a:gsLst>
                <a:lin ang="5400000" scaled="1"/>
              </a:gradFill>
              <a:prstDash val="solid"/>
              <a:round/>
              <a:tailEnd type="none" w="sm" len="sm"/>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Segoe Sans Display" pitchFamily="2" charset="0"/>
                <a:ea typeface="+mn-ea"/>
                <a:cs typeface="+mn-cs"/>
              </a:endParaRPr>
            </a:p>
          </p:txBody>
        </p:sp>
      </p:grpSp>
      <p:grpSp>
        <p:nvGrpSpPr>
          <p:cNvPr id="5" name="Group 4">
            <a:extLst>
              <a:ext uri="{FF2B5EF4-FFF2-40B4-BE49-F238E27FC236}">
                <a16:creationId xmlns:a16="http://schemas.microsoft.com/office/drawing/2014/main" id="{6D753D23-D5A9-6DBC-3289-F9BFFF1664C1}"/>
              </a:ext>
              <a:ext uri="{C183D7F6-B498-43B3-948B-1728B52AA6E4}">
                <adec:decorative xmlns:adec="http://schemas.microsoft.com/office/drawing/2017/decorative" val="1"/>
              </a:ext>
            </a:extLst>
          </p:cNvPr>
          <p:cNvGrpSpPr/>
          <p:nvPr/>
        </p:nvGrpSpPr>
        <p:grpSpPr>
          <a:xfrm>
            <a:off x="1167652" y="3176987"/>
            <a:ext cx="1141936" cy="1141935"/>
            <a:chOff x="8568666" y="4009352"/>
            <a:chExt cx="1293192" cy="1293191"/>
          </a:xfrm>
        </p:grpSpPr>
        <p:sp>
          <p:nvSpPr>
            <p:cNvPr id="2" name="Oval 1">
              <a:extLst>
                <a:ext uri="{FF2B5EF4-FFF2-40B4-BE49-F238E27FC236}">
                  <a16:creationId xmlns:a16="http://schemas.microsoft.com/office/drawing/2014/main" id="{24AC2C23-8CC1-C9A3-9D75-6EE03CF97459}"/>
                </a:ext>
                <a:ext uri="{C183D7F6-B498-43B3-948B-1728B52AA6E4}">
                  <adec:decorative xmlns:adec="http://schemas.microsoft.com/office/drawing/2017/decorative" val="1"/>
                </a:ext>
              </a:extLst>
            </p:cNvPr>
            <p:cNvSpPr/>
            <p:nvPr/>
          </p:nvSpPr>
          <p:spPr>
            <a:xfrm>
              <a:off x="8568666" y="4009352"/>
              <a:ext cx="1293192" cy="1293191"/>
            </a:xfrm>
            <a:prstGeom prst="ellipse">
              <a:avLst/>
            </a:prstGeom>
            <a:solidFill>
              <a:srgbClr val="091F2C"/>
            </a:solidFill>
            <a:ln w="6350" cap="flat" cmpd="sng" algn="ctr">
              <a:solidFill>
                <a:srgbClr val="091F2C"/>
              </a:solidFill>
              <a:prstDash val="solid"/>
              <a:miter lim="800000"/>
            </a:ln>
            <a:effectLst>
              <a:glow rad="149969">
                <a:srgbClr val="7D5BB9">
                  <a:alpha val="33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Sans Display" pitchFamily="2" charset="0"/>
                <a:ea typeface="+mn-ea"/>
                <a:cs typeface="+mn-cs"/>
              </a:endParaRPr>
            </a:p>
          </p:txBody>
        </p:sp>
        <p:sp>
          <p:nvSpPr>
            <p:cNvPr id="3" name="Arc 2">
              <a:extLst>
                <a:ext uri="{FF2B5EF4-FFF2-40B4-BE49-F238E27FC236}">
                  <a16:creationId xmlns:a16="http://schemas.microsoft.com/office/drawing/2014/main" id="{89DD9DB4-D3E1-A085-D401-134CE660E4E2}"/>
                </a:ext>
                <a:ext uri="{C183D7F6-B498-43B3-948B-1728B52AA6E4}">
                  <adec:decorative xmlns:adec="http://schemas.microsoft.com/office/drawing/2017/decorative" val="1"/>
                </a:ext>
              </a:extLst>
            </p:cNvPr>
            <p:cNvSpPr/>
            <p:nvPr/>
          </p:nvSpPr>
          <p:spPr bwMode="auto">
            <a:xfrm>
              <a:off x="8587229" y="4024030"/>
              <a:ext cx="1256067" cy="1256067"/>
            </a:xfrm>
            <a:prstGeom prst="arc">
              <a:avLst>
                <a:gd name="adj1" fmla="val 16142164"/>
                <a:gd name="adj2" fmla="val 16132548"/>
              </a:avLst>
            </a:prstGeom>
            <a:noFill/>
            <a:ln w="76200" cap="flat" cmpd="sng" algn="ctr">
              <a:gradFill>
                <a:gsLst>
                  <a:gs pos="0">
                    <a:srgbClr val="7D5BB9">
                      <a:alpha val="17000"/>
                    </a:srgbClr>
                  </a:gs>
                  <a:gs pos="100000">
                    <a:srgbClr val="7D5BB9"/>
                  </a:gs>
                </a:gsLst>
                <a:lin ang="5400000" scaled="1"/>
              </a:gradFill>
              <a:prstDash val="solid"/>
              <a:round/>
              <a:tailEnd type="none" w="sm" len="sm"/>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Segoe Sans Display" pitchFamily="2" charset="0"/>
                <a:ea typeface="+mn-ea"/>
                <a:cs typeface="+mn-cs"/>
              </a:endParaRPr>
            </a:p>
          </p:txBody>
        </p:sp>
      </p:grpSp>
      <p:sp>
        <p:nvSpPr>
          <p:cNvPr id="51" name="Devices3_EA6C" descr="Devices icon">
            <a:extLst>
              <a:ext uri="{FF2B5EF4-FFF2-40B4-BE49-F238E27FC236}">
                <a16:creationId xmlns:a16="http://schemas.microsoft.com/office/drawing/2014/main" id="{67FE982C-040A-A04E-5BE3-2E757C8A932A}"/>
              </a:ext>
            </a:extLst>
          </p:cNvPr>
          <p:cNvSpPr>
            <a:spLocks noChangeAspect="1" noEditPoints="1"/>
          </p:cNvSpPr>
          <p:nvPr/>
        </p:nvSpPr>
        <p:spPr bwMode="auto">
          <a:xfrm>
            <a:off x="1470164" y="3567271"/>
            <a:ext cx="536913" cy="371963"/>
          </a:xfrm>
          <a:custGeom>
            <a:avLst/>
            <a:gdLst>
              <a:gd name="T0" fmla="*/ 1320 w 5719"/>
              <a:gd name="T1" fmla="*/ 3962 h 3962"/>
              <a:gd name="T2" fmla="*/ 0 w 5719"/>
              <a:gd name="T3" fmla="*/ 3962 h 3962"/>
              <a:gd name="T4" fmla="*/ 0 w 5719"/>
              <a:gd name="T5" fmla="*/ 1761 h 3962"/>
              <a:gd name="T6" fmla="*/ 1320 w 5719"/>
              <a:gd name="T7" fmla="*/ 1761 h 3962"/>
              <a:gd name="T8" fmla="*/ 1320 w 5719"/>
              <a:gd name="T9" fmla="*/ 3962 h 3962"/>
              <a:gd name="T10" fmla="*/ 1320 w 5719"/>
              <a:gd name="T11" fmla="*/ 3081 h 3962"/>
              <a:gd name="T12" fmla="*/ 5719 w 5719"/>
              <a:gd name="T13" fmla="*/ 3081 h 3962"/>
              <a:gd name="T14" fmla="*/ 5719 w 5719"/>
              <a:gd name="T15" fmla="*/ 0 h 3962"/>
              <a:gd name="T16" fmla="*/ 440 w 5719"/>
              <a:gd name="T17" fmla="*/ 0 h 3962"/>
              <a:gd name="T18" fmla="*/ 440 w 5719"/>
              <a:gd name="T19" fmla="*/ 1761 h 3962"/>
              <a:gd name="T20" fmla="*/ 3080 w 5719"/>
              <a:gd name="T21" fmla="*/ 3962 h 3962"/>
              <a:gd name="T22" fmla="*/ 3080 w 5719"/>
              <a:gd name="T23" fmla="*/ 3081 h 3962"/>
              <a:gd name="T24" fmla="*/ 4180 w 5719"/>
              <a:gd name="T25" fmla="*/ 3962 h 3962"/>
              <a:gd name="T26" fmla="*/ 1980 w 5719"/>
              <a:gd name="T27" fmla="*/ 3962 h 3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719" h="3962">
                <a:moveTo>
                  <a:pt x="1320" y="3962"/>
                </a:moveTo>
                <a:lnTo>
                  <a:pt x="0" y="3962"/>
                </a:lnTo>
                <a:lnTo>
                  <a:pt x="0" y="1761"/>
                </a:lnTo>
                <a:lnTo>
                  <a:pt x="1320" y="1761"/>
                </a:lnTo>
                <a:lnTo>
                  <a:pt x="1320" y="3962"/>
                </a:lnTo>
                <a:moveTo>
                  <a:pt x="1320" y="3081"/>
                </a:moveTo>
                <a:lnTo>
                  <a:pt x="5719" y="3081"/>
                </a:lnTo>
                <a:lnTo>
                  <a:pt x="5719" y="0"/>
                </a:lnTo>
                <a:lnTo>
                  <a:pt x="440" y="0"/>
                </a:lnTo>
                <a:lnTo>
                  <a:pt x="440" y="1761"/>
                </a:lnTo>
                <a:moveTo>
                  <a:pt x="3080" y="3962"/>
                </a:moveTo>
                <a:lnTo>
                  <a:pt x="3080" y="3081"/>
                </a:lnTo>
                <a:moveTo>
                  <a:pt x="4180" y="3962"/>
                </a:moveTo>
                <a:lnTo>
                  <a:pt x="1980" y="3962"/>
                </a:lnTo>
              </a:path>
            </a:pathLst>
          </a:custGeom>
          <a:noFill/>
          <a:ln w="15875"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pPr defTabSz="914314"/>
            <a:endParaRPr lang="en-US" sz="882">
              <a:gradFill>
                <a:gsLst>
                  <a:gs pos="0">
                    <a:srgbClr val="505050"/>
                  </a:gs>
                  <a:gs pos="100000">
                    <a:srgbClr val="505050"/>
                  </a:gs>
                </a:gsLst>
              </a:gradFill>
              <a:latin typeface="Segoe UI"/>
            </a:endParaRPr>
          </a:p>
        </p:txBody>
      </p:sp>
      <p:sp>
        <p:nvSpPr>
          <p:cNvPr id="45" name="Title 18">
            <a:extLst>
              <a:ext uri="{FF2B5EF4-FFF2-40B4-BE49-F238E27FC236}">
                <a16:creationId xmlns:a16="http://schemas.microsoft.com/office/drawing/2014/main" id="{49950C53-9455-3FBB-A432-F92CFC0DA4F9}"/>
              </a:ext>
            </a:extLst>
          </p:cNvPr>
          <p:cNvSpPr txBox="1">
            <a:spLocks/>
          </p:cNvSpPr>
          <p:nvPr/>
        </p:nvSpPr>
        <p:spPr>
          <a:xfrm>
            <a:off x="776795" y="4480826"/>
            <a:ext cx="19557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0" fontAlgn="base">
              <a:lnSpc>
                <a:spcPct val="100000"/>
              </a:lnSpc>
            </a:pPr>
            <a:r>
              <a:rPr lang="en-US" sz="1400" u="none" strike="noStrike">
                <a:solidFill>
                  <a:schemeClr val="bg1"/>
                </a:solidFill>
                <a:effectLst/>
                <a:latin typeface="Segoe Sans Display" pitchFamily="2" charset="0"/>
                <a:cs typeface="Segoe Sans Display" pitchFamily="2" charset="0"/>
              </a:rPr>
              <a:t>Advanced Identity &amp; Device Management</a:t>
            </a:r>
          </a:p>
        </p:txBody>
      </p:sp>
      <p:sp>
        <p:nvSpPr>
          <p:cNvPr id="52" name="Lock" title="Icon of a padlock">
            <a:extLst>
              <a:ext uri="{FF2B5EF4-FFF2-40B4-BE49-F238E27FC236}">
                <a16:creationId xmlns:a16="http://schemas.microsoft.com/office/drawing/2014/main" id="{688A576A-B22D-E1DE-FDD0-1B6E5384FCEA}"/>
              </a:ext>
            </a:extLst>
          </p:cNvPr>
          <p:cNvSpPr>
            <a:spLocks noChangeAspect="1" noEditPoints="1"/>
          </p:cNvSpPr>
          <p:nvPr/>
        </p:nvSpPr>
        <p:spPr bwMode="auto">
          <a:xfrm>
            <a:off x="3769673" y="3485979"/>
            <a:ext cx="352759" cy="493033"/>
          </a:xfrm>
          <a:custGeom>
            <a:avLst/>
            <a:gdLst>
              <a:gd name="T0" fmla="*/ 239 w 239"/>
              <a:gd name="T1" fmla="*/ 335 h 335"/>
              <a:gd name="T2" fmla="*/ 0 w 239"/>
              <a:gd name="T3" fmla="*/ 335 h 335"/>
              <a:gd name="T4" fmla="*/ 0 w 239"/>
              <a:gd name="T5" fmla="*/ 157 h 335"/>
              <a:gd name="T6" fmla="*/ 239 w 239"/>
              <a:gd name="T7" fmla="*/ 157 h 335"/>
              <a:gd name="T8" fmla="*/ 239 w 239"/>
              <a:gd name="T9" fmla="*/ 335 h 335"/>
              <a:gd name="T10" fmla="*/ 196 w 239"/>
              <a:gd name="T11" fmla="*/ 157 h 335"/>
              <a:gd name="T12" fmla="*/ 196 w 239"/>
              <a:gd name="T13" fmla="*/ 75 h 335"/>
              <a:gd name="T14" fmla="*/ 121 w 239"/>
              <a:gd name="T15" fmla="*/ 0 h 335"/>
              <a:gd name="T16" fmla="*/ 46 w 239"/>
              <a:gd name="T17" fmla="*/ 75 h 335"/>
              <a:gd name="T18" fmla="*/ 46 w 239"/>
              <a:gd name="T19" fmla="*/ 157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9" h="335">
                <a:moveTo>
                  <a:pt x="239" y="335"/>
                </a:moveTo>
                <a:cubicBezTo>
                  <a:pt x="0" y="335"/>
                  <a:pt x="0" y="335"/>
                  <a:pt x="0" y="335"/>
                </a:cubicBezTo>
                <a:cubicBezTo>
                  <a:pt x="0" y="157"/>
                  <a:pt x="0" y="157"/>
                  <a:pt x="0" y="157"/>
                </a:cubicBezTo>
                <a:cubicBezTo>
                  <a:pt x="239" y="157"/>
                  <a:pt x="239" y="157"/>
                  <a:pt x="239" y="157"/>
                </a:cubicBezTo>
                <a:lnTo>
                  <a:pt x="239" y="335"/>
                </a:lnTo>
                <a:close/>
                <a:moveTo>
                  <a:pt x="196" y="157"/>
                </a:moveTo>
                <a:cubicBezTo>
                  <a:pt x="196" y="75"/>
                  <a:pt x="196" y="75"/>
                  <a:pt x="196" y="75"/>
                </a:cubicBezTo>
                <a:cubicBezTo>
                  <a:pt x="196" y="34"/>
                  <a:pt x="163" y="0"/>
                  <a:pt x="121" y="0"/>
                </a:cubicBezTo>
                <a:cubicBezTo>
                  <a:pt x="79" y="0"/>
                  <a:pt x="46" y="34"/>
                  <a:pt x="46" y="75"/>
                </a:cubicBezTo>
                <a:cubicBezTo>
                  <a:pt x="46" y="157"/>
                  <a:pt x="46" y="157"/>
                  <a:pt x="46" y="157"/>
                </a:cubicBezTo>
              </a:path>
            </a:pathLst>
          </a:custGeom>
          <a:noFill/>
          <a:ln w="15875"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pPr defTabSz="914314"/>
            <a:endParaRPr lang="en-US">
              <a:solidFill>
                <a:srgbClr val="282828"/>
              </a:solidFill>
              <a:latin typeface="Segoe UI"/>
            </a:endParaRPr>
          </a:p>
        </p:txBody>
      </p:sp>
      <p:sp>
        <p:nvSpPr>
          <p:cNvPr id="47" name="Title 18">
            <a:extLst>
              <a:ext uri="{FF2B5EF4-FFF2-40B4-BE49-F238E27FC236}">
                <a16:creationId xmlns:a16="http://schemas.microsoft.com/office/drawing/2014/main" id="{7E37804D-8B73-EBD1-3CA3-48129AD32A8A}"/>
              </a:ext>
            </a:extLst>
          </p:cNvPr>
          <p:cNvSpPr txBox="1">
            <a:spLocks/>
          </p:cNvSpPr>
          <p:nvPr/>
        </p:nvSpPr>
        <p:spPr>
          <a:xfrm>
            <a:off x="2968202" y="4480826"/>
            <a:ext cx="1955700" cy="21544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0" fontAlgn="base">
              <a:lnSpc>
                <a:spcPct val="100000"/>
              </a:lnSpc>
            </a:pPr>
            <a:r>
              <a:rPr lang="en-US" sz="1400" u="none" strike="noStrike">
                <a:solidFill>
                  <a:schemeClr val="bg1"/>
                </a:solidFill>
                <a:effectLst/>
                <a:latin typeface="Segoe Sans Display" pitchFamily="2" charset="0"/>
                <a:cs typeface="Segoe Sans Display" pitchFamily="2" charset="0"/>
              </a:rPr>
              <a:t>Threat Protection</a:t>
            </a:r>
          </a:p>
        </p:txBody>
      </p:sp>
      <p:sp>
        <p:nvSpPr>
          <p:cNvPr id="62" name="server_2" title="Icon of a server with a padlock in the lower right corner">
            <a:extLst>
              <a:ext uri="{FF2B5EF4-FFF2-40B4-BE49-F238E27FC236}">
                <a16:creationId xmlns:a16="http://schemas.microsoft.com/office/drawing/2014/main" id="{03EE52BB-B9FF-4B0B-1F12-D3AC7A06115B}"/>
              </a:ext>
            </a:extLst>
          </p:cNvPr>
          <p:cNvSpPr>
            <a:spLocks noChangeAspect="1" noEditPoints="1"/>
          </p:cNvSpPr>
          <p:nvPr/>
        </p:nvSpPr>
        <p:spPr bwMode="auto">
          <a:xfrm>
            <a:off x="5970177" y="3516712"/>
            <a:ext cx="384948" cy="477257"/>
          </a:xfrm>
          <a:custGeom>
            <a:avLst/>
            <a:gdLst>
              <a:gd name="T0" fmla="*/ 122 w 270"/>
              <a:gd name="T1" fmla="*/ 336 h 336"/>
              <a:gd name="T2" fmla="*/ 0 w 270"/>
              <a:gd name="T3" fmla="*/ 336 h 336"/>
              <a:gd name="T4" fmla="*/ 0 w 270"/>
              <a:gd name="T5" fmla="*/ 0 h 336"/>
              <a:gd name="T6" fmla="*/ 201 w 270"/>
              <a:gd name="T7" fmla="*/ 0 h 336"/>
              <a:gd name="T8" fmla="*/ 201 w 270"/>
              <a:gd name="T9" fmla="*/ 138 h 336"/>
              <a:gd name="T10" fmla="*/ 270 w 270"/>
              <a:gd name="T11" fmla="*/ 245 h 336"/>
              <a:gd name="T12" fmla="*/ 155 w 270"/>
              <a:gd name="T13" fmla="*/ 245 h 336"/>
              <a:gd name="T14" fmla="*/ 155 w 270"/>
              <a:gd name="T15" fmla="*/ 336 h 336"/>
              <a:gd name="T16" fmla="*/ 270 w 270"/>
              <a:gd name="T17" fmla="*/ 336 h 336"/>
              <a:gd name="T18" fmla="*/ 270 w 270"/>
              <a:gd name="T19" fmla="*/ 245 h 336"/>
              <a:gd name="T20" fmla="*/ 245 w 270"/>
              <a:gd name="T21" fmla="*/ 245 h 336"/>
              <a:gd name="T22" fmla="*/ 245 w 270"/>
              <a:gd name="T23" fmla="*/ 211 h 336"/>
              <a:gd name="T24" fmla="*/ 213 w 270"/>
              <a:gd name="T25" fmla="*/ 179 h 336"/>
              <a:gd name="T26" fmla="*/ 181 w 270"/>
              <a:gd name="T27" fmla="*/ 211 h 336"/>
              <a:gd name="T28" fmla="*/ 181 w 270"/>
              <a:gd name="T29" fmla="*/ 245 h 336"/>
              <a:gd name="T30" fmla="*/ 77 w 270"/>
              <a:gd name="T31" fmla="*/ 290 h 336"/>
              <a:gd name="T32" fmla="*/ 122 w 270"/>
              <a:gd name="T33" fmla="*/ 29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0" h="336">
                <a:moveTo>
                  <a:pt x="122" y="336"/>
                </a:moveTo>
                <a:cubicBezTo>
                  <a:pt x="0" y="336"/>
                  <a:pt x="0" y="336"/>
                  <a:pt x="0" y="336"/>
                </a:cubicBezTo>
                <a:cubicBezTo>
                  <a:pt x="0" y="0"/>
                  <a:pt x="0" y="0"/>
                  <a:pt x="0" y="0"/>
                </a:cubicBezTo>
                <a:cubicBezTo>
                  <a:pt x="201" y="0"/>
                  <a:pt x="201" y="0"/>
                  <a:pt x="201" y="0"/>
                </a:cubicBezTo>
                <a:cubicBezTo>
                  <a:pt x="201" y="138"/>
                  <a:pt x="201" y="138"/>
                  <a:pt x="201" y="138"/>
                </a:cubicBezTo>
                <a:moveTo>
                  <a:pt x="270" y="245"/>
                </a:moveTo>
                <a:cubicBezTo>
                  <a:pt x="155" y="245"/>
                  <a:pt x="155" y="245"/>
                  <a:pt x="155" y="245"/>
                </a:cubicBezTo>
                <a:cubicBezTo>
                  <a:pt x="155" y="336"/>
                  <a:pt x="155" y="336"/>
                  <a:pt x="155" y="336"/>
                </a:cubicBezTo>
                <a:cubicBezTo>
                  <a:pt x="270" y="336"/>
                  <a:pt x="270" y="336"/>
                  <a:pt x="270" y="336"/>
                </a:cubicBezTo>
                <a:lnTo>
                  <a:pt x="270" y="245"/>
                </a:lnTo>
                <a:close/>
                <a:moveTo>
                  <a:pt x="245" y="245"/>
                </a:moveTo>
                <a:cubicBezTo>
                  <a:pt x="245" y="211"/>
                  <a:pt x="245" y="211"/>
                  <a:pt x="245" y="211"/>
                </a:cubicBezTo>
                <a:cubicBezTo>
                  <a:pt x="245" y="193"/>
                  <a:pt x="230" y="179"/>
                  <a:pt x="213" y="179"/>
                </a:cubicBezTo>
                <a:cubicBezTo>
                  <a:pt x="195" y="179"/>
                  <a:pt x="181" y="193"/>
                  <a:pt x="181" y="211"/>
                </a:cubicBezTo>
                <a:cubicBezTo>
                  <a:pt x="181" y="245"/>
                  <a:pt x="181" y="245"/>
                  <a:pt x="181" y="245"/>
                </a:cubicBezTo>
                <a:moveTo>
                  <a:pt x="77" y="290"/>
                </a:moveTo>
                <a:cubicBezTo>
                  <a:pt x="122" y="290"/>
                  <a:pt x="122" y="290"/>
                  <a:pt x="122" y="290"/>
                </a:cubicBezTo>
              </a:path>
            </a:pathLst>
          </a:custGeom>
          <a:noFill/>
          <a:ln w="15875"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pPr defTabSz="914314"/>
            <a:endParaRPr lang="en-US">
              <a:gradFill>
                <a:gsLst>
                  <a:gs pos="0">
                    <a:srgbClr val="505050"/>
                  </a:gs>
                  <a:gs pos="100000">
                    <a:srgbClr val="505050"/>
                  </a:gs>
                </a:gsLst>
              </a:gradFill>
              <a:latin typeface="Segoe UI"/>
            </a:endParaRPr>
          </a:p>
        </p:txBody>
      </p:sp>
      <p:sp>
        <p:nvSpPr>
          <p:cNvPr id="48" name="Title 18">
            <a:extLst>
              <a:ext uri="{FF2B5EF4-FFF2-40B4-BE49-F238E27FC236}">
                <a16:creationId xmlns:a16="http://schemas.microsoft.com/office/drawing/2014/main" id="{8641DD01-6ECB-FEAE-CADF-AE4C00712B65}"/>
              </a:ext>
            </a:extLst>
          </p:cNvPr>
          <p:cNvSpPr txBox="1">
            <a:spLocks/>
          </p:cNvSpPr>
          <p:nvPr/>
        </p:nvSpPr>
        <p:spPr>
          <a:xfrm>
            <a:off x="5159609" y="4480826"/>
            <a:ext cx="1955700" cy="21544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0" fontAlgn="base">
              <a:lnSpc>
                <a:spcPct val="100000"/>
              </a:lnSpc>
            </a:pPr>
            <a:r>
              <a:rPr lang="en-US" sz="1400" u="none" strike="noStrike">
                <a:solidFill>
                  <a:schemeClr val="bg1"/>
                </a:solidFill>
                <a:effectLst/>
                <a:latin typeface="Segoe Sans Display" pitchFamily="2" charset="0"/>
                <a:cs typeface="Segoe Sans Display" pitchFamily="2" charset="0"/>
              </a:rPr>
              <a:t>Data Security</a:t>
            </a:r>
          </a:p>
        </p:txBody>
      </p:sp>
      <p:sp>
        <p:nvSpPr>
          <p:cNvPr id="56" name="Shield_EA18" title="Icon of a shield">
            <a:extLst>
              <a:ext uri="{FF2B5EF4-FFF2-40B4-BE49-F238E27FC236}">
                <a16:creationId xmlns:a16="http://schemas.microsoft.com/office/drawing/2014/main" id="{3FB8C6D9-B99C-AF1B-B7FA-EB6B29583A70}"/>
              </a:ext>
            </a:extLst>
          </p:cNvPr>
          <p:cNvSpPr>
            <a:spLocks noChangeAspect="1"/>
          </p:cNvSpPr>
          <p:nvPr/>
        </p:nvSpPr>
        <p:spPr bwMode="auto">
          <a:xfrm>
            <a:off x="8100935" y="3517116"/>
            <a:ext cx="448269" cy="477257"/>
          </a:xfrm>
          <a:custGeom>
            <a:avLst/>
            <a:gdLst>
              <a:gd name="T0" fmla="*/ 3500 w 3500"/>
              <a:gd name="T1" fmla="*/ 1375 h 3725"/>
              <a:gd name="T2" fmla="*/ 1750 w 3500"/>
              <a:gd name="T3" fmla="*/ 3725 h 3725"/>
              <a:gd name="T4" fmla="*/ 0 w 3500"/>
              <a:gd name="T5" fmla="*/ 1375 h 3725"/>
              <a:gd name="T6" fmla="*/ 0 w 3500"/>
              <a:gd name="T7" fmla="*/ 500 h 3725"/>
              <a:gd name="T8" fmla="*/ 1125 w 3500"/>
              <a:gd name="T9" fmla="*/ 187 h 3725"/>
              <a:gd name="T10" fmla="*/ 1750 w 3500"/>
              <a:gd name="T11" fmla="*/ 0 h 3725"/>
              <a:gd name="T12" fmla="*/ 2375 w 3500"/>
              <a:gd name="T13" fmla="*/ 187 h 3725"/>
              <a:gd name="T14" fmla="*/ 3500 w 3500"/>
              <a:gd name="T15" fmla="*/ 500 h 3725"/>
              <a:gd name="T16" fmla="*/ 3500 w 3500"/>
              <a:gd name="T17" fmla="*/ 1375 h 3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00" h="3725">
                <a:moveTo>
                  <a:pt x="3500" y="1375"/>
                </a:moveTo>
                <a:cubicBezTo>
                  <a:pt x="3500" y="2302"/>
                  <a:pt x="2831" y="3117"/>
                  <a:pt x="1750" y="3725"/>
                </a:cubicBezTo>
                <a:cubicBezTo>
                  <a:pt x="669" y="3117"/>
                  <a:pt x="0" y="2302"/>
                  <a:pt x="0" y="1375"/>
                </a:cubicBezTo>
                <a:cubicBezTo>
                  <a:pt x="0" y="500"/>
                  <a:pt x="0" y="500"/>
                  <a:pt x="0" y="500"/>
                </a:cubicBezTo>
                <a:cubicBezTo>
                  <a:pt x="440" y="500"/>
                  <a:pt x="837" y="380"/>
                  <a:pt x="1125" y="187"/>
                </a:cubicBezTo>
                <a:cubicBezTo>
                  <a:pt x="1285" y="71"/>
                  <a:pt x="1506" y="0"/>
                  <a:pt x="1750" y="0"/>
                </a:cubicBezTo>
                <a:cubicBezTo>
                  <a:pt x="1994" y="0"/>
                  <a:pt x="2215" y="71"/>
                  <a:pt x="2375" y="187"/>
                </a:cubicBezTo>
                <a:cubicBezTo>
                  <a:pt x="2663" y="380"/>
                  <a:pt x="3060" y="500"/>
                  <a:pt x="3500" y="500"/>
                </a:cubicBezTo>
                <a:lnTo>
                  <a:pt x="3500" y="1375"/>
                </a:lnTo>
                <a:close/>
              </a:path>
            </a:pathLst>
          </a:custGeom>
          <a:noFill/>
          <a:ln w="15875"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pPr defTabSz="914314"/>
            <a:endParaRPr lang="en-US">
              <a:gradFill>
                <a:gsLst>
                  <a:gs pos="0">
                    <a:srgbClr val="505050"/>
                  </a:gs>
                  <a:gs pos="100000">
                    <a:srgbClr val="505050"/>
                  </a:gs>
                </a:gsLst>
              </a:gradFill>
              <a:latin typeface="Segoe UI"/>
            </a:endParaRPr>
          </a:p>
        </p:txBody>
      </p:sp>
      <p:sp>
        <p:nvSpPr>
          <p:cNvPr id="49" name="Title 18">
            <a:extLst>
              <a:ext uri="{FF2B5EF4-FFF2-40B4-BE49-F238E27FC236}">
                <a16:creationId xmlns:a16="http://schemas.microsoft.com/office/drawing/2014/main" id="{0396161C-F40D-909B-1C75-7F2B37164671}"/>
              </a:ext>
            </a:extLst>
          </p:cNvPr>
          <p:cNvSpPr txBox="1">
            <a:spLocks/>
          </p:cNvSpPr>
          <p:nvPr/>
        </p:nvSpPr>
        <p:spPr>
          <a:xfrm>
            <a:off x="7335250" y="4480826"/>
            <a:ext cx="19557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0" fontAlgn="base">
              <a:lnSpc>
                <a:spcPct val="100000"/>
              </a:lnSpc>
            </a:pPr>
            <a:r>
              <a:rPr lang="en-US" sz="1400" u="none" strike="noStrike">
                <a:solidFill>
                  <a:schemeClr val="bg1"/>
                </a:solidFill>
                <a:effectLst/>
                <a:latin typeface="Segoe Sans Display" pitchFamily="2" charset="0"/>
                <a:cs typeface="Segoe Sans Display" pitchFamily="2" charset="0"/>
              </a:rPr>
              <a:t>Modern Security Operations</a:t>
            </a:r>
          </a:p>
        </p:txBody>
      </p:sp>
      <p:pic>
        <p:nvPicPr>
          <p:cNvPr id="61" name="Graphic 60" descr="Icon of a cloud with a tick inside and a padlock on the side">
            <a:extLst>
              <a:ext uri="{FF2B5EF4-FFF2-40B4-BE49-F238E27FC236}">
                <a16:creationId xmlns:a16="http://schemas.microsoft.com/office/drawing/2014/main" id="{7FBCBF19-CA9C-8BDA-8B25-146C9593CBD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230004" y="3571796"/>
            <a:ext cx="598766" cy="356957"/>
          </a:xfrm>
          <a:prstGeom prst="rect">
            <a:avLst/>
          </a:prstGeom>
        </p:spPr>
      </p:pic>
      <p:sp>
        <p:nvSpPr>
          <p:cNvPr id="50" name="Title 18">
            <a:extLst>
              <a:ext uri="{FF2B5EF4-FFF2-40B4-BE49-F238E27FC236}">
                <a16:creationId xmlns:a16="http://schemas.microsoft.com/office/drawing/2014/main" id="{2A4C06B5-CD89-8075-1861-D2793DBACB22}"/>
              </a:ext>
            </a:extLst>
          </p:cNvPr>
          <p:cNvSpPr txBox="1">
            <a:spLocks/>
          </p:cNvSpPr>
          <p:nvPr/>
        </p:nvSpPr>
        <p:spPr>
          <a:xfrm>
            <a:off x="9551537" y="4480826"/>
            <a:ext cx="1955700" cy="21544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0" fontAlgn="base">
              <a:lnSpc>
                <a:spcPct val="100000"/>
              </a:lnSpc>
            </a:pPr>
            <a:r>
              <a:rPr lang="en-US" sz="1400" u="none" strike="noStrike">
                <a:solidFill>
                  <a:schemeClr val="bg1"/>
                </a:solidFill>
                <a:effectLst/>
                <a:latin typeface="Segoe Sans Display" pitchFamily="2" charset="0"/>
                <a:cs typeface="Segoe Sans Display" pitchFamily="2" charset="0"/>
              </a:rPr>
              <a:t>Cloud Security</a:t>
            </a:r>
          </a:p>
        </p:txBody>
      </p:sp>
      <p:sp>
        <p:nvSpPr>
          <p:cNvPr id="64" name="TextBox 63">
            <a:extLst>
              <a:ext uri="{FF2B5EF4-FFF2-40B4-BE49-F238E27FC236}">
                <a16:creationId xmlns:a16="http://schemas.microsoft.com/office/drawing/2014/main" id="{26B83375-D409-1386-AF53-B100AE13D916}"/>
              </a:ext>
              <a:ext uri="{C183D7F6-B498-43B3-948B-1728B52AA6E4}">
                <adec:decorative xmlns:adec="http://schemas.microsoft.com/office/drawing/2017/decorative" val="1"/>
              </a:ext>
            </a:extLst>
          </p:cNvPr>
          <p:cNvSpPr txBox="1"/>
          <p:nvPr/>
        </p:nvSpPr>
        <p:spPr>
          <a:xfrm>
            <a:off x="10397358" y="235043"/>
            <a:ext cx="1642237" cy="338554"/>
          </a:xfrm>
          <a:prstGeom prst="rect">
            <a:avLst/>
          </a:prstGeom>
          <a:noFill/>
        </p:spPr>
        <p:txBody>
          <a:bodyPr wrap="square" lIns="0" tIns="0" rIns="0" bIns="0" rtlCol="0">
            <a:spAutoFit/>
          </a:bodyPr>
          <a:lstStyle/>
          <a:p>
            <a:r>
              <a:rPr lang="en-US" sz="800">
                <a:latin typeface="Segoe Sans Display" pitchFamily="2" charset="0"/>
                <a:cs typeface="Segoe Sans Display" pitchFamily="2" charset="0"/>
              </a:rPr>
              <a:t>Workload Adoption Pathways          3</a:t>
            </a:r>
          </a:p>
          <a:p>
            <a:endParaRPr lang="en-US" sz="1400">
              <a:highlight>
                <a:srgbClr val="FFFF00"/>
              </a:highlight>
              <a:latin typeface="Segoe Sans Display" pitchFamily="2" charset="0"/>
              <a:cs typeface="Segoe Sans Display" pitchFamily="2" charset="0"/>
            </a:endParaRPr>
          </a:p>
        </p:txBody>
      </p:sp>
    </p:spTree>
    <p:extLst>
      <p:ext uri="{BB962C8B-B14F-4D97-AF65-F5344CB8AC3E}">
        <p14:creationId xmlns:p14="http://schemas.microsoft.com/office/powerpoint/2010/main" val="3243530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A1F2C"/>
        </a:solidFill>
        <a:effectLst/>
      </p:bgPr>
    </p:bg>
    <p:spTree>
      <p:nvGrpSpPr>
        <p:cNvPr id="1" name="">
          <a:extLst>
            <a:ext uri="{FF2B5EF4-FFF2-40B4-BE49-F238E27FC236}">
              <a16:creationId xmlns:a16="http://schemas.microsoft.com/office/drawing/2014/main" id="{74DF3F70-1515-B984-2749-3374AA93A6E5}"/>
            </a:ext>
          </a:extLst>
        </p:cNvPr>
        <p:cNvGrpSpPr/>
        <p:nvPr/>
      </p:nvGrpSpPr>
      <p:grpSpPr>
        <a:xfrm>
          <a:off x="0" y="0"/>
          <a:ext cx="0" cy="0"/>
          <a:chOff x="0" y="0"/>
          <a:chExt cx="0" cy="0"/>
        </a:xfrm>
      </p:grpSpPr>
      <p:grpSp>
        <p:nvGrpSpPr>
          <p:cNvPr id="123" name="Group 122">
            <a:extLst>
              <a:ext uri="{FF2B5EF4-FFF2-40B4-BE49-F238E27FC236}">
                <a16:creationId xmlns:a16="http://schemas.microsoft.com/office/drawing/2014/main" id="{C209092E-D278-9453-18E8-CBA08E641906}"/>
              </a:ext>
              <a:ext uri="{C183D7F6-B498-43B3-948B-1728B52AA6E4}">
                <adec:decorative xmlns:adec="http://schemas.microsoft.com/office/drawing/2017/decorative" val="1"/>
              </a:ext>
            </a:extLst>
          </p:cNvPr>
          <p:cNvGrpSpPr/>
          <p:nvPr/>
        </p:nvGrpSpPr>
        <p:grpSpPr>
          <a:xfrm>
            <a:off x="454592" y="1958830"/>
            <a:ext cx="11417269" cy="4191641"/>
            <a:chOff x="454592" y="1958830"/>
            <a:chExt cx="11417269" cy="4191641"/>
          </a:xfrm>
        </p:grpSpPr>
        <p:sp>
          <p:nvSpPr>
            <p:cNvPr id="38" name="Arrow: Bent 7">
              <a:extLst>
                <a:ext uri="{FF2B5EF4-FFF2-40B4-BE49-F238E27FC236}">
                  <a16:creationId xmlns:a16="http://schemas.microsoft.com/office/drawing/2014/main" id="{05B823A9-92F2-53BC-CB3C-05FD0225D6C2}"/>
                </a:ext>
                <a:ext uri="{C183D7F6-B498-43B3-948B-1728B52AA6E4}">
                  <adec:decorative xmlns:adec="http://schemas.microsoft.com/office/drawing/2017/decorative" val="1"/>
                </a:ext>
              </a:extLst>
            </p:cNvPr>
            <p:cNvSpPr>
              <a:spLocks/>
            </p:cNvSpPr>
            <p:nvPr/>
          </p:nvSpPr>
          <p:spPr>
            <a:xfrm>
              <a:off x="1667674" y="1977491"/>
              <a:ext cx="1213999" cy="2492534"/>
            </a:xfrm>
            <a:prstGeom prst="bentArrow">
              <a:avLst>
                <a:gd name="adj1" fmla="val 0"/>
                <a:gd name="adj2" fmla="val 0"/>
                <a:gd name="adj3" fmla="val 25000"/>
                <a:gd name="adj4" fmla="val 40327"/>
              </a:avLst>
            </a:prstGeom>
            <a:solidFill>
              <a:srgbClr val="0A1F2C"/>
            </a:solidFill>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44" name="Arrow: Bent 21">
              <a:extLst>
                <a:ext uri="{FF2B5EF4-FFF2-40B4-BE49-F238E27FC236}">
                  <a16:creationId xmlns:a16="http://schemas.microsoft.com/office/drawing/2014/main" id="{6C178EC6-BDAC-A5D4-29D9-06AF4EE2E3E9}"/>
                </a:ext>
                <a:ext uri="{C183D7F6-B498-43B3-948B-1728B52AA6E4}">
                  <adec:decorative xmlns:adec="http://schemas.microsoft.com/office/drawing/2017/decorative" val="1"/>
                </a:ext>
              </a:extLst>
            </p:cNvPr>
            <p:cNvSpPr>
              <a:spLocks/>
            </p:cNvSpPr>
            <p:nvPr/>
          </p:nvSpPr>
          <p:spPr>
            <a:xfrm flipH="1" flipV="1">
              <a:off x="4035359" y="3478466"/>
              <a:ext cx="1213999" cy="2672005"/>
            </a:xfrm>
            <a:prstGeom prst="bentArrow">
              <a:avLst>
                <a:gd name="adj1" fmla="val 25000"/>
                <a:gd name="adj2" fmla="val 0"/>
                <a:gd name="adj3" fmla="val 25000"/>
                <a:gd name="adj4" fmla="val 35717"/>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53" name="Arrow: Bent 35">
              <a:extLst>
                <a:ext uri="{FF2B5EF4-FFF2-40B4-BE49-F238E27FC236}">
                  <a16:creationId xmlns:a16="http://schemas.microsoft.com/office/drawing/2014/main" id="{F05DC506-D318-A932-BE96-37A11D22968D}"/>
                </a:ext>
                <a:ext uri="{C183D7F6-B498-43B3-948B-1728B52AA6E4}">
                  <adec:decorative xmlns:adec="http://schemas.microsoft.com/office/drawing/2017/decorative" val="1"/>
                </a:ext>
              </a:extLst>
            </p:cNvPr>
            <p:cNvSpPr>
              <a:spLocks/>
            </p:cNvSpPr>
            <p:nvPr/>
          </p:nvSpPr>
          <p:spPr>
            <a:xfrm rot="10800000" flipV="1">
              <a:off x="2862584" y="1977491"/>
              <a:ext cx="629368" cy="3641319"/>
            </a:xfrm>
            <a:prstGeom prst="bentArrow">
              <a:avLst>
                <a:gd name="adj1" fmla="val 25000"/>
                <a:gd name="adj2" fmla="val 0"/>
                <a:gd name="adj3" fmla="val 25000"/>
                <a:gd name="adj4" fmla="val 75000"/>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97" name="Arrow: Bent 21">
              <a:extLst>
                <a:ext uri="{FF2B5EF4-FFF2-40B4-BE49-F238E27FC236}">
                  <a16:creationId xmlns:a16="http://schemas.microsoft.com/office/drawing/2014/main" id="{112E5522-22A0-5955-3101-371E626330C1}"/>
                </a:ext>
                <a:ext uri="{C183D7F6-B498-43B3-948B-1728B52AA6E4}">
                  <adec:decorative xmlns:adec="http://schemas.microsoft.com/office/drawing/2017/decorative" val="1"/>
                </a:ext>
              </a:extLst>
            </p:cNvPr>
            <p:cNvSpPr>
              <a:spLocks/>
            </p:cNvSpPr>
            <p:nvPr/>
          </p:nvSpPr>
          <p:spPr>
            <a:xfrm flipV="1">
              <a:off x="3491952" y="2705565"/>
              <a:ext cx="1213999" cy="3444906"/>
            </a:xfrm>
            <a:prstGeom prst="bentArrow">
              <a:avLst>
                <a:gd name="adj1" fmla="val 25000"/>
                <a:gd name="adj2" fmla="val 0"/>
                <a:gd name="adj3" fmla="val 25000"/>
                <a:gd name="adj4" fmla="val 38790"/>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98" name="Arrow: Bent 7">
              <a:extLst>
                <a:ext uri="{FF2B5EF4-FFF2-40B4-BE49-F238E27FC236}">
                  <a16:creationId xmlns:a16="http://schemas.microsoft.com/office/drawing/2014/main" id="{BB4FB1C7-A0AC-8264-E2D7-2854040EC5F8}"/>
                </a:ext>
                <a:ext uri="{C183D7F6-B498-43B3-948B-1728B52AA6E4}">
                  <adec:decorative xmlns:adec="http://schemas.microsoft.com/office/drawing/2017/decorative" val="1"/>
                </a:ext>
              </a:extLst>
            </p:cNvPr>
            <p:cNvSpPr>
              <a:spLocks/>
            </p:cNvSpPr>
            <p:nvPr/>
          </p:nvSpPr>
          <p:spPr>
            <a:xfrm>
              <a:off x="5250629" y="1958830"/>
              <a:ext cx="1213999" cy="1663388"/>
            </a:xfrm>
            <a:prstGeom prst="bentArrow">
              <a:avLst>
                <a:gd name="adj1" fmla="val 25000"/>
                <a:gd name="adj2" fmla="val 0"/>
                <a:gd name="adj3" fmla="val 25000"/>
                <a:gd name="adj4" fmla="val 37253"/>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99" name="Arrow: Bent 21">
              <a:extLst>
                <a:ext uri="{FF2B5EF4-FFF2-40B4-BE49-F238E27FC236}">
                  <a16:creationId xmlns:a16="http://schemas.microsoft.com/office/drawing/2014/main" id="{F106841B-A648-2E59-4260-EA3CECBC9105}"/>
                </a:ext>
                <a:ext uri="{C183D7F6-B498-43B3-948B-1728B52AA6E4}">
                  <adec:decorative xmlns:adec="http://schemas.microsoft.com/office/drawing/2017/decorative" val="1"/>
                </a:ext>
              </a:extLst>
            </p:cNvPr>
            <p:cNvSpPr>
              <a:spLocks/>
            </p:cNvSpPr>
            <p:nvPr/>
          </p:nvSpPr>
          <p:spPr>
            <a:xfrm flipH="1" flipV="1">
              <a:off x="7618314" y="2486290"/>
              <a:ext cx="1213999" cy="3641318"/>
            </a:xfrm>
            <a:prstGeom prst="bentArrow">
              <a:avLst>
                <a:gd name="adj1" fmla="val 25000"/>
                <a:gd name="adj2" fmla="val 0"/>
                <a:gd name="adj3" fmla="val 25000"/>
                <a:gd name="adj4" fmla="val 34179"/>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101" name="Arrow: Bent 35">
              <a:extLst>
                <a:ext uri="{FF2B5EF4-FFF2-40B4-BE49-F238E27FC236}">
                  <a16:creationId xmlns:a16="http://schemas.microsoft.com/office/drawing/2014/main" id="{56A49870-F808-BDB3-D030-B994B0AC9CB5}"/>
                </a:ext>
                <a:ext uri="{C183D7F6-B498-43B3-948B-1728B52AA6E4}">
                  <adec:decorative xmlns:adec="http://schemas.microsoft.com/office/drawing/2017/decorative" val="1"/>
                </a:ext>
              </a:extLst>
            </p:cNvPr>
            <p:cNvSpPr>
              <a:spLocks/>
            </p:cNvSpPr>
            <p:nvPr/>
          </p:nvSpPr>
          <p:spPr>
            <a:xfrm rot="10800000" flipV="1">
              <a:off x="6445539" y="1958830"/>
              <a:ext cx="629368" cy="3641319"/>
            </a:xfrm>
            <a:prstGeom prst="bentArrow">
              <a:avLst>
                <a:gd name="adj1" fmla="val 25000"/>
                <a:gd name="adj2" fmla="val 0"/>
                <a:gd name="adj3" fmla="val 25000"/>
                <a:gd name="adj4" fmla="val 75000"/>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102" name="Arrow: Bent 21">
              <a:extLst>
                <a:ext uri="{FF2B5EF4-FFF2-40B4-BE49-F238E27FC236}">
                  <a16:creationId xmlns:a16="http://schemas.microsoft.com/office/drawing/2014/main" id="{36042DDD-8AE3-63AE-BBC3-D305B67A3676}"/>
                </a:ext>
                <a:ext uri="{C183D7F6-B498-43B3-948B-1728B52AA6E4}">
                  <adec:decorative xmlns:adec="http://schemas.microsoft.com/office/drawing/2017/decorative" val="1"/>
                </a:ext>
              </a:extLst>
            </p:cNvPr>
            <p:cNvSpPr>
              <a:spLocks/>
            </p:cNvSpPr>
            <p:nvPr/>
          </p:nvSpPr>
          <p:spPr>
            <a:xfrm flipV="1">
              <a:off x="7074907" y="2686904"/>
              <a:ext cx="1213999" cy="3440705"/>
            </a:xfrm>
            <a:prstGeom prst="bentArrow">
              <a:avLst>
                <a:gd name="adj1" fmla="val 25000"/>
                <a:gd name="adj2" fmla="val 0"/>
                <a:gd name="adj3" fmla="val 25000"/>
                <a:gd name="adj4" fmla="val 38790"/>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104" name="Arrow: Bent 7">
              <a:extLst>
                <a:ext uri="{FF2B5EF4-FFF2-40B4-BE49-F238E27FC236}">
                  <a16:creationId xmlns:a16="http://schemas.microsoft.com/office/drawing/2014/main" id="{1B4B78FB-0D08-58B3-4060-DB97A0116170}"/>
                </a:ext>
                <a:ext uri="{C183D7F6-B498-43B3-948B-1728B52AA6E4}">
                  <adec:decorative xmlns:adec="http://schemas.microsoft.com/office/drawing/2017/decorative" val="1"/>
                </a:ext>
              </a:extLst>
            </p:cNvPr>
            <p:cNvSpPr>
              <a:spLocks/>
            </p:cNvSpPr>
            <p:nvPr/>
          </p:nvSpPr>
          <p:spPr>
            <a:xfrm>
              <a:off x="8833584" y="1958830"/>
              <a:ext cx="1213999" cy="1663388"/>
            </a:xfrm>
            <a:prstGeom prst="bentArrow">
              <a:avLst>
                <a:gd name="adj1" fmla="val 25000"/>
                <a:gd name="adj2" fmla="val 0"/>
                <a:gd name="adj3" fmla="val 25000"/>
                <a:gd name="adj4" fmla="val 35716"/>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105" name="Arrow: Bent 35">
              <a:extLst>
                <a:ext uri="{FF2B5EF4-FFF2-40B4-BE49-F238E27FC236}">
                  <a16:creationId xmlns:a16="http://schemas.microsoft.com/office/drawing/2014/main" id="{9DF1D3E3-9AC2-F38F-FAD9-4F2D1B3AB355}"/>
                </a:ext>
                <a:ext uri="{C183D7F6-B498-43B3-948B-1728B52AA6E4}">
                  <adec:decorative xmlns:adec="http://schemas.microsoft.com/office/drawing/2017/decorative" val="1"/>
                </a:ext>
              </a:extLst>
            </p:cNvPr>
            <p:cNvSpPr>
              <a:spLocks/>
            </p:cNvSpPr>
            <p:nvPr/>
          </p:nvSpPr>
          <p:spPr>
            <a:xfrm rot="10800000" flipV="1">
              <a:off x="10028494" y="1958831"/>
              <a:ext cx="629368" cy="2511190"/>
            </a:xfrm>
            <a:prstGeom prst="bentArrow">
              <a:avLst>
                <a:gd name="adj1" fmla="val 25000"/>
                <a:gd name="adj2" fmla="val 0"/>
                <a:gd name="adj3" fmla="val 25000"/>
                <a:gd name="adj4" fmla="val 75000"/>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109" name="Arrow: Bent 7">
              <a:extLst>
                <a:ext uri="{FF2B5EF4-FFF2-40B4-BE49-F238E27FC236}">
                  <a16:creationId xmlns:a16="http://schemas.microsoft.com/office/drawing/2014/main" id="{B2AF2E6D-2D98-FB5E-A9F5-2ADD42D4214E}"/>
                </a:ext>
                <a:ext uri="{C183D7F6-B498-43B3-948B-1728B52AA6E4}">
                  <adec:decorative xmlns:adec="http://schemas.microsoft.com/office/drawing/2017/decorative" val="1"/>
                </a:ext>
              </a:extLst>
            </p:cNvPr>
            <p:cNvSpPr>
              <a:spLocks/>
            </p:cNvSpPr>
            <p:nvPr/>
          </p:nvSpPr>
          <p:spPr>
            <a:xfrm rot="10800000">
              <a:off x="454592" y="2758792"/>
              <a:ext cx="1213999" cy="2492534"/>
            </a:xfrm>
            <a:prstGeom prst="bentArrow">
              <a:avLst>
                <a:gd name="adj1" fmla="val 0"/>
                <a:gd name="adj2" fmla="val 0"/>
                <a:gd name="adj3" fmla="val 25000"/>
                <a:gd name="adj4" fmla="val 48013"/>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110" name="Arrow: Bent 7">
              <a:extLst>
                <a:ext uri="{FF2B5EF4-FFF2-40B4-BE49-F238E27FC236}">
                  <a16:creationId xmlns:a16="http://schemas.microsoft.com/office/drawing/2014/main" id="{34D0E5D6-87AF-B580-8B68-036A1F9207F7}"/>
                </a:ext>
                <a:ext uri="{C183D7F6-B498-43B3-948B-1728B52AA6E4}">
                  <adec:decorative xmlns:adec="http://schemas.microsoft.com/office/drawing/2017/decorative" val="1"/>
                </a:ext>
              </a:extLst>
            </p:cNvPr>
            <p:cNvSpPr>
              <a:spLocks/>
            </p:cNvSpPr>
            <p:nvPr/>
          </p:nvSpPr>
          <p:spPr>
            <a:xfrm rot="10800000" flipH="1">
              <a:off x="10657862" y="2754031"/>
              <a:ext cx="1213999" cy="2492534"/>
            </a:xfrm>
            <a:prstGeom prst="bentArrow">
              <a:avLst>
                <a:gd name="adj1" fmla="val 0"/>
                <a:gd name="adj2" fmla="val 0"/>
                <a:gd name="adj3" fmla="val 25000"/>
                <a:gd name="adj4" fmla="val 48013"/>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grpSp>
      <p:grpSp>
        <p:nvGrpSpPr>
          <p:cNvPr id="30" name="Group 29">
            <a:extLst>
              <a:ext uri="{FF2B5EF4-FFF2-40B4-BE49-F238E27FC236}">
                <a16:creationId xmlns:a16="http://schemas.microsoft.com/office/drawing/2014/main" id="{FE65C8AE-17E6-EF70-38D5-363078ED124C}"/>
              </a:ext>
              <a:ext uri="{C183D7F6-B498-43B3-948B-1728B52AA6E4}">
                <adec:decorative xmlns:adec="http://schemas.microsoft.com/office/drawing/2017/decorative" val="1"/>
              </a:ext>
            </a:extLst>
          </p:cNvPr>
          <p:cNvGrpSpPr/>
          <p:nvPr/>
        </p:nvGrpSpPr>
        <p:grpSpPr>
          <a:xfrm>
            <a:off x="1906337" y="1796215"/>
            <a:ext cx="1371609" cy="411387"/>
            <a:chOff x="2421505" y="2453303"/>
            <a:chExt cx="1371609" cy="411387"/>
          </a:xfrm>
        </p:grpSpPr>
        <p:sp>
          <p:nvSpPr>
            <p:cNvPr id="28" name="Rectangle: Rounded Corners 89">
              <a:extLst>
                <a:ext uri="{FF2B5EF4-FFF2-40B4-BE49-F238E27FC236}">
                  <a16:creationId xmlns:a16="http://schemas.microsoft.com/office/drawing/2014/main" id="{5AAE4679-2A4C-F2DB-714F-3FBBD699EA54}"/>
                </a:ext>
                <a:ext uri="{C183D7F6-B498-43B3-948B-1728B52AA6E4}">
                  <adec:decorative xmlns:adec="http://schemas.microsoft.com/office/drawing/2017/decorative" val="1"/>
                </a:ext>
              </a:extLst>
            </p:cNvPr>
            <p:cNvSpPr/>
            <p:nvPr/>
          </p:nvSpPr>
          <p:spPr>
            <a:xfrm>
              <a:off x="2421506" y="2453303"/>
              <a:ext cx="1371608" cy="411387"/>
            </a:xfrm>
            <a:prstGeom prst="roundRect">
              <a:avLst>
                <a:gd name="adj" fmla="val 0"/>
              </a:avLst>
            </a:prstGeom>
            <a:solidFill>
              <a:srgbClr val="0A1F2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pic>
          <p:nvPicPr>
            <p:cNvPr id="24" name="Picture 23">
              <a:extLst>
                <a:ext uri="{FF2B5EF4-FFF2-40B4-BE49-F238E27FC236}">
                  <a16:creationId xmlns:a16="http://schemas.microsoft.com/office/drawing/2014/main" id="{6D459050-08D7-D1DC-6287-C235E54F34E4}"/>
                </a:ext>
                <a:ext uri="{C183D7F6-B498-43B3-948B-1728B52AA6E4}">
                  <adec:decorative xmlns:adec="http://schemas.microsoft.com/office/drawing/2017/decorative" val="1"/>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11500"/>
                      </a14:imgEffect>
                      <a14:imgEffect>
                        <a14:saturation sat="400000"/>
                      </a14:imgEffect>
                      <a14:imgEffect>
                        <a14:brightnessContrast bright="-60000" contrast="-20000"/>
                      </a14:imgEffect>
                    </a14:imgLayer>
                  </a14:imgProps>
                </a:ext>
                <a:ext uri="{28A0092B-C50C-407E-A947-70E740481C1C}">
                  <a14:useLocalDpi xmlns:a14="http://schemas.microsoft.com/office/drawing/2010/main" val="0"/>
                </a:ext>
              </a:extLst>
            </a:blip>
            <a:stretch>
              <a:fillRect/>
            </a:stretch>
          </p:blipFill>
          <p:spPr>
            <a:xfrm>
              <a:off x="2421505" y="2453303"/>
              <a:ext cx="1371608" cy="401425"/>
            </a:xfrm>
            <a:prstGeom prst="rect">
              <a:avLst/>
            </a:prstGeom>
            <a:noFill/>
          </p:spPr>
        </p:pic>
      </p:grpSp>
      <p:grpSp>
        <p:nvGrpSpPr>
          <p:cNvPr id="2" name="Group 1">
            <a:extLst>
              <a:ext uri="{FF2B5EF4-FFF2-40B4-BE49-F238E27FC236}">
                <a16:creationId xmlns:a16="http://schemas.microsoft.com/office/drawing/2014/main" id="{9625C8A5-DD32-B776-D6CB-BB83293ABA00}"/>
              </a:ext>
              <a:ext uri="{C183D7F6-B498-43B3-948B-1728B52AA6E4}">
                <adec:decorative xmlns:adec="http://schemas.microsoft.com/office/drawing/2017/decorative" val="1"/>
              </a:ext>
            </a:extLst>
          </p:cNvPr>
          <p:cNvGrpSpPr/>
          <p:nvPr/>
        </p:nvGrpSpPr>
        <p:grpSpPr>
          <a:xfrm>
            <a:off x="10982897" y="5700368"/>
            <a:ext cx="896462" cy="896460"/>
            <a:chOff x="8568666" y="4009352"/>
            <a:chExt cx="1293192" cy="1293191"/>
          </a:xfrm>
        </p:grpSpPr>
        <p:sp>
          <p:nvSpPr>
            <p:cNvPr id="7" name="Oval 6">
              <a:extLst>
                <a:ext uri="{FF2B5EF4-FFF2-40B4-BE49-F238E27FC236}">
                  <a16:creationId xmlns:a16="http://schemas.microsoft.com/office/drawing/2014/main" id="{5E003ECC-D4DB-0285-73DE-93B625B97358}"/>
                </a:ext>
                <a:ext uri="{C183D7F6-B498-43B3-948B-1728B52AA6E4}">
                  <adec:decorative xmlns:adec="http://schemas.microsoft.com/office/drawing/2017/decorative" val="1"/>
                </a:ext>
              </a:extLst>
            </p:cNvPr>
            <p:cNvSpPr/>
            <p:nvPr/>
          </p:nvSpPr>
          <p:spPr>
            <a:xfrm>
              <a:off x="8568666" y="4009352"/>
              <a:ext cx="1293192" cy="1293191"/>
            </a:xfrm>
            <a:prstGeom prst="ellipse">
              <a:avLst/>
            </a:prstGeom>
            <a:solidFill>
              <a:srgbClr val="091F2C"/>
            </a:solidFill>
            <a:ln w="6350" cap="flat" cmpd="sng" algn="ctr">
              <a:solidFill>
                <a:srgbClr val="091F2C"/>
              </a:solidFill>
              <a:prstDash val="solid"/>
              <a:miter lim="800000"/>
            </a:ln>
            <a:effectLst>
              <a:glow rad="149969">
                <a:srgbClr val="7D5BB9">
                  <a:alpha val="33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Sans Display" pitchFamily="2" charset="0"/>
                <a:ea typeface="+mn-ea"/>
                <a:cs typeface="+mn-cs"/>
              </a:endParaRPr>
            </a:p>
          </p:txBody>
        </p:sp>
        <p:sp>
          <p:nvSpPr>
            <p:cNvPr id="22" name="Arc 21">
              <a:extLst>
                <a:ext uri="{FF2B5EF4-FFF2-40B4-BE49-F238E27FC236}">
                  <a16:creationId xmlns:a16="http://schemas.microsoft.com/office/drawing/2014/main" id="{CE0E528B-D5D9-55FA-CC0D-76FB25C15A99}"/>
                </a:ext>
                <a:ext uri="{C183D7F6-B498-43B3-948B-1728B52AA6E4}">
                  <adec:decorative xmlns:adec="http://schemas.microsoft.com/office/drawing/2017/decorative" val="1"/>
                </a:ext>
              </a:extLst>
            </p:cNvPr>
            <p:cNvSpPr/>
            <p:nvPr/>
          </p:nvSpPr>
          <p:spPr bwMode="auto">
            <a:xfrm>
              <a:off x="8587228" y="4024030"/>
              <a:ext cx="1256067" cy="1256067"/>
            </a:xfrm>
            <a:prstGeom prst="arc">
              <a:avLst>
                <a:gd name="adj1" fmla="val 16142164"/>
                <a:gd name="adj2" fmla="val 16132548"/>
              </a:avLst>
            </a:prstGeom>
            <a:noFill/>
            <a:ln w="76200" cap="flat" cmpd="sng" algn="ctr">
              <a:gradFill>
                <a:gsLst>
                  <a:gs pos="0">
                    <a:srgbClr val="7D5BB9">
                      <a:alpha val="17000"/>
                    </a:srgbClr>
                  </a:gs>
                  <a:gs pos="100000">
                    <a:srgbClr val="7D5BB9"/>
                  </a:gs>
                </a:gsLst>
                <a:lin ang="5400000" scaled="1"/>
              </a:gradFill>
              <a:prstDash val="solid"/>
              <a:round/>
              <a:tailEnd type="none" w="sm" len="sm"/>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Segoe Sans Display" pitchFamily="2" charset="0"/>
                <a:ea typeface="+mn-ea"/>
                <a:cs typeface="+mn-cs"/>
              </a:endParaRPr>
            </a:p>
          </p:txBody>
        </p:sp>
      </p:grpSp>
      <p:sp>
        <p:nvSpPr>
          <p:cNvPr id="127" name="Rectangle: Rounded Corners 89">
            <a:extLst>
              <a:ext uri="{FF2B5EF4-FFF2-40B4-BE49-F238E27FC236}">
                <a16:creationId xmlns:a16="http://schemas.microsoft.com/office/drawing/2014/main" id="{5BA8C52E-5991-1644-E8E6-094FAF0E40FE}"/>
              </a:ext>
              <a:ext uri="{C183D7F6-B498-43B3-948B-1728B52AA6E4}">
                <adec:decorative xmlns:adec="http://schemas.microsoft.com/office/drawing/2017/decorative" val="1"/>
              </a:ext>
            </a:extLst>
          </p:cNvPr>
          <p:cNvSpPr/>
          <p:nvPr/>
        </p:nvSpPr>
        <p:spPr>
          <a:xfrm>
            <a:off x="4675201" y="2381961"/>
            <a:ext cx="3036731" cy="910125"/>
          </a:xfrm>
          <a:prstGeom prst="roundRect">
            <a:avLst>
              <a:gd name="adj" fmla="val 0"/>
            </a:avLst>
          </a:prstGeom>
          <a:solidFill>
            <a:srgbClr val="0A1F2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122" name="Rectangle: Rounded Corners 89">
            <a:extLst>
              <a:ext uri="{FF2B5EF4-FFF2-40B4-BE49-F238E27FC236}">
                <a16:creationId xmlns:a16="http://schemas.microsoft.com/office/drawing/2014/main" id="{38478AA8-3659-3902-337F-076BAB0E22B8}"/>
              </a:ext>
              <a:ext uri="{C183D7F6-B498-43B3-948B-1728B52AA6E4}">
                <adec:decorative xmlns:adec="http://schemas.microsoft.com/office/drawing/2017/decorative" val="1"/>
              </a:ext>
            </a:extLst>
          </p:cNvPr>
          <p:cNvSpPr/>
          <p:nvPr/>
        </p:nvSpPr>
        <p:spPr>
          <a:xfrm>
            <a:off x="3033410" y="4499158"/>
            <a:ext cx="3036731" cy="1072816"/>
          </a:xfrm>
          <a:prstGeom prst="roundRect">
            <a:avLst>
              <a:gd name="adj" fmla="val 0"/>
            </a:avLst>
          </a:prstGeom>
          <a:solidFill>
            <a:srgbClr val="0A1F2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121" name="Rectangle: Rounded Corners 89">
            <a:extLst>
              <a:ext uri="{FF2B5EF4-FFF2-40B4-BE49-F238E27FC236}">
                <a16:creationId xmlns:a16="http://schemas.microsoft.com/office/drawing/2014/main" id="{02720693-C31F-D27C-2A52-62AD36B07B7B}"/>
              </a:ext>
              <a:ext uri="{C183D7F6-B498-43B3-948B-1728B52AA6E4}">
                <adec:decorative xmlns:adec="http://schemas.microsoft.com/office/drawing/2017/decorative" val="1"/>
              </a:ext>
            </a:extLst>
          </p:cNvPr>
          <p:cNvSpPr/>
          <p:nvPr/>
        </p:nvSpPr>
        <p:spPr>
          <a:xfrm>
            <a:off x="652556" y="2349766"/>
            <a:ext cx="1975767" cy="840252"/>
          </a:xfrm>
          <a:prstGeom prst="roundRect">
            <a:avLst>
              <a:gd name="adj" fmla="val 0"/>
            </a:avLst>
          </a:prstGeom>
          <a:solidFill>
            <a:srgbClr val="0A1F2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129" name="Rectangle: Rounded Corners 89">
            <a:extLst>
              <a:ext uri="{FF2B5EF4-FFF2-40B4-BE49-F238E27FC236}">
                <a16:creationId xmlns:a16="http://schemas.microsoft.com/office/drawing/2014/main" id="{BFE93A2D-5D21-3AFA-A0CC-172F5A0D5791}"/>
              </a:ext>
              <a:ext uri="{C183D7F6-B498-43B3-948B-1728B52AA6E4}">
                <adec:decorative xmlns:adec="http://schemas.microsoft.com/office/drawing/2017/decorative" val="1"/>
              </a:ext>
            </a:extLst>
          </p:cNvPr>
          <p:cNvSpPr/>
          <p:nvPr/>
        </p:nvSpPr>
        <p:spPr>
          <a:xfrm>
            <a:off x="7433476" y="4774965"/>
            <a:ext cx="2806717" cy="749836"/>
          </a:xfrm>
          <a:prstGeom prst="roundRect">
            <a:avLst>
              <a:gd name="adj" fmla="val 0"/>
            </a:avLst>
          </a:prstGeom>
          <a:solidFill>
            <a:srgbClr val="0A1F2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131" name="Rectangle: Rounded Corners 89">
            <a:extLst>
              <a:ext uri="{FF2B5EF4-FFF2-40B4-BE49-F238E27FC236}">
                <a16:creationId xmlns:a16="http://schemas.microsoft.com/office/drawing/2014/main" id="{967DF9E2-BDC5-24DE-B526-E2032283400A}"/>
              </a:ext>
              <a:ext uri="{C183D7F6-B498-43B3-948B-1728B52AA6E4}">
                <adec:decorative xmlns:adec="http://schemas.microsoft.com/office/drawing/2017/decorative" val="1"/>
              </a:ext>
            </a:extLst>
          </p:cNvPr>
          <p:cNvSpPr/>
          <p:nvPr/>
        </p:nvSpPr>
        <p:spPr>
          <a:xfrm>
            <a:off x="8465863" y="2349766"/>
            <a:ext cx="2806717" cy="1208854"/>
          </a:xfrm>
          <a:prstGeom prst="roundRect">
            <a:avLst>
              <a:gd name="adj" fmla="val 0"/>
            </a:avLst>
          </a:prstGeom>
          <a:solidFill>
            <a:srgbClr val="0A1F2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111" name="Oval 110">
            <a:extLst>
              <a:ext uri="{FF2B5EF4-FFF2-40B4-BE49-F238E27FC236}">
                <a16:creationId xmlns:a16="http://schemas.microsoft.com/office/drawing/2014/main" id="{C9B6B66F-F3DB-D2F3-1632-4785540E1D98}"/>
              </a:ext>
              <a:ext uri="{C183D7F6-B498-43B3-948B-1728B52AA6E4}">
                <adec:decorative xmlns:adec="http://schemas.microsoft.com/office/drawing/2017/decorative" val="1"/>
              </a:ext>
            </a:extLst>
          </p:cNvPr>
          <p:cNvSpPr>
            <a:spLocks/>
          </p:cNvSpPr>
          <p:nvPr/>
        </p:nvSpPr>
        <p:spPr bwMode="auto">
          <a:xfrm>
            <a:off x="1430511" y="3440971"/>
            <a:ext cx="457200" cy="457200"/>
          </a:xfrm>
          <a:prstGeom prst="ellipse">
            <a:avLst/>
          </a:prstGeom>
          <a:solidFill>
            <a:schemeClr val="bg1"/>
          </a:solidFill>
          <a:ln w="12700">
            <a:solidFill>
              <a:srgbClr val="0A1F2C"/>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116" name="Oval 115">
            <a:extLst>
              <a:ext uri="{FF2B5EF4-FFF2-40B4-BE49-F238E27FC236}">
                <a16:creationId xmlns:a16="http://schemas.microsoft.com/office/drawing/2014/main" id="{B58F830B-0BD3-8CE0-CF79-1943D3DC4695}"/>
              </a:ext>
              <a:ext uri="{C183D7F6-B498-43B3-948B-1728B52AA6E4}">
                <adec:decorative xmlns:adec="http://schemas.microsoft.com/office/drawing/2017/decorative" val="1"/>
              </a:ext>
            </a:extLst>
          </p:cNvPr>
          <p:cNvSpPr>
            <a:spLocks/>
          </p:cNvSpPr>
          <p:nvPr/>
        </p:nvSpPr>
        <p:spPr bwMode="auto">
          <a:xfrm>
            <a:off x="4193166" y="5911796"/>
            <a:ext cx="457200" cy="457200"/>
          </a:xfrm>
          <a:prstGeom prst="ellipse">
            <a:avLst/>
          </a:prstGeom>
          <a:solidFill>
            <a:schemeClr val="bg1"/>
          </a:solidFill>
          <a:ln w="12700">
            <a:solidFill>
              <a:srgbClr val="0A1F2C"/>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117" name="Oval 116">
            <a:extLst>
              <a:ext uri="{FF2B5EF4-FFF2-40B4-BE49-F238E27FC236}">
                <a16:creationId xmlns:a16="http://schemas.microsoft.com/office/drawing/2014/main" id="{C482A63C-6797-1DF6-9BFF-A98F8A6C623F}"/>
              </a:ext>
              <a:ext uri="{C183D7F6-B498-43B3-948B-1728B52AA6E4}">
                <adec:decorative xmlns:adec="http://schemas.microsoft.com/office/drawing/2017/decorative" val="1"/>
              </a:ext>
            </a:extLst>
          </p:cNvPr>
          <p:cNvSpPr>
            <a:spLocks/>
          </p:cNvSpPr>
          <p:nvPr/>
        </p:nvSpPr>
        <p:spPr bwMode="auto">
          <a:xfrm>
            <a:off x="5893184" y="1730984"/>
            <a:ext cx="457200" cy="457200"/>
          </a:xfrm>
          <a:prstGeom prst="ellipse">
            <a:avLst/>
          </a:prstGeom>
          <a:solidFill>
            <a:schemeClr val="bg1"/>
          </a:solidFill>
          <a:ln w="12700">
            <a:solidFill>
              <a:srgbClr val="0A1F2C"/>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118" name="Oval 117">
            <a:extLst>
              <a:ext uri="{FF2B5EF4-FFF2-40B4-BE49-F238E27FC236}">
                <a16:creationId xmlns:a16="http://schemas.microsoft.com/office/drawing/2014/main" id="{20FE938A-689D-1994-2F3D-76028AC5DE96}"/>
              </a:ext>
              <a:ext uri="{C183D7F6-B498-43B3-948B-1728B52AA6E4}">
                <adec:decorative xmlns:adec="http://schemas.microsoft.com/office/drawing/2017/decorative" val="1"/>
              </a:ext>
            </a:extLst>
          </p:cNvPr>
          <p:cNvSpPr>
            <a:spLocks/>
          </p:cNvSpPr>
          <p:nvPr/>
        </p:nvSpPr>
        <p:spPr bwMode="auto">
          <a:xfrm>
            <a:off x="7802128" y="5882613"/>
            <a:ext cx="457200" cy="457200"/>
          </a:xfrm>
          <a:prstGeom prst="ellipse">
            <a:avLst/>
          </a:prstGeom>
          <a:solidFill>
            <a:schemeClr val="bg1"/>
          </a:solidFill>
          <a:ln w="12700">
            <a:solidFill>
              <a:srgbClr val="0A1F2C"/>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119" name="Oval 118">
            <a:extLst>
              <a:ext uri="{FF2B5EF4-FFF2-40B4-BE49-F238E27FC236}">
                <a16:creationId xmlns:a16="http://schemas.microsoft.com/office/drawing/2014/main" id="{0E3089CF-7990-08FB-68E7-D22562BAFDFD}"/>
              </a:ext>
              <a:ext uri="{C183D7F6-B498-43B3-948B-1728B52AA6E4}">
                <adec:decorative xmlns:adec="http://schemas.microsoft.com/office/drawing/2017/decorative" val="1"/>
              </a:ext>
            </a:extLst>
          </p:cNvPr>
          <p:cNvSpPr>
            <a:spLocks/>
          </p:cNvSpPr>
          <p:nvPr/>
        </p:nvSpPr>
        <p:spPr bwMode="auto">
          <a:xfrm>
            <a:off x="9514196" y="1719175"/>
            <a:ext cx="457200" cy="457200"/>
          </a:xfrm>
          <a:prstGeom prst="ellipse">
            <a:avLst/>
          </a:prstGeom>
          <a:solidFill>
            <a:schemeClr val="bg1"/>
          </a:solidFill>
          <a:ln w="12700">
            <a:solidFill>
              <a:srgbClr val="0A1F2C"/>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112" name="Commitments_EC4D">
            <a:extLst>
              <a:ext uri="{FF2B5EF4-FFF2-40B4-BE49-F238E27FC236}">
                <a16:creationId xmlns:a16="http://schemas.microsoft.com/office/drawing/2014/main" id="{052DFAB7-BAE8-9745-8DAE-7268032FEE3B}"/>
              </a:ext>
              <a:ext uri="{C183D7F6-B498-43B3-948B-1728B52AA6E4}">
                <adec:decorative xmlns:adec="http://schemas.microsoft.com/office/drawing/2017/decorative" val="1"/>
              </a:ext>
            </a:extLst>
          </p:cNvPr>
          <p:cNvSpPr>
            <a:spLocks noChangeAspect="1" noEditPoints="1"/>
          </p:cNvSpPr>
          <p:nvPr/>
        </p:nvSpPr>
        <p:spPr bwMode="auto">
          <a:xfrm>
            <a:off x="1540779" y="3558620"/>
            <a:ext cx="236664" cy="221902"/>
          </a:xfrm>
          <a:custGeom>
            <a:avLst/>
            <a:gdLst>
              <a:gd name="T0" fmla="*/ 56 w 3762"/>
              <a:gd name="T1" fmla="*/ 1280 h 3526"/>
              <a:gd name="T2" fmla="*/ 1246 w 3762"/>
              <a:gd name="T3" fmla="*/ 30 h 3526"/>
              <a:gd name="T4" fmla="*/ 1589 w 3762"/>
              <a:gd name="T5" fmla="*/ 313 h 3526"/>
              <a:gd name="T6" fmla="*/ 104 w 3762"/>
              <a:gd name="T7" fmla="*/ 2297 h 3526"/>
              <a:gd name="T8" fmla="*/ 698 w 3762"/>
              <a:gd name="T9" fmla="*/ 2078 h 3526"/>
              <a:gd name="T10" fmla="*/ 323 w 3762"/>
              <a:gd name="T11" fmla="*/ 1703 h 3526"/>
              <a:gd name="T12" fmla="*/ 2479 w 3762"/>
              <a:gd name="T13" fmla="*/ 2578 h 3526"/>
              <a:gd name="T14" fmla="*/ 3073 w 3762"/>
              <a:gd name="T15" fmla="*/ 2797 h 3526"/>
              <a:gd name="T16" fmla="*/ 2854 w 3762"/>
              <a:gd name="T17" fmla="*/ 2203 h 3526"/>
              <a:gd name="T18" fmla="*/ 1823 w 3762"/>
              <a:gd name="T19" fmla="*/ 3422 h 3526"/>
              <a:gd name="T20" fmla="*/ 2198 w 3762"/>
              <a:gd name="T21" fmla="*/ 3047 h 3526"/>
              <a:gd name="T22" fmla="*/ 2698 w 3762"/>
              <a:gd name="T23" fmla="*/ 3172 h 3526"/>
              <a:gd name="T24" fmla="*/ 2479 w 3762"/>
              <a:gd name="T25" fmla="*/ 2578 h 3526"/>
              <a:gd name="T26" fmla="*/ 479 w 3762"/>
              <a:gd name="T27" fmla="*/ 2672 h 3526"/>
              <a:gd name="T28" fmla="*/ 1073 w 3762"/>
              <a:gd name="T29" fmla="*/ 2453 h 3526"/>
              <a:gd name="T30" fmla="*/ 698 w 3762"/>
              <a:gd name="T31" fmla="*/ 2078 h 3526"/>
              <a:gd name="T32" fmla="*/ 854 w 3762"/>
              <a:gd name="T33" fmla="*/ 2672 h 3526"/>
              <a:gd name="T34" fmla="*/ 1229 w 3762"/>
              <a:gd name="T35" fmla="*/ 3047 h 3526"/>
              <a:gd name="T36" fmla="*/ 1448 w 3762"/>
              <a:gd name="T37" fmla="*/ 2453 h 3526"/>
              <a:gd name="T38" fmla="*/ 854 w 3762"/>
              <a:gd name="T39" fmla="*/ 2672 h 3526"/>
              <a:gd name="T40" fmla="*/ 1229 w 3762"/>
              <a:gd name="T41" fmla="*/ 3422 h 3526"/>
              <a:gd name="T42" fmla="*/ 1823 w 3762"/>
              <a:gd name="T43" fmla="*/ 3203 h 3526"/>
              <a:gd name="T44" fmla="*/ 1448 w 3762"/>
              <a:gd name="T45" fmla="*/ 2828 h 3526"/>
              <a:gd name="T46" fmla="*/ 3214 w 3762"/>
              <a:gd name="T47" fmla="*/ 1813 h 3526"/>
              <a:gd name="T48" fmla="*/ 3746 w 3762"/>
              <a:gd name="T49" fmla="*/ 1220 h 3526"/>
              <a:gd name="T50" fmla="*/ 2526 w 3762"/>
              <a:gd name="T51" fmla="*/ 0 h 3526"/>
              <a:gd name="T52" fmla="*/ 1412 w 3762"/>
              <a:gd name="T53" fmla="*/ 385 h 3526"/>
              <a:gd name="T54" fmla="*/ 1026 w 3762"/>
              <a:gd name="T55" fmla="*/ 1250 h 3526"/>
              <a:gd name="T56" fmla="*/ 1276 w 3762"/>
              <a:gd name="T57" fmla="*/ 1500 h 3526"/>
              <a:gd name="T58" fmla="*/ 2026 w 3762"/>
              <a:gd name="T59" fmla="*/ 750 h 3526"/>
              <a:gd name="T60" fmla="*/ 3448 w 3762"/>
              <a:gd name="T61" fmla="*/ 2047 h 3526"/>
              <a:gd name="T62" fmla="*/ 3071 w 3762"/>
              <a:gd name="T63" fmla="*/ 2420 h 3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762" h="3526">
                <a:moveTo>
                  <a:pt x="401" y="1625"/>
                </a:moveTo>
                <a:cubicBezTo>
                  <a:pt x="56" y="1280"/>
                  <a:pt x="56" y="1280"/>
                  <a:pt x="56" y="1280"/>
                </a:cubicBezTo>
                <a:cubicBezTo>
                  <a:pt x="40" y="1264"/>
                  <a:pt x="40" y="1236"/>
                  <a:pt x="56" y="1220"/>
                </a:cubicBezTo>
                <a:cubicBezTo>
                  <a:pt x="1246" y="30"/>
                  <a:pt x="1246" y="30"/>
                  <a:pt x="1246" y="30"/>
                </a:cubicBezTo>
                <a:cubicBezTo>
                  <a:pt x="1262" y="14"/>
                  <a:pt x="1290" y="14"/>
                  <a:pt x="1306" y="30"/>
                </a:cubicBezTo>
                <a:cubicBezTo>
                  <a:pt x="1589" y="313"/>
                  <a:pt x="1589" y="313"/>
                  <a:pt x="1589" y="313"/>
                </a:cubicBezTo>
                <a:moveTo>
                  <a:pt x="104" y="1922"/>
                </a:moveTo>
                <a:cubicBezTo>
                  <a:pt x="0" y="2026"/>
                  <a:pt x="0" y="2194"/>
                  <a:pt x="104" y="2297"/>
                </a:cubicBezTo>
                <a:cubicBezTo>
                  <a:pt x="207" y="2401"/>
                  <a:pt x="375" y="2401"/>
                  <a:pt x="479" y="2297"/>
                </a:cubicBezTo>
                <a:cubicBezTo>
                  <a:pt x="698" y="2078"/>
                  <a:pt x="698" y="2078"/>
                  <a:pt x="698" y="2078"/>
                </a:cubicBezTo>
                <a:cubicBezTo>
                  <a:pt x="802" y="1974"/>
                  <a:pt x="802" y="1806"/>
                  <a:pt x="698" y="1703"/>
                </a:cubicBezTo>
                <a:cubicBezTo>
                  <a:pt x="595" y="1599"/>
                  <a:pt x="427" y="1599"/>
                  <a:pt x="323" y="1703"/>
                </a:cubicBezTo>
                <a:lnTo>
                  <a:pt x="104" y="1922"/>
                </a:lnTo>
                <a:close/>
                <a:moveTo>
                  <a:pt x="2479" y="2578"/>
                </a:moveTo>
                <a:cubicBezTo>
                  <a:pt x="2698" y="2797"/>
                  <a:pt x="2698" y="2797"/>
                  <a:pt x="2698" y="2797"/>
                </a:cubicBezTo>
                <a:cubicBezTo>
                  <a:pt x="2802" y="2901"/>
                  <a:pt x="2970" y="2901"/>
                  <a:pt x="3073" y="2797"/>
                </a:cubicBezTo>
                <a:cubicBezTo>
                  <a:pt x="3177" y="2694"/>
                  <a:pt x="3177" y="2526"/>
                  <a:pt x="3073" y="2422"/>
                </a:cubicBezTo>
                <a:cubicBezTo>
                  <a:pt x="2854" y="2203"/>
                  <a:pt x="2854" y="2203"/>
                  <a:pt x="2854" y="2203"/>
                </a:cubicBezTo>
                <a:moveTo>
                  <a:pt x="1714" y="3313"/>
                </a:moveTo>
                <a:cubicBezTo>
                  <a:pt x="1823" y="3422"/>
                  <a:pt x="1823" y="3422"/>
                  <a:pt x="1823" y="3422"/>
                </a:cubicBezTo>
                <a:cubicBezTo>
                  <a:pt x="1927" y="3526"/>
                  <a:pt x="2095" y="3526"/>
                  <a:pt x="2198" y="3422"/>
                </a:cubicBezTo>
                <a:cubicBezTo>
                  <a:pt x="2302" y="3319"/>
                  <a:pt x="2302" y="3151"/>
                  <a:pt x="2198" y="3047"/>
                </a:cubicBezTo>
                <a:cubicBezTo>
                  <a:pt x="2323" y="3172"/>
                  <a:pt x="2323" y="3172"/>
                  <a:pt x="2323" y="3172"/>
                </a:cubicBezTo>
                <a:cubicBezTo>
                  <a:pt x="2427" y="3276"/>
                  <a:pt x="2595" y="3276"/>
                  <a:pt x="2698" y="3172"/>
                </a:cubicBezTo>
                <a:cubicBezTo>
                  <a:pt x="2802" y="3069"/>
                  <a:pt x="2802" y="2901"/>
                  <a:pt x="2698" y="2797"/>
                </a:cubicBezTo>
                <a:cubicBezTo>
                  <a:pt x="2479" y="2578"/>
                  <a:pt x="2479" y="2578"/>
                  <a:pt x="2479" y="2578"/>
                </a:cubicBezTo>
                <a:moveTo>
                  <a:pt x="479" y="2297"/>
                </a:moveTo>
                <a:cubicBezTo>
                  <a:pt x="375" y="2401"/>
                  <a:pt x="375" y="2569"/>
                  <a:pt x="479" y="2672"/>
                </a:cubicBezTo>
                <a:cubicBezTo>
                  <a:pt x="582" y="2776"/>
                  <a:pt x="750" y="2776"/>
                  <a:pt x="854" y="2672"/>
                </a:cubicBezTo>
                <a:cubicBezTo>
                  <a:pt x="1073" y="2453"/>
                  <a:pt x="1073" y="2453"/>
                  <a:pt x="1073" y="2453"/>
                </a:cubicBezTo>
                <a:cubicBezTo>
                  <a:pt x="1177" y="2349"/>
                  <a:pt x="1177" y="2181"/>
                  <a:pt x="1073" y="2078"/>
                </a:cubicBezTo>
                <a:cubicBezTo>
                  <a:pt x="970" y="1974"/>
                  <a:pt x="802" y="1974"/>
                  <a:pt x="698" y="2078"/>
                </a:cubicBezTo>
                <a:lnTo>
                  <a:pt x="479" y="2297"/>
                </a:lnTo>
                <a:close/>
                <a:moveTo>
                  <a:pt x="854" y="2672"/>
                </a:moveTo>
                <a:cubicBezTo>
                  <a:pt x="750" y="2776"/>
                  <a:pt x="750" y="2944"/>
                  <a:pt x="854" y="3047"/>
                </a:cubicBezTo>
                <a:cubicBezTo>
                  <a:pt x="957" y="3151"/>
                  <a:pt x="1125" y="3151"/>
                  <a:pt x="1229" y="3047"/>
                </a:cubicBezTo>
                <a:cubicBezTo>
                  <a:pt x="1448" y="2828"/>
                  <a:pt x="1448" y="2828"/>
                  <a:pt x="1448" y="2828"/>
                </a:cubicBezTo>
                <a:cubicBezTo>
                  <a:pt x="1552" y="2724"/>
                  <a:pt x="1552" y="2556"/>
                  <a:pt x="1448" y="2453"/>
                </a:cubicBezTo>
                <a:cubicBezTo>
                  <a:pt x="1345" y="2349"/>
                  <a:pt x="1177" y="2349"/>
                  <a:pt x="1073" y="2453"/>
                </a:cubicBezTo>
                <a:lnTo>
                  <a:pt x="854" y="2672"/>
                </a:lnTo>
                <a:close/>
                <a:moveTo>
                  <a:pt x="1229" y="3047"/>
                </a:moveTo>
                <a:cubicBezTo>
                  <a:pt x="1125" y="3151"/>
                  <a:pt x="1125" y="3319"/>
                  <a:pt x="1229" y="3422"/>
                </a:cubicBezTo>
                <a:cubicBezTo>
                  <a:pt x="1332" y="3526"/>
                  <a:pt x="1500" y="3526"/>
                  <a:pt x="1604" y="3422"/>
                </a:cubicBezTo>
                <a:cubicBezTo>
                  <a:pt x="1823" y="3203"/>
                  <a:pt x="1823" y="3203"/>
                  <a:pt x="1823" y="3203"/>
                </a:cubicBezTo>
                <a:cubicBezTo>
                  <a:pt x="1927" y="3099"/>
                  <a:pt x="1927" y="2931"/>
                  <a:pt x="1823" y="2828"/>
                </a:cubicBezTo>
                <a:cubicBezTo>
                  <a:pt x="1720" y="2724"/>
                  <a:pt x="1552" y="2724"/>
                  <a:pt x="1448" y="2828"/>
                </a:cubicBezTo>
                <a:lnTo>
                  <a:pt x="1229" y="3047"/>
                </a:lnTo>
                <a:close/>
                <a:moveTo>
                  <a:pt x="3214" y="1813"/>
                </a:moveTo>
                <a:cubicBezTo>
                  <a:pt x="3746" y="1280"/>
                  <a:pt x="3746" y="1280"/>
                  <a:pt x="3746" y="1280"/>
                </a:cubicBezTo>
                <a:cubicBezTo>
                  <a:pt x="3762" y="1264"/>
                  <a:pt x="3762" y="1236"/>
                  <a:pt x="3746" y="1220"/>
                </a:cubicBezTo>
                <a:cubicBezTo>
                  <a:pt x="2526" y="0"/>
                  <a:pt x="2526" y="0"/>
                  <a:pt x="2526" y="0"/>
                </a:cubicBezTo>
                <a:cubicBezTo>
                  <a:pt x="2526" y="0"/>
                  <a:pt x="2526" y="0"/>
                  <a:pt x="2526" y="0"/>
                </a:cubicBezTo>
                <a:cubicBezTo>
                  <a:pt x="1436" y="363"/>
                  <a:pt x="1436" y="363"/>
                  <a:pt x="1436" y="363"/>
                </a:cubicBezTo>
                <a:cubicBezTo>
                  <a:pt x="1426" y="367"/>
                  <a:pt x="1417" y="375"/>
                  <a:pt x="1412" y="385"/>
                </a:cubicBezTo>
                <a:cubicBezTo>
                  <a:pt x="1057" y="1094"/>
                  <a:pt x="1057" y="1094"/>
                  <a:pt x="1057" y="1094"/>
                </a:cubicBezTo>
                <a:cubicBezTo>
                  <a:pt x="1037" y="1142"/>
                  <a:pt x="1026" y="1195"/>
                  <a:pt x="1026" y="1250"/>
                </a:cubicBezTo>
                <a:cubicBezTo>
                  <a:pt x="1026" y="1319"/>
                  <a:pt x="1054" y="1382"/>
                  <a:pt x="1099" y="1427"/>
                </a:cubicBezTo>
                <a:cubicBezTo>
                  <a:pt x="1144" y="1472"/>
                  <a:pt x="1207" y="1500"/>
                  <a:pt x="1276" y="1500"/>
                </a:cubicBezTo>
                <a:cubicBezTo>
                  <a:pt x="1483" y="1500"/>
                  <a:pt x="1651" y="1332"/>
                  <a:pt x="1651" y="1125"/>
                </a:cubicBezTo>
                <a:cubicBezTo>
                  <a:pt x="1651" y="918"/>
                  <a:pt x="1819" y="750"/>
                  <a:pt x="2026" y="750"/>
                </a:cubicBezTo>
                <a:cubicBezTo>
                  <a:pt x="2094" y="750"/>
                  <a:pt x="2162" y="771"/>
                  <a:pt x="2214" y="813"/>
                </a:cubicBezTo>
                <a:cubicBezTo>
                  <a:pt x="3448" y="2047"/>
                  <a:pt x="3448" y="2047"/>
                  <a:pt x="3448" y="2047"/>
                </a:cubicBezTo>
                <a:cubicBezTo>
                  <a:pt x="3553" y="2152"/>
                  <a:pt x="3552" y="2321"/>
                  <a:pt x="3446" y="2425"/>
                </a:cubicBezTo>
                <a:cubicBezTo>
                  <a:pt x="3341" y="2527"/>
                  <a:pt x="3174" y="2523"/>
                  <a:pt x="3071" y="2420"/>
                </a:cubicBezTo>
                <a:cubicBezTo>
                  <a:pt x="2854" y="2203"/>
                  <a:pt x="2854" y="2203"/>
                  <a:pt x="2854" y="2203"/>
                </a:cubicBezTo>
              </a:path>
            </a:pathLst>
          </a:custGeom>
          <a:noFill/>
          <a:ln w="635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51" name="Devices3_EA6C">
            <a:extLst>
              <a:ext uri="{FF2B5EF4-FFF2-40B4-BE49-F238E27FC236}">
                <a16:creationId xmlns:a16="http://schemas.microsoft.com/office/drawing/2014/main" id="{30B9D9FC-B1A6-8C29-CD35-F5AEF1167232}"/>
              </a:ext>
              <a:ext uri="{C183D7F6-B498-43B3-948B-1728B52AA6E4}">
                <adec:decorative xmlns:adec="http://schemas.microsoft.com/office/drawing/2017/decorative" val="1"/>
              </a:ext>
            </a:extLst>
          </p:cNvPr>
          <p:cNvSpPr>
            <a:spLocks noChangeAspect="1" noEditPoints="1"/>
          </p:cNvSpPr>
          <p:nvPr/>
        </p:nvSpPr>
        <p:spPr bwMode="auto">
          <a:xfrm>
            <a:off x="11191984" y="5994451"/>
            <a:ext cx="468890" cy="324838"/>
          </a:xfrm>
          <a:custGeom>
            <a:avLst/>
            <a:gdLst>
              <a:gd name="T0" fmla="*/ 1320 w 5719"/>
              <a:gd name="T1" fmla="*/ 3962 h 3962"/>
              <a:gd name="T2" fmla="*/ 0 w 5719"/>
              <a:gd name="T3" fmla="*/ 3962 h 3962"/>
              <a:gd name="T4" fmla="*/ 0 w 5719"/>
              <a:gd name="T5" fmla="*/ 1761 h 3962"/>
              <a:gd name="T6" fmla="*/ 1320 w 5719"/>
              <a:gd name="T7" fmla="*/ 1761 h 3962"/>
              <a:gd name="T8" fmla="*/ 1320 w 5719"/>
              <a:gd name="T9" fmla="*/ 3962 h 3962"/>
              <a:gd name="T10" fmla="*/ 1320 w 5719"/>
              <a:gd name="T11" fmla="*/ 3081 h 3962"/>
              <a:gd name="T12" fmla="*/ 5719 w 5719"/>
              <a:gd name="T13" fmla="*/ 3081 h 3962"/>
              <a:gd name="T14" fmla="*/ 5719 w 5719"/>
              <a:gd name="T15" fmla="*/ 0 h 3962"/>
              <a:gd name="T16" fmla="*/ 440 w 5719"/>
              <a:gd name="T17" fmla="*/ 0 h 3962"/>
              <a:gd name="T18" fmla="*/ 440 w 5719"/>
              <a:gd name="T19" fmla="*/ 1761 h 3962"/>
              <a:gd name="T20" fmla="*/ 3080 w 5719"/>
              <a:gd name="T21" fmla="*/ 3962 h 3962"/>
              <a:gd name="T22" fmla="*/ 3080 w 5719"/>
              <a:gd name="T23" fmla="*/ 3081 h 3962"/>
              <a:gd name="T24" fmla="*/ 4180 w 5719"/>
              <a:gd name="T25" fmla="*/ 3962 h 3962"/>
              <a:gd name="T26" fmla="*/ 1980 w 5719"/>
              <a:gd name="T27" fmla="*/ 3962 h 3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719" h="3962">
                <a:moveTo>
                  <a:pt x="1320" y="3962"/>
                </a:moveTo>
                <a:lnTo>
                  <a:pt x="0" y="3962"/>
                </a:lnTo>
                <a:lnTo>
                  <a:pt x="0" y="1761"/>
                </a:lnTo>
                <a:lnTo>
                  <a:pt x="1320" y="1761"/>
                </a:lnTo>
                <a:lnTo>
                  <a:pt x="1320" y="3962"/>
                </a:lnTo>
                <a:moveTo>
                  <a:pt x="1320" y="3081"/>
                </a:moveTo>
                <a:lnTo>
                  <a:pt x="5719" y="3081"/>
                </a:lnTo>
                <a:lnTo>
                  <a:pt x="5719" y="0"/>
                </a:lnTo>
                <a:lnTo>
                  <a:pt x="440" y="0"/>
                </a:lnTo>
                <a:lnTo>
                  <a:pt x="440" y="1761"/>
                </a:lnTo>
                <a:moveTo>
                  <a:pt x="3080" y="3962"/>
                </a:moveTo>
                <a:lnTo>
                  <a:pt x="3080" y="3081"/>
                </a:lnTo>
                <a:moveTo>
                  <a:pt x="4180" y="3962"/>
                </a:moveTo>
                <a:lnTo>
                  <a:pt x="1980" y="3962"/>
                </a:lnTo>
              </a:path>
            </a:pathLst>
          </a:custGeom>
          <a:noFill/>
          <a:ln w="15875"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pPr defTabSz="914314"/>
            <a:endParaRPr lang="en-US" sz="882">
              <a:gradFill>
                <a:gsLst>
                  <a:gs pos="0">
                    <a:srgbClr val="505050"/>
                  </a:gs>
                  <a:gs pos="100000">
                    <a:srgbClr val="505050"/>
                  </a:gs>
                </a:gsLst>
              </a:gradFill>
              <a:latin typeface="Segoe UI"/>
            </a:endParaRPr>
          </a:p>
        </p:txBody>
      </p:sp>
      <p:sp>
        <p:nvSpPr>
          <p:cNvPr id="124" name="pen">
            <a:extLst>
              <a:ext uri="{FF2B5EF4-FFF2-40B4-BE49-F238E27FC236}">
                <a16:creationId xmlns:a16="http://schemas.microsoft.com/office/drawing/2014/main" id="{70576E2C-FA95-99A2-DD98-1A4EEB8F30F0}"/>
              </a:ext>
              <a:ext uri="{C183D7F6-B498-43B3-948B-1728B52AA6E4}">
                <adec:decorative xmlns:adec="http://schemas.microsoft.com/office/drawing/2017/decorative" val="1"/>
              </a:ext>
            </a:extLst>
          </p:cNvPr>
          <p:cNvSpPr>
            <a:spLocks noChangeAspect="1" noEditPoints="1"/>
          </p:cNvSpPr>
          <p:nvPr/>
        </p:nvSpPr>
        <p:spPr bwMode="auto">
          <a:xfrm>
            <a:off x="6028908" y="1841556"/>
            <a:ext cx="231232" cy="235512"/>
          </a:xfrm>
          <a:custGeom>
            <a:avLst/>
            <a:gdLst>
              <a:gd name="T0" fmla="*/ 222 w 326"/>
              <a:gd name="T1" fmla="*/ 329 h 329"/>
              <a:gd name="T2" fmla="*/ 211 w 326"/>
              <a:gd name="T3" fmla="*/ 308 h 329"/>
              <a:gd name="T4" fmla="*/ 187 w 326"/>
              <a:gd name="T5" fmla="*/ 128 h 329"/>
              <a:gd name="T6" fmla="*/ 149 w 326"/>
              <a:gd name="T7" fmla="*/ 49 h 329"/>
              <a:gd name="T8" fmla="*/ 144 w 326"/>
              <a:gd name="T9" fmla="*/ 44 h 329"/>
              <a:gd name="T10" fmla="*/ 138 w 326"/>
              <a:gd name="T11" fmla="*/ 45 h 329"/>
              <a:gd name="T12" fmla="*/ 114 w 326"/>
              <a:gd name="T13" fmla="*/ 57 h 329"/>
              <a:gd name="T14" fmla="*/ 87 w 326"/>
              <a:gd name="T15" fmla="*/ 26 h 329"/>
              <a:gd name="T16" fmla="*/ 78 w 326"/>
              <a:gd name="T17" fmla="*/ 7 h 329"/>
              <a:gd name="T18" fmla="*/ 64 w 326"/>
              <a:gd name="T19" fmla="*/ 3 h 329"/>
              <a:gd name="T20" fmla="*/ 50 w 326"/>
              <a:gd name="T21" fmla="*/ 10 h 329"/>
              <a:gd name="T22" fmla="*/ 44 w 326"/>
              <a:gd name="T23" fmla="*/ 24 h 329"/>
              <a:gd name="T24" fmla="*/ 53 w 326"/>
              <a:gd name="T25" fmla="*/ 42 h 329"/>
              <a:gd name="T26" fmla="*/ 215 w 326"/>
              <a:gd name="T27" fmla="*/ 265 h 329"/>
              <a:gd name="T28" fmla="*/ 212 w 326"/>
              <a:gd name="T29" fmla="*/ 256 h 329"/>
              <a:gd name="T30" fmla="*/ 100 w 326"/>
              <a:gd name="T31" fmla="*/ 28 h 329"/>
              <a:gd name="T32" fmla="*/ 90 w 326"/>
              <a:gd name="T33" fmla="*/ 24 h 329"/>
              <a:gd name="T34" fmla="*/ 52 w 326"/>
              <a:gd name="T35" fmla="*/ 43 h 329"/>
              <a:gd name="T36" fmla="*/ 49 w 326"/>
              <a:gd name="T37" fmla="*/ 53 h 329"/>
              <a:gd name="T38" fmla="*/ 163 w 326"/>
              <a:gd name="T39" fmla="*/ 285 h 329"/>
              <a:gd name="T40" fmla="*/ 167 w 326"/>
              <a:gd name="T41" fmla="*/ 290 h 329"/>
              <a:gd name="T42" fmla="*/ 171 w 326"/>
              <a:gd name="T43" fmla="*/ 293 h 329"/>
              <a:gd name="T44" fmla="*/ 210 w 326"/>
              <a:gd name="T45" fmla="*/ 308 h 329"/>
              <a:gd name="T46" fmla="*/ 212 w 326"/>
              <a:gd name="T47" fmla="*/ 308 h 329"/>
              <a:gd name="T48" fmla="*/ 216 w 326"/>
              <a:gd name="T49" fmla="*/ 273 h 329"/>
              <a:gd name="T50" fmla="*/ 215 w 326"/>
              <a:gd name="T51" fmla="*/ 265 h 329"/>
              <a:gd name="T52" fmla="*/ 215 w 326"/>
              <a:gd name="T53" fmla="*/ 265 h 329"/>
              <a:gd name="T54" fmla="*/ 39 w 326"/>
              <a:gd name="T55" fmla="*/ 133 h 329"/>
              <a:gd name="T56" fmla="*/ 32 w 326"/>
              <a:gd name="T57" fmla="*/ 133 h 329"/>
              <a:gd name="T58" fmla="*/ 0 w 326"/>
              <a:gd name="T59" fmla="*/ 166 h 329"/>
              <a:gd name="T60" fmla="*/ 0 w 326"/>
              <a:gd name="T61" fmla="*/ 166 h 329"/>
              <a:gd name="T62" fmla="*/ 33 w 326"/>
              <a:gd name="T63" fmla="*/ 197 h 329"/>
              <a:gd name="T64" fmla="*/ 74 w 326"/>
              <a:gd name="T65" fmla="*/ 196 h 329"/>
              <a:gd name="T66" fmla="*/ 253 w 326"/>
              <a:gd name="T67" fmla="*/ 327 h 329"/>
              <a:gd name="T68" fmla="*/ 261 w 326"/>
              <a:gd name="T69" fmla="*/ 327 h 329"/>
              <a:gd name="T70" fmla="*/ 325 w 326"/>
              <a:gd name="T71" fmla="*/ 261 h 329"/>
              <a:gd name="T72" fmla="*/ 325 w 326"/>
              <a:gd name="T73" fmla="*/ 261 h 329"/>
              <a:gd name="T74" fmla="*/ 259 w 326"/>
              <a:gd name="T75" fmla="*/ 198 h 329"/>
              <a:gd name="T76" fmla="*/ 227 w 326"/>
              <a:gd name="T77" fmla="*/ 198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26" h="329">
                <a:moveTo>
                  <a:pt x="222" y="329"/>
                </a:moveTo>
                <a:cubicBezTo>
                  <a:pt x="211" y="308"/>
                  <a:pt x="211" y="308"/>
                  <a:pt x="211" y="308"/>
                </a:cubicBezTo>
                <a:moveTo>
                  <a:pt x="187" y="128"/>
                </a:moveTo>
                <a:cubicBezTo>
                  <a:pt x="149" y="49"/>
                  <a:pt x="149" y="49"/>
                  <a:pt x="149" y="49"/>
                </a:cubicBezTo>
                <a:cubicBezTo>
                  <a:pt x="149" y="49"/>
                  <a:pt x="147" y="45"/>
                  <a:pt x="144" y="44"/>
                </a:cubicBezTo>
                <a:cubicBezTo>
                  <a:pt x="141" y="43"/>
                  <a:pt x="138" y="45"/>
                  <a:pt x="138" y="45"/>
                </a:cubicBezTo>
                <a:cubicBezTo>
                  <a:pt x="114" y="57"/>
                  <a:pt x="114" y="57"/>
                  <a:pt x="114" y="57"/>
                </a:cubicBezTo>
                <a:moveTo>
                  <a:pt x="87" y="26"/>
                </a:moveTo>
                <a:cubicBezTo>
                  <a:pt x="78" y="7"/>
                  <a:pt x="78" y="7"/>
                  <a:pt x="78" y="7"/>
                </a:cubicBezTo>
                <a:cubicBezTo>
                  <a:pt x="76" y="2"/>
                  <a:pt x="69" y="0"/>
                  <a:pt x="64" y="3"/>
                </a:cubicBezTo>
                <a:cubicBezTo>
                  <a:pt x="50" y="10"/>
                  <a:pt x="50" y="10"/>
                  <a:pt x="50" y="10"/>
                </a:cubicBezTo>
                <a:cubicBezTo>
                  <a:pt x="44" y="13"/>
                  <a:pt x="42" y="19"/>
                  <a:pt x="44" y="24"/>
                </a:cubicBezTo>
                <a:cubicBezTo>
                  <a:pt x="53" y="42"/>
                  <a:pt x="53" y="42"/>
                  <a:pt x="53" y="42"/>
                </a:cubicBezTo>
                <a:moveTo>
                  <a:pt x="215" y="265"/>
                </a:moveTo>
                <a:cubicBezTo>
                  <a:pt x="215" y="262"/>
                  <a:pt x="212" y="256"/>
                  <a:pt x="212" y="256"/>
                </a:cubicBezTo>
                <a:cubicBezTo>
                  <a:pt x="100" y="28"/>
                  <a:pt x="100" y="28"/>
                  <a:pt x="100" y="28"/>
                </a:cubicBezTo>
                <a:cubicBezTo>
                  <a:pt x="98" y="24"/>
                  <a:pt x="93" y="23"/>
                  <a:pt x="90" y="24"/>
                </a:cubicBezTo>
                <a:cubicBezTo>
                  <a:pt x="52" y="43"/>
                  <a:pt x="52" y="43"/>
                  <a:pt x="52" y="43"/>
                </a:cubicBezTo>
                <a:cubicBezTo>
                  <a:pt x="49" y="45"/>
                  <a:pt x="47" y="49"/>
                  <a:pt x="49" y="53"/>
                </a:cubicBezTo>
                <a:cubicBezTo>
                  <a:pt x="163" y="285"/>
                  <a:pt x="163" y="285"/>
                  <a:pt x="163" y="285"/>
                </a:cubicBezTo>
                <a:cubicBezTo>
                  <a:pt x="163" y="285"/>
                  <a:pt x="165" y="288"/>
                  <a:pt x="167" y="290"/>
                </a:cubicBezTo>
                <a:cubicBezTo>
                  <a:pt x="168" y="291"/>
                  <a:pt x="171" y="293"/>
                  <a:pt x="171" y="293"/>
                </a:cubicBezTo>
                <a:cubicBezTo>
                  <a:pt x="181" y="298"/>
                  <a:pt x="207" y="309"/>
                  <a:pt x="210" y="308"/>
                </a:cubicBezTo>
                <a:cubicBezTo>
                  <a:pt x="210" y="308"/>
                  <a:pt x="211" y="308"/>
                  <a:pt x="212" y="308"/>
                </a:cubicBezTo>
                <a:cubicBezTo>
                  <a:pt x="214" y="306"/>
                  <a:pt x="215" y="285"/>
                  <a:pt x="216" y="273"/>
                </a:cubicBezTo>
                <a:cubicBezTo>
                  <a:pt x="216" y="268"/>
                  <a:pt x="215" y="265"/>
                  <a:pt x="215" y="265"/>
                </a:cubicBezTo>
                <a:cubicBezTo>
                  <a:pt x="215" y="265"/>
                  <a:pt x="215" y="267"/>
                  <a:pt x="215" y="265"/>
                </a:cubicBezTo>
                <a:close/>
                <a:moveTo>
                  <a:pt x="39" y="133"/>
                </a:moveTo>
                <a:cubicBezTo>
                  <a:pt x="32" y="133"/>
                  <a:pt x="32" y="133"/>
                  <a:pt x="32" y="133"/>
                </a:cubicBezTo>
                <a:cubicBezTo>
                  <a:pt x="14" y="134"/>
                  <a:pt x="0" y="148"/>
                  <a:pt x="0" y="166"/>
                </a:cubicBezTo>
                <a:cubicBezTo>
                  <a:pt x="0" y="166"/>
                  <a:pt x="0" y="166"/>
                  <a:pt x="0" y="166"/>
                </a:cubicBezTo>
                <a:cubicBezTo>
                  <a:pt x="1" y="183"/>
                  <a:pt x="15" y="197"/>
                  <a:pt x="33" y="197"/>
                </a:cubicBezTo>
                <a:cubicBezTo>
                  <a:pt x="74" y="196"/>
                  <a:pt x="74" y="196"/>
                  <a:pt x="74" y="196"/>
                </a:cubicBezTo>
                <a:moveTo>
                  <a:pt x="253" y="327"/>
                </a:moveTo>
                <a:cubicBezTo>
                  <a:pt x="261" y="327"/>
                  <a:pt x="261" y="327"/>
                  <a:pt x="261" y="327"/>
                </a:cubicBezTo>
                <a:cubicBezTo>
                  <a:pt x="297" y="327"/>
                  <a:pt x="326" y="297"/>
                  <a:pt x="325" y="261"/>
                </a:cubicBezTo>
                <a:cubicBezTo>
                  <a:pt x="325" y="261"/>
                  <a:pt x="325" y="261"/>
                  <a:pt x="325" y="261"/>
                </a:cubicBezTo>
                <a:cubicBezTo>
                  <a:pt x="324" y="226"/>
                  <a:pt x="295" y="197"/>
                  <a:pt x="259" y="198"/>
                </a:cubicBezTo>
                <a:cubicBezTo>
                  <a:pt x="227" y="198"/>
                  <a:pt x="227" y="198"/>
                  <a:pt x="227" y="198"/>
                </a:cubicBezTo>
              </a:path>
            </a:pathLst>
          </a:custGeom>
          <a:noFill/>
          <a:ln w="63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125" name="monitor">
            <a:extLst>
              <a:ext uri="{FF2B5EF4-FFF2-40B4-BE49-F238E27FC236}">
                <a16:creationId xmlns:a16="http://schemas.microsoft.com/office/drawing/2014/main" id="{B09F655C-308F-9452-B17D-8CD1793E07FD}"/>
              </a:ext>
              <a:ext uri="{C183D7F6-B498-43B3-948B-1728B52AA6E4}">
                <adec:decorative xmlns:adec="http://schemas.microsoft.com/office/drawing/2017/decorative" val="1"/>
              </a:ext>
            </a:extLst>
          </p:cNvPr>
          <p:cNvSpPr>
            <a:spLocks noChangeAspect="1" noEditPoints="1"/>
          </p:cNvSpPr>
          <p:nvPr/>
        </p:nvSpPr>
        <p:spPr bwMode="auto">
          <a:xfrm>
            <a:off x="9636838" y="1866297"/>
            <a:ext cx="211916" cy="162412"/>
          </a:xfrm>
          <a:custGeom>
            <a:avLst/>
            <a:gdLst>
              <a:gd name="T0" fmla="*/ 244 w 244"/>
              <a:gd name="T1" fmla="*/ 68 h 187"/>
              <a:gd name="T2" fmla="*/ 244 w 244"/>
              <a:gd name="T3" fmla="*/ 151 h 187"/>
              <a:gd name="T4" fmla="*/ 0 w 244"/>
              <a:gd name="T5" fmla="*/ 151 h 187"/>
              <a:gd name="T6" fmla="*/ 0 w 244"/>
              <a:gd name="T7" fmla="*/ 0 h 187"/>
              <a:gd name="T8" fmla="*/ 244 w 244"/>
              <a:gd name="T9" fmla="*/ 0 h 187"/>
              <a:gd name="T10" fmla="*/ 244 w 244"/>
              <a:gd name="T11" fmla="*/ 68 h 187"/>
              <a:gd name="T12" fmla="*/ 122 w 244"/>
              <a:gd name="T13" fmla="*/ 151 h 187"/>
              <a:gd name="T14" fmla="*/ 122 w 244"/>
              <a:gd name="T15" fmla="*/ 187 h 187"/>
              <a:gd name="T16" fmla="*/ 73 w 244"/>
              <a:gd name="T17" fmla="*/ 187 h 187"/>
              <a:gd name="T18" fmla="*/ 171 w 244"/>
              <a:gd name="T19" fmla="*/ 187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 h="187">
                <a:moveTo>
                  <a:pt x="244" y="68"/>
                </a:moveTo>
                <a:lnTo>
                  <a:pt x="244" y="151"/>
                </a:lnTo>
                <a:lnTo>
                  <a:pt x="0" y="151"/>
                </a:lnTo>
                <a:lnTo>
                  <a:pt x="0" y="0"/>
                </a:lnTo>
                <a:lnTo>
                  <a:pt x="244" y="0"/>
                </a:lnTo>
                <a:lnTo>
                  <a:pt x="244" y="68"/>
                </a:lnTo>
                <a:moveTo>
                  <a:pt x="122" y="151"/>
                </a:moveTo>
                <a:lnTo>
                  <a:pt x="122" y="187"/>
                </a:lnTo>
                <a:moveTo>
                  <a:pt x="73" y="187"/>
                </a:moveTo>
                <a:lnTo>
                  <a:pt x="171" y="187"/>
                </a:lnTo>
              </a:path>
            </a:pathLst>
          </a:custGeom>
          <a:noFill/>
          <a:ln w="63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115" name="people_12">
            <a:extLst>
              <a:ext uri="{FF2B5EF4-FFF2-40B4-BE49-F238E27FC236}">
                <a16:creationId xmlns:a16="http://schemas.microsoft.com/office/drawing/2014/main" id="{5B0E72C9-68A9-DAFC-5391-EB461D2D731D}"/>
              </a:ext>
              <a:ext uri="{C183D7F6-B498-43B3-948B-1728B52AA6E4}">
                <adec:decorative xmlns:adec="http://schemas.microsoft.com/office/drawing/2017/decorative" val="1"/>
              </a:ext>
            </a:extLst>
          </p:cNvPr>
          <p:cNvSpPr>
            <a:spLocks noChangeAspect="1" noEditPoints="1"/>
          </p:cNvSpPr>
          <p:nvPr/>
        </p:nvSpPr>
        <p:spPr bwMode="auto">
          <a:xfrm>
            <a:off x="4296040" y="6045959"/>
            <a:ext cx="244996" cy="209024"/>
          </a:xfrm>
          <a:custGeom>
            <a:avLst/>
            <a:gdLst>
              <a:gd name="T0" fmla="*/ 110 w 349"/>
              <a:gd name="T1" fmla="*/ 142 h 296"/>
              <a:gd name="T2" fmla="*/ 174 w 349"/>
              <a:gd name="T3" fmla="*/ 78 h 296"/>
              <a:gd name="T4" fmla="*/ 238 w 349"/>
              <a:gd name="T5" fmla="*/ 142 h 296"/>
              <a:gd name="T6" fmla="*/ 174 w 349"/>
              <a:gd name="T7" fmla="*/ 206 h 296"/>
              <a:gd name="T8" fmla="*/ 110 w 349"/>
              <a:gd name="T9" fmla="*/ 142 h 296"/>
              <a:gd name="T10" fmla="*/ 264 w 349"/>
              <a:gd name="T11" fmla="*/ 296 h 296"/>
              <a:gd name="T12" fmla="*/ 174 w 349"/>
              <a:gd name="T13" fmla="*/ 207 h 296"/>
              <a:gd name="T14" fmla="*/ 85 w 349"/>
              <a:gd name="T15" fmla="*/ 296 h 296"/>
              <a:gd name="T16" fmla="*/ 56 w 349"/>
              <a:gd name="T17" fmla="*/ 80 h 296"/>
              <a:gd name="T18" fmla="*/ 96 w 349"/>
              <a:gd name="T19" fmla="*/ 40 h 296"/>
              <a:gd name="T20" fmla="*/ 56 w 349"/>
              <a:gd name="T21" fmla="*/ 0 h 296"/>
              <a:gd name="T22" fmla="*/ 16 w 349"/>
              <a:gd name="T23" fmla="*/ 40 h 296"/>
              <a:gd name="T24" fmla="*/ 56 w 349"/>
              <a:gd name="T25" fmla="*/ 80 h 296"/>
              <a:gd name="T26" fmla="*/ 111 w 349"/>
              <a:gd name="T27" fmla="*/ 136 h 296"/>
              <a:gd name="T28" fmla="*/ 56 w 349"/>
              <a:gd name="T29" fmla="*/ 81 h 296"/>
              <a:gd name="T30" fmla="*/ 0 w 349"/>
              <a:gd name="T31" fmla="*/ 136 h 296"/>
              <a:gd name="T32" fmla="*/ 293 w 349"/>
              <a:gd name="T33" fmla="*/ 80 h 296"/>
              <a:gd name="T34" fmla="*/ 333 w 349"/>
              <a:gd name="T35" fmla="*/ 40 h 296"/>
              <a:gd name="T36" fmla="*/ 293 w 349"/>
              <a:gd name="T37" fmla="*/ 0 h 296"/>
              <a:gd name="T38" fmla="*/ 253 w 349"/>
              <a:gd name="T39" fmla="*/ 40 h 296"/>
              <a:gd name="T40" fmla="*/ 293 w 349"/>
              <a:gd name="T41" fmla="*/ 80 h 296"/>
              <a:gd name="T42" fmla="*/ 349 w 349"/>
              <a:gd name="T43" fmla="*/ 136 h 296"/>
              <a:gd name="T44" fmla="*/ 293 w 349"/>
              <a:gd name="T45" fmla="*/ 81 h 296"/>
              <a:gd name="T46" fmla="*/ 237 w 349"/>
              <a:gd name="T47" fmla="*/ 136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9" h="296">
                <a:moveTo>
                  <a:pt x="110" y="142"/>
                </a:moveTo>
                <a:cubicBezTo>
                  <a:pt x="110" y="107"/>
                  <a:pt x="139" y="78"/>
                  <a:pt x="174" y="78"/>
                </a:cubicBezTo>
                <a:cubicBezTo>
                  <a:pt x="210" y="78"/>
                  <a:pt x="238" y="107"/>
                  <a:pt x="238" y="142"/>
                </a:cubicBezTo>
                <a:cubicBezTo>
                  <a:pt x="238" y="177"/>
                  <a:pt x="210" y="206"/>
                  <a:pt x="174" y="206"/>
                </a:cubicBezTo>
                <a:cubicBezTo>
                  <a:pt x="139" y="206"/>
                  <a:pt x="110" y="177"/>
                  <a:pt x="110" y="142"/>
                </a:cubicBezTo>
                <a:close/>
                <a:moveTo>
                  <a:pt x="264" y="296"/>
                </a:moveTo>
                <a:cubicBezTo>
                  <a:pt x="264" y="247"/>
                  <a:pt x="224" y="207"/>
                  <a:pt x="174" y="207"/>
                </a:cubicBezTo>
                <a:cubicBezTo>
                  <a:pt x="125" y="207"/>
                  <a:pt x="85" y="247"/>
                  <a:pt x="85" y="296"/>
                </a:cubicBezTo>
                <a:moveTo>
                  <a:pt x="56" y="80"/>
                </a:moveTo>
                <a:cubicBezTo>
                  <a:pt x="78" y="80"/>
                  <a:pt x="96" y="62"/>
                  <a:pt x="96" y="40"/>
                </a:cubicBezTo>
                <a:cubicBezTo>
                  <a:pt x="96" y="18"/>
                  <a:pt x="78" y="0"/>
                  <a:pt x="56" y="0"/>
                </a:cubicBezTo>
                <a:cubicBezTo>
                  <a:pt x="34" y="0"/>
                  <a:pt x="16" y="18"/>
                  <a:pt x="16" y="40"/>
                </a:cubicBezTo>
                <a:cubicBezTo>
                  <a:pt x="16" y="62"/>
                  <a:pt x="34" y="80"/>
                  <a:pt x="56" y="80"/>
                </a:cubicBezTo>
                <a:close/>
                <a:moveTo>
                  <a:pt x="111" y="136"/>
                </a:moveTo>
                <a:cubicBezTo>
                  <a:pt x="111" y="106"/>
                  <a:pt x="86" y="81"/>
                  <a:pt x="56" y="81"/>
                </a:cubicBezTo>
                <a:cubicBezTo>
                  <a:pt x="25" y="81"/>
                  <a:pt x="0" y="106"/>
                  <a:pt x="0" y="136"/>
                </a:cubicBezTo>
                <a:moveTo>
                  <a:pt x="293" y="80"/>
                </a:moveTo>
                <a:cubicBezTo>
                  <a:pt x="315" y="80"/>
                  <a:pt x="333" y="62"/>
                  <a:pt x="333" y="40"/>
                </a:cubicBezTo>
                <a:cubicBezTo>
                  <a:pt x="333" y="18"/>
                  <a:pt x="315" y="0"/>
                  <a:pt x="293" y="0"/>
                </a:cubicBezTo>
                <a:cubicBezTo>
                  <a:pt x="271" y="0"/>
                  <a:pt x="253" y="18"/>
                  <a:pt x="253" y="40"/>
                </a:cubicBezTo>
                <a:cubicBezTo>
                  <a:pt x="253" y="62"/>
                  <a:pt x="271" y="80"/>
                  <a:pt x="293" y="80"/>
                </a:cubicBezTo>
                <a:close/>
                <a:moveTo>
                  <a:pt x="349" y="136"/>
                </a:moveTo>
                <a:cubicBezTo>
                  <a:pt x="349" y="106"/>
                  <a:pt x="324" y="81"/>
                  <a:pt x="293" y="81"/>
                </a:cubicBezTo>
                <a:cubicBezTo>
                  <a:pt x="262" y="81"/>
                  <a:pt x="237" y="106"/>
                  <a:pt x="237" y="136"/>
                </a:cubicBezTo>
              </a:path>
            </a:pathLst>
          </a:custGeom>
          <a:noFill/>
          <a:ln w="635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pic>
        <p:nvPicPr>
          <p:cNvPr id="126" name="Graphic 125">
            <a:extLst>
              <a:ext uri="{FF2B5EF4-FFF2-40B4-BE49-F238E27FC236}">
                <a16:creationId xmlns:a16="http://schemas.microsoft.com/office/drawing/2014/main" id="{692A0221-5EC7-267D-532B-159566723662}"/>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899092" y="5986996"/>
            <a:ext cx="265560" cy="277104"/>
          </a:xfrm>
          <a:prstGeom prst="rect">
            <a:avLst/>
          </a:prstGeom>
        </p:spPr>
      </p:pic>
      <p:sp>
        <p:nvSpPr>
          <p:cNvPr id="21" name="Slide Number Placeholder 252">
            <a:extLst>
              <a:ext uri="{FF2B5EF4-FFF2-40B4-BE49-F238E27FC236}">
                <a16:creationId xmlns:a16="http://schemas.microsoft.com/office/drawing/2014/main" id="{478869E7-0311-9199-BA43-486F26CC6899}"/>
              </a:ext>
              <a:ext uri="{C183D7F6-B498-43B3-948B-1728B52AA6E4}">
                <adec:decorative xmlns:adec="http://schemas.microsoft.com/office/drawing/2017/decorative" val="1"/>
              </a:ext>
            </a:extLst>
          </p:cNvPr>
          <p:cNvSpPr txBox="1">
            <a:spLocks/>
          </p:cNvSpPr>
          <p:nvPr/>
        </p:nvSpPr>
        <p:spPr>
          <a:xfrm>
            <a:off x="11697272" y="6539518"/>
            <a:ext cx="404240" cy="123111"/>
          </a:xfrm>
          <a:prstGeom prst="rect">
            <a:avLst/>
          </a:prstGeom>
        </p:spPr>
        <p:txBody>
          <a:bodyPr/>
          <a:lstStyle>
            <a:defPPr>
              <a:defRPr lang="en-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8F881BB8-5469-4299-99B9-578BE3320A80}" type="slidenum">
              <a:rPr lang="en-US" sz="800" smtClean="0">
                <a:solidFill>
                  <a:schemeClr val="bg1"/>
                </a:solidFill>
                <a:latin typeface="Segoe UI"/>
              </a:rPr>
              <a:pPr algn="ctr">
                <a:defRPr/>
              </a:pPr>
              <a:t>16</a:t>
            </a:fld>
            <a:endParaRPr lang="en-US" sz="800">
              <a:solidFill>
                <a:schemeClr val="bg1"/>
              </a:solidFill>
              <a:latin typeface="Segoe UI"/>
            </a:endParaRPr>
          </a:p>
        </p:txBody>
      </p:sp>
      <p:sp>
        <p:nvSpPr>
          <p:cNvPr id="3" name="TextBox 2">
            <a:extLst>
              <a:ext uri="{FF2B5EF4-FFF2-40B4-BE49-F238E27FC236}">
                <a16:creationId xmlns:a16="http://schemas.microsoft.com/office/drawing/2014/main" id="{F8530579-D5E9-84F5-1556-B28ADB82735C}"/>
              </a:ext>
              <a:ext uri="{C183D7F6-B498-43B3-948B-1728B52AA6E4}">
                <adec:decorative xmlns:adec="http://schemas.microsoft.com/office/drawing/2017/decorative" val="1"/>
              </a:ext>
            </a:extLst>
          </p:cNvPr>
          <p:cNvSpPr txBox="1"/>
          <p:nvPr/>
        </p:nvSpPr>
        <p:spPr>
          <a:xfrm>
            <a:off x="10407297" y="235043"/>
            <a:ext cx="1642237" cy="123111"/>
          </a:xfrm>
          <a:prstGeom prst="rect">
            <a:avLst/>
          </a:prstGeom>
          <a:noFill/>
        </p:spPr>
        <p:txBody>
          <a:bodyPr wrap="square" lIns="0" tIns="0" rIns="0" bIns="0" rtlCol="0">
            <a:spAutoFit/>
          </a:bodyPr>
          <a:lstStyle/>
          <a:p>
            <a:r>
              <a:rPr lang="en-US" sz="800">
                <a:solidFill>
                  <a:schemeClr val="bg1"/>
                </a:solidFill>
                <a:latin typeface="Segoe Sans Display" pitchFamily="2" charset="0"/>
                <a:cs typeface="Segoe Sans Display" pitchFamily="2" charset="0"/>
              </a:rPr>
              <a:t>Workload Adoption Pathways          3</a:t>
            </a:r>
          </a:p>
        </p:txBody>
      </p:sp>
      <p:sp>
        <p:nvSpPr>
          <p:cNvPr id="5" name="Title 18">
            <a:extLst>
              <a:ext uri="{FF2B5EF4-FFF2-40B4-BE49-F238E27FC236}">
                <a16:creationId xmlns:a16="http://schemas.microsoft.com/office/drawing/2014/main" id="{351D32DB-F597-0C2F-BDD7-55E0BC18782E}"/>
              </a:ext>
            </a:extLst>
          </p:cNvPr>
          <p:cNvSpPr txBox="1">
            <a:spLocks noGrp="1"/>
          </p:cNvSpPr>
          <p:nvPr>
            <p:ph type="title" idx="4294967295"/>
          </p:nvPr>
        </p:nvSpPr>
        <p:spPr>
          <a:xfrm>
            <a:off x="609215" y="569953"/>
            <a:ext cx="6248784" cy="4924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schemeClr val="bg1"/>
                </a:solidFill>
                <a:effectLst/>
                <a:uLnTx/>
                <a:uFillTx/>
                <a:latin typeface="Segoe UI Semilight"/>
                <a:ea typeface="+mn-ea"/>
                <a:cs typeface="Segoe UI Semilight"/>
              </a:rPr>
              <a:t>Identity and Device Management </a:t>
            </a:r>
          </a:p>
        </p:txBody>
      </p:sp>
      <p:sp>
        <p:nvSpPr>
          <p:cNvPr id="12" name="light">
            <a:extLst>
              <a:ext uri="{FF2B5EF4-FFF2-40B4-BE49-F238E27FC236}">
                <a16:creationId xmlns:a16="http://schemas.microsoft.com/office/drawing/2014/main" id="{249A5E79-49FF-09F6-27D4-ED8C7C2E915A}"/>
              </a:ext>
              <a:ext uri="{C183D7F6-B498-43B3-948B-1728B52AA6E4}">
                <adec:decorative xmlns:adec="http://schemas.microsoft.com/office/drawing/2017/decorative" val="1"/>
              </a:ext>
            </a:extLst>
          </p:cNvPr>
          <p:cNvSpPr>
            <a:spLocks noChangeAspect="1" noEditPoints="1"/>
          </p:cNvSpPr>
          <p:nvPr/>
        </p:nvSpPr>
        <p:spPr bwMode="auto">
          <a:xfrm>
            <a:off x="576263" y="1301873"/>
            <a:ext cx="246359" cy="365760"/>
          </a:xfrm>
          <a:custGeom>
            <a:avLst/>
            <a:gdLst>
              <a:gd name="T0" fmla="*/ 156 w 224"/>
              <a:gd name="T1" fmla="*/ 312 h 334"/>
              <a:gd name="T2" fmla="*/ 134 w 224"/>
              <a:gd name="T3" fmla="*/ 334 h 334"/>
              <a:gd name="T4" fmla="*/ 89 w 224"/>
              <a:gd name="T5" fmla="*/ 334 h 334"/>
              <a:gd name="T6" fmla="*/ 67 w 224"/>
              <a:gd name="T7" fmla="*/ 312 h 334"/>
              <a:gd name="T8" fmla="*/ 67 w 224"/>
              <a:gd name="T9" fmla="*/ 261 h 334"/>
              <a:gd name="T10" fmla="*/ 37 w 224"/>
              <a:gd name="T11" fmla="*/ 195 h 334"/>
              <a:gd name="T12" fmla="*/ 27 w 224"/>
              <a:gd name="T13" fmla="*/ 185 h 334"/>
              <a:gd name="T14" fmla="*/ 0 w 224"/>
              <a:gd name="T15" fmla="*/ 112 h 334"/>
              <a:gd name="T16" fmla="*/ 112 w 224"/>
              <a:gd name="T17" fmla="*/ 0 h 334"/>
              <a:gd name="T18" fmla="*/ 224 w 224"/>
              <a:gd name="T19" fmla="*/ 112 h 334"/>
              <a:gd name="T20" fmla="*/ 197 w 224"/>
              <a:gd name="T21" fmla="*/ 185 h 334"/>
              <a:gd name="T22" fmla="*/ 200 w 224"/>
              <a:gd name="T23" fmla="*/ 181 h 334"/>
              <a:gd name="T24" fmla="*/ 197 w 224"/>
              <a:gd name="T25" fmla="*/ 185 h 334"/>
              <a:gd name="T26" fmla="*/ 156 w 224"/>
              <a:gd name="T27" fmla="*/ 265 h 334"/>
              <a:gd name="T28" fmla="*/ 156 w 224"/>
              <a:gd name="T29" fmla="*/ 312 h 334"/>
              <a:gd name="T30" fmla="*/ 156 w 224"/>
              <a:gd name="T31" fmla="*/ 312 h 334"/>
              <a:gd name="T32" fmla="*/ 67 w 224"/>
              <a:gd name="T33" fmla="*/ 269 h 334"/>
              <a:gd name="T34" fmla="*/ 156 w 224"/>
              <a:gd name="T35" fmla="*/ 269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4" h="334">
                <a:moveTo>
                  <a:pt x="156" y="312"/>
                </a:moveTo>
                <a:cubicBezTo>
                  <a:pt x="156" y="324"/>
                  <a:pt x="146" y="334"/>
                  <a:pt x="134" y="334"/>
                </a:cubicBezTo>
                <a:cubicBezTo>
                  <a:pt x="89" y="334"/>
                  <a:pt x="89" y="334"/>
                  <a:pt x="89" y="334"/>
                </a:cubicBezTo>
                <a:cubicBezTo>
                  <a:pt x="76" y="334"/>
                  <a:pt x="67" y="324"/>
                  <a:pt x="67" y="312"/>
                </a:cubicBezTo>
                <a:cubicBezTo>
                  <a:pt x="67" y="312"/>
                  <a:pt x="67" y="300"/>
                  <a:pt x="67" y="261"/>
                </a:cubicBezTo>
                <a:cubicBezTo>
                  <a:pt x="67" y="221"/>
                  <a:pt x="37" y="195"/>
                  <a:pt x="37" y="195"/>
                </a:cubicBezTo>
                <a:cubicBezTo>
                  <a:pt x="27" y="185"/>
                  <a:pt x="27" y="185"/>
                  <a:pt x="27" y="185"/>
                </a:cubicBezTo>
                <a:cubicBezTo>
                  <a:pt x="10" y="166"/>
                  <a:pt x="0" y="140"/>
                  <a:pt x="0" y="112"/>
                </a:cubicBezTo>
                <a:cubicBezTo>
                  <a:pt x="0" y="50"/>
                  <a:pt x="50" y="0"/>
                  <a:pt x="112" y="0"/>
                </a:cubicBezTo>
                <a:cubicBezTo>
                  <a:pt x="174" y="0"/>
                  <a:pt x="224" y="50"/>
                  <a:pt x="224" y="112"/>
                </a:cubicBezTo>
                <a:cubicBezTo>
                  <a:pt x="224" y="140"/>
                  <a:pt x="214" y="166"/>
                  <a:pt x="197" y="185"/>
                </a:cubicBezTo>
                <a:moveTo>
                  <a:pt x="200" y="181"/>
                </a:moveTo>
                <a:cubicBezTo>
                  <a:pt x="197" y="185"/>
                  <a:pt x="197" y="185"/>
                  <a:pt x="197" y="185"/>
                </a:cubicBezTo>
                <a:cubicBezTo>
                  <a:pt x="197" y="185"/>
                  <a:pt x="156" y="217"/>
                  <a:pt x="156" y="265"/>
                </a:cubicBezTo>
                <a:cubicBezTo>
                  <a:pt x="156" y="312"/>
                  <a:pt x="156" y="312"/>
                  <a:pt x="156" y="312"/>
                </a:cubicBezTo>
                <a:cubicBezTo>
                  <a:pt x="156" y="312"/>
                  <a:pt x="156" y="312"/>
                  <a:pt x="156" y="312"/>
                </a:cubicBezTo>
                <a:moveTo>
                  <a:pt x="67" y="269"/>
                </a:moveTo>
                <a:cubicBezTo>
                  <a:pt x="156" y="269"/>
                  <a:pt x="156" y="269"/>
                  <a:pt x="156" y="269"/>
                </a:cubicBezTo>
              </a:path>
            </a:pathLst>
          </a:custGeom>
          <a:noFill/>
          <a:ln w="9525"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19" name="TextBox 60">
            <a:extLst>
              <a:ext uri="{FF2B5EF4-FFF2-40B4-BE49-F238E27FC236}">
                <a16:creationId xmlns:a16="http://schemas.microsoft.com/office/drawing/2014/main" id="{2F9BC233-A28A-574A-9106-802A054365B9}"/>
              </a:ext>
            </a:extLst>
          </p:cNvPr>
          <p:cNvSpPr txBox="1">
            <a:spLocks/>
          </p:cNvSpPr>
          <p:nvPr/>
        </p:nvSpPr>
        <p:spPr>
          <a:xfrm>
            <a:off x="1012462" y="1386858"/>
            <a:ext cx="1606598" cy="215444"/>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en-US" sz="1400" b="1" u="none" strike="noStrike" kern="1200" cap="none" spc="0" normalizeH="0" baseline="0" noProof="0">
                <a:ln>
                  <a:noFill/>
                </a:ln>
                <a:solidFill>
                  <a:srgbClr val="FFFFFF"/>
                </a:solidFill>
                <a:effectLst/>
                <a:uLnTx/>
                <a:uFillTx/>
                <a:latin typeface="Segoe Sans Display Semibold" pitchFamily="2" charset="0"/>
                <a:cs typeface="Segoe Sans Display Semibold" pitchFamily="2" charset="0"/>
              </a:rPr>
              <a:t>Enhanced solutions</a:t>
            </a:r>
          </a:p>
        </p:txBody>
      </p:sp>
      <p:sp>
        <p:nvSpPr>
          <p:cNvPr id="134" name="TextBox 133">
            <a:extLst>
              <a:ext uri="{FF2B5EF4-FFF2-40B4-BE49-F238E27FC236}">
                <a16:creationId xmlns:a16="http://schemas.microsoft.com/office/drawing/2014/main" id="{A8838230-9987-777A-B8BD-554DFF2B71DC}"/>
              </a:ext>
            </a:extLst>
          </p:cNvPr>
          <p:cNvSpPr txBox="1">
            <a:spLocks/>
          </p:cNvSpPr>
          <p:nvPr/>
        </p:nvSpPr>
        <p:spPr>
          <a:xfrm>
            <a:off x="1972581" y="1903183"/>
            <a:ext cx="1239122" cy="184666"/>
          </a:xfrm>
          <a:prstGeom prst="rect">
            <a:avLst/>
          </a:prstGeom>
          <a:noFill/>
        </p:spPr>
        <p:txBody>
          <a:bodyPr wrap="non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solidFill>
                  <a:schemeClr val="bg1"/>
                </a:solidFill>
                <a:latin typeface="Segoe Sans Display" pitchFamily="2" charset="0"/>
                <a:cs typeface="Segoe Sans Display" pitchFamily="2" charset="0"/>
              </a:rPr>
              <a:t>Adoption pathway</a:t>
            </a:r>
            <a:endParaRPr kumimoji="0" lang="en-US" sz="1200" u="none" strike="noStrike" kern="1200" cap="none" spc="0" normalizeH="0" baseline="0" noProof="0">
              <a:ln>
                <a:noFill/>
              </a:ln>
              <a:solidFill>
                <a:schemeClr val="bg1"/>
              </a:solidFill>
              <a:effectLst/>
              <a:uLnTx/>
              <a:uFillTx/>
              <a:latin typeface="Segoe Sans Display" pitchFamily="2" charset="0"/>
              <a:cs typeface="Segoe Sans Display" pitchFamily="2" charset="0"/>
            </a:endParaRPr>
          </a:p>
        </p:txBody>
      </p:sp>
      <p:sp>
        <p:nvSpPr>
          <p:cNvPr id="113" name="Rectangle 112">
            <a:extLst>
              <a:ext uri="{FF2B5EF4-FFF2-40B4-BE49-F238E27FC236}">
                <a16:creationId xmlns:a16="http://schemas.microsoft.com/office/drawing/2014/main" id="{D2921B7F-BBD4-4D69-7902-314AFBB09511}"/>
              </a:ext>
            </a:extLst>
          </p:cNvPr>
          <p:cNvSpPr>
            <a:spLocks/>
          </p:cNvSpPr>
          <p:nvPr/>
        </p:nvSpPr>
        <p:spPr>
          <a:xfrm>
            <a:off x="768591" y="2525066"/>
            <a:ext cx="1781040" cy="507831"/>
          </a:xfrm>
          <a:prstGeom prst="rect">
            <a:avLst/>
          </a:prstGeom>
        </p:spPr>
        <p:txBody>
          <a:bodyPr wrap="square" lIns="0" tIns="0" rIns="0" bIns="0" anchor="t">
            <a:spAutoFit/>
          </a:bodyPr>
          <a:lstStyle/>
          <a:p>
            <a:pPr marL="0" marR="0" lvl="0" indent="0" algn="ctr" defTabSz="913916" rtl="0" eaLnBrk="1" fontAlgn="base" latinLnBrk="0" hangingPunct="1">
              <a:lnSpc>
                <a:spcPct val="100000"/>
              </a:lnSpc>
              <a:spcBef>
                <a:spcPts val="0"/>
              </a:spcBef>
              <a:spcAft>
                <a:spcPts val="100"/>
              </a:spcAft>
              <a:buClrTx/>
              <a:buSzTx/>
              <a:buFontTx/>
              <a:buNone/>
              <a:tabLst/>
              <a:defRPr/>
            </a:pPr>
            <a:r>
              <a:rPr kumimoji="0" lang="en-US" sz="1100" u="none" strike="noStrike" kern="0" cap="none" spc="0" normalizeH="0" baseline="0" noProof="0">
                <a:ln>
                  <a:noFill/>
                </a:ln>
                <a:solidFill>
                  <a:schemeClr val="bg1"/>
                </a:solidFill>
                <a:effectLst/>
                <a:uLnTx/>
                <a:uFillTx/>
                <a:latin typeface="Segoe Sans Display" pitchFamily="2" charset="0"/>
                <a:cs typeface="Segoe Sans Display" pitchFamily="2" charset="0"/>
              </a:rPr>
              <a:t>My organization requires modern identity and </a:t>
            </a:r>
            <a:r>
              <a:rPr lang="en-US" sz="1100" kern="0">
                <a:solidFill>
                  <a:schemeClr val="bg1"/>
                </a:solidFill>
                <a:latin typeface="Segoe Sans Display" pitchFamily="2" charset="0"/>
                <a:cs typeface="Segoe Sans Display" pitchFamily="2" charset="0"/>
              </a:rPr>
              <a:t>device</a:t>
            </a:r>
            <a:r>
              <a:rPr kumimoji="0" lang="en-US" sz="1100" u="none" strike="noStrike" kern="0" cap="none" spc="0" normalizeH="0" baseline="0" noProof="0">
                <a:ln>
                  <a:noFill/>
                </a:ln>
                <a:solidFill>
                  <a:schemeClr val="bg1"/>
                </a:solidFill>
                <a:effectLst/>
                <a:uLnTx/>
                <a:uFillTx/>
                <a:latin typeface="Segoe Sans Display" pitchFamily="2" charset="0"/>
                <a:cs typeface="Segoe Sans Display" pitchFamily="2" charset="0"/>
              </a:rPr>
              <a:t> management capabilities</a:t>
            </a:r>
          </a:p>
        </p:txBody>
      </p:sp>
      <p:sp>
        <p:nvSpPr>
          <p:cNvPr id="128" name="Rectangle 127">
            <a:extLst>
              <a:ext uri="{FF2B5EF4-FFF2-40B4-BE49-F238E27FC236}">
                <a16:creationId xmlns:a16="http://schemas.microsoft.com/office/drawing/2014/main" id="{207D704E-5FD4-5BBA-30C1-86A10A217405}"/>
              </a:ext>
            </a:extLst>
          </p:cNvPr>
          <p:cNvSpPr>
            <a:spLocks/>
          </p:cNvSpPr>
          <p:nvPr/>
        </p:nvSpPr>
        <p:spPr>
          <a:xfrm>
            <a:off x="4771689" y="2521512"/>
            <a:ext cx="2713849" cy="689932"/>
          </a:xfrm>
          <a:prstGeom prst="rect">
            <a:avLst/>
          </a:prstGeom>
        </p:spPr>
        <p:txBody>
          <a:bodyPr wrap="square" lIns="0" tIns="0" rIns="0" bIns="0" anchor="t">
            <a:spAutoFit/>
          </a:bodyPr>
          <a:lstStyle/>
          <a:p>
            <a:pPr marL="0" marR="0" lvl="0" indent="0" algn="ctr" defTabSz="913916" rtl="0" eaLnBrk="1" fontAlgn="base" latinLnBrk="0" hangingPunct="1">
              <a:lnSpc>
                <a:spcPct val="100000"/>
              </a:lnSpc>
              <a:spcBef>
                <a:spcPts val="0"/>
              </a:spcBef>
              <a:spcAft>
                <a:spcPts val="100"/>
              </a:spcAft>
              <a:buClrTx/>
              <a:buSzTx/>
              <a:buFontTx/>
              <a:buNone/>
              <a:tabLst/>
              <a:defRPr/>
            </a:pPr>
            <a:r>
              <a:rPr kumimoji="0" lang="en-US" sz="1100" u="none" strike="noStrike" kern="0" cap="none" spc="0" normalizeH="0" baseline="0" noProof="0">
                <a:ln>
                  <a:noFill/>
                </a:ln>
                <a:solidFill>
                  <a:schemeClr val="bg1"/>
                </a:solidFill>
                <a:effectLst/>
                <a:uLnTx/>
                <a:uFillTx/>
                <a:latin typeface="Segoe Sans Display" pitchFamily="2" charset="0"/>
                <a:cs typeface="Segoe Sans Display" pitchFamily="2" charset="0"/>
              </a:rPr>
              <a:t>My team needs to learn how to get started with deploying the products to enhance security for accessing </a:t>
            </a:r>
            <a:r>
              <a:rPr lang="en-US" sz="1100" kern="0">
                <a:solidFill>
                  <a:schemeClr val="bg1"/>
                </a:solidFill>
                <a:latin typeface="Segoe Sans Display" pitchFamily="2" charset="0"/>
                <a:cs typeface="Segoe Sans Display" pitchFamily="2" charset="0"/>
              </a:rPr>
              <a:t>our</a:t>
            </a:r>
            <a:r>
              <a:rPr kumimoji="0" lang="en-US" sz="1100" u="none" strike="noStrike" kern="0" cap="none" spc="0" normalizeH="0" baseline="0" noProof="0">
                <a:ln>
                  <a:noFill/>
                </a:ln>
                <a:solidFill>
                  <a:schemeClr val="bg1"/>
                </a:solidFill>
                <a:effectLst/>
                <a:uLnTx/>
                <a:uFillTx/>
                <a:latin typeface="Segoe Sans Display" pitchFamily="2" charset="0"/>
                <a:cs typeface="Segoe Sans Display" pitchFamily="2" charset="0"/>
              </a:rPr>
              <a:t> applications</a:t>
            </a:r>
          </a:p>
          <a:p>
            <a:pPr marL="0" marR="0" lvl="0" indent="0" algn="ctr" defTabSz="913916" rtl="0" eaLnBrk="1" fontAlgn="base" latinLnBrk="0" hangingPunct="1">
              <a:lnSpc>
                <a:spcPct val="100000"/>
              </a:lnSpc>
              <a:spcBef>
                <a:spcPts val="0"/>
              </a:spcBef>
              <a:spcAft>
                <a:spcPts val="100"/>
              </a:spcAft>
              <a:buClrTx/>
              <a:buSzTx/>
              <a:buFontTx/>
              <a:buNone/>
              <a:tabLst/>
              <a:defRPr/>
            </a:pPr>
            <a:endParaRPr kumimoji="0" lang="en-US" sz="1100" b="0" i="1" u="none" strike="noStrike" kern="0" cap="none" spc="0" normalizeH="0" baseline="0" noProof="0">
              <a:ln>
                <a:noFill/>
              </a:ln>
              <a:solidFill>
                <a:schemeClr val="bg1"/>
              </a:solidFill>
              <a:effectLst/>
              <a:uLnTx/>
              <a:uFillTx/>
              <a:latin typeface="Segoe UI"/>
              <a:ea typeface="+mn-ea"/>
              <a:cs typeface="+mn-cs"/>
            </a:endParaRPr>
          </a:p>
        </p:txBody>
      </p:sp>
      <p:sp>
        <p:nvSpPr>
          <p:cNvPr id="120" name="Rectangle 119">
            <a:extLst>
              <a:ext uri="{FF2B5EF4-FFF2-40B4-BE49-F238E27FC236}">
                <a16:creationId xmlns:a16="http://schemas.microsoft.com/office/drawing/2014/main" id="{797DA8F6-A96C-8F1D-80FE-FFC5EDA193B6}"/>
              </a:ext>
              <a:ext uri="{C183D7F6-B498-43B3-948B-1728B52AA6E4}">
                <adec:decorative xmlns:adec="http://schemas.microsoft.com/office/drawing/2017/decorative" val="0"/>
              </a:ext>
            </a:extLst>
          </p:cNvPr>
          <p:cNvSpPr>
            <a:spLocks/>
          </p:cNvSpPr>
          <p:nvPr/>
        </p:nvSpPr>
        <p:spPr>
          <a:xfrm>
            <a:off x="2483663" y="4794807"/>
            <a:ext cx="3829099" cy="689932"/>
          </a:xfrm>
          <a:prstGeom prst="rect">
            <a:avLst/>
          </a:prstGeom>
        </p:spPr>
        <p:txBody>
          <a:bodyPr wrap="square" lIns="0" tIns="0" rIns="0" bIns="0" anchor="t">
            <a:spAutoFit/>
          </a:bodyPr>
          <a:lstStyle/>
          <a:p>
            <a:pPr algn="ctr" defTabSz="913916" fontAlgn="base">
              <a:spcAft>
                <a:spcPts val="100"/>
              </a:spcAft>
              <a:defRPr/>
            </a:pPr>
            <a:r>
              <a:rPr lang="en-US" sz="1100">
                <a:solidFill>
                  <a:schemeClr val="bg1"/>
                </a:solidFill>
                <a:latin typeface="Segoe Sans Display" pitchFamily="2" charset="0"/>
                <a:cs typeface="Segoe Sans Display" pitchFamily="2" charset="0"/>
              </a:rPr>
              <a:t>My team needs guidance on understanding Microsoft Security workloads that can help drive my organization's secure identity and device management strategy</a:t>
            </a:r>
          </a:p>
          <a:p>
            <a:pPr algn="ctr" defTabSz="913916" fontAlgn="base">
              <a:spcAft>
                <a:spcPts val="100"/>
              </a:spcAft>
              <a:defRPr/>
            </a:pPr>
            <a:endParaRPr lang="en-US" sz="1100">
              <a:solidFill>
                <a:schemeClr val="bg1"/>
              </a:solidFill>
              <a:latin typeface="Segoe Sans Display" pitchFamily="2" charset="0"/>
              <a:cs typeface="Segoe Sans Display" pitchFamily="2" charset="0"/>
            </a:endParaRPr>
          </a:p>
        </p:txBody>
      </p:sp>
      <p:sp>
        <p:nvSpPr>
          <p:cNvPr id="132" name="Rectangle 131">
            <a:extLst>
              <a:ext uri="{FF2B5EF4-FFF2-40B4-BE49-F238E27FC236}">
                <a16:creationId xmlns:a16="http://schemas.microsoft.com/office/drawing/2014/main" id="{1CC65080-DCC5-DFC9-5F8C-DAE7FCA78D1D}"/>
              </a:ext>
            </a:extLst>
          </p:cNvPr>
          <p:cNvSpPr>
            <a:spLocks/>
          </p:cNvSpPr>
          <p:nvPr/>
        </p:nvSpPr>
        <p:spPr>
          <a:xfrm>
            <a:off x="8425140" y="2566475"/>
            <a:ext cx="2713849" cy="689932"/>
          </a:xfrm>
          <a:prstGeom prst="rect">
            <a:avLst/>
          </a:prstGeom>
        </p:spPr>
        <p:txBody>
          <a:bodyPr wrap="square" lIns="0" tIns="0" rIns="0" bIns="0" anchor="t">
            <a:spAutoFit/>
          </a:bodyPr>
          <a:lstStyle/>
          <a:p>
            <a:pPr marL="0" marR="0" lvl="0" indent="0" algn="ctr" defTabSz="913916" rtl="0" eaLnBrk="1" fontAlgn="base" latinLnBrk="0" hangingPunct="1">
              <a:lnSpc>
                <a:spcPct val="100000"/>
              </a:lnSpc>
              <a:spcBef>
                <a:spcPts val="0"/>
              </a:spcBef>
              <a:spcAft>
                <a:spcPts val="100"/>
              </a:spcAft>
              <a:buClrTx/>
              <a:buSzTx/>
              <a:buFontTx/>
              <a:buNone/>
              <a:tabLst/>
              <a:defRPr/>
            </a:pPr>
            <a:r>
              <a:rPr kumimoji="0" lang="en-US" sz="1100" u="none" strike="noStrike" kern="0" cap="none" spc="0" normalizeH="0" baseline="0" noProof="0">
                <a:ln>
                  <a:noFill/>
                </a:ln>
                <a:solidFill>
                  <a:schemeClr val="bg1"/>
                </a:solidFill>
                <a:effectLst/>
                <a:uLnTx/>
                <a:uFillTx/>
                <a:latin typeface="Segoe Sans Display" pitchFamily="2" charset="0"/>
                <a:cs typeface="Segoe Sans Display" pitchFamily="2" charset="0"/>
              </a:rPr>
              <a:t>I want to learn more </a:t>
            </a:r>
            <a:r>
              <a:rPr lang="en-US" sz="1100" kern="0">
                <a:solidFill>
                  <a:schemeClr val="bg1"/>
                </a:solidFill>
                <a:latin typeface="Segoe Sans Display" pitchFamily="2" charset="0"/>
                <a:cs typeface="Segoe Sans Display" pitchFamily="2" charset="0"/>
              </a:rPr>
              <a:t>about </a:t>
            </a:r>
            <a:r>
              <a:rPr kumimoji="0" lang="en-US" sz="1100" u="none" strike="noStrike" kern="0" cap="none" spc="0" normalizeH="0" baseline="0" noProof="0">
                <a:ln>
                  <a:noFill/>
                </a:ln>
                <a:solidFill>
                  <a:schemeClr val="bg1"/>
                </a:solidFill>
                <a:effectLst/>
                <a:uLnTx/>
                <a:uFillTx/>
                <a:latin typeface="Segoe Sans Display" pitchFamily="2" charset="0"/>
                <a:cs typeface="Segoe Sans Display" pitchFamily="2" charset="0"/>
              </a:rPr>
              <a:t>advanced deployment,  integrate workloads</a:t>
            </a:r>
            <a:r>
              <a:rPr lang="en-US" sz="1100" kern="0">
                <a:solidFill>
                  <a:schemeClr val="bg1"/>
                </a:solidFill>
                <a:latin typeface="Segoe Sans Display" pitchFamily="2" charset="0"/>
                <a:cs typeface="Segoe Sans Display" pitchFamily="2" charset="0"/>
              </a:rPr>
              <a:t>,</a:t>
            </a:r>
            <a:r>
              <a:rPr kumimoji="0" lang="en-US" sz="1100" u="none" strike="noStrike" kern="0" cap="none" spc="0" normalizeH="0" baseline="0" noProof="0">
                <a:ln>
                  <a:noFill/>
                </a:ln>
                <a:solidFill>
                  <a:schemeClr val="bg1"/>
                </a:solidFill>
                <a:effectLst/>
                <a:uLnTx/>
                <a:uFillTx/>
                <a:latin typeface="Segoe Sans Display" pitchFamily="2" charset="0"/>
                <a:cs typeface="Segoe Sans Display" pitchFamily="2" charset="0"/>
              </a:rPr>
              <a:t> or develop an architecture of my own</a:t>
            </a:r>
          </a:p>
          <a:p>
            <a:pPr marL="0" marR="0" lvl="0" indent="0" algn="ctr" defTabSz="913916" rtl="0" eaLnBrk="1" fontAlgn="base" latinLnBrk="0" hangingPunct="1">
              <a:lnSpc>
                <a:spcPct val="100000"/>
              </a:lnSpc>
              <a:spcBef>
                <a:spcPts val="0"/>
              </a:spcBef>
              <a:spcAft>
                <a:spcPts val="100"/>
              </a:spcAft>
              <a:buClrTx/>
              <a:buSzTx/>
              <a:buFontTx/>
              <a:buNone/>
              <a:tabLst/>
              <a:defRPr/>
            </a:pPr>
            <a:endParaRPr kumimoji="0" lang="en-US" sz="1100" b="0" i="1" u="none" strike="noStrike" kern="0" cap="none" spc="0" normalizeH="0" baseline="0" noProof="0">
              <a:ln>
                <a:noFill/>
              </a:ln>
              <a:solidFill>
                <a:schemeClr val="bg1"/>
              </a:solidFill>
              <a:effectLst/>
              <a:uLnTx/>
              <a:uFillTx/>
              <a:latin typeface="Segoe UI"/>
              <a:ea typeface="+mn-ea"/>
              <a:cs typeface="+mn-cs"/>
            </a:endParaRPr>
          </a:p>
        </p:txBody>
      </p:sp>
      <p:sp>
        <p:nvSpPr>
          <p:cNvPr id="130" name="Rectangle 129">
            <a:extLst>
              <a:ext uri="{FF2B5EF4-FFF2-40B4-BE49-F238E27FC236}">
                <a16:creationId xmlns:a16="http://schemas.microsoft.com/office/drawing/2014/main" id="{FCA1D352-CB8A-86B1-5625-08534829A350}"/>
              </a:ext>
            </a:extLst>
          </p:cNvPr>
          <p:cNvSpPr>
            <a:spLocks/>
          </p:cNvSpPr>
          <p:nvPr/>
        </p:nvSpPr>
        <p:spPr>
          <a:xfrm>
            <a:off x="7506754" y="4902091"/>
            <a:ext cx="2713849" cy="507831"/>
          </a:xfrm>
          <a:prstGeom prst="rect">
            <a:avLst/>
          </a:prstGeom>
        </p:spPr>
        <p:txBody>
          <a:bodyPr wrap="square" lIns="0" tIns="0" rIns="0" bIns="0" anchor="t">
            <a:spAutoFit/>
          </a:bodyPr>
          <a:lstStyle/>
          <a:p>
            <a:pPr algn="ctr" defTabSz="913916" fontAlgn="base">
              <a:spcAft>
                <a:spcPts val="600"/>
              </a:spcAft>
              <a:defRPr/>
            </a:pPr>
            <a:r>
              <a:rPr kumimoji="0" lang="en-US" sz="1100" u="none" strike="noStrike" kern="0" cap="none" spc="0" normalizeH="0" baseline="0" noProof="0">
                <a:ln>
                  <a:noFill/>
                </a:ln>
                <a:solidFill>
                  <a:schemeClr val="bg1"/>
                </a:solidFill>
                <a:effectLst/>
                <a:uLnTx/>
                <a:uFillTx/>
                <a:latin typeface="Segoe Sans Display" pitchFamily="2" charset="0"/>
                <a:cs typeface="Segoe Sans Display" pitchFamily="2" charset="0"/>
              </a:rPr>
              <a:t>I want to </a:t>
            </a:r>
            <a:r>
              <a:rPr lang="en-US" sz="1100" kern="0">
                <a:solidFill>
                  <a:schemeClr val="bg1"/>
                </a:solidFill>
                <a:latin typeface="Segoe Sans Display" pitchFamily="2" charset="0"/>
                <a:cs typeface="Segoe Sans Display" pitchFamily="2" charset="0"/>
              </a:rPr>
              <a:t>become highly proficient and skilled in using Microsoft Entra and Intune</a:t>
            </a:r>
            <a:br>
              <a:rPr lang="en-US" sz="2000" u="none" strike="noStrike" kern="1200" cap="none" spc="0" normalizeH="0" baseline="0" noProof="0">
                <a:ln>
                  <a:noFill/>
                </a:ln>
                <a:solidFill>
                  <a:schemeClr val="bg1"/>
                </a:solidFill>
                <a:effectLst/>
                <a:uLnTx/>
                <a:uFillTx/>
                <a:latin typeface="Segoe Sans Display" pitchFamily="2" charset="0"/>
                <a:cs typeface="Segoe Sans Display" pitchFamily="2" charset="0"/>
              </a:rPr>
            </a:br>
            <a:endParaRPr lang="en-US" sz="1100" u="none" strike="noStrike" kern="1200" cap="none" spc="0" normalizeH="0" baseline="0" noProof="0">
              <a:ln>
                <a:noFill/>
              </a:ln>
              <a:solidFill>
                <a:schemeClr val="bg1"/>
              </a:solidFill>
              <a:effectLst/>
              <a:uLnTx/>
              <a:uFillTx/>
              <a:latin typeface="Segoe Sans Display" pitchFamily="2" charset="0"/>
              <a:cs typeface="Segoe Sans Display" pitchFamily="2" charset="0"/>
            </a:endParaRPr>
          </a:p>
        </p:txBody>
      </p:sp>
      <p:sp>
        <p:nvSpPr>
          <p:cNvPr id="136" name="Rectangle 135">
            <a:extLst>
              <a:ext uri="{FF2B5EF4-FFF2-40B4-BE49-F238E27FC236}">
                <a16:creationId xmlns:a16="http://schemas.microsoft.com/office/drawing/2014/main" id="{C249D024-D76C-5062-290D-FAFEAF47F578}"/>
              </a:ext>
            </a:extLst>
          </p:cNvPr>
          <p:cNvSpPr>
            <a:spLocks/>
          </p:cNvSpPr>
          <p:nvPr/>
        </p:nvSpPr>
        <p:spPr>
          <a:xfrm>
            <a:off x="11034319" y="4428018"/>
            <a:ext cx="964790" cy="507831"/>
          </a:xfrm>
          <a:prstGeom prst="rect">
            <a:avLst/>
          </a:prstGeom>
        </p:spPr>
        <p:txBody>
          <a:bodyPr wrap="square" lIns="0" tIns="0" rIns="0" bIns="0" anchor="ctr">
            <a:spAutoFit/>
          </a:bodyPr>
          <a:lstStyle/>
          <a:p>
            <a:pPr marL="0" marR="0" lvl="0" indent="0" algn="l" defTabSz="913916" rtl="0" eaLnBrk="1" fontAlgn="base" latinLnBrk="0" hangingPunct="1">
              <a:lnSpc>
                <a:spcPct val="100000"/>
              </a:lnSpc>
              <a:spcBef>
                <a:spcPct val="0"/>
              </a:spcBef>
              <a:spcAft>
                <a:spcPts val="300"/>
              </a:spcAft>
              <a:buClrTx/>
              <a:buSzTx/>
              <a:buFontTx/>
              <a:buNone/>
              <a:tabLst/>
              <a:defRPr/>
            </a:pPr>
            <a:r>
              <a:rPr kumimoji="0" lang="en-US" sz="1100" u="none" strike="noStrike" kern="0" cap="none" spc="0" normalizeH="0" baseline="0" noProof="0">
                <a:ln>
                  <a:noFill/>
                </a:ln>
                <a:solidFill>
                  <a:schemeClr val="bg1"/>
                </a:solidFill>
                <a:effectLst/>
                <a:uLnTx/>
                <a:uFillTx/>
                <a:latin typeface="Segoe Sans Display" pitchFamily="2" charset="0"/>
                <a:cs typeface="Segoe Sans Display" pitchFamily="2" charset="0"/>
              </a:rPr>
              <a:t>Stay abreast on latest updates and tech </a:t>
            </a:r>
          </a:p>
        </p:txBody>
      </p:sp>
    </p:spTree>
    <p:extLst>
      <p:ext uri="{BB962C8B-B14F-4D97-AF65-F5344CB8AC3E}">
        <p14:creationId xmlns:p14="http://schemas.microsoft.com/office/powerpoint/2010/main" val="505729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A1F2C"/>
        </a:solidFill>
        <a:effectLst/>
      </p:bgPr>
    </p:bg>
    <p:spTree>
      <p:nvGrpSpPr>
        <p:cNvPr id="1" name="">
          <a:extLst>
            <a:ext uri="{FF2B5EF4-FFF2-40B4-BE49-F238E27FC236}">
              <a16:creationId xmlns:a16="http://schemas.microsoft.com/office/drawing/2014/main" id="{1B25779D-DEED-74F2-D2A5-9FBE20FE614D}"/>
            </a:ext>
          </a:extLst>
        </p:cNvPr>
        <p:cNvGrpSpPr/>
        <p:nvPr/>
      </p:nvGrpSpPr>
      <p:grpSpPr>
        <a:xfrm>
          <a:off x="0" y="0"/>
          <a:ext cx="0" cy="0"/>
          <a:chOff x="0" y="0"/>
          <a:chExt cx="0" cy="0"/>
        </a:xfrm>
      </p:grpSpPr>
      <p:grpSp>
        <p:nvGrpSpPr>
          <p:cNvPr id="37" name="Group 36">
            <a:extLst>
              <a:ext uri="{FF2B5EF4-FFF2-40B4-BE49-F238E27FC236}">
                <a16:creationId xmlns:a16="http://schemas.microsoft.com/office/drawing/2014/main" id="{933D874B-4DE0-D836-DCE2-C16AD099AFF9}"/>
              </a:ext>
              <a:ext uri="{C183D7F6-B498-43B3-948B-1728B52AA6E4}">
                <adec:decorative xmlns:adec="http://schemas.microsoft.com/office/drawing/2017/decorative" val="1"/>
              </a:ext>
            </a:extLst>
          </p:cNvPr>
          <p:cNvGrpSpPr/>
          <p:nvPr/>
        </p:nvGrpSpPr>
        <p:grpSpPr>
          <a:xfrm>
            <a:off x="10982897" y="5700368"/>
            <a:ext cx="896462" cy="896460"/>
            <a:chOff x="8568666" y="4009352"/>
            <a:chExt cx="1293192" cy="1293191"/>
          </a:xfrm>
        </p:grpSpPr>
        <p:sp>
          <p:nvSpPr>
            <p:cNvPr id="45" name="Oval 44">
              <a:extLst>
                <a:ext uri="{FF2B5EF4-FFF2-40B4-BE49-F238E27FC236}">
                  <a16:creationId xmlns:a16="http://schemas.microsoft.com/office/drawing/2014/main" id="{5C10CE01-266E-2601-94B8-91CE1D0E5C43}"/>
                </a:ext>
                <a:ext uri="{C183D7F6-B498-43B3-948B-1728B52AA6E4}">
                  <adec:decorative xmlns:adec="http://schemas.microsoft.com/office/drawing/2017/decorative" val="1"/>
                </a:ext>
              </a:extLst>
            </p:cNvPr>
            <p:cNvSpPr/>
            <p:nvPr/>
          </p:nvSpPr>
          <p:spPr>
            <a:xfrm>
              <a:off x="8568666" y="4009352"/>
              <a:ext cx="1293192" cy="1293191"/>
            </a:xfrm>
            <a:prstGeom prst="ellipse">
              <a:avLst/>
            </a:prstGeom>
            <a:solidFill>
              <a:srgbClr val="091F2C"/>
            </a:solidFill>
            <a:ln w="6350" cap="flat" cmpd="sng" algn="ctr">
              <a:solidFill>
                <a:srgbClr val="091F2C"/>
              </a:solidFill>
              <a:prstDash val="solid"/>
              <a:miter lim="800000"/>
            </a:ln>
            <a:effectLst>
              <a:glow rad="149969">
                <a:srgbClr val="7D5BB9">
                  <a:alpha val="33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Sans Display" pitchFamily="2" charset="0"/>
                <a:ea typeface="+mn-ea"/>
                <a:cs typeface="+mn-cs"/>
              </a:endParaRPr>
            </a:p>
          </p:txBody>
        </p:sp>
        <p:sp>
          <p:nvSpPr>
            <p:cNvPr id="46" name="Arc 45">
              <a:extLst>
                <a:ext uri="{FF2B5EF4-FFF2-40B4-BE49-F238E27FC236}">
                  <a16:creationId xmlns:a16="http://schemas.microsoft.com/office/drawing/2014/main" id="{68EE19EA-0886-1695-8083-4CB3469A1C7A}"/>
                </a:ext>
                <a:ext uri="{C183D7F6-B498-43B3-948B-1728B52AA6E4}">
                  <adec:decorative xmlns:adec="http://schemas.microsoft.com/office/drawing/2017/decorative" val="1"/>
                </a:ext>
              </a:extLst>
            </p:cNvPr>
            <p:cNvSpPr/>
            <p:nvPr/>
          </p:nvSpPr>
          <p:spPr bwMode="auto">
            <a:xfrm>
              <a:off x="8587228" y="4024030"/>
              <a:ext cx="1256067" cy="1256067"/>
            </a:xfrm>
            <a:prstGeom prst="arc">
              <a:avLst>
                <a:gd name="adj1" fmla="val 16142164"/>
                <a:gd name="adj2" fmla="val 16132548"/>
              </a:avLst>
            </a:prstGeom>
            <a:noFill/>
            <a:ln w="76200" cap="flat" cmpd="sng" algn="ctr">
              <a:gradFill>
                <a:gsLst>
                  <a:gs pos="0">
                    <a:srgbClr val="7D5BB9">
                      <a:alpha val="17000"/>
                    </a:srgbClr>
                  </a:gs>
                  <a:gs pos="100000">
                    <a:srgbClr val="7D5BB9"/>
                  </a:gs>
                </a:gsLst>
                <a:lin ang="5400000" scaled="1"/>
              </a:gradFill>
              <a:prstDash val="solid"/>
              <a:round/>
              <a:tailEnd type="none" w="sm" len="sm"/>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Segoe Sans Display" pitchFamily="2" charset="0"/>
                <a:ea typeface="+mn-ea"/>
                <a:cs typeface="+mn-cs"/>
              </a:endParaRPr>
            </a:p>
          </p:txBody>
        </p:sp>
      </p:grpSp>
      <p:grpSp>
        <p:nvGrpSpPr>
          <p:cNvPr id="123" name="Group 122">
            <a:extLst>
              <a:ext uri="{FF2B5EF4-FFF2-40B4-BE49-F238E27FC236}">
                <a16:creationId xmlns:a16="http://schemas.microsoft.com/office/drawing/2014/main" id="{F6ABDB43-EEFD-1569-A991-A93902EC400C}"/>
              </a:ext>
              <a:ext uri="{C183D7F6-B498-43B3-948B-1728B52AA6E4}">
                <adec:decorative xmlns:adec="http://schemas.microsoft.com/office/drawing/2017/decorative" val="1"/>
              </a:ext>
            </a:extLst>
          </p:cNvPr>
          <p:cNvGrpSpPr/>
          <p:nvPr/>
        </p:nvGrpSpPr>
        <p:grpSpPr>
          <a:xfrm>
            <a:off x="454592" y="1958830"/>
            <a:ext cx="11417269" cy="4191641"/>
            <a:chOff x="454592" y="1958830"/>
            <a:chExt cx="11417269" cy="4191641"/>
          </a:xfrm>
        </p:grpSpPr>
        <p:sp>
          <p:nvSpPr>
            <p:cNvPr id="38" name="Arrow: Bent 7">
              <a:extLst>
                <a:ext uri="{FF2B5EF4-FFF2-40B4-BE49-F238E27FC236}">
                  <a16:creationId xmlns:a16="http://schemas.microsoft.com/office/drawing/2014/main" id="{D80D2ABE-2E20-4C5A-0E69-73096D3162AB}"/>
                </a:ext>
                <a:ext uri="{C183D7F6-B498-43B3-948B-1728B52AA6E4}">
                  <adec:decorative xmlns:adec="http://schemas.microsoft.com/office/drawing/2017/decorative" val="1"/>
                </a:ext>
              </a:extLst>
            </p:cNvPr>
            <p:cNvSpPr>
              <a:spLocks/>
            </p:cNvSpPr>
            <p:nvPr/>
          </p:nvSpPr>
          <p:spPr>
            <a:xfrm>
              <a:off x="1667674" y="1977491"/>
              <a:ext cx="1213999" cy="2492534"/>
            </a:xfrm>
            <a:prstGeom prst="bentArrow">
              <a:avLst>
                <a:gd name="adj1" fmla="val 0"/>
                <a:gd name="adj2" fmla="val 0"/>
                <a:gd name="adj3" fmla="val 25000"/>
                <a:gd name="adj4" fmla="val 40327"/>
              </a:avLst>
            </a:prstGeom>
            <a:solidFill>
              <a:srgbClr val="0A1F2C"/>
            </a:solidFill>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44" name="Arrow: Bent 21">
              <a:extLst>
                <a:ext uri="{FF2B5EF4-FFF2-40B4-BE49-F238E27FC236}">
                  <a16:creationId xmlns:a16="http://schemas.microsoft.com/office/drawing/2014/main" id="{2EEEDA74-CAD3-929D-2C0E-6ADDBBCC2333}"/>
                </a:ext>
                <a:ext uri="{C183D7F6-B498-43B3-948B-1728B52AA6E4}">
                  <adec:decorative xmlns:adec="http://schemas.microsoft.com/office/drawing/2017/decorative" val="1"/>
                </a:ext>
              </a:extLst>
            </p:cNvPr>
            <p:cNvSpPr>
              <a:spLocks/>
            </p:cNvSpPr>
            <p:nvPr/>
          </p:nvSpPr>
          <p:spPr>
            <a:xfrm flipH="1" flipV="1">
              <a:off x="4035359" y="3478466"/>
              <a:ext cx="1213999" cy="2672005"/>
            </a:xfrm>
            <a:prstGeom prst="bentArrow">
              <a:avLst>
                <a:gd name="adj1" fmla="val 25000"/>
                <a:gd name="adj2" fmla="val 0"/>
                <a:gd name="adj3" fmla="val 25000"/>
                <a:gd name="adj4" fmla="val 35717"/>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53" name="Arrow: Bent 35">
              <a:extLst>
                <a:ext uri="{FF2B5EF4-FFF2-40B4-BE49-F238E27FC236}">
                  <a16:creationId xmlns:a16="http://schemas.microsoft.com/office/drawing/2014/main" id="{B7433F5C-476E-1F47-26D6-47FF036A575A}"/>
                </a:ext>
                <a:ext uri="{C183D7F6-B498-43B3-948B-1728B52AA6E4}">
                  <adec:decorative xmlns:adec="http://schemas.microsoft.com/office/drawing/2017/decorative" val="1"/>
                </a:ext>
              </a:extLst>
            </p:cNvPr>
            <p:cNvSpPr>
              <a:spLocks/>
            </p:cNvSpPr>
            <p:nvPr/>
          </p:nvSpPr>
          <p:spPr>
            <a:xfrm rot="10800000" flipV="1">
              <a:off x="2862584" y="1977491"/>
              <a:ext cx="629368" cy="3641319"/>
            </a:xfrm>
            <a:prstGeom prst="bentArrow">
              <a:avLst>
                <a:gd name="adj1" fmla="val 25000"/>
                <a:gd name="adj2" fmla="val 0"/>
                <a:gd name="adj3" fmla="val 25000"/>
                <a:gd name="adj4" fmla="val 75000"/>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97" name="Arrow: Bent 21">
              <a:extLst>
                <a:ext uri="{FF2B5EF4-FFF2-40B4-BE49-F238E27FC236}">
                  <a16:creationId xmlns:a16="http://schemas.microsoft.com/office/drawing/2014/main" id="{42503BB2-8670-CCBF-E38B-1D140FF9D7A7}"/>
                </a:ext>
                <a:ext uri="{C183D7F6-B498-43B3-948B-1728B52AA6E4}">
                  <adec:decorative xmlns:adec="http://schemas.microsoft.com/office/drawing/2017/decorative" val="1"/>
                </a:ext>
              </a:extLst>
            </p:cNvPr>
            <p:cNvSpPr>
              <a:spLocks/>
            </p:cNvSpPr>
            <p:nvPr/>
          </p:nvSpPr>
          <p:spPr>
            <a:xfrm flipV="1">
              <a:off x="3491952" y="2705565"/>
              <a:ext cx="1213999" cy="3444906"/>
            </a:xfrm>
            <a:prstGeom prst="bentArrow">
              <a:avLst>
                <a:gd name="adj1" fmla="val 25000"/>
                <a:gd name="adj2" fmla="val 0"/>
                <a:gd name="adj3" fmla="val 25000"/>
                <a:gd name="adj4" fmla="val 38790"/>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98" name="Arrow: Bent 7">
              <a:extLst>
                <a:ext uri="{FF2B5EF4-FFF2-40B4-BE49-F238E27FC236}">
                  <a16:creationId xmlns:a16="http://schemas.microsoft.com/office/drawing/2014/main" id="{F4C1A289-565E-920A-980F-CDAC7B2F9C38}"/>
                </a:ext>
                <a:ext uri="{C183D7F6-B498-43B3-948B-1728B52AA6E4}">
                  <adec:decorative xmlns:adec="http://schemas.microsoft.com/office/drawing/2017/decorative" val="1"/>
                </a:ext>
              </a:extLst>
            </p:cNvPr>
            <p:cNvSpPr>
              <a:spLocks/>
            </p:cNvSpPr>
            <p:nvPr/>
          </p:nvSpPr>
          <p:spPr>
            <a:xfrm>
              <a:off x="5250629" y="1958830"/>
              <a:ext cx="1213999" cy="1663388"/>
            </a:xfrm>
            <a:prstGeom prst="bentArrow">
              <a:avLst>
                <a:gd name="adj1" fmla="val 25000"/>
                <a:gd name="adj2" fmla="val 0"/>
                <a:gd name="adj3" fmla="val 25000"/>
                <a:gd name="adj4" fmla="val 37253"/>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99" name="Arrow: Bent 21">
              <a:extLst>
                <a:ext uri="{FF2B5EF4-FFF2-40B4-BE49-F238E27FC236}">
                  <a16:creationId xmlns:a16="http://schemas.microsoft.com/office/drawing/2014/main" id="{FF195304-1F49-939D-E051-7AD13DF36DBA}"/>
                </a:ext>
                <a:ext uri="{C183D7F6-B498-43B3-948B-1728B52AA6E4}">
                  <adec:decorative xmlns:adec="http://schemas.microsoft.com/office/drawing/2017/decorative" val="1"/>
                </a:ext>
              </a:extLst>
            </p:cNvPr>
            <p:cNvSpPr>
              <a:spLocks/>
            </p:cNvSpPr>
            <p:nvPr/>
          </p:nvSpPr>
          <p:spPr>
            <a:xfrm flipH="1" flipV="1">
              <a:off x="7618314" y="2486290"/>
              <a:ext cx="1213999" cy="3641318"/>
            </a:xfrm>
            <a:prstGeom prst="bentArrow">
              <a:avLst>
                <a:gd name="adj1" fmla="val 25000"/>
                <a:gd name="adj2" fmla="val 0"/>
                <a:gd name="adj3" fmla="val 25000"/>
                <a:gd name="adj4" fmla="val 34179"/>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101" name="Arrow: Bent 35">
              <a:extLst>
                <a:ext uri="{FF2B5EF4-FFF2-40B4-BE49-F238E27FC236}">
                  <a16:creationId xmlns:a16="http://schemas.microsoft.com/office/drawing/2014/main" id="{4FD9D378-248B-9E72-D8B9-B077BF5DCD16}"/>
                </a:ext>
                <a:ext uri="{C183D7F6-B498-43B3-948B-1728B52AA6E4}">
                  <adec:decorative xmlns:adec="http://schemas.microsoft.com/office/drawing/2017/decorative" val="1"/>
                </a:ext>
              </a:extLst>
            </p:cNvPr>
            <p:cNvSpPr>
              <a:spLocks/>
            </p:cNvSpPr>
            <p:nvPr/>
          </p:nvSpPr>
          <p:spPr>
            <a:xfrm rot="10800000" flipV="1">
              <a:off x="6445539" y="1958830"/>
              <a:ext cx="629368" cy="3641319"/>
            </a:xfrm>
            <a:prstGeom prst="bentArrow">
              <a:avLst>
                <a:gd name="adj1" fmla="val 25000"/>
                <a:gd name="adj2" fmla="val 0"/>
                <a:gd name="adj3" fmla="val 25000"/>
                <a:gd name="adj4" fmla="val 75000"/>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102" name="Arrow: Bent 21">
              <a:extLst>
                <a:ext uri="{FF2B5EF4-FFF2-40B4-BE49-F238E27FC236}">
                  <a16:creationId xmlns:a16="http://schemas.microsoft.com/office/drawing/2014/main" id="{5B0B2244-0670-70DF-FCB3-822633E869F9}"/>
                </a:ext>
                <a:ext uri="{C183D7F6-B498-43B3-948B-1728B52AA6E4}">
                  <adec:decorative xmlns:adec="http://schemas.microsoft.com/office/drawing/2017/decorative" val="1"/>
                </a:ext>
              </a:extLst>
            </p:cNvPr>
            <p:cNvSpPr>
              <a:spLocks/>
            </p:cNvSpPr>
            <p:nvPr/>
          </p:nvSpPr>
          <p:spPr>
            <a:xfrm flipV="1">
              <a:off x="7074907" y="2686904"/>
              <a:ext cx="1213999" cy="3440705"/>
            </a:xfrm>
            <a:prstGeom prst="bentArrow">
              <a:avLst>
                <a:gd name="adj1" fmla="val 25000"/>
                <a:gd name="adj2" fmla="val 0"/>
                <a:gd name="adj3" fmla="val 25000"/>
                <a:gd name="adj4" fmla="val 38790"/>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104" name="Arrow: Bent 7">
              <a:extLst>
                <a:ext uri="{FF2B5EF4-FFF2-40B4-BE49-F238E27FC236}">
                  <a16:creationId xmlns:a16="http://schemas.microsoft.com/office/drawing/2014/main" id="{98FEA855-D5DC-0D5B-547A-D408F981AF0C}"/>
                </a:ext>
                <a:ext uri="{C183D7F6-B498-43B3-948B-1728B52AA6E4}">
                  <adec:decorative xmlns:adec="http://schemas.microsoft.com/office/drawing/2017/decorative" val="1"/>
                </a:ext>
              </a:extLst>
            </p:cNvPr>
            <p:cNvSpPr>
              <a:spLocks/>
            </p:cNvSpPr>
            <p:nvPr/>
          </p:nvSpPr>
          <p:spPr>
            <a:xfrm>
              <a:off x="8833584" y="1958830"/>
              <a:ext cx="1213999" cy="1663388"/>
            </a:xfrm>
            <a:prstGeom prst="bentArrow">
              <a:avLst>
                <a:gd name="adj1" fmla="val 25000"/>
                <a:gd name="adj2" fmla="val 0"/>
                <a:gd name="adj3" fmla="val 25000"/>
                <a:gd name="adj4" fmla="val 35716"/>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105" name="Arrow: Bent 35">
              <a:extLst>
                <a:ext uri="{FF2B5EF4-FFF2-40B4-BE49-F238E27FC236}">
                  <a16:creationId xmlns:a16="http://schemas.microsoft.com/office/drawing/2014/main" id="{C5ED94C6-790E-8CE6-02D5-FE213C777C77}"/>
                </a:ext>
                <a:ext uri="{C183D7F6-B498-43B3-948B-1728B52AA6E4}">
                  <adec:decorative xmlns:adec="http://schemas.microsoft.com/office/drawing/2017/decorative" val="1"/>
                </a:ext>
              </a:extLst>
            </p:cNvPr>
            <p:cNvSpPr>
              <a:spLocks/>
            </p:cNvSpPr>
            <p:nvPr/>
          </p:nvSpPr>
          <p:spPr>
            <a:xfrm rot="10800000" flipV="1">
              <a:off x="10028494" y="1958831"/>
              <a:ext cx="629368" cy="2511190"/>
            </a:xfrm>
            <a:prstGeom prst="bentArrow">
              <a:avLst>
                <a:gd name="adj1" fmla="val 25000"/>
                <a:gd name="adj2" fmla="val 0"/>
                <a:gd name="adj3" fmla="val 25000"/>
                <a:gd name="adj4" fmla="val 75000"/>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109" name="Arrow: Bent 7">
              <a:extLst>
                <a:ext uri="{FF2B5EF4-FFF2-40B4-BE49-F238E27FC236}">
                  <a16:creationId xmlns:a16="http://schemas.microsoft.com/office/drawing/2014/main" id="{4441F7BA-C023-3AD9-3ECA-045F72E7C746}"/>
                </a:ext>
                <a:ext uri="{C183D7F6-B498-43B3-948B-1728B52AA6E4}">
                  <adec:decorative xmlns:adec="http://schemas.microsoft.com/office/drawing/2017/decorative" val="1"/>
                </a:ext>
              </a:extLst>
            </p:cNvPr>
            <p:cNvSpPr>
              <a:spLocks/>
            </p:cNvSpPr>
            <p:nvPr/>
          </p:nvSpPr>
          <p:spPr>
            <a:xfrm rot="10800000">
              <a:off x="454592" y="2758792"/>
              <a:ext cx="1213999" cy="2492534"/>
            </a:xfrm>
            <a:prstGeom prst="bentArrow">
              <a:avLst>
                <a:gd name="adj1" fmla="val 0"/>
                <a:gd name="adj2" fmla="val 0"/>
                <a:gd name="adj3" fmla="val 25000"/>
                <a:gd name="adj4" fmla="val 48013"/>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110" name="Arrow: Bent 7">
              <a:extLst>
                <a:ext uri="{FF2B5EF4-FFF2-40B4-BE49-F238E27FC236}">
                  <a16:creationId xmlns:a16="http://schemas.microsoft.com/office/drawing/2014/main" id="{6C75415D-D694-998C-DBD6-9747AD8B1252}"/>
                </a:ext>
                <a:ext uri="{C183D7F6-B498-43B3-948B-1728B52AA6E4}">
                  <adec:decorative xmlns:adec="http://schemas.microsoft.com/office/drawing/2017/decorative" val="1"/>
                </a:ext>
              </a:extLst>
            </p:cNvPr>
            <p:cNvSpPr>
              <a:spLocks/>
            </p:cNvSpPr>
            <p:nvPr/>
          </p:nvSpPr>
          <p:spPr>
            <a:xfrm rot="10800000" flipH="1">
              <a:off x="10657862" y="2754031"/>
              <a:ext cx="1213999" cy="2492534"/>
            </a:xfrm>
            <a:prstGeom prst="bentArrow">
              <a:avLst>
                <a:gd name="adj1" fmla="val 0"/>
                <a:gd name="adj2" fmla="val 0"/>
                <a:gd name="adj3" fmla="val 25000"/>
                <a:gd name="adj4" fmla="val 48013"/>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grpSp>
      <p:sp>
        <p:nvSpPr>
          <p:cNvPr id="122" name="Rectangle: Rounded Corners 89">
            <a:extLst>
              <a:ext uri="{FF2B5EF4-FFF2-40B4-BE49-F238E27FC236}">
                <a16:creationId xmlns:a16="http://schemas.microsoft.com/office/drawing/2014/main" id="{EDD1EEAC-B3B3-55E2-122C-4CF9F8AF33CE}"/>
              </a:ext>
              <a:ext uri="{C183D7F6-B498-43B3-948B-1728B52AA6E4}">
                <adec:decorative xmlns:adec="http://schemas.microsoft.com/office/drawing/2017/decorative" val="1"/>
              </a:ext>
            </a:extLst>
          </p:cNvPr>
          <p:cNvSpPr/>
          <p:nvPr/>
        </p:nvSpPr>
        <p:spPr>
          <a:xfrm>
            <a:off x="2351854" y="4470020"/>
            <a:ext cx="4043106" cy="1080211"/>
          </a:xfrm>
          <a:prstGeom prst="roundRect">
            <a:avLst>
              <a:gd name="adj" fmla="val 0"/>
            </a:avLst>
          </a:prstGeom>
          <a:solidFill>
            <a:srgbClr val="0A1F2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121" name="Rectangle: Rounded Corners 89">
            <a:extLst>
              <a:ext uri="{FF2B5EF4-FFF2-40B4-BE49-F238E27FC236}">
                <a16:creationId xmlns:a16="http://schemas.microsoft.com/office/drawing/2014/main" id="{424109EA-E7F1-E2A7-3315-50C23E2A9437}"/>
              </a:ext>
              <a:ext uri="{C183D7F6-B498-43B3-948B-1728B52AA6E4}">
                <adec:decorative xmlns:adec="http://schemas.microsoft.com/office/drawing/2017/decorative" val="1"/>
              </a:ext>
            </a:extLst>
          </p:cNvPr>
          <p:cNvSpPr/>
          <p:nvPr/>
        </p:nvSpPr>
        <p:spPr>
          <a:xfrm>
            <a:off x="652556" y="2349766"/>
            <a:ext cx="1975767" cy="840252"/>
          </a:xfrm>
          <a:prstGeom prst="roundRect">
            <a:avLst>
              <a:gd name="adj" fmla="val 0"/>
            </a:avLst>
          </a:prstGeom>
          <a:solidFill>
            <a:srgbClr val="0A1F2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12" name="light">
            <a:extLst>
              <a:ext uri="{FF2B5EF4-FFF2-40B4-BE49-F238E27FC236}">
                <a16:creationId xmlns:a16="http://schemas.microsoft.com/office/drawing/2014/main" id="{237DA47A-1E47-AC07-CAA3-6ED19E01C034}"/>
              </a:ext>
              <a:ext uri="{C183D7F6-B498-43B3-948B-1728B52AA6E4}">
                <adec:decorative xmlns:adec="http://schemas.microsoft.com/office/drawing/2017/decorative" val="1"/>
              </a:ext>
            </a:extLst>
          </p:cNvPr>
          <p:cNvSpPr>
            <a:spLocks noChangeAspect="1" noEditPoints="1"/>
          </p:cNvSpPr>
          <p:nvPr/>
        </p:nvSpPr>
        <p:spPr bwMode="auto">
          <a:xfrm>
            <a:off x="576263" y="1301873"/>
            <a:ext cx="246359" cy="365760"/>
          </a:xfrm>
          <a:custGeom>
            <a:avLst/>
            <a:gdLst>
              <a:gd name="T0" fmla="*/ 156 w 224"/>
              <a:gd name="T1" fmla="*/ 312 h 334"/>
              <a:gd name="T2" fmla="*/ 134 w 224"/>
              <a:gd name="T3" fmla="*/ 334 h 334"/>
              <a:gd name="T4" fmla="*/ 89 w 224"/>
              <a:gd name="T5" fmla="*/ 334 h 334"/>
              <a:gd name="T6" fmla="*/ 67 w 224"/>
              <a:gd name="T7" fmla="*/ 312 h 334"/>
              <a:gd name="T8" fmla="*/ 67 w 224"/>
              <a:gd name="T9" fmla="*/ 261 h 334"/>
              <a:gd name="T10" fmla="*/ 37 w 224"/>
              <a:gd name="T11" fmla="*/ 195 h 334"/>
              <a:gd name="T12" fmla="*/ 27 w 224"/>
              <a:gd name="T13" fmla="*/ 185 h 334"/>
              <a:gd name="T14" fmla="*/ 0 w 224"/>
              <a:gd name="T15" fmla="*/ 112 h 334"/>
              <a:gd name="T16" fmla="*/ 112 w 224"/>
              <a:gd name="T17" fmla="*/ 0 h 334"/>
              <a:gd name="T18" fmla="*/ 224 w 224"/>
              <a:gd name="T19" fmla="*/ 112 h 334"/>
              <a:gd name="T20" fmla="*/ 197 w 224"/>
              <a:gd name="T21" fmla="*/ 185 h 334"/>
              <a:gd name="T22" fmla="*/ 200 w 224"/>
              <a:gd name="T23" fmla="*/ 181 h 334"/>
              <a:gd name="T24" fmla="*/ 197 w 224"/>
              <a:gd name="T25" fmla="*/ 185 h 334"/>
              <a:gd name="T26" fmla="*/ 156 w 224"/>
              <a:gd name="T27" fmla="*/ 265 h 334"/>
              <a:gd name="T28" fmla="*/ 156 w 224"/>
              <a:gd name="T29" fmla="*/ 312 h 334"/>
              <a:gd name="T30" fmla="*/ 156 w 224"/>
              <a:gd name="T31" fmla="*/ 312 h 334"/>
              <a:gd name="T32" fmla="*/ 67 w 224"/>
              <a:gd name="T33" fmla="*/ 269 h 334"/>
              <a:gd name="T34" fmla="*/ 156 w 224"/>
              <a:gd name="T35" fmla="*/ 269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4" h="334">
                <a:moveTo>
                  <a:pt x="156" y="312"/>
                </a:moveTo>
                <a:cubicBezTo>
                  <a:pt x="156" y="324"/>
                  <a:pt x="146" y="334"/>
                  <a:pt x="134" y="334"/>
                </a:cubicBezTo>
                <a:cubicBezTo>
                  <a:pt x="89" y="334"/>
                  <a:pt x="89" y="334"/>
                  <a:pt x="89" y="334"/>
                </a:cubicBezTo>
                <a:cubicBezTo>
                  <a:pt x="76" y="334"/>
                  <a:pt x="67" y="324"/>
                  <a:pt x="67" y="312"/>
                </a:cubicBezTo>
                <a:cubicBezTo>
                  <a:pt x="67" y="312"/>
                  <a:pt x="67" y="300"/>
                  <a:pt x="67" y="261"/>
                </a:cubicBezTo>
                <a:cubicBezTo>
                  <a:pt x="67" y="221"/>
                  <a:pt x="37" y="195"/>
                  <a:pt x="37" y="195"/>
                </a:cubicBezTo>
                <a:cubicBezTo>
                  <a:pt x="27" y="185"/>
                  <a:pt x="27" y="185"/>
                  <a:pt x="27" y="185"/>
                </a:cubicBezTo>
                <a:cubicBezTo>
                  <a:pt x="10" y="166"/>
                  <a:pt x="0" y="140"/>
                  <a:pt x="0" y="112"/>
                </a:cubicBezTo>
                <a:cubicBezTo>
                  <a:pt x="0" y="50"/>
                  <a:pt x="50" y="0"/>
                  <a:pt x="112" y="0"/>
                </a:cubicBezTo>
                <a:cubicBezTo>
                  <a:pt x="174" y="0"/>
                  <a:pt x="224" y="50"/>
                  <a:pt x="224" y="112"/>
                </a:cubicBezTo>
                <a:cubicBezTo>
                  <a:pt x="224" y="140"/>
                  <a:pt x="214" y="166"/>
                  <a:pt x="197" y="185"/>
                </a:cubicBezTo>
                <a:moveTo>
                  <a:pt x="200" y="181"/>
                </a:moveTo>
                <a:cubicBezTo>
                  <a:pt x="197" y="185"/>
                  <a:pt x="197" y="185"/>
                  <a:pt x="197" y="185"/>
                </a:cubicBezTo>
                <a:cubicBezTo>
                  <a:pt x="197" y="185"/>
                  <a:pt x="156" y="217"/>
                  <a:pt x="156" y="265"/>
                </a:cubicBezTo>
                <a:cubicBezTo>
                  <a:pt x="156" y="312"/>
                  <a:pt x="156" y="312"/>
                  <a:pt x="156" y="312"/>
                </a:cubicBezTo>
                <a:cubicBezTo>
                  <a:pt x="156" y="312"/>
                  <a:pt x="156" y="312"/>
                  <a:pt x="156" y="312"/>
                </a:cubicBezTo>
                <a:moveTo>
                  <a:pt x="67" y="269"/>
                </a:moveTo>
                <a:cubicBezTo>
                  <a:pt x="156" y="269"/>
                  <a:pt x="156" y="269"/>
                  <a:pt x="156" y="269"/>
                </a:cubicBezTo>
              </a:path>
            </a:pathLst>
          </a:custGeom>
          <a:noFill/>
          <a:ln w="9525"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21" name="Slide Number Placeholder 252">
            <a:extLst>
              <a:ext uri="{FF2B5EF4-FFF2-40B4-BE49-F238E27FC236}">
                <a16:creationId xmlns:a16="http://schemas.microsoft.com/office/drawing/2014/main" id="{2130E3D9-11BD-0F1F-D48F-B3B4DBAEBBC0}"/>
              </a:ext>
              <a:ext uri="{C183D7F6-B498-43B3-948B-1728B52AA6E4}">
                <adec:decorative xmlns:adec="http://schemas.microsoft.com/office/drawing/2017/decorative" val="1"/>
              </a:ext>
            </a:extLst>
          </p:cNvPr>
          <p:cNvSpPr txBox="1">
            <a:spLocks/>
          </p:cNvSpPr>
          <p:nvPr/>
        </p:nvSpPr>
        <p:spPr>
          <a:xfrm>
            <a:off x="11697272" y="6539518"/>
            <a:ext cx="404240" cy="123111"/>
          </a:xfrm>
          <a:prstGeom prst="rect">
            <a:avLst/>
          </a:prstGeom>
        </p:spPr>
        <p:txBody>
          <a:bodyPr/>
          <a:lstStyle>
            <a:defPPr>
              <a:defRPr lang="en-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8F881BB8-5469-4299-99B9-578BE3320A80}" type="slidenum">
              <a:rPr lang="en-US" sz="800" smtClean="0">
                <a:solidFill>
                  <a:schemeClr val="bg1"/>
                </a:solidFill>
                <a:latin typeface="Segoe UI"/>
              </a:rPr>
              <a:pPr algn="ctr">
                <a:defRPr/>
              </a:pPr>
              <a:t>17</a:t>
            </a:fld>
            <a:endParaRPr lang="en-US" sz="800">
              <a:solidFill>
                <a:schemeClr val="bg1"/>
              </a:solidFill>
              <a:latin typeface="Segoe UI"/>
            </a:endParaRPr>
          </a:p>
        </p:txBody>
      </p:sp>
      <p:sp>
        <p:nvSpPr>
          <p:cNvPr id="129" name="Rectangle: Rounded Corners 89">
            <a:extLst>
              <a:ext uri="{FF2B5EF4-FFF2-40B4-BE49-F238E27FC236}">
                <a16:creationId xmlns:a16="http://schemas.microsoft.com/office/drawing/2014/main" id="{96870153-702B-CCD9-F0D9-5C509FF19536}"/>
              </a:ext>
              <a:ext uri="{C183D7F6-B498-43B3-948B-1728B52AA6E4}">
                <adec:decorative xmlns:adec="http://schemas.microsoft.com/office/drawing/2017/decorative" val="1"/>
              </a:ext>
            </a:extLst>
          </p:cNvPr>
          <p:cNvSpPr/>
          <p:nvPr/>
        </p:nvSpPr>
        <p:spPr>
          <a:xfrm>
            <a:off x="7369681" y="4859068"/>
            <a:ext cx="2806717" cy="691164"/>
          </a:xfrm>
          <a:prstGeom prst="roundRect">
            <a:avLst>
              <a:gd name="adj" fmla="val 0"/>
            </a:avLst>
          </a:prstGeom>
          <a:solidFill>
            <a:srgbClr val="0A1F2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127" name="Rectangle: Rounded Corners 89">
            <a:extLst>
              <a:ext uri="{FF2B5EF4-FFF2-40B4-BE49-F238E27FC236}">
                <a16:creationId xmlns:a16="http://schemas.microsoft.com/office/drawing/2014/main" id="{12A61B61-68B8-43C5-42D9-6598C28DED53}"/>
              </a:ext>
              <a:ext uri="{C183D7F6-B498-43B3-948B-1728B52AA6E4}">
                <adec:decorative xmlns:adec="http://schemas.microsoft.com/office/drawing/2017/decorative" val="1"/>
              </a:ext>
            </a:extLst>
          </p:cNvPr>
          <p:cNvSpPr/>
          <p:nvPr/>
        </p:nvSpPr>
        <p:spPr>
          <a:xfrm>
            <a:off x="4541036" y="2381962"/>
            <a:ext cx="3718289" cy="707458"/>
          </a:xfrm>
          <a:prstGeom prst="roundRect">
            <a:avLst>
              <a:gd name="adj" fmla="val 0"/>
            </a:avLst>
          </a:prstGeom>
          <a:solidFill>
            <a:srgbClr val="0A1F2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28" name="Lock">
            <a:extLst>
              <a:ext uri="{FF2B5EF4-FFF2-40B4-BE49-F238E27FC236}">
                <a16:creationId xmlns:a16="http://schemas.microsoft.com/office/drawing/2014/main" id="{9370D8F7-EC36-180C-BE23-93FCFF817BB1}"/>
              </a:ext>
              <a:ext uri="{C183D7F6-B498-43B3-948B-1728B52AA6E4}">
                <adec:decorative xmlns:adec="http://schemas.microsoft.com/office/drawing/2017/decorative" val="1"/>
              </a:ext>
            </a:extLst>
          </p:cNvPr>
          <p:cNvSpPr>
            <a:spLocks noChangeAspect="1" noEditPoints="1"/>
          </p:cNvSpPr>
          <p:nvPr/>
        </p:nvSpPr>
        <p:spPr bwMode="auto">
          <a:xfrm>
            <a:off x="11251517" y="5885303"/>
            <a:ext cx="352759" cy="493033"/>
          </a:xfrm>
          <a:custGeom>
            <a:avLst/>
            <a:gdLst>
              <a:gd name="T0" fmla="*/ 239 w 239"/>
              <a:gd name="T1" fmla="*/ 335 h 335"/>
              <a:gd name="T2" fmla="*/ 0 w 239"/>
              <a:gd name="T3" fmla="*/ 335 h 335"/>
              <a:gd name="T4" fmla="*/ 0 w 239"/>
              <a:gd name="T5" fmla="*/ 157 h 335"/>
              <a:gd name="T6" fmla="*/ 239 w 239"/>
              <a:gd name="T7" fmla="*/ 157 h 335"/>
              <a:gd name="T8" fmla="*/ 239 w 239"/>
              <a:gd name="T9" fmla="*/ 335 h 335"/>
              <a:gd name="T10" fmla="*/ 196 w 239"/>
              <a:gd name="T11" fmla="*/ 157 h 335"/>
              <a:gd name="T12" fmla="*/ 196 w 239"/>
              <a:gd name="T13" fmla="*/ 75 h 335"/>
              <a:gd name="T14" fmla="*/ 121 w 239"/>
              <a:gd name="T15" fmla="*/ 0 h 335"/>
              <a:gd name="T16" fmla="*/ 46 w 239"/>
              <a:gd name="T17" fmla="*/ 75 h 335"/>
              <a:gd name="T18" fmla="*/ 46 w 239"/>
              <a:gd name="T19" fmla="*/ 157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9" h="335">
                <a:moveTo>
                  <a:pt x="239" y="335"/>
                </a:moveTo>
                <a:cubicBezTo>
                  <a:pt x="0" y="335"/>
                  <a:pt x="0" y="335"/>
                  <a:pt x="0" y="335"/>
                </a:cubicBezTo>
                <a:cubicBezTo>
                  <a:pt x="0" y="157"/>
                  <a:pt x="0" y="157"/>
                  <a:pt x="0" y="157"/>
                </a:cubicBezTo>
                <a:cubicBezTo>
                  <a:pt x="239" y="157"/>
                  <a:pt x="239" y="157"/>
                  <a:pt x="239" y="157"/>
                </a:cubicBezTo>
                <a:lnTo>
                  <a:pt x="239" y="335"/>
                </a:lnTo>
                <a:close/>
                <a:moveTo>
                  <a:pt x="196" y="157"/>
                </a:moveTo>
                <a:cubicBezTo>
                  <a:pt x="196" y="75"/>
                  <a:pt x="196" y="75"/>
                  <a:pt x="196" y="75"/>
                </a:cubicBezTo>
                <a:cubicBezTo>
                  <a:pt x="196" y="34"/>
                  <a:pt x="163" y="0"/>
                  <a:pt x="121" y="0"/>
                </a:cubicBezTo>
                <a:cubicBezTo>
                  <a:pt x="79" y="0"/>
                  <a:pt x="46" y="34"/>
                  <a:pt x="46" y="75"/>
                </a:cubicBezTo>
                <a:cubicBezTo>
                  <a:pt x="46" y="157"/>
                  <a:pt x="46" y="157"/>
                  <a:pt x="46" y="157"/>
                </a:cubicBezTo>
              </a:path>
            </a:pathLst>
          </a:custGeom>
          <a:noFill/>
          <a:ln w="15875"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pPr defTabSz="914314"/>
            <a:endParaRPr lang="en-US">
              <a:solidFill>
                <a:srgbClr val="282828"/>
              </a:solidFill>
              <a:latin typeface="Segoe UI"/>
            </a:endParaRPr>
          </a:p>
        </p:txBody>
      </p:sp>
      <p:grpSp>
        <p:nvGrpSpPr>
          <p:cNvPr id="47" name="Group 46">
            <a:extLst>
              <a:ext uri="{FF2B5EF4-FFF2-40B4-BE49-F238E27FC236}">
                <a16:creationId xmlns:a16="http://schemas.microsoft.com/office/drawing/2014/main" id="{1D3A6DE7-4879-1582-E716-6BDFD8ECCA87}"/>
              </a:ext>
              <a:ext uri="{C183D7F6-B498-43B3-948B-1728B52AA6E4}">
                <adec:decorative xmlns:adec="http://schemas.microsoft.com/office/drawing/2017/decorative" val="1"/>
              </a:ext>
            </a:extLst>
          </p:cNvPr>
          <p:cNvGrpSpPr/>
          <p:nvPr/>
        </p:nvGrpSpPr>
        <p:grpSpPr>
          <a:xfrm>
            <a:off x="1906337" y="1796215"/>
            <a:ext cx="1371609" cy="411387"/>
            <a:chOff x="2421505" y="2453303"/>
            <a:chExt cx="1371609" cy="411387"/>
          </a:xfrm>
        </p:grpSpPr>
        <p:sp>
          <p:nvSpPr>
            <p:cNvPr id="48" name="Rectangle: Rounded Corners 89">
              <a:extLst>
                <a:ext uri="{FF2B5EF4-FFF2-40B4-BE49-F238E27FC236}">
                  <a16:creationId xmlns:a16="http://schemas.microsoft.com/office/drawing/2014/main" id="{C864FD35-8C40-C041-F9B0-B02B15411671}"/>
                </a:ext>
                <a:ext uri="{C183D7F6-B498-43B3-948B-1728B52AA6E4}">
                  <adec:decorative xmlns:adec="http://schemas.microsoft.com/office/drawing/2017/decorative" val="1"/>
                </a:ext>
              </a:extLst>
            </p:cNvPr>
            <p:cNvSpPr/>
            <p:nvPr/>
          </p:nvSpPr>
          <p:spPr>
            <a:xfrm>
              <a:off x="2421506" y="2453303"/>
              <a:ext cx="1371608" cy="411387"/>
            </a:xfrm>
            <a:prstGeom prst="roundRect">
              <a:avLst>
                <a:gd name="adj" fmla="val 0"/>
              </a:avLst>
            </a:prstGeom>
            <a:solidFill>
              <a:srgbClr val="0A1F2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pic>
          <p:nvPicPr>
            <p:cNvPr id="49" name="Picture 48">
              <a:extLst>
                <a:ext uri="{FF2B5EF4-FFF2-40B4-BE49-F238E27FC236}">
                  <a16:creationId xmlns:a16="http://schemas.microsoft.com/office/drawing/2014/main" id="{7C9B0286-123E-BBB7-CC3F-96FED25C33CF}"/>
                </a:ext>
                <a:ext uri="{C183D7F6-B498-43B3-948B-1728B52AA6E4}">
                  <adec:decorative xmlns:adec="http://schemas.microsoft.com/office/drawing/2017/decorative" val="1"/>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11500"/>
                      </a14:imgEffect>
                      <a14:imgEffect>
                        <a14:saturation sat="400000"/>
                      </a14:imgEffect>
                      <a14:imgEffect>
                        <a14:brightnessContrast bright="-60000" contrast="-20000"/>
                      </a14:imgEffect>
                    </a14:imgLayer>
                  </a14:imgProps>
                </a:ext>
                <a:ext uri="{28A0092B-C50C-407E-A947-70E740481C1C}">
                  <a14:useLocalDpi xmlns:a14="http://schemas.microsoft.com/office/drawing/2010/main" val="0"/>
                </a:ext>
              </a:extLst>
            </a:blip>
            <a:stretch>
              <a:fillRect/>
            </a:stretch>
          </p:blipFill>
          <p:spPr>
            <a:xfrm>
              <a:off x="2421505" y="2453303"/>
              <a:ext cx="1371608" cy="401425"/>
            </a:xfrm>
            <a:prstGeom prst="rect">
              <a:avLst/>
            </a:prstGeom>
            <a:noFill/>
          </p:spPr>
        </p:pic>
      </p:grpSp>
      <p:sp>
        <p:nvSpPr>
          <p:cNvPr id="4" name="Rectangle: Rounded Corners 89">
            <a:extLst>
              <a:ext uri="{FF2B5EF4-FFF2-40B4-BE49-F238E27FC236}">
                <a16:creationId xmlns:a16="http://schemas.microsoft.com/office/drawing/2014/main" id="{3B81818A-D683-CC54-2B95-5273A03C7CF5}"/>
              </a:ext>
              <a:ext uri="{C183D7F6-B498-43B3-948B-1728B52AA6E4}">
                <adec:decorative xmlns:adec="http://schemas.microsoft.com/office/drawing/2017/decorative" val="1"/>
              </a:ext>
            </a:extLst>
          </p:cNvPr>
          <p:cNvSpPr/>
          <p:nvPr/>
        </p:nvSpPr>
        <p:spPr>
          <a:xfrm>
            <a:off x="8465863" y="2349766"/>
            <a:ext cx="2806717" cy="1208854"/>
          </a:xfrm>
          <a:prstGeom prst="roundRect">
            <a:avLst>
              <a:gd name="adj" fmla="val 0"/>
            </a:avLst>
          </a:prstGeom>
          <a:solidFill>
            <a:srgbClr val="0A1F2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10" name="Rectangle: Rounded Corners 89">
            <a:extLst>
              <a:ext uri="{FF2B5EF4-FFF2-40B4-BE49-F238E27FC236}">
                <a16:creationId xmlns:a16="http://schemas.microsoft.com/office/drawing/2014/main" id="{BFFBAB5D-95E6-96A5-F1D0-F5E55E8E1731}"/>
              </a:ext>
              <a:ext uri="{C183D7F6-B498-43B3-948B-1728B52AA6E4}">
                <adec:decorative xmlns:adec="http://schemas.microsoft.com/office/drawing/2017/decorative" val="1"/>
              </a:ext>
            </a:extLst>
          </p:cNvPr>
          <p:cNvSpPr/>
          <p:nvPr/>
        </p:nvSpPr>
        <p:spPr>
          <a:xfrm>
            <a:off x="7433476" y="4774965"/>
            <a:ext cx="2806717" cy="749836"/>
          </a:xfrm>
          <a:prstGeom prst="roundRect">
            <a:avLst>
              <a:gd name="adj" fmla="val 0"/>
            </a:avLst>
          </a:prstGeom>
          <a:solidFill>
            <a:srgbClr val="0A1F2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111" name="Oval 110">
            <a:extLst>
              <a:ext uri="{FF2B5EF4-FFF2-40B4-BE49-F238E27FC236}">
                <a16:creationId xmlns:a16="http://schemas.microsoft.com/office/drawing/2014/main" id="{5D56B0EB-A1A2-B899-E749-4EEE0CAE8793}"/>
              </a:ext>
              <a:ext uri="{C183D7F6-B498-43B3-948B-1728B52AA6E4}">
                <adec:decorative xmlns:adec="http://schemas.microsoft.com/office/drawing/2017/decorative" val="1"/>
              </a:ext>
            </a:extLst>
          </p:cNvPr>
          <p:cNvSpPr>
            <a:spLocks/>
          </p:cNvSpPr>
          <p:nvPr/>
        </p:nvSpPr>
        <p:spPr bwMode="auto">
          <a:xfrm>
            <a:off x="1430511" y="3440971"/>
            <a:ext cx="457200" cy="457200"/>
          </a:xfrm>
          <a:prstGeom prst="ellipse">
            <a:avLst/>
          </a:prstGeom>
          <a:solidFill>
            <a:schemeClr val="bg1"/>
          </a:solidFill>
          <a:ln w="12700">
            <a:solidFill>
              <a:srgbClr val="0A1F2C"/>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116" name="Oval 115">
            <a:extLst>
              <a:ext uri="{FF2B5EF4-FFF2-40B4-BE49-F238E27FC236}">
                <a16:creationId xmlns:a16="http://schemas.microsoft.com/office/drawing/2014/main" id="{99B62A46-97C7-45A6-139F-699F1267CA9C}"/>
              </a:ext>
              <a:ext uri="{C183D7F6-B498-43B3-948B-1728B52AA6E4}">
                <adec:decorative xmlns:adec="http://schemas.microsoft.com/office/drawing/2017/decorative" val="1"/>
              </a:ext>
            </a:extLst>
          </p:cNvPr>
          <p:cNvSpPr>
            <a:spLocks/>
          </p:cNvSpPr>
          <p:nvPr/>
        </p:nvSpPr>
        <p:spPr bwMode="auto">
          <a:xfrm>
            <a:off x="4193166" y="5911796"/>
            <a:ext cx="457200" cy="457200"/>
          </a:xfrm>
          <a:prstGeom prst="ellipse">
            <a:avLst/>
          </a:prstGeom>
          <a:solidFill>
            <a:schemeClr val="bg1"/>
          </a:solidFill>
          <a:ln w="12700">
            <a:solidFill>
              <a:srgbClr val="0A1F2C"/>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117" name="Oval 116">
            <a:extLst>
              <a:ext uri="{FF2B5EF4-FFF2-40B4-BE49-F238E27FC236}">
                <a16:creationId xmlns:a16="http://schemas.microsoft.com/office/drawing/2014/main" id="{BCAB09F2-2B11-7218-0DDD-EEA9EF7030B5}"/>
              </a:ext>
              <a:ext uri="{C183D7F6-B498-43B3-948B-1728B52AA6E4}">
                <adec:decorative xmlns:adec="http://schemas.microsoft.com/office/drawing/2017/decorative" val="1"/>
              </a:ext>
            </a:extLst>
          </p:cNvPr>
          <p:cNvSpPr>
            <a:spLocks/>
          </p:cNvSpPr>
          <p:nvPr/>
        </p:nvSpPr>
        <p:spPr bwMode="auto">
          <a:xfrm>
            <a:off x="5893184" y="1730984"/>
            <a:ext cx="457200" cy="457200"/>
          </a:xfrm>
          <a:prstGeom prst="ellipse">
            <a:avLst/>
          </a:prstGeom>
          <a:solidFill>
            <a:schemeClr val="bg1"/>
          </a:solidFill>
          <a:ln w="12700">
            <a:solidFill>
              <a:srgbClr val="0A1F2C"/>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118" name="Oval 117">
            <a:extLst>
              <a:ext uri="{FF2B5EF4-FFF2-40B4-BE49-F238E27FC236}">
                <a16:creationId xmlns:a16="http://schemas.microsoft.com/office/drawing/2014/main" id="{2EE33DFE-298E-F255-9D28-5B25CAD1D2AD}"/>
              </a:ext>
              <a:ext uri="{C183D7F6-B498-43B3-948B-1728B52AA6E4}">
                <adec:decorative xmlns:adec="http://schemas.microsoft.com/office/drawing/2017/decorative" val="1"/>
              </a:ext>
            </a:extLst>
          </p:cNvPr>
          <p:cNvSpPr>
            <a:spLocks/>
          </p:cNvSpPr>
          <p:nvPr/>
        </p:nvSpPr>
        <p:spPr bwMode="auto">
          <a:xfrm>
            <a:off x="7802128" y="5882613"/>
            <a:ext cx="457200" cy="457200"/>
          </a:xfrm>
          <a:prstGeom prst="ellipse">
            <a:avLst/>
          </a:prstGeom>
          <a:solidFill>
            <a:schemeClr val="bg1"/>
          </a:solidFill>
          <a:ln w="12700">
            <a:solidFill>
              <a:srgbClr val="0A1F2C"/>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119" name="Oval 118">
            <a:extLst>
              <a:ext uri="{FF2B5EF4-FFF2-40B4-BE49-F238E27FC236}">
                <a16:creationId xmlns:a16="http://schemas.microsoft.com/office/drawing/2014/main" id="{5EF97FC5-3B2B-FD25-29E2-11C133C95FC4}"/>
              </a:ext>
              <a:ext uri="{C183D7F6-B498-43B3-948B-1728B52AA6E4}">
                <adec:decorative xmlns:adec="http://schemas.microsoft.com/office/drawing/2017/decorative" val="1"/>
              </a:ext>
            </a:extLst>
          </p:cNvPr>
          <p:cNvSpPr>
            <a:spLocks/>
          </p:cNvSpPr>
          <p:nvPr/>
        </p:nvSpPr>
        <p:spPr bwMode="auto">
          <a:xfrm>
            <a:off x="9514196" y="1719175"/>
            <a:ext cx="457200" cy="457200"/>
          </a:xfrm>
          <a:prstGeom prst="ellipse">
            <a:avLst/>
          </a:prstGeom>
          <a:solidFill>
            <a:schemeClr val="bg1"/>
          </a:solidFill>
          <a:ln w="12700">
            <a:solidFill>
              <a:srgbClr val="0A1F2C"/>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112" name="Commitments_EC4D">
            <a:extLst>
              <a:ext uri="{FF2B5EF4-FFF2-40B4-BE49-F238E27FC236}">
                <a16:creationId xmlns:a16="http://schemas.microsoft.com/office/drawing/2014/main" id="{CE41CF52-0B14-DE49-80B1-113E4F850499}"/>
              </a:ext>
              <a:ext uri="{C183D7F6-B498-43B3-948B-1728B52AA6E4}">
                <adec:decorative xmlns:adec="http://schemas.microsoft.com/office/drawing/2017/decorative" val="1"/>
              </a:ext>
            </a:extLst>
          </p:cNvPr>
          <p:cNvSpPr>
            <a:spLocks noChangeAspect="1" noEditPoints="1"/>
          </p:cNvSpPr>
          <p:nvPr/>
        </p:nvSpPr>
        <p:spPr bwMode="auto">
          <a:xfrm>
            <a:off x="1540779" y="3558620"/>
            <a:ext cx="236664" cy="221902"/>
          </a:xfrm>
          <a:custGeom>
            <a:avLst/>
            <a:gdLst>
              <a:gd name="T0" fmla="*/ 56 w 3762"/>
              <a:gd name="T1" fmla="*/ 1280 h 3526"/>
              <a:gd name="T2" fmla="*/ 1246 w 3762"/>
              <a:gd name="T3" fmla="*/ 30 h 3526"/>
              <a:gd name="T4" fmla="*/ 1589 w 3762"/>
              <a:gd name="T5" fmla="*/ 313 h 3526"/>
              <a:gd name="T6" fmla="*/ 104 w 3762"/>
              <a:gd name="T7" fmla="*/ 2297 h 3526"/>
              <a:gd name="T8" fmla="*/ 698 w 3762"/>
              <a:gd name="T9" fmla="*/ 2078 h 3526"/>
              <a:gd name="T10" fmla="*/ 323 w 3762"/>
              <a:gd name="T11" fmla="*/ 1703 h 3526"/>
              <a:gd name="T12" fmla="*/ 2479 w 3762"/>
              <a:gd name="T13" fmla="*/ 2578 h 3526"/>
              <a:gd name="T14" fmla="*/ 3073 w 3762"/>
              <a:gd name="T15" fmla="*/ 2797 h 3526"/>
              <a:gd name="T16" fmla="*/ 2854 w 3762"/>
              <a:gd name="T17" fmla="*/ 2203 h 3526"/>
              <a:gd name="T18" fmla="*/ 1823 w 3762"/>
              <a:gd name="T19" fmla="*/ 3422 h 3526"/>
              <a:gd name="T20" fmla="*/ 2198 w 3762"/>
              <a:gd name="T21" fmla="*/ 3047 h 3526"/>
              <a:gd name="T22" fmla="*/ 2698 w 3762"/>
              <a:gd name="T23" fmla="*/ 3172 h 3526"/>
              <a:gd name="T24" fmla="*/ 2479 w 3762"/>
              <a:gd name="T25" fmla="*/ 2578 h 3526"/>
              <a:gd name="T26" fmla="*/ 479 w 3762"/>
              <a:gd name="T27" fmla="*/ 2672 h 3526"/>
              <a:gd name="T28" fmla="*/ 1073 w 3762"/>
              <a:gd name="T29" fmla="*/ 2453 h 3526"/>
              <a:gd name="T30" fmla="*/ 698 w 3762"/>
              <a:gd name="T31" fmla="*/ 2078 h 3526"/>
              <a:gd name="T32" fmla="*/ 854 w 3762"/>
              <a:gd name="T33" fmla="*/ 2672 h 3526"/>
              <a:gd name="T34" fmla="*/ 1229 w 3762"/>
              <a:gd name="T35" fmla="*/ 3047 h 3526"/>
              <a:gd name="T36" fmla="*/ 1448 w 3762"/>
              <a:gd name="T37" fmla="*/ 2453 h 3526"/>
              <a:gd name="T38" fmla="*/ 854 w 3762"/>
              <a:gd name="T39" fmla="*/ 2672 h 3526"/>
              <a:gd name="T40" fmla="*/ 1229 w 3762"/>
              <a:gd name="T41" fmla="*/ 3422 h 3526"/>
              <a:gd name="T42" fmla="*/ 1823 w 3762"/>
              <a:gd name="T43" fmla="*/ 3203 h 3526"/>
              <a:gd name="T44" fmla="*/ 1448 w 3762"/>
              <a:gd name="T45" fmla="*/ 2828 h 3526"/>
              <a:gd name="T46" fmla="*/ 3214 w 3762"/>
              <a:gd name="T47" fmla="*/ 1813 h 3526"/>
              <a:gd name="T48" fmla="*/ 3746 w 3762"/>
              <a:gd name="T49" fmla="*/ 1220 h 3526"/>
              <a:gd name="T50" fmla="*/ 2526 w 3762"/>
              <a:gd name="T51" fmla="*/ 0 h 3526"/>
              <a:gd name="T52" fmla="*/ 1412 w 3762"/>
              <a:gd name="T53" fmla="*/ 385 h 3526"/>
              <a:gd name="T54" fmla="*/ 1026 w 3762"/>
              <a:gd name="T55" fmla="*/ 1250 h 3526"/>
              <a:gd name="T56" fmla="*/ 1276 w 3762"/>
              <a:gd name="T57" fmla="*/ 1500 h 3526"/>
              <a:gd name="T58" fmla="*/ 2026 w 3762"/>
              <a:gd name="T59" fmla="*/ 750 h 3526"/>
              <a:gd name="T60" fmla="*/ 3448 w 3762"/>
              <a:gd name="T61" fmla="*/ 2047 h 3526"/>
              <a:gd name="T62" fmla="*/ 3071 w 3762"/>
              <a:gd name="T63" fmla="*/ 2420 h 3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762" h="3526">
                <a:moveTo>
                  <a:pt x="401" y="1625"/>
                </a:moveTo>
                <a:cubicBezTo>
                  <a:pt x="56" y="1280"/>
                  <a:pt x="56" y="1280"/>
                  <a:pt x="56" y="1280"/>
                </a:cubicBezTo>
                <a:cubicBezTo>
                  <a:pt x="40" y="1264"/>
                  <a:pt x="40" y="1236"/>
                  <a:pt x="56" y="1220"/>
                </a:cubicBezTo>
                <a:cubicBezTo>
                  <a:pt x="1246" y="30"/>
                  <a:pt x="1246" y="30"/>
                  <a:pt x="1246" y="30"/>
                </a:cubicBezTo>
                <a:cubicBezTo>
                  <a:pt x="1262" y="14"/>
                  <a:pt x="1290" y="14"/>
                  <a:pt x="1306" y="30"/>
                </a:cubicBezTo>
                <a:cubicBezTo>
                  <a:pt x="1589" y="313"/>
                  <a:pt x="1589" y="313"/>
                  <a:pt x="1589" y="313"/>
                </a:cubicBezTo>
                <a:moveTo>
                  <a:pt x="104" y="1922"/>
                </a:moveTo>
                <a:cubicBezTo>
                  <a:pt x="0" y="2026"/>
                  <a:pt x="0" y="2194"/>
                  <a:pt x="104" y="2297"/>
                </a:cubicBezTo>
                <a:cubicBezTo>
                  <a:pt x="207" y="2401"/>
                  <a:pt x="375" y="2401"/>
                  <a:pt x="479" y="2297"/>
                </a:cubicBezTo>
                <a:cubicBezTo>
                  <a:pt x="698" y="2078"/>
                  <a:pt x="698" y="2078"/>
                  <a:pt x="698" y="2078"/>
                </a:cubicBezTo>
                <a:cubicBezTo>
                  <a:pt x="802" y="1974"/>
                  <a:pt x="802" y="1806"/>
                  <a:pt x="698" y="1703"/>
                </a:cubicBezTo>
                <a:cubicBezTo>
                  <a:pt x="595" y="1599"/>
                  <a:pt x="427" y="1599"/>
                  <a:pt x="323" y="1703"/>
                </a:cubicBezTo>
                <a:lnTo>
                  <a:pt x="104" y="1922"/>
                </a:lnTo>
                <a:close/>
                <a:moveTo>
                  <a:pt x="2479" y="2578"/>
                </a:moveTo>
                <a:cubicBezTo>
                  <a:pt x="2698" y="2797"/>
                  <a:pt x="2698" y="2797"/>
                  <a:pt x="2698" y="2797"/>
                </a:cubicBezTo>
                <a:cubicBezTo>
                  <a:pt x="2802" y="2901"/>
                  <a:pt x="2970" y="2901"/>
                  <a:pt x="3073" y="2797"/>
                </a:cubicBezTo>
                <a:cubicBezTo>
                  <a:pt x="3177" y="2694"/>
                  <a:pt x="3177" y="2526"/>
                  <a:pt x="3073" y="2422"/>
                </a:cubicBezTo>
                <a:cubicBezTo>
                  <a:pt x="2854" y="2203"/>
                  <a:pt x="2854" y="2203"/>
                  <a:pt x="2854" y="2203"/>
                </a:cubicBezTo>
                <a:moveTo>
                  <a:pt x="1714" y="3313"/>
                </a:moveTo>
                <a:cubicBezTo>
                  <a:pt x="1823" y="3422"/>
                  <a:pt x="1823" y="3422"/>
                  <a:pt x="1823" y="3422"/>
                </a:cubicBezTo>
                <a:cubicBezTo>
                  <a:pt x="1927" y="3526"/>
                  <a:pt x="2095" y="3526"/>
                  <a:pt x="2198" y="3422"/>
                </a:cubicBezTo>
                <a:cubicBezTo>
                  <a:pt x="2302" y="3319"/>
                  <a:pt x="2302" y="3151"/>
                  <a:pt x="2198" y="3047"/>
                </a:cubicBezTo>
                <a:cubicBezTo>
                  <a:pt x="2323" y="3172"/>
                  <a:pt x="2323" y="3172"/>
                  <a:pt x="2323" y="3172"/>
                </a:cubicBezTo>
                <a:cubicBezTo>
                  <a:pt x="2427" y="3276"/>
                  <a:pt x="2595" y="3276"/>
                  <a:pt x="2698" y="3172"/>
                </a:cubicBezTo>
                <a:cubicBezTo>
                  <a:pt x="2802" y="3069"/>
                  <a:pt x="2802" y="2901"/>
                  <a:pt x="2698" y="2797"/>
                </a:cubicBezTo>
                <a:cubicBezTo>
                  <a:pt x="2479" y="2578"/>
                  <a:pt x="2479" y="2578"/>
                  <a:pt x="2479" y="2578"/>
                </a:cubicBezTo>
                <a:moveTo>
                  <a:pt x="479" y="2297"/>
                </a:moveTo>
                <a:cubicBezTo>
                  <a:pt x="375" y="2401"/>
                  <a:pt x="375" y="2569"/>
                  <a:pt x="479" y="2672"/>
                </a:cubicBezTo>
                <a:cubicBezTo>
                  <a:pt x="582" y="2776"/>
                  <a:pt x="750" y="2776"/>
                  <a:pt x="854" y="2672"/>
                </a:cubicBezTo>
                <a:cubicBezTo>
                  <a:pt x="1073" y="2453"/>
                  <a:pt x="1073" y="2453"/>
                  <a:pt x="1073" y="2453"/>
                </a:cubicBezTo>
                <a:cubicBezTo>
                  <a:pt x="1177" y="2349"/>
                  <a:pt x="1177" y="2181"/>
                  <a:pt x="1073" y="2078"/>
                </a:cubicBezTo>
                <a:cubicBezTo>
                  <a:pt x="970" y="1974"/>
                  <a:pt x="802" y="1974"/>
                  <a:pt x="698" y="2078"/>
                </a:cubicBezTo>
                <a:lnTo>
                  <a:pt x="479" y="2297"/>
                </a:lnTo>
                <a:close/>
                <a:moveTo>
                  <a:pt x="854" y="2672"/>
                </a:moveTo>
                <a:cubicBezTo>
                  <a:pt x="750" y="2776"/>
                  <a:pt x="750" y="2944"/>
                  <a:pt x="854" y="3047"/>
                </a:cubicBezTo>
                <a:cubicBezTo>
                  <a:pt x="957" y="3151"/>
                  <a:pt x="1125" y="3151"/>
                  <a:pt x="1229" y="3047"/>
                </a:cubicBezTo>
                <a:cubicBezTo>
                  <a:pt x="1448" y="2828"/>
                  <a:pt x="1448" y="2828"/>
                  <a:pt x="1448" y="2828"/>
                </a:cubicBezTo>
                <a:cubicBezTo>
                  <a:pt x="1552" y="2724"/>
                  <a:pt x="1552" y="2556"/>
                  <a:pt x="1448" y="2453"/>
                </a:cubicBezTo>
                <a:cubicBezTo>
                  <a:pt x="1345" y="2349"/>
                  <a:pt x="1177" y="2349"/>
                  <a:pt x="1073" y="2453"/>
                </a:cubicBezTo>
                <a:lnTo>
                  <a:pt x="854" y="2672"/>
                </a:lnTo>
                <a:close/>
                <a:moveTo>
                  <a:pt x="1229" y="3047"/>
                </a:moveTo>
                <a:cubicBezTo>
                  <a:pt x="1125" y="3151"/>
                  <a:pt x="1125" y="3319"/>
                  <a:pt x="1229" y="3422"/>
                </a:cubicBezTo>
                <a:cubicBezTo>
                  <a:pt x="1332" y="3526"/>
                  <a:pt x="1500" y="3526"/>
                  <a:pt x="1604" y="3422"/>
                </a:cubicBezTo>
                <a:cubicBezTo>
                  <a:pt x="1823" y="3203"/>
                  <a:pt x="1823" y="3203"/>
                  <a:pt x="1823" y="3203"/>
                </a:cubicBezTo>
                <a:cubicBezTo>
                  <a:pt x="1927" y="3099"/>
                  <a:pt x="1927" y="2931"/>
                  <a:pt x="1823" y="2828"/>
                </a:cubicBezTo>
                <a:cubicBezTo>
                  <a:pt x="1720" y="2724"/>
                  <a:pt x="1552" y="2724"/>
                  <a:pt x="1448" y="2828"/>
                </a:cubicBezTo>
                <a:lnTo>
                  <a:pt x="1229" y="3047"/>
                </a:lnTo>
                <a:close/>
                <a:moveTo>
                  <a:pt x="3214" y="1813"/>
                </a:moveTo>
                <a:cubicBezTo>
                  <a:pt x="3746" y="1280"/>
                  <a:pt x="3746" y="1280"/>
                  <a:pt x="3746" y="1280"/>
                </a:cubicBezTo>
                <a:cubicBezTo>
                  <a:pt x="3762" y="1264"/>
                  <a:pt x="3762" y="1236"/>
                  <a:pt x="3746" y="1220"/>
                </a:cubicBezTo>
                <a:cubicBezTo>
                  <a:pt x="2526" y="0"/>
                  <a:pt x="2526" y="0"/>
                  <a:pt x="2526" y="0"/>
                </a:cubicBezTo>
                <a:cubicBezTo>
                  <a:pt x="2526" y="0"/>
                  <a:pt x="2526" y="0"/>
                  <a:pt x="2526" y="0"/>
                </a:cubicBezTo>
                <a:cubicBezTo>
                  <a:pt x="1436" y="363"/>
                  <a:pt x="1436" y="363"/>
                  <a:pt x="1436" y="363"/>
                </a:cubicBezTo>
                <a:cubicBezTo>
                  <a:pt x="1426" y="367"/>
                  <a:pt x="1417" y="375"/>
                  <a:pt x="1412" y="385"/>
                </a:cubicBezTo>
                <a:cubicBezTo>
                  <a:pt x="1057" y="1094"/>
                  <a:pt x="1057" y="1094"/>
                  <a:pt x="1057" y="1094"/>
                </a:cubicBezTo>
                <a:cubicBezTo>
                  <a:pt x="1037" y="1142"/>
                  <a:pt x="1026" y="1195"/>
                  <a:pt x="1026" y="1250"/>
                </a:cubicBezTo>
                <a:cubicBezTo>
                  <a:pt x="1026" y="1319"/>
                  <a:pt x="1054" y="1382"/>
                  <a:pt x="1099" y="1427"/>
                </a:cubicBezTo>
                <a:cubicBezTo>
                  <a:pt x="1144" y="1472"/>
                  <a:pt x="1207" y="1500"/>
                  <a:pt x="1276" y="1500"/>
                </a:cubicBezTo>
                <a:cubicBezTo>
                  <a:pt x="1483" y="1500"/>
                  <a:pt x="1651" y="1332"/>
                  <a:pt x="1651" y="1125"/>
                </a:cubicBezTo>
                <a:cubicBezTo>
                  <a:pt x="1651" y="918"/>
                  <a:pt x="1819" y="750"/>
                  <a:pt x="2026" y="750"/>
                </a:cubicBezTo>
                <a:cubicBezTo>
                  <a:pt x="2094" y="750"/>
                  <a:pt x="2162" y="771"/>
                  <a:pt x="2214" y="813"/>
                </a:cubicBezTo>
                <a:cubicBezTo>
                  <a:pt x="3448" y="2047"/>
                  <a:pt x="3448" y="2047"/>
                  <a:pt x="3448" y="2047"/>
                </a:cubicBezTo>
                <a:cubicBezTo>
                  <a:pt x="3553" y="2152"/>
                  <a:pt x="3552" y="2321"/>
                  <a:pt x="3446" y="2425"/>
                </a:cubicBezTo>
                <a:cubicBezTo>
                  <a:pt x="3341" y="2527"/>
                  <a:pt x="3174" y="2523"/>
                  <a:pt x="3071" y="2420"/>
                </a:cubicBezTo>
                <a:cubicBezTo>
                  <a:pt x="2854" y="2203"/>
                  <a:pt x="2854" y="2203"/>
                  <a:pt x="2854" y="2203"/>
                </a:cubicBezTo>
              </a:path>
            </a:pathLst>
          </a:custGeom>
          <a:noFill/>
          <a:ln w="635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124" name="pen">
            <a:extLst>
              <a:ext uri="{FF2B5EF4-FFF2-40B4-BE49-F238E27FC236}">
                <a16:creationId xmlns:a16="http://schemas.microsoft.com/office/drawing/2014/main" id="{948A3CF1-97D1-5986-005F-97F69176335F}"/>
              </a:ext>
              <a:ext uri="{C183D7F6-B498-43B3-948B-1728B52AA6E4}">
                <adec:decorative xmlns:adec="http://schemas.microsoft.com/office/drawing/2017/decorative" val="1"/>
              </a:ext>
            </a:extLst>
          </p:cNvPr>
          <p:cNvSpPr>
            <a:spLocks noChangeAspect="1" noEditPoints="1"/>
          </p:cNvSpPr>
          <p:nvPr/>
        </p:nvSpPr>
        <p:spPr bwMode="auto">
          <a:xfrm>
            <a:off x="6028908" y="1841556"/>
            <a:ext cx="231232" cy="235512"/>
          </a:xfrm>
          <a:custGeom>
            <a:avLst/>
            <a:gdLst>
              <a:gd name="T0" fmla="*/ 222 w 326"/>
              <a:gd name="T1" fmla="*/ 329 h 329"/>
              <a:gd name="T2" fmla="*/ 211 w 326"/>
              <a:gd name="T3" fmla="*/ 308 h 329"/>
              <a:gd name="T4" fmla="*/ 187 w 326"/>
              <a:gd name="T5" fmla="*/ 128 h 329"/>
              <a:gd name="T6" fmla="*/ 149 w 326"/>
              <a:gd name="T7" fmla="*/ 49 h 329"/>
              <a:gd name="T8" fmla="*/ 144 w 326"/>
              <a:gd name="T9" fmla="*/ 44 h 329"/>
              <a:gd name="T10" fmla="*/ 138 w 326"/>
              <a:gd name="T11" fmla="*/ 45 h 329"/>
              <a:gd name="T12" fmla="*/ 114 w 326"/>
              <a:gd name="T13" fmla="*/ 57 h 329"/>
              <a:gd name="T14" fmla="*/ 87 w 326"/>
              <a:gd name="T15" fmla="*/ 26 h 329"/>
              <a:gd name="T16" fmla="*/ 78 w 326"/>
              <a:gd name="T17" fmla="*/ 7 h 329"/>
              <a:gd name="T18" fmla="*/ 64 w 326"/>
              <a:gd name="T19" fmla="*/ 3 h 329"/>
              <a:gd name="T20" fmla="*/ 50 w 326"/>
              <a:gd name="T21" fmla="*/ 10 h 329"/>
              <a:gd name="T22" fmla="*/ 44 w 326"/>
              <a:gd name="T23" fmla="*/ 24 h 329"/>
              <a:gd name="T24" fmla="*/ 53 w 326"/>
              <a:gd name="T25" fmla="*/ 42 h 329"/>
              <a:gd name="T26" fmla="*/ 215 w 326"/>
              <a:gd name="T27" fmla="*/ 265 h 329"/>
              <a:gd name="T28" fmla="*/ 212 w 326"/>
              <a:gd name="T29" fmla="*/ 256 h 329"/>
              <a:gd name="T30" fmla="*/ 100 w 326"/>
              <a:gd name="T31" fmla="*/ 28 h 329"/>
              <a:gd name="T32" fmla="*/ 90 w 326"/>
              <a:gd name="T33" fmla="*/ 24 h 329"/>
              <a:gd name="T34" fmla="*/ 52 w 326"/>
              <a:gd name="T35" fmla="*/ 43 h 329"/>
              <a:gd name="T36" fmla="*/ 49 w 326"/>
              <a:gd name="T37" fmla="*/ 53 h 329"/>
              <a:gd name="T38" fmla="*/ 163 w 326"/>
              <a:gd name="T39" fmla="*/ 285 h 329"/>
              <a:gd name="T40" fmla="*/ 167 w 326"/>
              <a:gd name="T41" fmla="*/ 290 h 329"/>
              <a:gd name="T42" fmla="*/ 171 w 326"/>
              <a:gd name="T43" fmla="*/ 293 h 329"/>
              <a:gd name="T44" fmla="*/ 210 w 326"/>
              <a:gd name="T45" fmla="*/ 308 h 329"/>
              <a:gd name="T46" fmla="*/ 212 w 326"/>
              <a:gd name="T47" fmla="*/ 308 h 329"/>
              <a:gd name="T48" fmla="*/ 216 w 326"/>
              <a:gd name="T49" fmla="*/ 273 h 329"/>
              <a:gd name="T50" fmla="*/ 215 w 326"/>
              <a:gd name="T51" fmla="*/ 265 h 329"/>
              <a:gd name="T52" fmla="*/ 215 w 326"/>
              <a:gd name="T53" fmla="*/ 265 h 329"/>
              <a:gd name="T54" fmla="*/ 39 w 326"/>
              <a:gd name="T55" fmla="*/ 133 h 329"/>
              <a:gd name="T56" fmla="*/ 32 w 326"/>
              <a:gd name="T57" fmla="*/ 133 h 329"/>
              <a:gd name="T58" fmla="*/ 0 w 326"/>
              <a:gd name="T59" fmla="*/ 166 h 329"/>
              <a:gd name="T60" fmla="*/ 0 w 326"/>
              <a:gd name="T61" fmla="*/ 166 h 329"/>
              <a:gd name="T62" fmla="*/ 33 w 326"/>
              <a:gd name="T63" fmla="*/ 197 h 329"/>
              <a:gd name="T64" fmla="*/ 74 w 326"/>
              <a:gd name="T65" fmla="*/ 196 h 329"/>
              <a:gd name="T66" fmla="*/ 253 w 326"/>
              <a:gd name="T67" fmla="*/ 327 h 329"/>
              <a:gd name="T68" fmla="*/ 261 w 326"/>
              <a:gd name="T69" fmla="*/ 327 h 329"/>
              <a:gd name="T70" fmla="*/ 325 w 326"/>
              <a:gd name="T71" fmla="*/ 261 h 329"/>
              <a:gd name="T72" fmla="*/ 325 w 326"/>
              <a:gd name="T73" fmla="*/ 261 h 329"/>
              <a:gd name="T74" fmla="*/ 259 w 326"/>
              <a:gd name="T75" fmla="*/ 198 h 329"/>
              <a:gd name="T76" fmla="*/ 227 w 326"/>
              <a:gd name="T77" fmla="*/ 198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26" h="329">
                <a:moveTo>
                  <a:pt x="222" y="329"/>
                </a:moveTo>
                <a:cubicBezTo>
                  <a:pt x="211" y="308"/>
                  <a:pt x="211" y="308"/>
                  <a:pt x="211" y="308"/>
                </a:cubicBezTo>
                <a:moveTo>
                  <a:pt x="187" y="128"/>
                </a:moveTo>
                <a:cubicBezTo>
                  <a:pt x="149" y="49"/>
                  <a:pt x="149" y="49"/>
                  <a:pt x="149" y="49"/>
                </a:cubicBezTo>
                <a:cubicBezTo>
                  <a:pt x="149" y="49"/>
                  <a:pt x="147" y="45"/>
                  <a:pt x="144" y="44"/>
                </a:cubicBezTo>
                <a:cubicBezTo>
                  <a:pt x="141" y="43"/>
                  <a:pt x="138" y="45"/>
                  <a:pt x="138" y="45"/>
                </a:cubicBezTo>
                <a:cubicBezTo>
                  <a:pt x="114" y="57"/>
                  <a:pt x="114" y="57"/>
                  <a:pt x="114" y="57"/>
                </a:cubicBezTo>
                <a:moveTo>
                  <a:pt x="87" y="26"/>
                </a:moveTo>
                <a:cubicBezTo>
                  <a:pt x="78" y="7"/>
                  <a:pt x="78" y="7"/>
                  <a:pt x="78" y="7"/>
                </a:cubicBezTo>
                <a:cubicBezTo>
                  <a:pt x="76" y="2"/>
                  <a:pt x="69" y="0"/>
                  <a:pt x="64" y="3"/>
                </a:cubicBezTo>
                <a:cubicBezTo>
                  <a:pt x="50" y="10"/>
                  <a:pt x="50" y="10"/>
                  <a:pt x="50" y="10"/>
                </a:cubicBezTo>
                <a:cubicBezTo>
                  <a:pt x="44" y="13"/>
                  <a:pt x="42" y="19"/>
                  <a:pt x="44" y="24"/>
                </a:cubicBezTo>
                <a:cubicBezTo>
                  <a:pt x="53" y="42"/>
                  <a:pt x="53" y="42"/>
                  <a:pt x="53" y="42"/>
                </a:cubicBezTo>
                <a:moveTo>
                  <a:pt x="215" y="265"/>
                </a:moveTo>
                <a:cubicBezTo>
                  <a:pt x="215" y="262"/>
                  <a:pt x="212" y="256"/>
                  <a:pt x="212" y="256"/>
                </a:cubicBezTo>
                <a:cubicBezTo>
                  <a:pt x="100" y="28"/>
                  <a:pt x="100" y="28"/>
                  <a:pt x="100" y="28"/>
                </a:cubicBezTo>
                <a:cubicBezTo>
                  <a:pt x="98" y="24"/>
                  <a:pt x="93" y="23"/>
                  <a:pt x="90" y="24"/>
                </a:cubicBezTo>
                <a:cubicBezTo>
                  <a:pt x="52" y="43"/>
                  <a:pt x="52" y="43"/>
                  <a:pt x="52" y="43"/>
                </a:cubicBezTo>
                <a:cubicBezTo>
                  <a:pt x="49" y="45"/>
                  <a:pt x="47" y="49"/>
                  <a:pt x="49" y="53"/>
                </a:cubicBezTo>
                <a:cubicBezTo>
                  <a:pt x="163" y="285"/>
                  <a:pt x="163" y="285"/>
                  <a:pt x="163" y="285"/>
                </a:cubicBezTo>
                <a:cubicBezTo>
                  <a:pt x="163" y="285"/>
                  <a:pt x="165" y="288"/>
                  <a:pt x="167" y="290"/>
                </a:cubicBezTo>
                <a:cubicBezTo>
                  <a:pt x="168" y="291"/>
                  <a:pt x="171" y="293"/>
                  <a:pt x="171" y="293"/>
                </a:cubicBezTo>
                <a:cubicBezTo>
                  <a:pt x="181" y="298"/>
                  <a:pt x="207" y="309"/>
                  <a:pt x="210" y="308"/>
                </a:cubicBezTo>
                <a:cubicBezTo>
                  <a:pt x="210" y="308"/>
                  <a:pt x="211" y="308"/>
                  <a:pt x="212" y="308"/>
                </a:cubicBezTo>
                <a:cubicBezTo>
                  <a:pt x="214" y="306"/>
                  <a:pt x="215" y="285"/>
                  <a:pt x="216" y="273"/>
                </a:cubicBezTo>
                <a:cubicBezTo>
                  <a:pt x="216" y="268"/>
                  <a:pt x="215" y="265"/>
                  <a:pt x="215" y="265"/>
                </a:cubicBezTo>
                <a:cubicBezTo>
                  <a:pt x="215" y="265"/>
                  <a:pt x="215" y="267"/>
                  <a:pt x="215" y="265"/>
                </a:cubicBezTo>
                <a:close/>
                <a:moveTo>
                  <a:pt x="39" y="133"/>
                </a:moveTo>
                <a:cubicBezTo>
                  <a:pt x="32" y="133"/>
                  <a:pt x="32" y="133"/>
                  <a:pt x="32" y="133"/>
                </a:cubicBezTo>
                <a:cubicBezTo>
                  <a:pt x="14" y="134"/>
                  <a:pt x="0" y="148"/>
                  <a:pt x="0" y="166"/>
                </a:cubicBezTo>
                <a:cubicBezTo>
                  <a:pt x="0" y="166"/>
                  <a:pt x="0" y="166"/>
                  <a:pt x="0" y="166"/>
                </a:cubicBezTo>
                <a:cubicBezTo>
                  <a:pt x="1" y="183"/>
                  <a:pt x="15" y="197"/>
                  <a:pt x="33" y="197"/>
                </a:cubicBezTo>
                <a:cubicBezTo>
                  <a:pt x="74" y="196"/>
                  <a:pt x="74" y="196"/>
                  <a:pt x="74" y="196"/>
                </a:cubicBezTo>
                <a:moveTo>
                  <a:pt x="253" y="327"/>
                </a:moveTo>
                <a:cubicBezTo>
                  <a:pt x="261" y="327"/>
                  <a:pt x="261" y="327"/>
                  <a:pt x="261" y="327"/>
                </a:cubicBezTo>
                <a:cubicBezTo>
                  <a:pt x="297" y="327"/>
                  <a:pt x="326" y="297"/>
                  <a:pt x="325" y="261"/>
                </a:cubicBezTo>
                <a:cubicBezTo>
                  <a:pt x="325" y="261"/>
                  <a:pt x="325" y="261"/>
                  <a:pt x="325" y="261"/>
                </a:cubicBezTo>
                <a:cubicBezTo>
                  <a:pt x="324" y="226"/>
                  <a:pt x="295" y="197"/>
                  <a:pt x="259" y="198"/>
                </a:cubicBezTo>
                <a:cubicBezTo>
                  <a:pt x="227" y="198"/>
                  <a:pt x="227" y="198"/>
                  <a:pt x="227" y="198"/>
                </a:cubicBezTo>
              </a:path>
            </a:pathLst>
          </a:custGeom>
          <a:noFill/>
          <a:ln w="63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125" name="monitor">
            <a:extLst>
              <a:ext uri="{FF2B5EF4-FFF2-40B4-BE49-F238E27FC236}">
                <a16:creationId xmlns:a16="http://schemas.microsoft.com/office/drawing/2014/main" id="{AF162490-A353-D636-88C5-EFA43633EA5E}"/>
              </a:ext>
              <a:ext uri="{C183D7F6-B498-43B3-948B-1728B52AA6E4}">
                <adec:decorative xmlns:adec="http://schemas.microsoft.com/office/drawing/2017/decorative" val="1"/>
              </a:ext>
            </a:extLst>
          </p:cNvPr>
          <p:cNvSpPr>
            <a:spLocks noChangeAspect="1" noEditPoints="1"/>
          </p:cNvSpPr>
          <p:nvPr/>
        </p:nvSpPr>
        <p:spPr bwMode="auto">
          <a:xfrm>
            <a:off x="9636838" y="1866297"/>
            <a:ext cx="211916" cy="162412"/>
          </a:xfrm>
          <a:custGeom>
            <a:avLst/>
            <a:gdLst>
              <a:gd name="T0" fmla="*/ 244 w 244"/>
              <a:gd name="T1" fmla="*/ 68 h 187"/>
              <a:gd name="T2" fmla="*/ 244 w 244"/>
              <a:gd name="T3" fmla="*/ 151 h 187"/>
              <a:gd name="T4" fmla="*/ 0 w 244"/>
              <a:gd name="T5" fmla="*/ 151 h 187"/>
              <a:gd name="T6" fmla="*/ 0 w 244"/>
              <a:gd name="T7" fmla="*/ 0 h 187"/>
              <a:gd name="T8" fmla="*/ 244 w 244"/>
              <a:gd name="T9" fmla="*/ 0 h 187"/>
              <a:gd name="T10" fmla="*/ 244 w 244"/>
              <a:gd name="T11" fmla="*/ 68 h 187"/>
              <a:gd name="T12" fmla="*/ 122 w 244"/>
              <a:gd name="T13" fmla="*/ 151 h 187"/>
              <a:gd name="T14" fmla="*/ 122 w 244"/>
              <a:gd name="T15" fmla="*/ 187 h 187"/>
              <a:gd name="T16" fmla="*/ 73 w 244"/>
              <a:gd name="T17" fmla="*/ 187 h 187"/>
              <a:gd name="T18" fmla="*/ 171 w 244"/>
              <a:gd name="T19" fmla="*/ 187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 h="187">
                <a:moveTo>
                  <a:pt x="244" y="68"/>
                </a:moveTo>
                <a:lnTo>
                  <a:pt x="244" y="151"/>
                </a:lnTo>
                <a:lnTo>
                  <a:pt x="0" y="151"/>
                </a:lnTo>
                <a:lnTo>
                  <a:pt x="0" y="0"/>
                </a:lnTo>
                <a:lnTo>
                  <a:pt x="244" y="0"/>
                </a:lnTo>
                <a:lnTo>
                  <a:pt x="244" y="68"/>
                </a:lnTo>
                <a:moveTo>
                  <a:pt x="122" y="151"/>
                </a:moveTo>
                <a:lnTo>
                  <a:pt x="122" y="187"/>
                </a:lnTo>
                <a:moveTo>
                  <a:pt x="73" y="187"/>
                </a:moveTo>
                <a:lnTo>
                  <a:pt x="171" y="187"/>
                </a:lnTo>
              </a:path>
            </a:pathLst>
          </a:custGeom>
          <a:noFill/>
          <a:ln w="63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pic>
        <p:nvPicPr>
          <p:cNvPr id="126" name="Graphic 125">
            <a:extLst>
              <a:ext uri="{FF2B5EF4-FFF2-40B4-BE49-F238E27FC236}">
                <a16:creationId xmlns:a16="http://schemas.microsoft.com/office/drawing/2014/main" id="{A6439438-607A-B3DC-61C0-730FA22D73D0}"/>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899092" y="5986996"/>
            <a:ext cx="265560" cy="277104"/>
          </a:xfrm>
          <a:prstGeom prst="rect">
            <a:avLst/>
          </a:prstGeom>
        </p:spPr>
      </p:pic>
      <p:sp>
        <p:nvSpPr>
          <p:cNvPr id="115" name="people_12">
            <a:extLst>
              <a:ext uri="{FF2B5EF4-FFF2-40B4-BE49-F238E27FC236}">
                <a16:creationId xmlns:a16="http://schemas.microsoft.com/office/drawing/2014/main" id="{02DED358-C642-333D-61DC-900342AF52F4}"/>
              </a:ext>
              <a:ext uri="{C183D7F6-B498-43B3-948B-1728B52AA6E4}">
                <adec:decorative xmlns:adec="http://schemas.microsoft.com/office/drawing/2017/decorative" val="1"/>
              </a:ext>
            </a:extLst>
          </p:cNvPr>
          <p:cNvSpPr>
            <a:spLocks noChangeAspect="1" noEditPoints="1"/>
          </p:cNvSpPr>
          <p:nvPr/>
        </p:nvSpPr>
        <p:spPr bwMode="auto">
          <a:xfrm>
            <a:off x="4296040" y="6045959"/>
            <a:ext cx="244996" cy="209024"/>
          </a:xfrm>
          <a:custGeom>
            <a:avLst/>
            <a:gdLst>
              <a:gd name="T0" fmla="*/ 110 w 349"/>
              <a:gd name="T1" fmla="*/ 142 h 296"/>
              <a:gd name="T2" fmla="*/ 174 w 349"/>
              <a:gd name="T3" fmla="*/ 78 h 296"/>
              <a:gd name="T4" fmla="*/ 238 w 349"/>
              <a:gd name="T5" fmla="*/ 142 h 296"/>
              <a:gd name="T6" fmla="*/ 174 w 349"/>
              <a:gd name="T7" fmla="*/ 206 h 296"/>
              <a:gd name="T8" fmla="*/ 110 w 349"/>
              <a:gd name="T9" fmla="*/ 142 h 296"/>
              <a:gd name="T10" fmla="*/ 264 w 349"/>
              <a:gd name="T11" fmla="*/ 296 h 296"/>
              <a:gd name="T12" fmla="*/ 174 w 349"/>
              <a:gd name="T13" fmla="*/ 207 h 296"/>
              <a:gd name="T14" fmla="*/ 85 w 349"/>
              <a:gd name="T15" fmla="*/ 296 h 296"/>
              <a:gd name="T16" fmla="*/ 56 w 349"/>
              <a:gd name="T17" fmla="*/ 80 h 296"/>
              <a:gd name="T18" fmla="*/ 96 w 349"/>
              <a:gd name="T19" fmla="*/ 40 h 296"/>
              <a:gd name="T20" fmla="*/ 56 w 349"/>
              <a:gd name="T21" fmla="*/ 0 h 296"/>
              <a:gd name="T22" fmla="*/ 16 w 349"/>
              <a:gd name="T23" fmla="*/ 40 h 296"/>
              <a:gd name="T24" fmla="*/ 56 w 349"/>
              <a:gd name="T25" fmla="*/ 80 h 296"/>
              <a:gd name="T26" fmla="*/ 111 w 349"/>
              <a:gd name="T27" fmla="*/ 136 h 296"/>
              <a:gd name="T28" fmla="*/ 56 w 349"/>
              <a:gd name="T29" fmla="*/ 81 h 296"/>
              <a:gd name="T30" fmla="*/ 0 w 349"/>
              <a:gd name="T31" fmla="*/ 136 h 296"/>
              <a:gd name="T32" fmla="*/ 293 w 349"/>
              <a:gd name="T33" fmla="*/ 80 h 296"/>
              <a:gd name="T34" fmla="*/ 333 w 349"/>
              <a:gd name="T35" fmla="*/ 40 h 296"/>
              <a:gd name="T36" fmla="*/ 293 w 349"/>
              <a:gd name="T37" fmla="*/ 0 h 296"/>
              <a:gd name="T38" fmla="*/ 253 w 349"/>
              <a:gd name="T39" fmla="*/ 40 h 296"/>
              <a:gd name="T40" fmla="*/ 293 w 349"/>
              <a:gd name="T41" fmla="*/ 80 h 296"/>
              <a:gd name="T42" fmla="*/ 349 w 349"/>
              <a:gd name="T43" fmla="*/ 136 h 296"/>
              <a:gd name="T44" fmla="*/ 293 w 349"/>
              <a:gd name="T45" fmla="*/ 81 h 296"/>
              <a:gd name="T46" fmla="*/ 237 w 349"/>
              <a:gd name="T47" fmla="*/ 136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9" h="296">
                <a:moveTo>
                  <a:pt x="110" y="142"/>
                </a:moveTo>
                <a:cubicBezTo>
                  <a:pt x="110" y="107"/>
                  <a:pt x="139" y="78"/>
                  <a:pt x="174" y="78"/>
                </a:cubicBezTo>
                <a:cubicBezTo>
                  <a:pt x="210" y="78"/>
                  <a:pt x="238" y="107"/>
                  <a:pt x="238" y="142"/>
                </a:cubicBezTo>
                <a:cubicBezTo>
                  <a:pt x="238" y="177"/>
                  <a:pt x="210" y="206"/>
                  <a:pt x="174" y="206"/>
                </a:cubicBezTo>
                <a:cubicBezTo>
                  <a:pt x="139" y="206"/>
                  <a:pt x="110" y="177"/>
                  <a:pt x="110" y="142"/>
                </a:cubicBezTo>
                <a:close/>
                <a:moveTo>
                  <a:pt x="264" y="296"/>
                </a:moveTo>
                <a:cubicBezTo>
                  <a:pt x="264" y="247"/>
                  <a:pt x="224" y="207"/>
                  <a:pt x="174" y="207"/>
                </a:cubicBezTo>
                <a:cubicBezTo>
                  <a:pt x="125" y="207"/>
                  <a:pt x="85" y="247"/>
                  <a:pt x="85" y="296"/>
                </a:cubicBezTo>
                <a:moveTo>
                  <a:pt x="56" y="80"/>
                </a:moveTo>
                <a:cubicBezTo>
                  <a:pt x="78" y="80"/>
                  <a:pt x="96" y="62"/>
                  <a:pt x="96" y="40"/>
                </a:cubicBezTo>
                <a:cubicBezTo>
                  <a:pt x="96" y="18"/>
                  <a:pt x="78" y="0"/>
                  <a:pt x="56" y="0"/>
                </a:cubicBezTo>
                <a:cubicBezTo>
                  <a:pt x="34" y="0"/>
                  <a:pt x="16" y="18"/>
                  <a:pt x="16" y="40"/>
                </a:cubicBezTo>
                <a:cubicBezTo>
                  <a:pt x="16" y="62"/>
                  <a:pt x="34" y="80"/>
                  <a:pt x="56" y="80"/>
                </a:cubicBezTo>
                <a:close/>
                <a:moveTo>
                  <a:pt x="111" y="136"/>
                </a:moveTo>
                <a:cubicBezTo>
                  <a:pt x="111" y="106"/>
                  <a:pt x="86" y="81"/>
                  <a:pt x="56" y="81"/>
                </a:cubicBezTo>
                <a:cubicBezTo>
                  <a:pt x="25" y="81"/>
                  <a:pt x="0" y="106"/>
                  <a:pt x="0" y="136"/>
                </a:cubicBezTo>
                <a:moveTo>
                  <a:pt x="293" y="80"/>
                </a:moveTo>
                <a:cubicBezTo>
                  <a:pt x="315" y="80"/>
                  <a:pt x="333" y="62"/>
                  <a:pt x="333" y="40"/>
                </a:cubicBezTo>
                <a:cubicBezTo>
                  <a:pt x="333" y="18"/>
                  <a:pt x="315" y="0"/>
                  <a:pt x="293" y="0"/>
                </a:cubicBezTo>
                <a:cubicBezTo>
                  <a:pt x="271" y="0"/>
                  <a:pt x="253" y="18"/>
                  <a:pt x="253" y="40"/>
                </a:cubicBezTo>
                <a:cubicBezTo>
                  <a:pt x="253" y="62"/>
                  <a:pt x="271" y="80"/>
                  <a:pt x="293" y="80"/>
                </a:cubicBezTo>
                <a:close/>
                <a:moveTo>
                  <a:pt x="349" y="136"/>
                </a:moveTo>
                <a:cubicBezTo>
                  <a:pt x="349" y="106"/>
                  <a:pt x="324" y="81"/>
                  <a:pt x="293" y="81"/>
                </a:cubicBezTo>
                <a:cubicBezTo>
                  <a:pt x="262" y="81"/>
                  <a:pt x="237" y="106"/>
                  <a:pt x="237" y="136"/>
                </a:cubicBezTo>
              </a:path>
            </a:pathLst>
          </a:custGeom>
          <a:noFill/>
          <a:ln w="635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5" name="Title 18">
            <a:extLst>
              <a:ext uri="{FF2B5EF4-FFF2-40B4-BE49-F238E27FC236}">
                <a16:creationId xmlns:a16="http://schemas.microsoft.com/office/drawing/2014/main" id="{A511EBC9-4099-0A58-3371-A6CDD3A35A6A}"/>
              </a:ext>
            </a:extLst>
          </p:cNvPr>
          <p:cNvSpPr txBox="1">
            <a:spLocks noGrp="1"/>
          </p:cNvSpPr>
          <p:nvPr>
            <p:ph type="title" idx="4294967295"/>
          </p:nvPr>
        </p:nvSpPr>
        <p:spPr>
          <a:xfrm>
            <a:off x="609215" y="303806"/>
            <a:ext cx="6248784" cy="4924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chemeClr val="bg1"/>
                </a:solidFill>
                <a:effectLst/>
                <a:uLnTx/>
                <a:uFillTx/>
                <a:latin typeface="Segoe UI Semilight"/>
                <a:ea typeface="+mn-ea"/>
                <a:cs typeface="Segoe UI Semilight"/>
              </a:rPr>
              <a:t>Threat Protection</a:t>
            </a:r>
          </a:p>
        </p:txBody>
      </p:sp>
      <p:sp>
        <p:nvSpPr>
          <p:cNvPr id="7" name="Title 18">
            <a:extLst>
              <a:ext uri="{FF2B5EF4-FFF2-40B4-BE49-F238E27FC236}">
                <a16:creationId xmlns:a16="http://schemas.microsoft.com/office/drawing/2014/main" id="{EB42DD6C-9B4D-3573-DE65-D1A0CE893C77}"/>
              </a:ext>
            </a:extLst>
          </p:cNvPr>
          <p:cNvSpPr txBox="1">
            <a:spLocks/>
          </p:cNvSpPr>
          <p:nvPr/>
        </p:nvSpPr>
        <p:spPr>
          <a:xfrm>
            <a:off x="609215" y="777652"/>
            <a:ext cx="6911821"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defRPr/>
            </a:pPr>
            <a:r>
              <a:rPr lang="en-US" sz="1800">
                <a:solidFill>
                  <a:schemeClr val="bg1"/>
                </a:solidFill>
                <a:latin typeface="Segoe Sans Display" pitchFamily="2" charset="0"/>
                <a:ea typeface="+mn-ea"/>
                <a:cs typeface="Segoe Sans Display" pitchFamily="2" charset="0"/>
              </a:rPr>
              <a:t>For MDO, MDI, MDE, MDCA </a:t>
            </a:r>
            <a:endParaRPr lang="en-GB" sz="1800">
              <a:solidFill>
                <a:schemeClr val="bg1"/>
              </a:solidFill>
              <a:latin typeface="Segoe Sans Display" pitchFamily="2" charset="0"/>
              <a:ea typeface="+mn-ea"/>
              <a:cs typeface="Segoe Sans Display" pitchFamily="2" charset="0"/>
            </a:endParaRPr>
          </a:p>
        </p:txBody>
      </p:sp>
      <p:sp>
        <p:nvSpPr>
          <p:cNvPr id="19" name="TextBox 60">
            <a:extLst>
              <a:ext uri="{FF2B5EF4-FFF2-40B4-BE49-F238E27FC236}">
                <a16:creationId xmlns:a16="http://schemas.microsoft.com/office/drawing/2014/main" id="{4E029478-4382-E95A-904A-1447568D9570}"/>
              </a:ext>
            </a:extLst>
          </p:cNvPr>
          <p:cNvSpPr txBox="1">
            <a:spLocks/>
          </p:cNvSpPr>
          <p:nvPr/>
        </p:nvSpPr>
        <p:spPr>
          <a:xfrm>
            <a:off x="1012462" y="1386858"/>
            <a:ext cx="1606598" cy="215444"/>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en-US" sz="1400" b="1" u="none" strike="noStrike" kern="1200" cap="none" spc="0" normalizeH="0" baseline="0" noProof="0">
                <a:ln>
                  <a:noFill/>
                </a:ln>
                <a:solidFill>
                  <a:srgbClr val="FFFFFF"/>
                </a:solidFill>
                <a:effectLst/>
                <a:uLnTx/>
                <a:uFillTx/>
                <a:latin typeface="Segoe Sans Display Semibold" pitchFamily="2" charset="0"/>
                <a:cs typeface="Segoe Sans Display Semibold" pitchFamily="2" charset="0"/>
              </a:rPr>
              <a:t>Enhanced solutions</a:t>
            </a:r>
          </a:p>
        </p:txBody>
      </p:sp>
      <p:sp>
        <p:nvSpPr>
          <p:cNvPr id="50" name="TextBox 49">
            <a:extLst>
              <a:ext uri="{FF2B5EF4-FFF2-40B4-BE49-F238E27FC236}">
                <a16:creationId xmlns:a16="http://schemas.microsoft.com/office/drawing/2014/main" id="{1DDE4B20-27B7-6E66-7003-D118768CF2E7}"/>
              </a:ext>
            </a:extLst>
          </p:cNvPr>
          <p:cNvSpPr txBox="1">
            <a:spLocks/>
          </p:cNvSpPr>
          <p:nvPr/>
        </p:nvSpPr>
        <p:spPr>
          <a:xfrm>
            <a:off x="1972581" y="1903183"/>
            <a:ext cx="1239122" cy="184666"/>
          </a:xfrm>
          <a:prstGeom prst="rect">
            <a:avLst/>
          </a:prstGeom>
          <a:noFill/>
        </p:spPr>
        <p:txBody>
          <a:bodyPr wrap="non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solidFill>
                  <a:schemeClr val="bg1"/>
                </a:solidFill>
                <a:latin typeface="Segoe Sans Display" pitchFamily="2" charset="0"/>
                <a:cs typeface="Segoe Sans Display" pitchFamily="2" charset="0"/>
              </a:rPr>
              <a:t>Adoption pathway</a:t>
            </a:r>
            <a:endParaRPr kumimoji="0" lang="en-US" sz="1200" u="none" strike="noStrike" kern="1200" cap="none" spc="0" normalizeH="0" baseline="0" noProof="0">
              <a:ln>
                <a:noFill/>
              </a:ln>
              <a:solidFill>
                <a:schemeClr val="bg1"/>
              </a:solidFill>
              <a:effectLst/>
              <a:uLnTx/>
              <a:uFillTx/>
              <a:latin typeface="Segoe Sans Display" pitchFamily="2" charset="0"/>
              <a:cs typeface="Segoe Sans Display" pitchFamily="2" charset="0"/>
            </a:endParaRPr>
          </a:p>
        </p:txBody>
      </p:sp>
      <p:sp>
        <p:nvSpPr>
          <p:cNvPr id="113" name="Rectangle 112">
            <a:extLst>
              <a:ext uri="{FF2B5EF4-FFF2-40B4-BE49-F238E27FC236}">
                <a16:creationId xmlns:a16="http://schemas.microsoft.com/office/drawing/2014/main" id="{D09CF55D-3BB4-EEEA-9846-D9FF859D0DC9}"/>
              </a:ext>
              <a:ext uri="{C183D7F6-B498-43B3-948B-1728B52AA6E4}">
                <adec:decorative xmlns:adec="http://schemas.microsoft.com/office/drawing/2017/decorative" val="0"/>
              </a:ext>
            </a:extLst>
          </p:cNvPr>
          <p:cNvSpPr>
            <a:spLocks/>
          </p:cNvSpPr>
          <p:nvPr/>
        </p:nvSpPr>
        <p:spPr>
          <a:xfrm>
            <a:off x="779224" y="2525066"/>
            <a:ext cx="1781040" cy="507831"/>
          </a:xfrm>
          <a:prstGeom prst="rect">
            <a:avLst/>
          </a:prstGeom>
        </p:spPr>
        <p:txBody>
          <a:bodyPr wrap="square" lIns="0" tIns="0" rIns="0" bIns="0" anchor="t">
            <a:spAutoFit/>
          </a:bodyPr>
          <a:lstStyle/>
          <a:p>
            <a:pPr marL="0" marR="0" lvl="0" indent="0" algn="ctr" defTabSz="913916" rtl="0" eaLnBrk="1" fontAlgn="base" latinLnBrk="0" hangingPunct="1">
              <a:lnSpc>
                <a:spcPct val="100000"/>
              </a:lnSpc>
              <a:spcBef>
                <a:spcPts val="0"/>
              </a:spcBef>
              <a:spcAft>
                <a:spcPts val="100"/>
              </a:spcAft>
              <a:buClrTx/>
              <a:buSzTx/>
              <a:buFontTx/>
              <a:buNone/>
              <a:tabLst/>
              <a:defRPr/>
            </a:pPr>
            <a:r>
              <a:rPr kumimoji="0" lang="en-US" sz="1100" u="none" strike="noStrike" kern="0" cap="none" spc="0" normalizeH="0" baseline="0" noProof="0">
                <a:ln>
                  <a:noFill/>
                </a:ln>
                <a:solidFill>
                  <a:schemeClr val="bg1"/>
                </a:solidFill>
                <a:effectLst/>
                <a:uLnTx/>
                <a:uFillTx/>
                <a:latin typeface="Segoe Sans Display" pitchFamily="2" charset="0"/>
                <a:cs typeface="Segoe Sans Display" pitchFamily="2" charset="0"/>
              </a:rPr>
              <a:t>My organization requires modern threat protection capabilities</a:t>
            </a:r>
          </a:p>
        </p:txBody>
      </p:sp>
      <p:sp>
        <p:nvSpPr>
          <p:cNvPr id="128" name="Rectangle 127">
            <a:extLst>
              <a:ext uri="{FF2B5EF4-FFF2-40B4-BE49-F238E27FC236}">
                <a16:creationId xmlns:a16="http://schemas.microsoft.com/office/drawing/2014/main" id="{99FD87DA-9DB2-DCCD-9D74-8370C16D6C53}"/>
              </a:ext>
            </a:extLst>
          </p:cNvPr>
          <p:cNvSpPr>
            <a:spLocks/>
          </p:cNvSpPr>
          <p:nvPr/>
        </p:nvSpPr>
        <p:spPr>
          <a:xfrm>
            <a:off x="4599943" y="2558202"/>
            <a:ext cx="3124379" cy="338554"/>
          </a:xfrm>
          <a:prstGeom prst="rect">
            <a:avLst/>
          </a:prstGeom>
        </p:spPr>
        <p:txBody>
          <a:bodyPr wrap="square" lIns="0" tIns="0" rIns="0" bIns="0" anchor="t">
            <a:spAutoFit/>
          </a:bodyPr>
          <a:lstStyle/>
          <a:p>
            <a:pPr marL="0" marR="0" lvl="0" indent="0" algn="ctr" defTabSz="913916" rtl="0" eaLnBrk="1" fontAlgn="base" latinLnBrk="0" hangingPunct="1">
              <a:lnSpc>
                <a:spcPct val="100000"/>
              </a:lnSpc>
              <a:spcBef>
                <a:spcPts val="0"/>
              </a:spcBef>
              <a:spcAft>
                <a:spcPts val="100"/>
              </a:spcAft>
              <a:buClrTx/>
              <a:buSzTx/>
              <a:buFontTx/>
              <a:buNone/>
              <a:tabLst/>
              <a:defRPr/>
            </a:pPr>
            <a:r>
              <a:rPr kumimoji="0" lang="en-US" sz="1100" u="none" strike="noStrike" kern="0" cap="none" spc="0" normalizeH="0" baseline="0" noProof="0" dirty="0">
                <a:ln>
                  <a:noFill/>
                </a:ln>
                <a:solidFill>
                  <a:schemeClr val="bg1"/>
                </a:solidFill>
                <a:effectLst/>
                <a:uLnTx/>
                <a:uFillTx/>
                <a:latin typeface="Segoe Sans Display" pitchFamily="2" charset="0"/>
                <a:cs typeface="Segoe Sans Display" pitchFamily="2" charset="0"/>
              </a:rPr>
              <a:t>My team needs to learn how to get started with deploying the products under the Defender family</a:t>
            </a:r>
          </a:p>
        </p:txBody>
      </p:sp>
      <p:sp>
        <p:nvSpPr>
          <p:cNvPr id="6" name="Rectangle 5">
            <a:extLst>
              <a:ext uri="{FF2B5EF4-FFF2-40B4-BE49-F238E27FC236}">
                <a16:creationId xmlns:a16="http://schemas.microsoft.com/office/drawing/2014/main" id="{B3C2E986-49EC-04D8-7010-30A245C17D26}"/>
              </a:ext>
            </a:extLst>
          </p:cNvPr>
          <p:cNvSpPr>
            <a:spLocks/>
          </p:cNvSpPr>
          <p:nvPr/>
        </p:nvSpPr>
        <p:spPr>
          <a:xfrm>
            <a:off x="8425140" y="2566475"/>
            <a:ext cx="2713849" cy="689932"/>
          </a:xfrm>
          <a:prstGeom prst="rect">
            <a:avLst/>
          </a:prstGeom>
        </p:spPr>
        <p:txBody>
          <a:bodyPr wrap="square" lIns="0" tIns="0" rIns="0" bIns="0" anchor="t">
            <a:spAutoFit/>
          </a:bodyPr>
          <a:lstStyle/>
          <a:p>
            <a:pPr marL="0" marR="0" lvl="0" indent="0" algn="ctr" defTabSz="913916" rtl="0" eaLnBrk="1" fontAlgn="base" latinLnBrk="0" hangingPunct="1">
              <a:lnSpc>
                <a:spcPct val="100000"/>
              </a:lnSpc>
              <a:spcBef>
                <a:spcPts val="0"/>
              </a:spcBef>
              <a:spcAft>
                <a:spcPts val="100"/>
              </a:spcAft>
              <a:buClrTx/>
              <a:buSzTx/>
              <a:buFontTx/>
              <a:buNone/>
              <a:tabLst/>
              <a:defRPr/>
            </a:pPr>
            <a:r>
              <a:rPr kumimoji="0" lang="en-US" sz="1100" u="none" strike="noStrike" kern="0" cap="none" spc="0" normalizeH="0" baseline="0" noProof="0" dirty="0">
                <a:ln>
                  <a:noFill/>
                </a:ln>
                <a:solidFill>
                  <a:schemeClr val="bg1"/>
                </a:solidFill>
                <a:effectLst/>
                <a:uLnTx/>
                <a:uFillTx/>
                <a:latin typeface="Segoe Sans Display" pitchFamily="2" charset="0"/>
                <a:cs typeface="Segoe Sans Display" pitchFamily="2" charset="0"/>
              </a:rPr>
              <a:t>I want to learn more </a:t>
            </a:r>
            <a:r>
              <a:rPr lang="en-US" sz="1100" kern="0" dirty="0">
                <a:solidFill>
                  <a:schemeClr val="bg1"/>
                </a:solidFill>
                <a:latin typeface="Segoe Sans Display" pitchFamily="2" charset="0"/>
                <a:cs typeface="Segoe Sans Display" pitchFamily="2" charset="0"/>
              </a:rPr>
              <a:t>about </a:t>
            </a:r>
            <a:r>
              <a:rPr kumimoji="0" lang="en-US" sz="1100" u="none" strike="noStrike" kern="0" cap="none" spc="0" normalizeH="0" baseline="0" noProof="0" dirty="0">
                <a:ln>
                  <a:noFill/>
                </a:ln>
                <a:solidFill>
                  <a:schemeClr val="bg1"/>
                </a:solidFill>
                <a:effectLst/>
                <a:uLnTx/>
                <a:uFillTx/>
                <a:latin typeface="Segoe Sans Display" pitchFamily="2" charset="0"/>
                <a:cs typeface="Segoe Sans Display" pitchFamily="2" charset="0"/>
              </a:rPr>
              <a:t>advanced deployment,  integrate workloads</a:t>
            </a:r>
            <a:r>
              <a:rPr lang="en-US" sz="1100" kern="0" dirty="0">
                <a:solidFill>
                  <a:schemeClr val="bg1"/>
                </a:solidFill>
                <a:latin typeface="Segoe Sans Display" pitchFamily="2" charset="0"/>
                <a:cs typeface="Segoe Sans Display" pitchFamily="2" charset="0"/>
              </a:rPr>
              <a:t>,</a:t>
            </a:r>
            <a:r>
              <a:rPr kumimoji="0" lang="en-US" sz="1100" u="none" strike="noStrike" kern="0" cap="none" spc="0" normalizeH="0" baseline="0" noProof="0" dirty="0">
                <a:ln>
                  <a:noFill/>
                </a:ln>
                <a:solidFill>
                  <a:schemeClr val="bg1"/>
                </a:solidFill>
                <a:effectLst/>
                <a:uLnTx/>
                <a:uFillTx/>
                <a:latin typeface="Segoe Sans Display" pitchFamily="2" charset="0"/>
                <a:cs typeface="Segoe Sans Display" pitchFamily="2" charset="0"/>
              </a:rPr>
              <a:t> or develop an architecture of my own</a:t>
            </a:r>
          </a:p>
          <a:p>
            <a:pPr marL="0" marR="0" lvl="0" indent="0" algn="ctr" defTabSz="913916" rtl="0" eaLnBrk="1" fontAlgn="base" latinLnBrk="0" hangingPunct="1">
              <a:lnSpc>
                <a:spcPct val="100000"/>
              </a:lnSpc>
              <a:spcBef>
                <a:spcPts val="0"/>
              </a:spcBef>
              <a:spcAft>
                <a:spcPts val="100"/>
              </a:spcAft>
              <a:buClrTx/>
              <a:buSzTx/>
              <a:buFontTx/>
              <a:buNone/>
              <a:tabLst/>
              <a:defRPr/>
            </a:pPr>
            <a:endParaRPr kumimoji="0" lang="en-US" sz="1100" b="0" i="1" u="none" strike="noStrike" kern="0" cap="none" spc="0" normalizeH="0" baseline="0" noProof="0" dirty="0">
              <a:ln>
                <a:noFill/>
              </a:ln>
              <a:solidFill>
                <a:schemeClr val="bg1"/>
              </a:solidFill>
              <a:effectLst/>
              <a:uLnTx/>
              <a:uFillTx/>
              <a:latin typeface="Segoe UI"/>
              <a:ea typeface="+mn-ea"/>
              <a:cs typeface="+mn-cs"/>
            </a:endParaRPr>
          </a:p>
        </p:txBody>
      </p:sp>
      <p:sp>
        <p:nvSpPr>
          <p:cNvPr id="120" name="Rectangle 119">
            <a:extLst>
              <a:ext uri="{FF2B5EF4-FFF2-40B4-BE49-F238E27FC236}">
                <a16:creationId xmlns:a16="http://schemas.microsoft.com/office/drawing/2014/main" id="{06DC7F63-167C-68FD-DEDD-0632065B829E}"/>
              </a:ext>
            </a:extLst>
          </p:cNvPr>
          <p:cNvSpPr>
            <a:spLocks/>
          </p:cNvSpPr>
          <p:nvPr/>
        </p:nvSpPr>
        <p:spPr>
          <a:xfrm>
            <a:off x="2468119" y="4805087"/>
            <a:ext cx="3829099" cy="507831"/>
          </a:xfrm>
          <a:prstGeom prst="rect">
            <a:avLst/>
          </a:prstGeom>
        </p:spPr>
        <p:txBody>
          <a:bodyPr wrap="square" lIns="0" tIns="0" rIns="0" bIns="0" anchor="t">
            <a:spAutoFit/>
          </a:bodyPr>
          <a:lstStyle/>
          <a:p>
            <a:pPr algn="ctr" defTabSz="913916" fontAlgn="base">
              <a:spcAft>
                <a:spcPts val="100"/>
              </a:spcAft>
              <a:defRPr/>
            </a:pPr>
            <a:r>
              <a:rPr kumimoji="0" lang="en-US" sz="1100" u="none" strike="noStrike" kern="0" cap="none" spc="0" normalizeH="0" baseline="0" noProof="0">
                <a:ln>
                  <a:noFill/>
                </a:ln>
                <a:solidFill>
                  <a:schemeClr val="bg1"/>
                </a:solidFill>
                <a:effectLst/>
                <a:uLnTx/>
                <a:uFillTx/>
                <a:latin typeface="Segoe Sans Display" pitchFamily="2" charset="0"/>
                <a:cs typeface="Segoe Sans Display" pitchFamily="2" charset="0"/>
              </a:rPr>
              <a:t>My team needs an understanding of </a:t>
            </a:r>
            <a:r>
              <a:rPr lang="en-US" sz="1100" kern="0">
                <a:solidFill>
                  <a:schemeClr val="bg1"/>
                </a:solidFill>
                <a:latin typeface="Segoe Sans Display" pitchFamily="2" charset="0"/>
                <a:cs typeface="Segoe Sans Display" pitchFamily="2" charset="0"/>
              </a:rPr>
              <a:t>the Defender</a:t>
            </a:r>
            <a:r>
              <a:rPr kumimoji="0" lang="en-US" sz="1100" u="none" strike="noStrike" kern="0" cap="none" spc="0" normalizeH="0" baseline="0" noProof="0">
                <a:ln>
                  <a:noFill/>
                </a:ln>
                <a:solidFill>
                  <a:schemeClr val="bg1"/>
                </a:solidFill>
                <a:effectLst/>
                <a:uLnTx/>
                <a:uFillTx/>
                <a:latin typeface="Segoe Sans Display" pitchFamily="2" charset="0"/>
                <a:cs typeface="Segoe Sans Display" pitchFamily="2" charset="0"/>
              </a:rPr>
              <a:t> family’s capabilities for threat detection, suspicious activity remediation</a:t>
            </a:r>
            <a:r>
              <a:rPr lang="en-US" sz="1100" kern="0">
                <a:solidFill>
                  <a:schemeClr val="bg1"/>
                </a:solidFill>
                <a:latin typeface="Segoe Sans Display" pitchFamily="2" charset="0"/>
                <a:cs typeface="Segoe Sans Display" pitchFamily="2" charset="0"/>
              </a:rPr>
              <a:t>,</a:t>
            </a:r>
            <a:r>
              <a:rPr kumimoji="0" lang="en-US" sz="1100" u="none" strike="noStrike" kern="0" cap="none" spc="0" normalizeH="0" baseline="0" noProof="0">
                <a:ln>
                  <a:noFill/>
                </a:ln>
                <a:solidFill>
                  <a:schemeClr val="bg1"/>
                </a:solidFill>
                <a:effectLst/>
                <a:uLnTx/>
                <a:uFillTx/>
                <a:latin typeface="Segoe Sans Display" pitchFamily="2" charset="0"/>
                <a:cs typeface="Segoe Sans Display" pitchFamily="2" charset="0"/>
              </a:rPr>
              <a:t> and incident response</a:t>
            </a:r>
          </a:p>
        </p:txBody>
      </p:sp>
      <p:sp>
        <p:nvSpPr>
          <p:cNvPr id="2" name="TextBox 1">
            <a:extLst>
              <a:ext uri="{FF2B5EF4-FFF2-40B4-BE49-F238E27FC236}">
                <a16:creationId xmlns:a16="http://schemas.microsoft.com/office/drawing/2014/main" id="{31832198-5F1D-1D84-7AAA-E83A5F81F7C1}"/>
              </a:ext>
              <a:ext uri="{C183D7F6-B498-43B3-948B-1728B52AA6E4}">
                <adec:decorative xmlns:adec="http://schemas.microsoft.com/office/drawing/2017/decorative" val="1"/>
              </a:ext>
            </a:extLst>
          </p:cNvPr>
          <p:cNvSpPr txBox="1"/>
          <p:nvPr/>
        </p:nvSpPr>
        <p:spPr>
          <a:xfrm>
            <a:off x="10397358" y="235043"/>
            <a:ext cx="1642237" cy="123111"/>
          </a:xfrm>
          <a:prstGeom prst="rect">
            <a:avLst/>
          </a:prstGeom>
          <a:noFill/>
        </p:spPr>
        <p:txBody>
          <a:bodyPr wrap="square" lIns="0" tIns="0" rIns="0" bIns="0" rtlCol="0">
            <a:spAutoFit/>
          </a:bodyPr>
          <a:lstStyle/>
          <a:p>
            <a:r>
              <a:rPr lang="en-US" sz="800">
                <a:solidFill>
                  <a:schemeClr val="bg1"/>
                </a:solidFill>
                <a:latin typeface="Segoe Sans Display" pitchFamily="2" charset="0"/>
                <a:cs typeface="Segoe Sans Display" pitchFamily="2" charset="0"/>
              </a:rPr>
              <a:t>Workload Adoption Pathways          3</a:t>
            </a:r>
          </a:p>
        </p:txBody>
      </p:sp>
      <p:sp>
        <p:nvSpPr>
          <p:cNvPr id="9" name="Rectangle 8">
            <a:extLst>
              <a:ext uri="{FF2B5EF4-FFF2-40B4-BE49-F238E27FC236}">
                <a16:creationId xmlns:a16="http://schemas.microsoft.com/office/drawing/2014/main" id="{3875EEA5-23BC-E55C-7FCE-F37E718256BC}"/>
              </a:ext>
            </a:extLst>
          </p:cNvPr>
          <p:cNvSpPr>
            <a:spLocks/>
          </p:cNvSpPr>
          <p:nvPr/>
        </p:nvSpPr>
        <p:spPr>
          <a:xfrm>
            <a:off x="7380314" y="4902091"/>
            <a:ext cx="3017044" cy="338554"/>
          </a:xfrm>
          <a:prstGeom prst="rect">
            <a:avLst/>
          </a:prstGeom>
        </p:spPr>
        <p:txBody>
          <a:bodyPr wrap="square" lIns="0" tIns="0" rIns="0" bIns="0" anchor="t">
            <a:spAutoFit/>
          </a:bodyPr>
          <a:lstStyle/>
          <a:p>
            <a:pPr algn="ctr" defTabSz="913916" fontAlgn="base">
              <a:spcAft>
                <a:spcPts val="600"/>
              </a:spcAft>
              <a:defRPr/>
            </a:pPr>
            <a:r>
              <a:rPr kumimoji="0" lang="en-US" sz="1100" u="none" strike="noStrike" kern="0" cap="none" spc="0" normalizeH="0" baseline="0" noProof="0">
                <a:ln>
                  <a:noFill/>
                </a:ln>
                <a:solidFill>
                  <a:schemeClr val="bg1"/>
                </a:solidFill>
                <a:effectLst/>
                <a:uLnTx/>
                <a:uFillTx/>
                <a:latin typeface="Segoe Sans Display" pitchFamily="2" charset="0"/>
                <a:cs typeface="Segoe Sans Display" pitchFamily="2" charset="0"/>
              </a:rPr>
              <a:t>I want to </a:t>
            </a:r>
            <a:r>
              <a:rPr lang="en-US" sz="1100" kern="0">
                <a:solidFill>
                  <a:schemeClr val="bg1"/>
                </a:solidFill>
                <a:latin typeface="Segoe Sans Display" pitchFamily="2" charset="0"/>
                <a:cs typeface="Segoe Sans Display" pitchFamily="2" charset="0"/>
              </a:rPr>
              <a:t>become highly proficient and skilled in using the Defender family of products</a:t>
            </a:r>
            <a:endParaRPr lang="en-US" sz="1100" u="none" strike="noStrike" kern="1200" cap="none" spc="0" normalizeH="0" baseline="0" noProof="0">
              <a:ln>
                <a:noFill/>
              </a:ln>
              <a:solidFill>
                <a:schemeClr val="bg1"/>
              </a:solidFill>
              <a:effectLst/>
              <a:uLnTx/>
              <a:uFillTx/>
              <a:latin typeface="Segoe Sans Display" pitchFamily="2" charset="0"/>
              <a:cs typeface="Segoe Sans Display" pitchFamily="2" charset="0"/>
            </a:endParaRPr>
          </a:p>
        </p:txBody>
      </p:sp>
      <p:sp>
        <p:nvSpPr>
          <p:cNvPr id="3" name="Rectangle 2">
            <a:extLst>
              <a:ext uri="{FF2B5EF4-FFF2-40B4-BE49-F238E27FC236}">
                <a16:creationId xmlns:a16="http://schemas.microsoft.com/office/drawing/2014/main" id="{CED25187-681F-A5AA-A99C-B4BA64B970C3}"/>
              </a:ext>
            </a:extLst>
          </p:cNvPr>
          <p:cNvSpPr>
            <a:spLocks/>
          </p:cNvSpPr>
          <p:nvPr/>
        </p:nvSpPr>
        <p:spPr>
          <a:xfrm>
            <a:off x="11034319" y="4428018"/>
            <a:ext cx="964790" cy="507831"/>
          </a:xfrm>
          <a:prstGeom prst="rect">
            <a:avLst/>
          </a:prstGeom>
        </p:spPr>
        <p:txBody>
          <a:bodyPr wrap="square" lIns="0" tIns="0" rIns="0" bIns="0" anchor="ctr">
            <a:spAutoFit/>
          </a:bodyPr>
          <a:lstStyle/>
          <a:p>
            <a:pPr marL="0" marR="0" lvl="0" indent="0" algn="l" defTabSz="913916" rtl="0" eaLnBrk="1" fontAlgn="base" latinLnBrk="0" hangingPunct="1">
              <a:lnSpc>
                <a:spcPct val="100000"/>
              </a:lnSpc>
              <a:spcBef>
                <a:spcPct val="0"/>
              </a:spcBef>
              <a:spcAft>
                <a:spcPts val="300"/>
              </a:spcAft>
              <a:buClrTx/>
              <a:buSzTx/>
              <a:buFontTx/>
              <a:buNone/>
              <a:tabLst/>
              <a:defRPr/>
            </a:pPr>
            <a:r>
              <a:rPr kumimoji="0" lang="en-US" sz="1100" u="none" strike="noStrike" kern="0" cap="none" spc="0" normalizeH="0" baseline="0" noProof="0">
                <a:ln>
                  <a:noFill/>
                </a:ln>
                <a:solidFill>
                  <a:schemeClr val="bg1"/>
                </a:solidFill>
                <a:effectLst/>
                <a:uLnTx/>
                <a:uFillTx/>
                <a:latin typeface="Segoe Sans Display" pitchFamily="2" charset="0"/>
                <a:cs typeface="Segoe Sans Display" pitchFamily="2" charset="0"/>
              </a:rPr>
              <a:t>Stay abreast on latest updates and tech </a:t>
            </a:r>
          </a:p>
        </p:txBody>
      </p:sp>
    </p:spTree>
    <p:extLst>
      <p:ext uri="{BB962C8B-B14F-4D97-AF65-F5344CB8AC3E}">
        <p14:creationId xmlns:p14="http://schemas.microsoft.com/office/powerpoint/2010/main" val="2816287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3B443F-CD4B-01CB-8397-847038E2D3EB}"/>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AFFD6369-958C-0DB9-234B-5CC3CB68045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2446000" cy="6858000"/>
          </a:xfrm>
          <a:prstGeom prst="rect">
            <a:avLst/>
          </a:prstGeom>
          <a:solidFill>
            <a:srgbClr val="0A1F2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5" name="Title 18">
            <a:extLst>
              <a:ext uri="{FF2B5EF4-FFF2-40B4-BE49-F238E27FC236}">
                <a16:creationId xmlns:a16="http://schemas.microsoft.com/office/drawing/2014/main" id="{D7A9D0E8-FDFE-C633-0858-CA1D3BF4FAC2}"/>
              </a:ext>
            </a:extLst>
          </p:cNvPr>
          <p:cNvSpPr txBox="1">
            <a:spLocks noGrp="1"/>
          </p:cNvSpPr>
          <p:nvPr>
            <p:ph type="title" idx="4294967295"/>
          </p:nvPr>
        </p:nvSpPr>
        <p:spPr>
          <a:xfrm>
            <a:off x="609215" y="304189"/>
            <a:ext cx="6248784" cy="4924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schemeClr val="bg1"/>
                </a:solidFill>
                <a:effectLst/>
                <a:uLnTx/>
                <a:uFillTx/>
                <a:latin typeface="Segoe UI Semilight"/>
                <a:ea typeface="+mn-ea"/>
                <a:cs typeface="Segoe UI Semilight"/>
              </a:rPr>
              <a:t>Data Protection</a:t>
            </a:r>
          </a:p>
        </p:txBody>
      </p:sp>
      <p:grpSp>
        <p:nvGrpSpPr>
          <p:cNvPr id="2" name="Group 1">
            <a:extLst>
              <a:ext uri="{FF2B5EF4-FFF2-40B4-BE49-F238E27FC236}">
                <a16:creationId xmlns:a16="http://schemas.microsoft.com/office/drawing/2014/main" id="{47571B81-17B2-7A2A-FA7A-2298535A072C}"/>
              </a:ext>
              <a:ext uri="{C183D7F6-B498-43B3-948B-1728B52AA6E4}">
                <adec:decorative xmlns:adec="http://schemas.microsoft.com/office/drawing/2017/decorative" val="1"/>
              </a:ext>
            </a:extLst>
          </p:cNvPr>
          <p:cNvGrpSpPr/>
          <p:nvPr/>
        </p:nvGrpSpPr>
        <p:grpSpPr>
          <a:xfrm>
            <a:off x="10982897" y="5700368"/>
            <a:ext cx="896462" cy="896460"/>
            <a:chOff x="8568666" y="4009352"/>
            <a:chExt cx="1293192" cy="1293191"/>
          </a:xfrm>
        </p:grpSpPr>
        <p:sp>
          <p:nvSpPr>
            <p:cNvPr id="3" name="Oval 2">
              <a:extLst>
                <a:ext uri="{FF2B5EF4-FFF2-40B4-BE49-F238E27FC236}">
                  <a16:creationId xmlns:a16="http://schemas.microsoft.com/office/drawing/2014/main" id="{7CA556C1-CAEB-3F8C-FF92-52E1A4435B0D}"/>
                </a:ext>
                <a:ext uri="{C183D7F6-B498-43B3-948B-1728B52AA6E4}">
                  <adec:decorative xmlns:adec="http://schemas.microsoft.com/office/drawing/2017/decorative" val="1"/>
                </a:ext>
              </a:extLst>
            </p:cNvPr>
            <p:cNvSpPr/>
            <p:nvPr/>
          </p:nvSpPr>
          <p:spPr>
            <a:xfrm>
              <a:off x="8568666" y="4009352"/>
              <a:ext cx="1293192" cy="1293191"/>
            </a:xfrm>
            <a:prstGeom prst="ellipse">
              <a:avLst/>
            </a:prstGeom>
            <a:solidFill>
              <a:srgbClr val="091F2C"/>
            </a:solidFill>
            <a:ln w="6350" cap="flat" cmpd="sng" algn="ctr">
              <a:solidFill>
                <a:srgbClr val="091F2C"/>
              </a:solidFill>
              <a:prstDash val="solid"/>
              <a:miter lim="800000"/>
            </a:ln>
            <a:effectLst>
              <a:glow rad="149969">
                <a:srgbClr val="7D5BB9">
                  <a:alpha val="33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Sans Display" pitchFamily="2" charset="0"/>
                <a:ea typeface="+mn-ea"/>
                <a:cs typeface="+mn-cs"/>
              </a:endParaRPr>
            </a:p>
          </p:txBody>
        </p:sp>
        <p:sp>
          <p:nvSpPr>
            <p:cNvPr id="32" name="Arc 31">
              <a:extLst>
                <a:ext uri="{FF2B5EF4-FFF2-40B4-BE49-F238E27FC236}">
                  <a16:creationId xmlns:a16="http://schemas.microsoft.com/office/drawing/2014/main" id="{C8E8EC21-7129-B52D-EA51-29A5526F1F96}"/>
                </a:ext>
                <a:ext uri="{C183D7F6-B498-43B3-948B-1728B52AA6E4}">
                  <adec:decorative xmlns:adec="http://schemas.microsoft.com/office/drawing/2017/decorative" val="1"/>
                </a:ext>
              </a:extLst>
            </p:cNvPr>
            <p:cNvSpPr/>
            <p:nvPr/>
          </p:nvSpPr>
          <p:spPr bwMode="auto">
            <a:xfrm>
              <a:off x="8587228" y="4024030"/>
              <a:ext cx="1256067" cy="1256067"/>
            </a:xfrm>
            <a:prstGeom prst="arc">
              <a:avLst>
                <a:gd name="adj1" fmla="val 16142164"/>
                <a:gd name="adj2" fmla="val 16132548"/>
              </a:avLst>
            </a:prstGeom>
            <a:noFill/>
            <a:ln w="76200" cap="flat" cmpd="sng" algn="ctr">
              <a:gradFill>
                <a:gsLst>
                  <a:gs pos="0">
                    <a:srgbClr val="7D5BB9">
                      <a:alpha val="17000"/>
                    </a:srgbClr>
                  </a:gs>
                  <a:gs pos="100000">
                    <a:srgbClr val="7D5BB9"/>
                  </a:gs>
                </a:gsLst>
                <a:lin ang="5400000" scaled="1"/>
              </a:gradFill>
              <a:prstDash val="solid"/>
              <a:round/>
              <a:tailEnd type="none" w="sm" len="sm"/>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Segoe Sans Display" pitchFamily="2" charset="0"/>
                <a:ea typeface="+mn-ea"/>
                <a:cs typeface="+mn-cs"/>
              </a:endParaRPr>
            </a:p>
          </p:txBody>
        </p:sp>
      </p:grpSp>
      <p:grpSp>
        <p:nvGrpSpPr>
          <p:cNvPr id="123" name="Group 122">
            <a:extLst>
              <a:ext uri="{FF2B5EF4-FFF2-40B4-BE49-F238E27FC236}">
                <a16:creationId xmlns:a16="http://schemas.microsoft.com/office/drawing/2014/main" id="{099620D8-9C40-28D5-6645-CC2239AB06B4}"/>
              </a:ext>
              <a:ext uri="{C183D7F6-B498-43B3-948B-1728B52AA6E4}">
                <adec:decorative xmlns:adec="http://schemas.microsoft.com/office/drawing/2017/decorative" val="1"/>
              </a:ext>
            </a:extLst>
          </p:cNvPr>
          <p:cNvGrpSpPr/>
          <p:nvPr/>
        </p:nvGrpSpPr>
        <p:grpSpPr>
          <a:xfrm>
            <a:off x="454592" y="1958830"/>
            <a:ext cx="11417269" cy="4191641"/>
            <a:chOff x="454592" y="1958830"/>
            <a:chExt cx="11417269" cy="4191641"/>
          </a:xfrm>
        </p:grpSpPr>
        <p:sp>
          <p:nvSpPr>
            <p:cNvPr id="38" name="Arrow: Bent 7">
              <a:extLst>
                <a:ext uri="{FF2B5EF4-FFF2-40B4-BE49-F238E27FC236}">
                  <a16:creationId xmlns:a16="http://schemas.microsoft.com/office/drawing/2014/main" id="{EE826F37-4256-4B35-A18D-E63B77B0A5FF}"/>
                </a:ext>
                <a:ext uri="{C183D7F6-B498-43B3-948B-1728B52AA6E4}">
                  <adec:decorative xmlns:adec="http://schemas.microsoft.com/office/drawing/2017/decorative" val="1"/>
                </a:ext>
              </a:extLst>
            </p:cNvPr>
            <p:cNvSpPr>
              <a:spLocks/>
            </p:cNvSpPr>
            <p:nvPr/>
          </p:nvSpPr>
          <p:spPr>
            <a:xfrm>
              <a:off x="1667674" y="1977491"/>
              <a:ext cx="1213999" cy="2492534"/>
            </a:xfrm>
            <a:prstGeom prst="bentArrow">
              <a:avLst>
                <a:gd name="adj1" fmla="val 0"/>
                <a:gd name="adj2" fmla="val 0"/>
                <a:gd name="adj3" fmla="val 25000"/>
                <a:gd name="adj4" fmla="val 40327"/>
              </a:avLst>
            </a:prstGeom>
            <a:solidFill>
              <a:srgbClr val="0A1F2C"/>
            </a:solidFill>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44" name="Arrow: Bent 21">
              <a:extLst>
                <a:ext uri="{FF2B5EF4-FFF2-40B4-BE49-F238E27FC236}">
                  <a16:creationId xmlns:a16="http://schemas.microsoft.com/office/drawing/2014/main" id="{4EBCA594-F5C8-A007-C23B-347494A2AEB6}"/>
                </a:ext>
                <a:ext uri="{C183D7F6-B498-43B3-948B-1728B52AA6E4}">
                  <adec:decorative xmlns:adec="http://schemas.microsoft.com/office/drawing/2017/decorative" val="1"/>
                </a:ext>
              </a:extLst>
            </p:cNvPr>
            <p:cNvSpPr>
              <a:spLocks/>
            </p:cNvSpPr>
            <p:nvPr/>
          </p:nvSpPr>
          <p:spPr>
            <a:xfrm flipH="1" flipV="1">
              <a:off x="4035359" y="3478466"/>
              <a:ext cx="1213999" cy="2672005"/>
            </a:xfrm>
            <a:prstGeom prst="bentArrow">
              <a:avLst>
                <a:gd name="adj1" fmla="val 25000"/>
                <a:gd name="adj2" fmla="val 0"/>
                <a:gd name="adj3" fmla="val 25000"/>
                <a:gd name="adj4" fmla="val 35717"/>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53" name="Arrow: Bent 35">
              <a:extLst>
                <a:ext uri="{FF2B5EF4-FFF2-40B4-BE49-F238E27FC236}">
                  <a16:creationId xmlns:a16="http://schemas.microsoft.com/office/drawing/2014/main" id="{E26832A9-0CE1-BA3E-E89C-5BDA61E57B01}"/>
                </a:ext>
                <a:ext uri="{C183D7F6-B498-43B3-948B-1728B52AA6E4}">
                  <adec:decorative xmlns:adec="http://schemas.microsoft.com/office/drawing/2017/decorative" val="1"/>
                </a:ext>
              </a:extLst>
            </p:cNvPr>
            <p:cNvSpPr>
              <a:spLocks/>
            </p:cNvSpPr>
            <p:nvPr/>
          </p:nvSpPr>
          <p:spPr>
            <a:xfrm rot="10800000" flipV="1">
              <a:off x="2862584" y="1977491"/>
              <a:ext cx="629368" cy="3641319"/>
            </a:xfrm>
            <a:prstGeom prst="bentArrow">
              <a:avLst>
                <a:gd name="adj1" fmla="val 25000"/>
                <a:gd name="adj2" fmla="val 0"/>
                <a:gd name="adj3" fmla="val 25000"/>
                <a:gd name="adj4" fmla="val 75000"/>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97" name="Arrow: Bent 21">
              <a:extLst>
                <a:ext uri="{FF2B5EF4-FFF2-40B4-BE49-F238E27FC236}">
                  <a16:creationId xmlns:a16="http://schemas.microsoft.com/office/drawing/2014/main" id="{4925F39C-FEF7-9EEC-894A-73019A6675DA}"/>
                </a:ext>
                <a:ext uri="{C183D7F6-B498-43B3-948B-1728B52AA6E4}">
                  <adec:decorative xmlns:adec="http://schemas.microsoft.com/office/drawing/2017/decorative" val="1"/>
                </a:ext>
              </a:extLst>
            </p:cNvPr>
            <p:cNvSpPr>
              <a:spLocks/>
            </p:cNvSpPr>
            <p:nvPr/>
          </p:nvSpPr>
          <p:spPr>
            <a:xfrm flipV="1">
              <a:off x="3491952" y="2705565"/>
              <a:ext cx="1213999" cy="3444906"/>
            </a:xfrm>
            <a:prstGeom prst="bentArrow">
              <a:avLst>
                <a:gd name="adj1" fmla="val 25000"/>
                <a:gd name="adj2" fmla="val 0"/>
                <a:gd name="adj3" fmla="val 25000"/>
                <a:gd name="adj4" fmla="val 38790"/>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98" name="Arrow: Bent 7">
              <a:extLst>
                <a:ext uri="{FF2B5EF4-FFF2-40B4-BE49-F238E27FC236}">
                  <a16:creationId xmlns:a16="http://schemas.microsoft.com/office/drawing/2014/main" id="{08734284-7D37-9E08-ADBD-93735243F98C}"/>
                </a:ext>
                <a:ext uri="{C183D7F6-B498-43B3-948B-1728B52AA6E4}">
                  <adec:decorative xmlns:adec="http://schemas.microsoft.com/office/drawing/2017/decorative" val="1"/>
                </a:ext>
              </a:extLst>
            </p:cNvPr>
            <p:cNvSpPr>
              <a:spLocks/>
            </p:cNvSpPr>
            <p:nvPr/>
          </p:nvSpPr>
          <p:spPr>
            <a:xfrm>
              <a:off x="5250629" y="1958830"/>
              <a:ext cx="1213999" cy="1663388"/>
            </a:xfrm>
            <a:prstGeom prst="bentArrow">
              <a:avLst>
                <a:gd name="adj1" fmla="val 25000"/>
                <a:gd name="adj2" fmla="val 0"/>
                <a:gd name="adj3" fmla="val 25000"/>
                <a:gd name="adj4" fmla="val 37253"/>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99" name="Arrow: Bent 21">
              <a:extLst>
                <a:ext uri="{FF2B5EF4-FFF2-40B4-BE49-F238E27FC236}">
                  <a16:creationId xmlns:a16="http://schemas.microsoft.com/office/drawing/2014/main" id="{DD22A2D3-7874-ACCC-83A3-EA1021D4F66D}"/>
                </a:ext>
                <a:ext uri="{C183D7F6-B498-43B3-948B-1728B52AA6E4}">
                  <adec:decorative xmlns:adec="http://schemas.microsoft.com/office/drawing/2017/decorative" val="1"/>
                </a:ext>
              </a:extLst>
            </p:cNvPr>
            <p:cNvSpPr>
              <a:spLocks/>
            </p:cNvSpPr>
            <p:nvPr/>
          </p:nvSpPr>
          <p:spPr>
            <a:xfrm flipH="1" flipV="1">
              <a:off x="7618314" y="2486290"/>
              <a:ext cx="1213999" cy="3641318"/>
            </a:xfrm>
            <a:prstGeom prst="bentArrow">
              <a:avLst>
                <a:gd name="adj1" fmla="val 25000"/>
                <a:gd name="adj2" fmla="val 0"/>
                <a:gd name="adj3" fmla="val 25000"/>
                <a:gd name="adj4" fmla="val 34179"/>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101" name="Arrow: Bent 35">
              <a:extLst>
                <a:ext uri="{FF2B5EF4-FFF2-40B4-BE49-F238E27FC236}">
                  <a16:creationId xmlns:a16="http://schemas.microsoft.com/office/drawing/2014/main" id="{D50427CF-E936-2180-5CEF-C450664BD98E}"/>
                </a:ext>
                <a:ext uri="{C183D7F6-B498-43B3-948B-1728B52AA6E4}">
                  <adec:decorative xmlns:adec="http://schemas.microsoft.com/office/drawing/2017/decorative" val="1"/>
                </a:ext>
              </a:extLst>
            </p:cNvPr>
            <p:cNvSpPr>
              <a:spLocks/>
            </p:cNvSpPr>
            <p:nvPr/>
          </p:nvSpPr>
          <p:spPr>
            <a:xfrm rot="10800000" flipV="1">
              <a:off x="6445539" y="1958830"/>
              <a:ext cx="629368" cy="3641319"/>
            </a:xfrm>
            <a:prstGeom prst="bentArrow">
              <a:avLst>
                <a:gd name="adj1" fmla="val 25000"/>
                <a:gd name="adj2" fmla="val 0"/>
                <a:gd name="adj3" fmla="val 25000"/>
                <a:gd name="adj4" fmla="val 75000"/>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102" name="Arrow: Bent 21">
              <a:extLst>
                <a:ext uri="{FF2B5EF4-FFF2-40B4-BE49-F238E27FC236}">
                  <a16:creationId xmlns:a16="http://schemas.microsoft.com/office/drawing/2014/main" id="{77D41C4B-1E36-C6B3-AA16-AA72C26A4206}"/>
                </a:ext>
                <a:ext uri="{C183D7F6-B498-43B3-948B-1728B52AA6E4}">
                  <adec:decorative xmlns:adec="http://schemas.microsoft.com/office/drawing/2017/decorative" val="1"/>
                </a:ext>
              </a:extLst>
            </p:cNvPr>
            <p:cNvSpPr>
              <a:spLocks/>
            </p:cNvSpPr>
            <p:nvPr/>
          </p:nvSpPr>
          <p:spPr>
            <a:xfrm flipV="1">
              <a:off x="7074907" y="2686904"/>
              <a:ext cx="1213999" cy="3440705"/>
            </a:xfrm>
            <a:prstGeom prst="bentArrow">
              <a:avLst>
                <a:gd name="adj1" fmla="val 25000"/>
                <a:gd name="adj2" fmla="val 0"/>
                <a:gd name="adj3" fmla="val 25000"/>
                <a:gd name="adj4" fmla="val 38790"/>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104" name="Arrow: Bent 7">
              <a:extLst>
                <a:ext uri="{FF2B5EF4-FFF2-40B4-BE49-F238E27FC236}">
                  <a16:creationId xmlns:a16="http://schemas.microsoft.com/office/drawing/2014/main" id="{6BA72C7F-65EA-D353-E855-67B6797CBD1F}"/>
                </a:ext>
                <a:ext uri="{C183D7F6-B498-43B3-948B-1728B52AA6E4}">
                  <adec:decorative xmlns:adec="http://schemas.microsoft.com/office/drawing/2017/decorative" val="1"/>
                </a:ext>
              </a:extLst>
            </p:cNvPr>
            <p:cNvSpPr>
              <a:spLocks/>
            </p:cNvSpPr>
            <p:nvPr/>
          </p:nvSpPr>
          <p:spPr>
            <a:xfrm>
              <a:off x="8833584" y="1958830"/>
              <a:ext cx="1213999" cy="1663388"/>
            </a:xfrm>
            <a:prstGeom prst="bentArrow">
              <a:avLst>
                <a:gd name="adj1" fmla="val 25000"/>
                <a:gd name="adj2" fmla="val 0"/>
                <a:gd name="adj3" fmla="val 25000"/>
                <a:gd name="adj4" fmla="val 35716"/>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105" name="Arrow: Bent 35">
              <a:extLst>
                <a:ext uri="{FF2B5EF4-FFF2-40B4-BE49-F238E27FC236}">
                  <a16:creationId xmlns:a16="http://schemas.microsoft.com/office/drawing/2014/main" id="{7CA28AE7-CFA5-C447-F98A-97EB0F1D7F3A}"/>
                </a:ext>
                <a:ext uri="{C183D7F6-B498-43B3-948B-1728B52AA6E4}">
                  <adec:decorative xmlns:adec="http://schemas.microsoft.com/office/drawing/2017/decorative" val="1"/>
                </a:ext>
              </a:extLst>
            </p:cNvPr>
            <p:cNvSpPr>
              <a:spLocks/>
            </p:cNvSpPr>
            <p:nvPr/>
          </p:nvSpPr>
          <p:spPr>
            <a:xfrm rot="10800000" flipV="1">
              <a:off x="10028494" y="1958831"/>
              <a:ext cx="629368" cy="2511190"/>
            </a:xfrm>
            <a:prstGeom prst="bentArrow">
              <a:avLst>
                <a:gd name="adj1" fmla="val 25000"/>
                <a:gd name="adj2" fmla="val 0"/>
                <a:gd name="adj3" fmla="val 25000"/>
                <a:gd name="adj4" fmla="val 75000"/>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109" name="Arrow: Bent 7">
              <a:extLst>
                <a:ext uri="{FF2B5EF4-FFF2-40B4-BE49-F238E27FC236}">
                  <a16:creationId xmlns:a16="http://schemas.microsoft.com/office/drawing/2014/main" id="{C52C375C-3371-92CC-106B-D4BD6E40C55C}"/>
                </a:ext>
                <a:ext uri="{C183D7F6-B498-43B3-948B-1728B52AA6E4}">
                  <adec:decorative xmlns:adec="http://schemas.microsoft.com/office/drawing/2017/decorative" val="1"/>
                </a:ext>
              </a:extLst>
            </p:cNvPr>
            <p:cNvSpPr>
              <a:spLocks/>
            </p:cNvSpPr>
            <p:nvPr/>
          </p:nvSpPr>
          <p:spPr>
            <a:xfrm rot="10800000">
              <a:off x="454592" y="2758792"/>
              <a:ext cx="1213999" cy="2492534"/>
            </a:xfrm>
            <a:prstGeom prst="bentArrow">
              <a:avLst>
                <a:gd name="adj1" fmla="val 0"/>
                <a:gd name="adj2" fmla="val 0"/>
                <a:gd name="adj3" fmla="val 25000"/>
                <a:gd name="adj4" fmla="val 48013"/>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110" name="Arrow: Bent 7">
              <a:extLst>
                <a:ext uri="{FF2B5EF4-FFF2-40B4-BE49-F238E27FC236}">
                  <a16:creationId xmlns:a16="http://schemas.microsoft.com/office/drawing/2014/main" id="{A9DF144B-FB34-799E-5BBE-DF5BCE6840B2}"/>
                </a:ext>
                <a:ext uri="{C183D7F6-B498-43B3-948B-1728B52AA6E4}">
                  <adec:decorative xmlns:adec="http://schemas.microsoft.com/office/drawing/2017/decorative" val="1"/>
                </a:ext>
              </a:extLst>
            </p:cNvPr>
            <p:cNvSpPr>
              <a:spLocks/>
            </p:cNvSpPr>
            <p:nvPr/>
          </p:nvSpPr>
          <p:spPr>
            <a:xfrm rot="10800000" flipH="1">
              <a:off x="10657862" y="2754031"/>
              <a:ext cx="1213999" cy="2492534"/>
            </a:xfrm>
            <a:prstGeom prst="bentArrow">
              <a:avLst>
                <a:gd name="adj1" fmla="val 0"/>
                <a:gd name="adj2" fmla="val 0"/>
                <a:gd name="adj3" fmla="val 25000"/>
                <a:gd name="adj4" fmla="val 48013"/>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grpSp>
      <p:sp>
        <p:nvSpPr>
          <p:cNvPr id="122" name="Rectangle: Rounded Corners 89">
            <a:extLst>
              <a:ext uri="{FF2B5EF4-FFF2-40B4-BE49-F238E27FC236}">
                <a16:creationId xmlns:a16="http://schemas.microsoft.com/office/drawing/2014/main" id="{0FEDEEF1-6985-C850-0D26-E26B0ADD7D07}"/>
              </a:ext>
              <a:ext uri="{C183D7F6-B498-43B3-948B-1728B52AA6E4}">
                <adec:decorative xmlns:adec="http://schemas.microsoft.com/office/drawing/2017/decorative" val="1"/>
              </a:ext>
            </a:extLst>
          </p:cNvPr>
          <p:cNvSpPr/>
          <p:nvPr/>
        </p:nvSpPr>
        <p:spPr>
          <a:xfrm>
            <a:off x="3033410" y="4561587"/>
            <a:ext cx="3036731" cy="978294"/>
          </a:xfrm>
          <a:prstGeom prst="roundRect">
            <a:avLst>
              <a:gd name="adj" fmla="val 0"/>
            </a:avLst>
          </a:prstGeom>
          <a:solidFill>
            <a:srgbClr val="0A1F2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121" name="Rectangle: Rounded Corners 89">
            <a:extLst>
              <a:ext uri="{FF2B5EF4-FFF2-40B4-BE49-F238E27FC236}">
                <a16:creationId xmlns:a16="http://schemas.microsoft.com/office/drawing/2014/main" id="{99071C47-B212-2A27-B587-1B21BF88ECFB}"/>
              </a:ext>
              <a:ext uri="{C183D7F6-B498-43B3-948B-1728B52AA6E4}">
                <adec:decorative xmlns:adec="http://schemas.microsoft.com/office/drawing/2017/decorative" val="1"/>
              </a:ext>
            </a:extLst>
          </p:cNvPr>
          <p:cNvSpPr/>
          <p:nvPr/>
        </p:nvSpPr>
        <p:spPr>
          <a:xfrm>
            <a:off x="652556" y="2511349"/>
            <a:ext cx="1975767" cy="549506"/>
          </a:xfrm>
          <a:prstGeom prst="roundRect">
            <a:avLst>
              <a:gd name="adj" fmla="val 0"/>
            </a:avLst>
          </a:prstGeom>
          <a:solidFill>
            <a:srgbClr val="0A1F2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127" name="Rectangle: Rounded Corners 89">
            <a:extLst>
              <a:ext uri="{FF2B5EF4-FFF2-40B4-BE49-F238E27FC236}">
                <a16:creationId xmlns:a16="http://schemas.microsoft.com/office/drawing/2014/main" id="{145B999D-EF50-E602-7EAA-C84D08A937CC}"/>
              </a:ext>
              <a:ext uri="{C183D7F6-B498-43B3-948B-1728B52AA6E4}">
                <adec:decorative xmlns:adec="http://schemas.microsoft.com/office/drawing/2017/decorative" val="1"/>
              </a:ext>
            </a:extLst>
          </p:cNvPr>
          <p:cNvSpPr/>
          <p:nvPr/>
        </p:nvSpPr>
        <p:spPr>
          <a:xfrm>
            <a:off x="4541037" y="2381962"/>
            <a:ext cx="3261092" cy="782482"/>
          </a:xfrm>
          <a:prstGeom prst="roundRect">
            <a:avLst>
              <a:gd name="adj" fmla="val 0"/>
            </a:avLst>
          </a:prstGeom>
          <a:solidFill>
            <a:srgbClr val="0A1F2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6" name="Rectangle: Rounded Corners 89">
            <a:extLst>
              <a:ext uri="{FF2B5EF4-FFF2-40B4-BE49-F238E27FC236}">
                <a16:creationId xmlns:a16="http://schemas.microsoft.com/office/drawing/2014/main" id="{585F67EA-EC3B-E67B-5229-78F81D28800B}"/>
              </a:ext>
              <a:ext uri="{C183D7F6-B498-43B3-948B-1728B52AA6E4}">
                <adec:decorative xmlns:adec="http://schemas.microsoft.com/office/drawing/2017/decorative" val="1"/>
              </a:ext>
            </a:extLst>
          </p:cNvPr>
          <p:cNvSpPr/>
          <p:nvPr/>
        </p:nvSpPr>
        <p:spPr>
          <a:xfrm>
            <a:off x="8465863" y="2349766"/>
            <a:ext cx="2806717" cy="1208854"/>
          </a:xfrm>
          <a:prstGeom prst="roundRect">
            <a:avLst>
              <a:gd name="adj" fmla="val 0"/>
            </a:avLst>
          </a:prstGeom>
          <a:solidFill>
            <a:srgbClr val="0A1F2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9" name="Rectangle: Rounded Corners 89">
            <a:extLst>
              <a:ext uri="{FF2B5EF4-FFF2-40B4-BE49-F238E27FC236}">
                <a16:creationId xmlns:a16="http://schemas.microsoft.com/office/drawing/2014/main" id="{1043E39E-457B-96E9-7C96-AED77C71EFFE}"/>
              </a:ext>
              <a:ext uri="{C183D7F6-B498-43B3-948B-1728B52AA6E4}">
                <adec:decorative xmlns:adec="http://schemas.microsoft.com/office/drawing/2017/decorative" val="1"/>
              </a:ext>
            </a:extLst>
          </p:cNvPr>
          <p:cNvSpPr/>
          <p:nvPr/>
        </p:nvSpPr>
        <p:spPr>
          <a:xfrm>
            <a:off x="7433476" y="4774965"/>
            <a:ext cx="2806717" cy="749836"/>
          </a:xfrm>
          <a:prstGeom prst="roundRect">
            <a:avLst>
              <a:gd name="adj" fmla="val 0"/>
            </a:avLst>
          </a:prstGeom>
          <a:solidFill>
            <a:srgbClr val="0A1F2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111" name="Oval 110">
            <a:extLst>
              <a:ext uri="{FF2B5EF4-FFF2-40B4-BE49-F238E27FC236}">
                <a16:creationId xmlns:a16="http://schemas.microsoft.com/office/drawing/2014/main" id="{239754EF-364D-5C8B-476E-4D70535257A5}"/>
              </a:ext>
              <a:ext uri="{C183D7F6-B498-43B3-948B-1728B52AA6E4}">
                <adec:decorative xmlns:adec="http://schemas.microsoft.com/office/drawing/2017/decorative" val="1"/>
              </a:ext>
            </a:extLst>
          </p:cNvPr>
          <p:cNvSpPr>
            <a:spLocks/>
          </p:cNvSpPr>
          <p:nvPr/>
        </p:nvSpPr>
        <p:spPr bwMode="auto">
          <a:xfrm>
            <a:off x="1430511" y="3440971"/>
            <a:ext cx="457200" cy="457200"/>
          </a:xfrm>
          <a:prstGeom prst="ellipse">
            <a:avLst/>
          </a:prstGeom>
          <a:solidFill>
            <a:schemeClr val="bg1"/>
          </a:solidFill>
          <a:ln w="12700">
            <a:solidFill>
              <a:srgbClr val="0A1F2C"/>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116" name="Oval 115">
            <a:extLst>
              <a:ext uri="{FF2B5EF4-FFF2-40B4-BE49-F238E27FC236}">
                <a16:creationId xmlns:a16="http://schemas.microsoft.com/office/drawing/2014/main" id="{8CF5A8CC-DD3C-C351-2DE0-98FAEB9B4092}"/>
              </a:ext>
              <a:ext uri="{C183D7F6-B498-43B3-948B-1728B52AA6E4}">
                <adec:decorative xmlns:adec="http://schemas.microsoft.com/office/drawing/2017/decorative" val="1"/>
              </a:ext>
            </a:extLst>
          </p:cNvPr>
          <p:cNvSpPr>
            <a:spLocks/>
          </p:cNvSpPr>
          <p:nvPr/>
        </p:nvSpPr>
        <p:spPr bwMode="auto">
          <a:xfrm>
            <a:off x="4193166" y="5911796"/>
            <a:ext cx="457200" cy="457200"/>
          </a:xfrm>
          <a:prstGeom prst="ellipse">
            <a:avLst/>
          </a:prstGeom>
          <a:solidFill>
            <a:schemeClr val="bg1"/>
          </a:solidFill>
          <a:ln w="12700">
            <a:solidFill>
              <a:srgbClr val="0A1F2C"/>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117" name="Oval 116">
            <a:extLst>
              <a:ext uri="{FF2B5EF4-FFF2-40B4-BE49-F238E27FC236}">
                <a16:creationId xmlns:a16="http://schemas.microsoft.com/office/drawing/2014/main" id="{7FF08465-83DF-AC7D-0A4D-A445EDA6E515}"/>
              </a:ext>
              <a:ext uri="{C183D7F6-B498-43B3-948B-1728B52AA6E4}">
                <adec:decorative xmlns:adec="http://schemas.microsoft.com/office/drawing/2017/decorative" val="1"/>
              </a:ext>
            </a:extLst>
          </p:cNvPr>
          <p:cNvSpPr>
            <a:spLocks/>
          </p:cNvSpPr>
          <p:nvPr/>
        </p:nvSpPr>
        <p:spPr bwMode="auto">
          <a:xfrm>
            <a:off x="5893184" y="1730984"/>
            <a:ext cx="457200" cy="457200"/>
          </a:xfrm>
          <a:prstGeom prst="ellipse">
            <a:avLst/>
          </a:prstGeom>
          <a:solidFill>
            <a:schemeClr val="bg1"/>
          </a:solidFill>
          <a:ln w="12700">
            <a:solidFill>
              <a:srgbClr val="0A1F2C"/>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118" name="Oval 117">
            <a:extLst>
              <a:ext uri="{FF2B5EF4-FFF2-40B4-BE49-F238E27FC236}">
                <a16:creationId xmlns:a16="http://schemas.microsoft.com/office/drawing/2014/main" id="{58F2515A-1627-8626-BACB-4ADA0E9D470D}"/>
              </a:ext>
              <a:ext uri="{C183D7F6-B498-43B3-948B-1728B52AA6E4}">
                <adec:decorative xmlns:adec="http://schemas.microsoft.com/office/drawing/2017/decorative" val="1"/>
              </a:ext>
            </a:extLst>
          </p:cNvPr>
          <p:cNvSpPr>
            <a:spLocks/>
          </p:cNvSpPr>
          <p:nvPr/>
        </p:nvSpPr>
        <p:spPr bwMode="auto">
          <a:xfrm>
            <a:off x="7802128" y="5882613"/>
            <a:ext cx="457200" cy="457200"/>
          </a:xfrm>
          <a:prstGeom prst="ellipse">
            <a:avLst/>
          </a:prstGeom>
          <a:solidFill>
            <a:schemeClr val="bg1"/>
          </a:solidFill>
          <a:ln w="12700">
            <a:solidFill>
              <a:srgbClr val="0A1F2C"/>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119" name="Oval 118">
            <a:extLst>
              <a:ext uri="{FF2B5EF4-FFF2-40B4-BE49-F238E27FC236}">
                <a16:creationId xmlns:a16="http://schemas.microsoft.com/office/drawing/2014/main" id="{6566FA3D-D533-29EC-97CC-5429FE81815E}"/>
              </a:ext>
              <a:ext uri="{C183D7F6-B498-43B3-948B-1728B52AA6E4}">
                <adec:decorative xmlns:adec="http://schemas.microsoft.com/office/drawing/2017/decorative" val="1"/>
              </a:ext>
            </a:extLst>
          </p:cNvPr>
          <p:cNvSpPr>
            <a:spLocks/>
          </p:cNvSpPr>
          <p:nvPr/>
        </p:nvSpPr>
        <p:spPr bwMode="auto">
          <a:xfrm>
            <a:off x="9514196" y="1719175"/>
            <a:ext cx="457200" cy="457200"/>
          </a:xfrm>
          <a:prstGeom prst="ellipse">
            <a:avLst/>
          </a:prstGeom>
          <a:solidFill>
            <a:schemeClr val="bg1"/>
          </a:solidFill>
          <a:ln w="12700">
            <a:solidFill>
              <a:srgbClr val="0A1F2C"/>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34" name="Rectangle: Rounded Corners 89">
            <a:extLst>
              <a:ext uri="{FF2B5EF4-FFF2-40B4-BE49-F238E27FC236}">
                <a16:creationId xmlns:a16="http://schemas.microsoft.com/office/drawing/2014/main" id="{552E5F08-83BE-679E-B757-A18CAAC63455}"/>
              </a:ext>
              <a:ext uri="{C183D7F6-B498-43B3-948B-1728B52AA6E4}">
                <adec:decorative xmlns:adec="http://schemas.microsoft.com/office/drawing/2017/decorative" val="1"/>
              </a:ext>
            </a:extLst>
          </p:cNvPr>
          <p:cNvSpPr/>
          <p:nvPr/>
        </p:nvSpPr>
        <p:spPr>
          <a:xfrm>
            <a:off x="1906338" y="1796215"/>
            <a:ext cx="1371608" cy="411387"/>
          </a:xfrm>
          <a:prstGeom prst="roundRect">
            <a:avLst>
              <a:gd name="adj" fmla="val 0"/>
            </a:avLst>
          </a:prstGeom>
          <a:solidFill>
            <a:srgbClr val="0A1F2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pic>
        <p:nvPicPr>
          <p:cNvPr id="35" name="Picture 34">
            <a:extLst>
              <a:ext uri="{FF2B5EF4-FFF2-40B4-BE49-F238E27FC236}">
                <a16:creationId xmlns:a16="http://schemas.microsoft.com/office/drawing/2014/main" id="{52C1BC86-63A4-63BB-E70E-D9AA9D746081}"/>
              </a:ext>
              <a:ext uri="{C183D7F6-B498-43B3-948B-1728B52AA6E4}">
                <adec:decorative xmlns:adec="http://schemas.microsoft.com/office/drawing/2017/decorative" val="1"/>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11500"/>
                    </a14:imgEffect>
                    <a14:imgEffect>
                      <a14:saturation sat="400000"/>
                    </a14:imgEffect>
                    <a14:imgEffect>
                      <a14:brightnessContrast bright="-60000" contrast="-20000"/>
                    </a14:imgEffect>
                  </a14:imgLayer>
                </a14:imgProps>
              </a:ext>
              <a:ext uri="{28A0092B-C50C-407E-A947-70E740481C1C}">
                <a14:useLocalDpi xmlns:a14="http://schemas.microsoft.com/office/drawing/2010/main" val="0"/>
              </a:ext>
            </a:extLst>
          </a:blip>
          <a:stretch>
            <a:fillRect/>
          </a:stretch>
        </p:blipFill>
        <p:spPr>
          <a:xfrm>
            <a:off x="1906337" y="1796215"/>
            <a:ext cx="1371608" cy="401425"/>
          </a:xfrm>
          <a:prstGeom prst="rect">
            <a:avLst/>
          </a:prstGeom>
          <a:noFill/>
        </p:spPr>
      </p:pic>
      <p:sp>
        <p:nvSpPr>
          <p:cNvPr id="112" name="Commitments_EC4D">
            <a:extLst>
              <a:ext uri="{FF2B5EF4-FFF2-40B4-BE49-F238E27FC236}">
                <a16:creationId xmlns:a16="http://schemas.microsoft.com/office/drawing/2014/main" id="{AE407BA5-AE83-8FC4-2112-F704155F6AD7}"/>
              </a:ext>
              <a:ext uri="{C183D7F6-B498-43B3-948B-1728B52AA6E4}">
                <adec:decorative xmlns:adec="http://schemas.microsoft.com/office/drawing/2017/decorative" val="1"/>
              </a:ext>
            </a:extLst>
          </p:cNvPr>
          <p:cNvSpPr>
            <a:spLocks noChangeAspect="1" noEditPoints="1"/>
          </p:cNvSpPr>
          <p:nvPr/>
        </p:nvSpPr>
        <p:spPr bwMode="auto">
          <a:xfrm>
            <a:off x="1540779" y="3558620"/>
            <a:ext cx="236664" cy="221902"/>
          </a:xfrm>
          <a:custGeom>
            <a:avLst/>
            <a:gdLst>
              <a:gd name="T0" fmla="*/ 56 w 3762"/>
              <a:gd name="T1" fmla="*/ 1280 h 3526"/>
              <a:gd name="T2" fmla="*/ 1246 w 3762"/>
              <a:gd name="T3" fmla="*/ 30 h 3526"/>
              <a:gd name="T4" fmla="*/ 1589 w 3762"/>
              <a:gd name="T5" fmla="*/ 313 h 3526"/>
              <a:gd name="T6" fmla="*/ 104 w 3762"/>
              <a:gd name="T7" fmla="*/ 2297 h 3526"/>
              <a:gd name="T8" fmla="*/ 698 w 3762"/>
              <a:gd name="T9" fmla="*/ 2078 h 3526"/>
              <a:gd name="T10" fmla="*/ 323 w 3762"/>
              <a:gd name="T11" fmla="*/ 1703 h 3526"/>
              <a:gd name="T12" fmla="*/ 2479 w 3762"/>
              <a:gd name="T13" fmla="*/ 2578 h 3526"/>
              <a:gd name="T14" fmla="*/ 3073 w 3762"/>
              <a:gd name="T15" fmla="*/ 2797 h 3526"/>
              <a:gd name="T16" fmla="*/ 2854 w 3762"/>
              <a:gd name="T17" fmla="*/ 2203 h 3526"/>
              <a:gd name="T18" fmla="*/ 1823 w 3762"/>
              <a:gd name="T19" fmla="*/ 3422 h 3526"/>
              <a:gd name="T20" fmla="*/ 2198 w 3762"/>
              <a:gd name="T21" fmla="*/ 3047 h 3526"/>
              <a:gd name="T22" fmla="*/ 2698 w 3762"/>
              <a:gd name="T23" fmla="*/ 3172 h 3526"/>
              <a:gd name="T24" fmla="*/ 2479 w 3762"/>
              <a:gd name="T25" fmla="*/ 2578 h 3526"/>
              <a:gd name="T26" fmla="*/ 479 w 3762"/>
              <a:gd name="T27" fmla="*/ 2672 h 3526"/>
              <a:gd name="T28" fmla="*/ 1073 w 3762"/>
              <a:gd name="T29" fmla="*/ 2453 h 3526"/>
              <a:gd name="T30" fmla="*/ 698 w 3762"/>
              <a:gd name="T31" fmla="*/ 2078 h 3526"/>
              <a:gd name="T32" fmla="*/ 854 w 3762"/>
              <a:gd name="T33" fmla="*/ 2672 h 3526"/>
              <a:gd name="T34" fmla="*/ 1229 w 3762"/>
              <a:gd name="T35" fmla="*/ 3047 h 3526"/>
              <a:gd name="T36" fmla="*/ 1448 w 3762"/>
              <a:gd name="T37" fmla="*/ 2453 h 3526"/>
              <a:gd name="T38" fmla="*/ 854 w 3762"/>
              <a:gd name="T39" fmla="*/ 2672 h 3526"/>
              <a:gd name="T40" fmla="*/ 1229 w 3762"/>
              <a:gd name="T41" fmla="*/ 3422 h 3526"/>
              <a:gd name="T42" fmla="*/ 1823 w 3762"/>
              <a:gd name="T43" fmla="*/ 3203 h 3526"/>
              <a:gd name="T44" fmla="*/ 1448 w 3762"/>
              <a:gd name="T45" fmla="*/ 2828 h 3526"/>
              <a:gd name="T46" fmla="*/ 3214 w 3762"/>
              <a:gd name="T47" fmla="*/ 1813 h 3526"/>
              <a:gd name="T48" fmla="*/ 3746 w 3762"/>
              <a:gd name="T49" fmla="*/ 1220 h 3526"/>
              <a:gd name="T50" fmla="*/ 2526 w 3762"/>
              <a:gd name="T51" fmla="*/ 0 h 3526"/>
              <a:gd name="T52" fmla="*/ 1412 w 3762"/>
              <a:gd name="T53" fmla="*/ 385 h 3526"/>
              <a:gd name="T54" fmla="*/ 1026 w 3762"/>
              <a:gd name="T55" fmla="*/ 1250 h 3526"/>
              <a:gd name="T56" fmla="*/ 1276 w 3762"/>
              <a:gd name="T57" fmla="*/ 1500 h 3526"/>
              <a:gd name="T58" fmla="*/ 2026 w 3762"/>
              <a:gd name="T59" fmla="*/ 750 h 3526"/>
              <a:gd name="T60" fmla="*/ 3448 w 3762"/>
              <a:gd name="T61" fmla="*/ 2047 h 3526"/>
              <a:gd name="T62" fmla="*/ 3071 w 3762"/>
              <a:gd name="T63" fmla="*/ 2420 h 3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762" h="3526">
                <a:moveTo>
                  <a:pt x="401" y="1625"/>
                </a:moveTo>
                <a:cubicBezTo>
                  <a:pt x="56" y="1280"/>
                  <a:pt x="56" y="1280"/>
                  <a:pt x="56" y="1280"/>
                </a:cubicBezTo>
                <a:cubicBezTo>
                  <a:pt x="40" y="1264"/>
                  <a:pt x="40" y="1236"/>
                  <a:pt x="56" y="1220"/>
                </a:cubicBezTo>
                <a:cubicBezTo>
                  <a:pt x="1246" y="30"/>
                  <a:pt x="1246" y="30"/>
                  <a:pt x="1246" y="30"/>
                </a:cubicBezTo>
                <a:cubicBezTo>
                  <a:pt x="1262" y="14"/>
                  <a:pt x="1290" y="14"/>
                  <a:pt x="1306" y="30"/>
                </a:cubicBezTo>
                <a:cubicBezTo>
                  <a:pt x="1589" y="313"/>
                  <a:pt x="1589" y="313"/>
                  <a:pt x="1589" y="313"/>
                </a:cubicBezTo>
                <a:moveTo>
                  <a:pt x="104" y="1922"/>
                </a:moveTo>
                <a:cubicBezTo>
                  <a:pt x="0" y="2026"/>
                  <a:pt x="0" y="2194"/>
                  <a:pt x="104" y="2297"/>
                </a:cubicBezTo>
                <a:cubicBezTo>
                  <a:pt x="207" y="2401"/>
                  <a:pt x="375" y="2401"/>
                  <a:pt x="479" y="2297"/>
                </a:cubicBezTo>
                <a:cubicBezTo>
                  <a:pt x="698" y="2078"/>
                  <a:pt x="698" y="2078"/>
                  <a:pt x="698" y="2078"/>
                </a:cubicBezTo>
                <a:cubicBezTo>
                  <a:pt x="802" y="1974"/>
                  <a:pt x="802" y="1806"/>
                  <a:pt x="698" y="1703"/>
                </a:cubicBezTo>
                <a:cubicBezTo>
                  <a:pt x="595" y="1599"/>
                  <a:pt x="427" y="1599"/>
                  <a:pt x="323" y="1703"/>
                </a:cubicBezTo>
                <a:lnTo>
                  <a:pt x="104" y="1922"/>
                </a:lnTo>
                <a:close/>
                <a:moveTo>
                  <a:pt x="2479" y="2578"/>
                </a:moveTo>
                <a:cubicBezTo>
                  <a:pt x="2698" y="2797"/>
                  <a:pt x="2698" y="2797"/>
                  <a:pt x="2698" y="2797"/>
                </a:cubicBezTo>
                <a:cubicBezTo>
                  <a:pt x="2802" y="2901"/>
                  <a:pt x="2970" y="2901"/>
                  <a:pt x="3073" y="2797"/>
                </a:cubicBezTo>
                <a:cubicBezTo>
                  <a:pt x="3177" y="2694"/>
                  <a:pt x="3177" y="2526"/>
                  <a:pt x="3073" y="2422"/>
                </a:cubicBezTo>
                <a:cubicBezTo>
                  <a:pt x="2854" y="2203"/>
                  <a:pt x="2854" y="2203"/>
                  <a:pt x="2854" y="2203"/>
                </a:cubicBezTo>
                <a:moveTo>
                  <a:pt x="1714" y="3313"/>
                </a:moveTo>
                <a:cubicBezTo>
                  <a:pt x="1823" y="3422"/>
                  <a:pt x="1823" y="3422"/>
                  <a:pt x="1823" y="3422"/>
                </a:cubicBezTo>
                <a:cubicBezTo>
                  <a:pt x="1927" y="3526"/>
                  <a:pt x="2095" y="3526"/>
                  <a:pt x="2198" y="3422"/>
                </a:cubicBezTo>
                <a:cubicBezTo>
                  <a:pt x="2302" y="3319"/>
                  <a:pt x="2302" y="3151"/>
                  <a:pt x="2198" y="3047"/>
                </a:cubicBezTo>
                <a:cubicBezTo>
                  <a:pt x="2323" y="3172"/>
                  <a:pt x="2323" y="3172"/>
                  <a:pt x="2323" y="3172"/>
                </a:cubicBezTo>
                <a:cubicBezTo>
                  <a:pt x="2427" y="3276"/>
                  <a:pt x="2595" y="3276"/>
                  <a:pt x="2698" y="3172"/>
                </a:cubicBezTo>
                <a:cubicBezTo>
                  <a:pt x="2802" y="3069"/>
                  <a:pt x="2802" y="2901"/>
                  <a:pt x="2698" y="2797"/>
                </a:cubicBezTo>
                <a:cubicBezTo>
                  <a:pt x="2479" y="2578"/>
                  <a:pt x="2479" y="2578"/>
                  <a:pt x="2479" y="2578"/>
                </a:cubicBezTo>
                <a:moveTo>
                  <a:pt x="479" y="2297"/>
                </a:moveTo>
                <a:cubicBezTo>
                  <a:pt x="375" y="2401"/>
                  <a:pt x="375" y="2569"/>
                  <a:pt x="479" y="2672"/>
                </a:cubicBezTo>
                <a:cubicBezTo>
                  <a:pt x="582" y="2776"/>
                  <a:pt x="750" y="2776"/>
                  <a:pt x="854" y="2672"/>
                </a:cubicBezTo>
                <a:cubicBezTo>
                  <a:pt x="1073" y="2453"/>
                  <a:pt x="1073" y="2453"/>
                  <a:pt x="1073" y="2453"/>
                </a:cubicBezTo>
                <a:cubicBezTo>
                  <a:pt x="1177" y="2349"/>
                  <a:pt x="1177" y="2181"/>
                  <a:pt x="1073" y="2078"/>
                </a:cubicBezTo>
                <a:cubicBezTo>
                  <a:pt x="970" y="1974"/>
                  <a:pt x="802" y="1974"/>
                  <a:pt x="698" y="2078"/>
                </a:cubicBezTo>
                <a:lnTo>
                  <a:pt x="479" y="2297"/>
                </a:lnTo>
                <a:close/>
                <a:moveTo>
                  <a:pt x="854" y="2672"/>
                </a:moveTo>
                <a:cubicBezTo>
                  <a:pt x="750" y="2776"/>
                  <a:pt x="750" y="2944"/>
                  <a:pt x="854" y="3047"/>
                </a:cubicBezTo>
                <a:cubicBezTo>
                  <a:pt x="957" y="3151"/>
                  <a:pt x="1125" y="3151"/>
                  <a:pt x="1229" y="3047"/>
                </a:cubicBezTo>
                <a:cubicBezTo>
                  <a:pt x="1448" y="2828"/>
                  <a:pt x="1448" y="2828"/>
                  <a:pt x="1448" y="2828"/>
                </a:cubicBezTo>
                <a:cubicBezTo>
                  <a:pt x="1552" y="2724"/>
                  <a:pt x="1552" y="2556"/>
                  <a:pt x="1448" y="2453"/>
                </a:cubicBezTo>
                <a:cubicBezTo>
                  <a:pt x="1345" y="2349"/>
                  <a:pt x="1177" y="2349"/>
                  <a:pt x="1073" y="2453"/>
                </a:cubicBezTo>
                <a:lnTo>
                  <a:pt x="854" y="2672"/>
                </a:lnTo>
                <a:close/>
                <a:moveTo>
                  <a:pt x="1229" y="3047"/>
                </a:moveTo>
                <a:cubicBezTo>
                  <a:pt x="1125" y="3151"/>
                  <a:pt x="1125" y="3319"/>
                  <a:pt x="1229" y="3422"/>
                </a:cubicBezTo>
                <a:cubicBezTo>
                  <a:pt x="1332" y="3526"/>
                  <a:pt x="1500" y="3526"/>
                  <a:pt x="1604" y="3422"/>
                </a:cubicBezTo>
                <a:cubicBezTo>
                  <a:pt x="1823" y="3203"/>
                  <a:pt x="1823" y="3203"/>
                  <a:pt x="1823" y="3203"/>
                </a:cubicBezTo>
                <a:cubicBezTo>
                  <a:pt x="1927" y="3099"/>
                  <a:pt x="1927" y="2931"/>
                  <a:pt x="1823" y="2828"/>
                </a:cubicBezTo>
                <a:cubicBezTo>
                  <a:pt x="1720" y="2724"/>
                  <a:pt x="1552" y="2724"/>
                  <a:pt x="1448" y="2828"/>
                </a:cubicBezTo>
                <a:lnTo>
                  <a:pt x="1229" y="3047"/>
                </a:lnTo>
                <a:close/>
                <a:moveTo>
                  <a:pt x="3214" y="1813"/>
                </a:moveTo>
                <a:cubicBezTo>
                  <a:pt x="3746" y="1280"/>
                  <a:pt x="3746" y="1280"/>
                  <a:pt x="3746" y="1280"/>
                </a:cubicBezTo>
                <a:cubicBezTo>
                  <a:pt x="3762" y="1264"/>
                  <a:pt x="3762" y="1236"/>
                  <a:pt x="3746" y="1220"/>
                </a:cubicBezTo>
                <a:cubicBezTo>
                  <a:pt x="2526" y="0"/>
                  <a:pt x="2526" y="0"/>
                  <a:pt x="2526" y="0"/>
                </a:cubicBezTo>
                <a:cubicBezTo>
                  <a:pt x="2526" y="0"/>
                  <a:pt x="2526" y="0"/>
                  <a:pt x="2526" y="0"/>
                </a:cubicBezTo>
                <a:cubicBezTo>
                  <a:pt x="1436" y="363"/>
                  <a:pt x="1436" y="363"/>
                  <a:pt x="1436" y="363"/>
                </a:cubicBezTo>
                <a:cubicBezTo>
                  <a:pt x="1426" y="367"/>
                  <a:pt x="1417" y="375"/>
                  <a:pt x="1412" y="385"/>
                </a:cubicBezTo>
                <a:cubicBezTo>
                  <a:pt x="1057" y="1094"/>
                  <a:pt x="1057" y="1094"/>
                  <a:pt x="1057" y="1094"/>
                </a:cubicBezTo>
                <a:cubicBezTo>
                  <a:pt x="1037" y="1142"/>
                  <a:pt x="1026" y="1195"/>
                  <a:pt x="1026" y="1250"/>
                </a:cubicBezTo>
                <a:cubicBezTo>
                  <a:pt x="1026" y="1319"/>
                  <a:pt x="1054" y="1382"/>
                  <a:pt x="1099" y="1427"/>
                </a:cubicBezTo>
                <a:cubicBezTo>
                  <a:pt x="1144" y="1472"/>
                  <a:pt x="1207" y="1500"/>
                  <a:pt x="1276" y="1500"/>
                </a:cubicBezTo>
                <a:cubicBezTo>
                  <a:pt x="1483" y="1500"/>
                  <a:pt x="1651" y="1332"/>
                  <a:pt x="1651" y="1125"/>
                </a:cubicBezTo>
                <a:cubicBezTo>
                  <a:pt x="1651" y="918"/>
                  <a:pt x="1819" y="750"/>
                  <a:pt x="2026" y="750"/>
                </a:cubicBezTo>
                <a:cubicBezTo>
                  <a:pt x="2094" y="750"/>
                  <a:pt x="2162" y="771"/>
                  <a:pt x="2214" y="813"/>
                </a:cubicBezTo>
                <a:cubicBezTo>
                  <a:pt x="3448" y="2047"/>
                  <a:pt x="3448" y="2047"/>
                  <a:pt x="3448" y="2047"/>
                </a:cubicBezTo>
                <a:cubicBezTo>
                  <a:pt x="3553" y="2152"/>
                  <a:pt x="3552" y="2321"/>
                  <a:pt x="3446" y="2425"/>
                </a:cubicBezTo>
                <a:cubicBezTo>
                  <a:pt x="3341" y="2527"/>
                  <a:pt x="3174" y="2523"/>
                  <a:pt x="3071" y="2420"/>
                </a:cubicBezTo>
                <a:cubicBezTo>
                  <a:pt x="2854" y="2203"/>
                  <a:pt x="2854" y="2203"/>
                  <a:pt x="2854" y="2203"/>
                </a:cubicBezTo>
              </a:path>
            </a:pathLst>
          </a:custGeom>
          <a:noFill/>
          <a:ln w="635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115" name="people_12">
            <a:extLst>
              <a:ext uri="{FF2B5EF4-FFF2-40B4-BE49-F238E27FC236}">
                <a16:creationId xmlns:a16="http://schemas.microsoft.com/office/drawing/2014/main" id="{25CA89C4-2117-97CE-BD21-074130DB470F}"/>
              </a:ext>
              <a:ext uri="{C183D7F6-B498-43B3-948B-1728B52AA6E4}">
                <adec:decorative xmlns:adec="http://schemas.microsoft.com/office/drawing/2017/decorative" val="1"/>
              </a:ext>
            </a:extLst>
          </p:cNvPr>
          <p:cNvSpPr>
            <a:spLocks noChangeAspect="1" noEditPoints="1"/>
          </p:cNvSpPr>
          <p:nvPr/>
        </p:nvSpPr>
        <p:spPr bwMode="auto">
          <a:xfrm>
            <a:off x="4296040" y="6045959"/>
            <a:ext cx="244996" cy="209024"/>
          </a:xfrm>
          <a:custGeom>
            <a:avLst/>
            <a:gdLst>
              <a:gd name="T0" fmla="*/ 110 w 349"/>
              <a:gd name="T1" fmla="*/ 142 h 296"/>
              <a:gd name="T2" fmla="*/ 174 w 349"/>
              <a:gd name="T3" fmla="*/ 78 h 296"/>
              <a:gd name="T4" fmla="*/ 238 w 349"/>
              <a:gd name="T5" fmla="*/ 142 h 296"/>
              <a:gd name="T6" fmla="*/ 174 w 349"/>
              <a:gd name="T7" fmla="*/ 206 h 296"/>
              <a:gd name="T8" fmla="*/ 110 w 349"/>
              <a:gd name="T9" fmla="*/ 142 h 296"/>
              <a:gd name="T10" fmla="*/ 264 w 349"/>
              <a:gd name="T11" fmla="*/ 296 h 296"/>
              <a:gd name="T12" fmla="*/ 174 w 349"/>
              <a:gd name="T13" fmla="*/ 207 h 296"/>
              <a:gd name="T14" fmla="*/ 85 w 349"/>
              <a:gd name="T15" fmla="*/ 296 h 296"/>
              <a:gd name="T16" fmla="*/ 56 w 349"/>
              <a:gd name="T17" fmla="*/ 80 h 296"/>
              <a:gd name="T18" fmla="*/ 96 w 349"/>
              <a:gd name="T19" fmla="*/ 40 h 296"/>
              <a:gd name="T20" fmla="*/ 56 w 349"/>
              <a:gd name="T21" fmla="*/ 0 h 296"/>
              <a:gd name="T22" fmla="*/ 16 w 349"/>
              <a:gd name="T23" fmla="*/ 40 h 296"/>
              <a:gd name="T24" fmla="*/ 56 w 349"/>
              <a:gd name="T25" fmla="*/ 80 h 296"/>
              <a:gd name="T26" fmla="*/ 111 w 349"/>
              <a:gd name="T27" fmla="*/ 136 h 296"/>
              <a:gd name="T28" fmla="*/ 56 w 349"/>
              <a:gd name="T29" fmla="*/ 81 h 296"/>
              <a:gd name="T30" fmla="*/ 0 w 349"/>
              <a:gd name="T31" fmla="*/ 136 h 296"/>
              <a:gd name="T32" fmla="*/ 293 w 349"/>
              <a:gd name="T33" fmla="*/ 80 h 296"/>
              <a:gd name="T34" fmla="*/ 333 w 349"/>
              <a:gd name="T35" fmla="*/ 40 h 296"/>
              <a:gd name="T36" fmla="*/ 293 w 349"/>
              <a:gd name="T37" fmla="*/ 0 h 296"/>
              <a:gd name="T38" fmla="*/ 253 w 349"/>
              <a:gd name="T39" fmla="*/ 40 h 296"/>
              <a:gd name="T40" fmla="*/ 293 w 349"/>
              <a:gd name="T41" fmla="*/ 80 h 296"/>
              <a:gd name="T42" fmla="*/ 349 w 349"/>
              <a:gd name="T43" fmla="*/ 136 h 296"/>
              <a:gd name="T44" fmla="*/ 293 w 349"/>
              <a:gd name="T45" fmla="*/ 81 h 296"/>
              <a:gd name="T46" fmla="*/ 237 w 349"/>
              <a:gd name="T47" fmla="*/ 136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9" h="296">
                <a:moveTo>
                  <a:pt x="110" y="142"/>
                </a:moveTo>
                <a:cubicBezTo>
                  <a:pt x="110" y="107"/>
                  <a:pt x="139" y="78"/>
                  <a:pt x="174" y="78"/>
                </a:cubicBezTo>
                <a:cubicBezTo>
                  <a:pt x="210" y="78"/>
                  <a:pt x="238" y="107"/>
                  <a:pt x="238" y="142"/>
                </a:cubicBezTo>
                <a:cubicBezTo>
                  <a:pt x="238" y="177"/>
                  <a:pt x="210" y="206"/>
                  <a:pt x="174" y="206"/>
                </a:cubicBezTo>
                <a:cubicBezTo>
                  <a:pt x="139" y="206"/>
                  <a:pt x="110" y="177"/>
                  <a:pt x="110" y="142"/>
                </a:cubicBezTo>
                <a:close/>
                <a:moveTo>
                  <a:pt x="264" y="296"/>
                </a:moveTo>
                <a:cubicBezTo>
                  <a:pt x="264" y="247"/>
                  <a:pt x="224" y="207"/>
                  <a:pt x="174" y="207"/>
                </a:cubicBezTo>
                <a:cubicBezTo>
                  <a:pt x="125" y="207"/>
                  <a:pt x="85" y="247"/>
                  <a:pt x="85" y="296"/>
                </a:cubicBezTo>
                <a:moveTo>
                  <a:pt x="56" y="80"/>
                </a:moveTo>
                <a:cubicBezTo>
                  <a:pt x="78" y="80"/>
                  <a:pt x="96" y="62"/>
                  <a:pt x="96" y="40"/>
                </a:cubicBezTo>
                <a:cubicBezTo>
                  <a:pt x="96" y="18"/>
                  <a:pt x="78" y="0"/>
                  <a:pt x="56" y="0"/>
                </a:cubicBezTo>
                <a:cubicBezTo>
                  <a:pt x="34" y="0"/>
                  <a:pt x="16" y="18"/>
                  <a:pt x="16" y="40"/>
                </a:cubicBezTo>
                <a:cubicBezTo>
                  <a:pt x="16" y="62"/>
                  <a:pt x="34" y="80"/>
                  <a:pt x="56" y="80"/>
                </a:cubicBezTo>
                <a:close/>
                <a:moveTo>
                  <a:pt x="111" y="136"/>
                </a:moveTo>
                <a:cubicBezTo>
                  <a:pt x="111" y="106"/>
                  <a:pt x="86" y="81"/>
                  <a:pt x="56" y="81"/>
                </a:cubicBezTo>
                <a:cubicBezTo>
                  <a:pt x="25" y="81"/>
                  <a:pt x="0" y="106"/>
                  <a:pt x="0" y="136"/>
                </a:cubicBezTo>
                <a:moveTo>
                  <a:pt x="293" y="80"/>
                </a:moveTo>
                <a:cubicBezTo>
                  <a:pt x="315" y="80"/>
                  <a:pt x="333" y="62"/>
                  <a:pt x="333" y="40"/>
                </a:cubicBezTo>
                <a:cubicBezTo>
                  <a:pt x="333" y="18"/>
                  <a:pt x="315" y="0"/>
                  <a:pt x="293" y="0"/>
                </a:cubicBezTo>
                <a:cubicBezTo>
                  <a:pt x="271" y="0"/>
                  <a:pt x="253" y="18"/>
                  <a:pt x="253" y="40"/>
                </a:cubicBezTo>
                <a:cubicBezTo>
                  <a:pt x="253" y="62"/>
                  <a:pt x="271" y="80"/>
                  <a:pt x="293" y="80"/>
                </a:cubicBezTo>
                <a:close/>
                <a:moveTo>
                  <a:pt x="349" y="136"/>
                </a:moveTo>
                <a:cubicBezTo>
                  <a:pt x="349" y="106"/>
                  <a:pt x="324" y="81"/>
                  <a:pt x="293" y="81"/>
                </a:cubicBezTo>
                <a:cubicBezTo>
                  <a:pt x="262" y="81"/>
                  <a:pt x="237" y="106"/>
                  <a:pt x="237" y="136"/>
                </a:cubicBezTo>
              </a:path>
            </a:pathLst>
          </a:custGeom>
          <a:noFill/>
          <a:ln w="635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24" name="pen">
            <a:extLst>
              <a:ext uri="{FF2B5EF4-FFF2-40B4-BE49-F238E27FC236}">
                <a16:creationId xmlns:a16="http://schemas.microsoft.com/office/drawing/2014/main" id="{872F6129-48BF-A48C-FFE6-4E3909A47288}"/>
              </a:ext>
              <a:ext uri="{C183D7F6-B498-43B3-948B-1728B52AA6E4}">
                <adec:decorative xmlns:adec="http://schemas.microsoft.com/office/drawing/2017/decorative" val="1"/>
              </a:ext>
            </a:extLst>
          </p:cNvPr>
          <p:cNvSpPr>
            <a:spLocks noChangeAspect="1" noEditPoints="1"/>
          </p:cNvSpPr>
          <p:nvPr/>
        </p:nvSpPr>
        <p:spPr bwMode="auto">
          <a:xfrm>
            <a:off x="6028908" y="1841556"/>
            <a:ext cx="231232" cy="235512"/>
          </a:xfrm>
          <a:custGeom>
            <a:avLst/>
            <a:gdLst>
              <a:gd name="T0" fmla="*/ 222 w 326"/>
              <a:gd name="T1" fmla="*/ 329 h 329"/>
              <a:gd name="T2" fmla="*/ 211 w 326"/>
              <a:gd name="T3" fmla="*/ 308 h 329"/>
              <a:gd name="T4" fmla="*/ 187 w 326"/>
              <a:gd name="T5" fmla="*/ 128 h 329"/>
              <a:gd name="T6" fmla="*/ 149 w 326"/>
              <a:gd name="T7" fmla="*/ 49 h 329"/>
              <a:gd name="T8" fmla="*/ 144 w 326"/>
              <a:gd name="T9" fmla="*/ 44 h 329"/>
              <a:gd name="T10" fmla="*/ 138 w 326"/>
              <a:gd name="T11" fmla="*/ 45 h 329"/>
              <a:gd name="T12" fmla="*/ 114 w 326"/>
              <a:gd name="T13" fmla="*/ 57 h 329"/>
              <a:gd name="T14" fmla="*/ 87 w 326"/>
              <a:gd name="T15" fmla="*/ 26 h 329"/>
              <a:gd name="T16" fmla="*/ 78 w 326"/>
              <a:gd name="T17" fmla="*/ 7 h 329"/>
              <a:gd name="T18" fmla="*/ 64 w 326"/>
              <a:gd name="T19" fmla="*/ 3 h 329"/>
              <a:gd name="T20" fmla="*/ 50 w 326"/>
              <a:gd name="T21" fmla="*/ 10 h 329"/>
              <a:gd name="T22" fmla="*/ 44 w 326"/>
              <a:gd name="T23" fmla="*/ 24 h 329"/>
              <a:gd name="T24" fmla="*/ 53 w 326"/>
              <a:gd name="T25" fmla="*/ 42 h 329"/>
              <a:gd name="T26" fmla="*/ 215 w 326"/>
              <a:gd name="T27" fmla="*/ 265 h 329"/>
              <a:gd name="T28" fmla="*/ 212 w 326"/>
              <a:gd name="T29" fmla="*/ 256 h 329"/>
              <a:gd name="T30" fmla="*/ 100 w 326"/>
              <a:gd name="T31" fmla="*/ 28 h 329"/>
              <a:gd name="T32" fmla="*/ 90 w 326"/>
              <a:gd name="T33" fmla="*/ 24 h 329"/>
              <a:gd name="T34" fmla="*/ 52 w 326"/>
              <a:gd name="T35" fmla="*/ 43 h 329"/>
              <a:gd name="T36" fmla="*/ 49 w 326"/>
              <a:gd name="T37" fmla="*/ 53 h 329"/>
              <a:gd name="T38" fmla="*/ 163 w 326"/>
              <a:gd name="T39" fmla="*/ 285 h 329"/>
              <a:gd name="T40" fmla="*/ 167 w 326"/>
              <a:gd name="T41" fmla="*/ 290 h 329"/>
              <a:gd name="T42" fmla="*/ 171 w 326"/>
              <a:gd name="T43" fmla="*/ 293 h 329"/>
              <a:gd name="T44" fmla="*/ 210 w 326"/>
              <a:gd name="T45" fmla="*/ 308 h 329"/>
              <a:gd name="T46" fmla="*/ 212 w 326"/>
              <a:gd name="T47" fmla="*/ 308 h 329"/>
              <a:gd name="T48" fmla="*/ 216 w 326"/>
              <a:gd name="T49" fmla="*/ 273 h 329"/>
              <a:gd name="T50" fmla="*/ 215 w 326"/>
              <a:gd name="T51" fmla="*/ 265 h 329"/>
              <a:gd name="T52" fmla="*/ 215 w 326"/>
              <a:gd name="T53" fmla="*/ 265 h 329"/>
              <a:gd name="T54" fmla="*/ 39 w 326"/>
              <a:gd name="T55" fmla="*/ 133 h 329"/>
              <a:gd name="T56" fmla="*/ 32 w 326"/>
              <a:gd name="T57" fmla="*/ 133 h 329"/>
              <a:gd name="T58" fmla="*/ 0 w 326"/>
              <a:gd name="T59" fmla="*/ 166 h 329"/>
              <a:gd name="T60" fmla="*/ 0 w 326"/>
              <a:gd name="T61" fmla="*/ 166 h 329"/>
              <a:gd name="T62" fmla="*/ 33 w 326"/>
              <a:gd name="T63" fmla="*/ 197 h 329"/>
              <a:gd name="T64" fmla="*/ 74 w 326"/>
              <a:gd name="T65" fmla="*/ 196 h 329"/>
              <a:gd name="T66" fmla="*/ 253 w 326"/>
              <a:gd name="T67" fmla="*/ 327 h 329"/>
              <a:gd name="T68" fmla="*/ 261 w 326"/>
              <a:gd name="T69" fmla="*/ 327 h 329"/>
              <a:gd name="T70" fmla="*/ 325 w 326"/>
              <a:gd name="T71" fmla="*/ 261 h 329"/>
              <a:gd name="T72" fmla="*/ 325 w 326"/>
              <a:gd name="T73" fmla="*/ 261 h 329"/>
              <a:gd name="T74" fmla="*/ 259 w 326"/>
              <a:gd name="T75" fmla="*/ 198 h 329"/>
              <a:gd name="T76" fmla="*/ 227 w 326"/>
              <a:gd name="T77" fmla="*/ 198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26" h="329">
                <a:moveTo>
                  <a:pt x="222" y="329"/>
                </a:moveTo>
                <a:cubicBezTo>
                  <a:pt x="211" y="308"/>
                  <a:pt x="211" y="308"/>
                  <a:pt x="211" y="308"/>
                </a:cubicBezTo>
                <a:moveTo>
                  <a:pt x="187" y="128"/>
                </a:moveTo>
                <a:cubicBezTo>
                  <a:pt x="149" y="49"/>
                  <a:pt x="149" y="49"/>
                  <a:pt x="149" y="49"/>
                </a:cubicBezTo>
                <a:cubicBezTo>
                  <a:pt x="149" y="49"/>
                  <a:pt x="147" y="45"/>
                  <a:pt x="144" y="44"/>
                </a:cubicBezTo>
                <a:cubicBezTo>
                  <a:pt x="141" y="43"/>
                  <a:pt x="138" y="45"/>
                  <a:pt x="138" y="45"/>
                </a:cubicBezTo>
                <a:cubicBezTo>
                  <a:pt x="114" y="57"/>
                  <a:pt x="114" y="57"/>
                  <a:pt x="114" y="57"/>
                </a:cubicBezTo>
                <a:moveTo>
                  <a:pt x="87" y="26"/>
                </a:moveTo>
                <a:cubicBezTo>
                  <a:pt x="78" y="7"/>
                  <a:pt x="78" y="7"/>
                  <a:pt x="78" y="7"/>
                </a:cubicBezTo>
                <a:cubicBezTo>
                  <a:pt x="76" y="2"/>
                  <a:pt x="69" y="0"/>
                  <a:pt x="64" y="3"/>
                </a:cubicBezTo>
                <a:cubicBezTo>
                  <a:pt x="50" y="10"/>
                  <a:pt x="50" y="10"/>
                  <a:pt x="50" y="10"/>
                </a:cubicBezTo>
                <a:cubicBezTo>
                  <a:pt x="44" y="13"/>
                  <a:pt x="42" y="19"/>
                  <a:pt x="44" y="24"/>
                </a:cubicBezTo>
                <a:cubicBezTo>
                  <a:pt x="53" y="42"/>
                  <a:pt x="53" y="42"/>
                  <a:pt x="53" y="42"/>
                </a:cubicBezTo>
                <a:moveTo>
                  <a:pt x="215" y="265"/>
                </a:moveTo>
                <a:cubicBezTo>
                  <a:pt x="215" y="262"/>
                  <a:pt x="212" y="256"/>
                  <a:pt x="212" y="256"/>
                </a:cubicBezTo>
                <a:cubicBezTo>
                  <a:pt x="100" y="28"/>
                  <a:pt x="100" y="28"/>
                  <a:pt x="100" y="28"/>
                </a:cubicBezTo>
                <a:cubicBezTo>
                  <a:pt x="98" y="24"/>
                  <a:pt x="93" y="23"/>
                  <a:pt x="90" y="24"/>
                </a:cubicBezTo>
                <a:cubicBezTo>
                  <a:pt x="52" y="43"/>
                  <a:pt x="52" y="43"/>
                  <a:pt x="52" y="43"/>
                </a:cubicBezTo>
                <a:cubicBezTo>
                  <a:pt x="49" y="45"/>
                  <a:pt x="47" y="49"/>
                  <a:pt x="49" y="53"/>
                </a:cubicBezTo>
                <a:cubicBezTo>
                  <a:pt x="163" y="285"/>
                  <a:pt x="163" y="285"/>
                  <a:pt x="163" y="285"/>
                </a:cubicBezTo>
                <a:cubicBezTo>
                  <a:pt x="163" y="285"/>
                  <a:pt x="165" y="288"/>
                  <a:pt x="167" y="290"/>
                </a:cubicBezTo>
                <a:cubicBezTo>
                  <a:pt x="168" y="291"/>
                  <a:pt x="171" y="293"/>
                  <a:pt x="171" y="293"/>
                </a:cubicBezTo>
                <a:cubicBezTo>
                  <a:pt x="181" y="298"/>
                  <a:pt x="207" y="309"/>
                  <a:pt x="210" y="308"/>
                </a:cubicBezTo>
                <a:cubicBezTo>
                  <a:pt x="210" y="308"/>
                  <a:pt x="211" y="308"/>
                  <a:pt x="212" y="308"/>
                </a:cubicBezTo>
                <a:cubicBezTo>
                  <a:pt x="214" y="306"/>
                  <a:pt x="215" y="285"/>
                  <a:pt x="216" y="273"/>
                </a:cubicBezTo>
                <a:cubicBezTo>
                  <a:pt x="216" y="268"/>
                  <a:pt x="215" y="265"/>
                  <a:pt x="215" y="265"/>
                </a:cubicBezTo>
                <a:cubicBezTo>
                  <a:pt x="215" y="265"/>
                  <a:pt x="215" y="267"/>
                  <a:pt x="215" y="265"/>
                </a:cubicBezTo>
                <a:close/>
                <a:moveTo>
                  <a:pt x="39" y="133"/>
                </a:moveTo>
                <a:cubicBezTo>
                  <a:pt x="32" y="133"/>
                  <a:pt x="32" y="133"/>
                  <a:pt x="32" y="133"/>
                </a:cubicBezTo>
                <a:cubicBezTo>
                  <a:pt x="14" y="134"/>
                  <a:pt x="0" y="148"/>
                  <a:pt x="0" y="166"/>
                </a:cubicBezTo>
                <a:cubicBezTo>
                  <a:pt x="0" y="166"/>
                  <a:pt x="0" y="166"/>
                  <a:pt x="0" y="166"/>
                </a:cubicBezTo>
                <a:cubicBezTo>
                  <a:pt x="1" y="183"/>
                  <a:pt x="15" y="197"/>
                  <a:pt x="33" y="197"/>
                </a:cubicBezTo>
                <a:cubicBezTo>
                  <a:pt x="74" y="196"/>
                  <a:pt x="74" y="196"/>
                  <a:pt x="74" y="196"/>
                </a:cubicBezTo>
                <a:moveTo>
                  <a:pt x="253" y="327"/>
                </a:moveTo>
                <a:cubicBezTo>
                  <a:pt x="261" y="327"/>
                  <a:pt x="261" y="327"/>
                  <a:pt x="261" y="327"/>
                </a:cubicBezTo>
                <a:cubicBezTo>
                  <a:pt x="297" y="327"/>
                  <a:pt x="326" y="297"/>
                  <a:pt x="325" y="261"/>
                </a:cubicBezTo>
                <a:cubicBezTo>
                  <a:pt x="325" y="261"/>
                  <a:pt x="325" y="261"/>
                  <a:pt x="325" y="261"/>
                </a:cubicBezTo>
                <a:cubicBezTo>
                  <a:pt x="324" y="226"/>
                  <a:pt x="295" y="197"/>
                  <a:pt x="259" y="198"/>
                </a:cubicBezTo>
                <a:cubicBezTo>
                  <a:pt x="227" y="198"/>
                  <a:pt x="227" y="198"/>
                  <a:pt x="227" y="198"/>
                </a:cubicBezTo>
              </a:path>
            </a:pathLst>
          </a:custGeom>
          <a:noFill/>
          <a:ln w="63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125" name="monitor">
            <a:extLst>
              <a:ext uri="{FF2B5EF4-FFF2-40B4-BE49-F238E27FC236}">
                <a16:creationId xmlns:a16="http://schemas.microsoft.com/office/drawing/2014/main" id="{D97BB35A-0D7C-9399-226D-57E8742BCF8E}"/>
              </a:ext>
              <a:ext uri="{C183D7F6-B498-43B3-948B-1728B52AA6E4}">
                <adec:decorative xmlns:adec="http://schemas.microsoft.com/office/drawing/2017/decorative" val="1"/>
              </a:ext>
            </a:extLst>
          </p:cNvPr>
          <p:cNvSpPr>
            <a:spLocks noChangeAspect="1" noEditPoints="1"/>
          </p:cNvSpPr>
          <p:nvPr/>
        </p:nvSpPr>
        <p:spPr bwMode="auto">
          <a:xfrm>
            <a:off x="9636838" y="1866297"/>
            <a:ext cx="211916" cy="162412"/>
          </a:xfrm>
          <a:custGeom>
            <a:avLst/>
            <a:gdLst>
              <a:gd name="T0" fmla="*/ 244 w 244"/>
              <a:gd name="T1" fmla="*/ 68 h 187"/>
              <a:gd name="T2" fmla="*/ 244 w 244"/>
              <a:gd name="T3" fmla="*/ 151 h 187"/>
              <a:gd name="T4" fmla="*/ 0 w 244"/>
              <a:gd name="T5" fmla="*/ 151 h 187"/>
              <a:gd name="T6" fmla="*/ 0 w 244"/>
              <a:gd name="T7" fmla="*/ 0 h 187"/>
              <a:gd name="T8" fmla="*/ 244 w 244"/>
              <a:gd name="T9" fmla="*/ 0 h 187"/>
              <a:gd name="T10" fmla="*/ 244 w 244"/>
              <a:gd name="T11" fmla="*/ 68 h 187"/>
              <a:gd name="T12" fmla="*/ 122 w 244"/>
              <a:gd name="T13" fmla="*/ 151 h 187"/>
              <a:gd name="T14" fmla="*/ 122 w 244"/>
              <a:gd name="T15" fmla="*/ 187 h 187"/>
              <a:gd name="T16" fmla="*/ 73 w 244"/>
              <a:gd name="T17" fmla="*/ 187 h 187"/>
              <a:gd name="T18" fmla="*/ 171 w 244"/>
              <a:gd name="T19" fmla="*/ 187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 h="187">
                <a:moveTo>
                  <a:pt x="244" y="68"/>
                </a:moveTo>
                <a:lnTo>
                  <a:pt x="244" y="151"/>
                </a:lnTo>
                <a:lnTo>
                  <a:pt x="0" y="151"/>
                </a:lnTo>
                <a:lnTo>
                  <a:pt x="0" y="0"/>
                </a:lnTo>
                <a:lnTo>
                  <a:pt x="244" y="0"/>
                </a:lnTo>
                <a:lnTo>
                  <a:pt x="244" y="68"/>
                </a:lnTo>
                <a:moveTo>
                  <a:pt x="122" y="151"/>
                </a:moveTo>
                <a:lnTo>
                  <a:pt x="122" y="187"/>
                </a:lnTo>
                <a:moveTo>
                  <a:pt x="73" y="187"/>
                </a:moveTo>
                <a:lnTo>
                  <a:pt x="171" y="187"/>
                </a:lnTo>
              </a:path>
            </a:pathLst>
          </a:custGeom>
          <a:noFill/>
          <a:ln w="63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28" name="server_2">
            <a:extLst>
              <a:ext uri="{FF2B5EF4-FFF2-40B4-BE49-F238E27FC236}">
                <a16:creationId xmlns:a16="http://schemas.microsoft.com/office/drawing/2014/main" id="{CA041EAE-FA10-99F1-B861-E70B7CD0955F}"/>
              </a:ext>
              <a:ext uri="{C183D7F6-B498-43B3-948B-1728B52AA6E4}">
                <adec:decorative xmlns:adec="http://schemas.microsoft.com/office/drawing/2017/decorative" val="1"/>
              </a:ext>
            </a:extLst>
          </p:cNvPr>
          <p:cNvSpPr>
            <a:spLocks noChangeAspect="1" noEditPoints="1"/>
          </p:cNvSpPr>
          <p:nvPr/>
        </p:nvSpPr>
        <p:spPr bwMode="auto">
          <a:xfrm>
            <a:off x="11247948" y="5905717"/>
            <a:ext cx="384948" cy="477257"/>
          </a:xfrm>
          <a:custGeom>
            <a:avLst/>
            <a:gdLst>
              <a:gd name="T0" fmla="*/ 122 w 270"/>
              <a:gd name="T1" fmla="*/ 336 h 336"/>
              <a:gd name="T2" fmla="*/ 0 w 270"/>
              <a:gd name="T3" fmla="*/ 336 h 336"/>
              <a:gd name="T4" fmla="*/ 0 w 270"/>
              <a:gd name="T5" fmla="*/ 0 h 336"/>
              <a:gd name="T6" fmla="*/ 201 w 270"/>
              <a:gd name="T7" fmla="*/ 0 h 336"/>
              <a:gd name="T8" fmla="*/ 201 w 270"/>
              <a:gd name="T9" fmla="*/ 138 h 336"/>
              <a:gd name="T10" fmla="*/ 270 w 270"/>
              <a:gd name="T11" fmla="*/ 245 h 336"/>
              <a:gd name="T12" fmla="*/ 155 w 270"/>
              <a:gd name="T13" fmla="*/ 245 h 336"/>
              <a:gd name="T14" fmla="*/ 155 w 270"/>
              <a:gd name="T15" fmla="*/ 336 h 336"/>
              <a:gd name="T16" fmla="*/ 270 w 270"/>
              <a:gd name="T17" fmla="*/ 336 h 336"/>
              <a:gd name="T18" fmla="*/ 270 w 270"/>
              <a:gd name="T19" fmla="*/ 245 h 336"/>
              <a:gd name="T20" fmla="*/ 245 w 270"/>
              <a:gd name="T21" fmla="*/ 245 h 336"/>
              <a:gd name="T22" fmla="*/ 245 w 270"/>
              <a:gd name="T23" fmla="*/ 211 h 336"/>
              <a:gd name="T24" fmla="*/ 213 w 270"/>
              <a:gd name="T25" fmla="*/ 179 h 336"/>
              <a:gd name="T26" fmla="*/ 181 w 270"/>
              <a:gd name="T27" fmla="*/ 211 h 336"/>
              <a:gd name="T28" fmla="*/ 181 w 270"/>
              <a:gd name="T29" fmla="*/ 245 h 336"/>
              <a:gd name="T30" fmla="*/ 77 w 270"/>
              <a:gd name="T31" fmla="*/ 290 h 336"/>
              <a:gd name="T32" fmla="*/ 122 w 270"/>
              <a:gd name="T33" fmla="*/ 29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0" h="336">
                <a:moveTo>
                  <a:pt x="122" y="336"/>
                </a:moveTo>
                <a:cubicBezTo>
                  <a:pt x="0" y="336"/>
                  <a:pt x="0" y="336"/>
                  <a:pt x="0" y="336"/>
                </a:cubicBezTo>
                <a:cubicBezTo>
                  <a:pt x="0" y="0"/>
                  <a:pt x="0" y="0"/>
                  <a:pt x="0" y="0"/>
                </a:cubicBezTo>
                <a:cubicBezTo>
                  <a:pt x="201" y="0"/>
                  <a:pt x="201" y="0"/>
                  <a:pt x="201" y="0"/>
                </a:cubicBezTo>
                <a:cubicBezTo>
                  <a:pt x="201" y="138"/>
                  <a:pt x="201" y="138"/>
                  <a:pt x="201" y="138"/>
                </a:cubicBezTo>
                <a:moveTo>
                  <a:pt x="270" y="245"/>
                </a:moveTo>
                <a:cubicBezTo>
                  <a:pt x="155" y="245"/>
                  <a:pt x="155" y="245"/>
                  <a:pt x="155" y="245"/>
                </a:cubicBezTo>
                <a:cubicBezTo>
                  <a:pt x="155" y="336"/>
                  <a:pt x="155" y="336"/>
                  <a:pt x="155" y="336"/>
                </a:cubicBezTo>
                <a:cubicBezTo>
                  <a:pt x="270" y="336"/>
                  <a:pt x="270" y="336"/>
                  <a:pt x="270" y="336"/>
                </a:cubicBezTo>
                <a:lnTo>
                  <a:pt x="270" y="245"/>
                </a:lnTo>
                <a:close/>
                <a:moveTo>
                  <a:pt x="245" y="245"/>
                </a:moveTo>
                <a:cubicBezTo>
                  <a:pt x="245" y="211"/>
                  <a:pt x="245" y="211"/>
                  <a:pt x="245" y="211"/>
                </a:cubicBezTo>
                <a:cubicBezTo>
                  <a:pt x="245" y="193"/>
                  <a:pt x="230" y="179"/>
                  <a:pt x="213" y="179"/>
                </a:cubicBezTo>
                <a:cubicBezTo>
                  <a:pt x="195" y="179"/>
                  <a:pt x="181" y="193"/>
                  <a:pt x="181" y="211"/>
                </a:cubicBezTo>
                <a:cubicBezTo>
                  <a:pt x="181" y="245"/>
                  <a:pt x="181" y="245"/>
                  <a:pt x="181" y="245"/>
                </a:cubicBezTo>
                <a:moveTo>
                  <a:pt x="77" y="290"/>
                </a:moveTo>
                <a:cubicBezTo>
                  <a:pt x="122" y="290"/>
                  <a:pt x="122" y="290"/>
                  <a:pt x="122" y="290"/>
                </a:cubicBezTo>
              </a:path>
            </a:pathLst>
          </a:custGeom>
          <a:noFill/>
          <a:ln w="15875"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pPr defTabSz="914314"/>
            <a:endParaRPr lang="en-US">
              <a:gradFill>
                <a:gsLst>
                  <a:gs pos="0">
                    <a:srgbClr val="505050"/>
                  </a:gs>
                  <a:gs pos="100000">
                    <a:srgbClr val="505050"/>
                  </a:gs>
                </a:gsLst>
              </a:gradFill>
              <a:latin typeface="Segoe UI"/>
            </a:endParaRPr>
          </a:p>
        </p:txBody>
      </p:sp>
      <p:pic>
        <p:nvPicPr>
          <p:cNvPr id="126" name="Graphic 125">
            <a:extLst>
              <a:ext uri="{FF2B5EF4-FFF2-40B4-BE49-F238E27FC236}">
                <a16:creationId xmlns:a16="http://schemas.microsoft.com/office/drawing/2014/main" id="{F2597AF3-EF2A-1597-6E24-E9225E3A35E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905355" y="5993259"/>
            <a:ext cx="265560" cy="277104"/>
          </a:xfrm>
          <a:prstGeom prst="rect">
            <a:avLst/>
          </a:prstGeom>
        </p:spPr>
      </p:pic>
      <p:sp>
        <p:nvSpPr>
          <p:cNvPr id="21" name="Slide Number Placeholder 252">
            <a:extLst>
              <a:ext uri="{FF2B5EF4-FFF2-40B4-BE49-F238E27FC236}">
                <a16:creationId xmlns:a16="http://schemas.microsoft.com/office/drawing/2014/main" id="{95D54AE0-8AD7-7D1C-EC2B-DE769C17CAF3}"/>
              </a:ext>
              <a:ext uri="{C183D7F6-B498-43B3-948B-1728B52AA6E4}">
                <adec:decorative xmlns:adec="http://schemas.microsoft.com/office/drawing/2017/decorative" val="1"/>
              </a:ext>
            </a:extLst>
          </p:cNvPr>
          <p:cNvSpPr txBox="1">
            <a:spLocks/>
          </p:cNvSpPr>
          <p:nvPr/>
        </p:nvSpPr>
        <p:spPr>
          <a:xfrm>
            <a:off x="11697272" y="6539518"/>
            <a:ext cx="404240" cy="123111"/>
          </a:xfrm>
          <a:prstGeom prst="rect">
            <a:avLst/>
          </a:prstGeom>
        </p:spPr>
        <p:txBody>
          <a:bodyPr/>
          <a:lstStyle>
            <a:defPPr>
              <a:defRPr lang="en-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8F881BB8-5469-4299-99B9-578BE3320A80}" type="slidenum">
              <a:rPr lang="en-US" sz="800" smtClean="0">
                <a:solidFill>
                  <a:schemeClr val="bg1"/>
                </a:solidFill>
                <a:latin typeface="Segoe UI"/>
              </a:rPr>
              <a:pPr algn="ctr">
                <a:defRPr/>
              </a:pPr>
              <a:t>18</a:t>
            </a:fld>
            <a:endParaRPr lang="en-US" sz="800">
              <a:solidFill>
                <a:schemeClr val="bg1"/>
              </a:solidFill>
              <a:latin typeface="Segoe UI"/>
            </a:endParaRPr>
          </a:p>
        </p:txBody>
      </p:sp>
      <p:sp>
        <p:nvSpPr>
          <p:cNvPr id="7" name="Title 18">
            <a:extLst>
              <a:ext uri="{FF2B5EF4-FFF2-40B4-BE49-F238E27FC236}">
                <a16:creationId xmlns:a16="http://schemas.microsoft.com/office/drawing/2014/main" id="{C88413A1-DC7F-5DC5-9C67-4CCA9049F7F3}"/>
              </a:ext>
            </a:extLst>
          </p:cNvPr>
          <p:cNvSpPr txBox="1">
            <a:spLocks/>
          </p:cNvSpPr>
          <p:nvPr/>
        </p:nvSpPr>
        <p:spPr>
          <a:xfrm>
            <a:off x="609215" y="778035"/>
            <a:ext cx="6911821"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defRPr/>
            </a:pPr>
            <a:r>
              <a:rPr lang="en-US" sz="1800" dirty="0">
                <a:solidFill>
                  <a:schemeClr val="bg1"/>
                </a:solidFill>
                <a:latin typeface="Segoe Sans Display" pitchFamily="2" charset="0"/>
                <a:ea typeface="+mn-ea"/>
                <a:cs typeface="Segoe Sans Display" pitchFamily="2" charset="0"/>
              </a:rPr>
              <a:t>For Purview workloads and Priva </a:t>
            </a:r>
            <a:endParaRPr lang="en-GB" sz="1800" dirty="0">
              <a:solidFill>
                <a:schemeClr val="bg1"/>
              </a:solidFill>
              <a:latin typeface="Segoe Sans Display" pitchFamily="2" charset="0"/>
              <a:ea typeface="+mn-ea"/>
              <a:cs typeface="Segoe Sans Display" pitchFamily="2" charset="0"/>
            </a:endParaRPr>
          </a:p>
        </p:txBody>
      </p:sp>
      <p:sp>
        <p:nvSpPr>
          <p:cNvPr id="12" name="light">
            <a:extLst>
              <a:ext uri="{FF2B5EF4-FFF2-40B4-BE49-F238E27FC236}">
                <a16:creationId xmlns:a16="http://schemas.microsoft.com/office/drawing/2014/main" id="{4410BB8C-B922-4C26-5672-13C818C7A643}"/>
              </a:ext>
              <a:ext uri="{C183D7F6-B498-43B3-948B-1728B52AA6E4}">
                <adec:decorative xmlns:adec="http://schemas.microsoft.com/office/drawing/2017/decorative" val="1"/>
              </a:ext>
            </a:extLst>
          </p:cNvPr>
          <p:cNvSpPr>
            <a:spLocks noChangeAspect="1" noEditPoints="1"/>
          </p:cNvSpPr>
          <p:nvPr/>
        </p:nvSpPr>
        <p:spPr bwMode="auto">
          <a:xfrm>
            <a:off x="576263" y="1301873"/>
            <a:ext cx="246359" cy="365760"/>
          </a:xfrm>
          <a:custGeom>
            <a:avLst/>
            <a:gdLst>
              <a:gd name="T0" fmla="*/ 156 w 224"/>
              <a:gd name="T1" fmla="*/ 312 h 334"/>
              <a:gd name="T2" fmla="*/ 134 w 224"/>
              <a:gd name="T3" fmla="*/ 334 h 334"/>
              <a:gd name="T4" fmla="*/ 89 w 224"/>
              <a:gd name="T5" fmla="*/ 334 h 334"/>
              <a:gd name="T6" fmla="*/ 67 w 224"/>
              <a:gd name="T7" fmla="*/ 312 h 334"/>
              <a:gd name="T8" fmla="*/ 67 w 224"/>
              <a:gd name="T9" fmla="*/ 261 h 334"/>
              <a:gd name="T10" fmla="*/ 37 w 224"/>
              <a:gd name="T11" fmla="*/ 195 h 334"/>
              <a:gd name="T12" fmla="*/ 27 w 224"/>
              <a:gd name="T13" fmla="*/ 185 h 334"/>
              <a:gd name="T14" fmla="*/ 0 w 224"/>
              <a:gd name="T15" fmla="*/ 112 h 334"/>
              <a:gd name="T16" fmla="*/ 112 w 224"/>
              <a:gd name="T17" fmla="*/ 0 h 334"/>
              <a:gd name="T18" fmla="*/ 224 w 224"/>
              <a:gd name="T19" fmla="*/ 112 h 334"/>
              <a:gd name="T20" fmla="*/ 197 w 224"/>
              <a:gd name="T21" fmla="*/ 185 h 334"/>
              <a:gd name="T22" fmla="*/ 200 w 224"/>
              <a:gd name="T23" fmla="*/ 181 h 334"/>
              <a:gd name="T24" fmla="*/ 197 w 224"/>
              <a:gd name="T25" fmla="*/ 185 h 334"/>
              <a:gd name="T26" fmla="*/ 156 w 224"/>
              <a:gd name="T27" fmla="*/ 265 h 334"/>
              <a:gd name="T28" fmla="*/ 156 w 224"/>
              <a:gd name="T29" fmla="*/ 312 h 334"/>
              <a:gd name="T30" fmla="*/ 156 w 224"/>
              <a:gd name="T31" fmla="*/ 312 h 334"/>
              <a:gd name="T32" fmla="*/ 67 w 224"/>
              <a:gd name="T33" fmla="*/ 269 h 334"/>
              <a:gd name="T34" fmla="*/ 156 w 224"/>
              <a:gd name="T35" fmla="*/ 269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4" h="334">
                <a:moveTo>
                  <a:pt x="156" y="312"/>
                </a:moveTo>
                <a:cubicBezTo>
                  <a:pt x="156" y="324"/>
                  <a:pt x="146" y="334"/>
                  <a:pt x="134" y="334"/>
                </a:cubicBezTo>
                <a:cubicBezTo>
                  <a:pt x="89" y="334"/>
                  <a:pt x="89" y="334"/>
                  <a:pt x="89" y="334"/>
                </a:cubicBezTo>
                <a:cubicBezTo>
                  <a:pt x="76" y="334"/>
                  <a:pt x="67" y="324"/>
                  <a:pt x="67" y="312"/>
                </a:cubicBezTo>
                <a:cubicBezTo>
                  <a:pt x="67" y="312"/>
                  <a:pt x="67" y="300"/>
                  <a:pt x="67" y="261"/>
                </a:cubicBezTo>
                <a:cubicBezTo>
                  <a:pt x="67" y="221"/>
                  <a:pt x="37" y="195"/>
                  <a:pt x="37" y="195"/>
                </a:cubicBezTo>
                <a:cubicBezTo>
                  <a:pt x="27" y="185"/>
                  <a:pt x="27" y="185"/>
                  <a:pt x="27" y="185"/>
                </a:cubicBezTo>
                <a:cubicBezTo>
                  <a:pt x="10" y="166"/>
                  <a:pt x="0" y="140"/>
                  <a:pt x="0" y="112"/>
                </a:cubicBezTo>
                <a:cubicBezTo>
                  <a:pt x="0" y="50"/>
                  <a:pt x="50" y="0"/>
                  <a:pt x="112" y="0"/>
                </a:cubicBezTo>
                <a:cubicBezTo>
                  <a:pt x="174" y="0"/>
                  <a:pt x="224" y="50"/>
                  <a:pt x="224" y="112"/>
                </a:cubicBezTo>
                <a:cubicBezTo>
                  <a:pt x="224" y="140"/>
                  <a:pt x="214" y="166"/>
                  <a:pt x="197" y="185"/>
                </a:cubicBezTo>
                <a:moveTo>
                  <a:pt x="200" y="181"/>
                </a:moveTo>
                <a:cubicBezTo>
                  <a:pt x="197" y="185"/>
                  <a:pt x="197" y="185"/>
                  <a:pt x="197" y="185"/>
                </a:cubicBezTo>
                <a:cubicBezTo>
                  <a:pt x="197" y="185"/>
                  <a:pt x="156" y="217"/>
                  <a:pt x="156" y="265"/>
                </a:cubicBezTo>
                <a:cubicBezTo>
                  <a:pt x="156" y="312"/>
                  <a:pt x="156" y="312"/>
                  <a:pt x="156" y="312"/>
                </a:cubicBezTo>
                <a:cubicBezTo>
                  <a:pt x="156" y="312"/>
                  <a:pt x="156" y="312"/>
                  <a:pt x="156" y="312"/>
                </a:cubicBezTo>
                <a:moveTo>
                  <a:pt x="67" y="269"/>
                </a:moveTo>
                <a:cubicBezTo>
                  <a:pt x="156" y="269"/>
                  <a:pt x="156" y="269"/>
                  <a:pt x="156" y="269"/>
                </a:cubicBezTo>
              </a:path>
            </a:pathLst>
          </a:custGeom>
          <a:noFill/>
          <a:ln w="9525"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19" name="TextBox 60">
            <a:extLst>
              <a:ext uri="{FF2B5EF4-FFF2-40B4-BE49-F238E27FC236}">
                <a16:creationId xmlns:a16="http://schemas.microsoft.com/office/drawing/2014/main" id="{51D7CD62-E0A8-276E-3D2A-C862EAFFE915}"/>
              </a:ext>
            </a:extLst>
          </p:cNvPr>
          <p:cNvSpPr txBox="1">
            <a:spLocks/>
          </p:cNvSpPr>
          <p:nvPr/>
        </p:nvSpPr>
        <p:spPr>
          <a:xfrm>
            <a:off x="1012462" y="1386858"/>
            <a:ext cx="1606598" cy="215444"/>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en-US" sz="1400" b="1" u="none" strike="noStrike" kern="1200" cap="none" spc="0" normalizeH="0" baseline="0" noProof="0">
                <a:ln>
                  <a:noFill/>
                </a:ln>
                <a:solidFill>
                  <a:srgbClr val="FFFFFF"/>
                </a:solidFill>
                <a:effectLst/>
                <a:uLnTx/>
                <a:uFillTx/>
                <a:latin typeface="Segoe Sans Display Semibold" pitchFamily="2" charset="0"/>
                <a:cs typeface="Segoe Sans Display Semibold" pitchFamily="2" charset="0"/>
              </a:rPr>
              <a:t>Enhanced solutions</a:t>
            </a:r>
          </a:p>
        </p:txBody>
      </p:sp>
      <p:sp>
        <p:nvSpPr>
          <p:cNvPr id="37" name="TextBox 36">
            <a:extLst>
              <a:ext uri="{FF2B5EF4-FFF2-40B4-BE49-F238E27FC236}">
                <a16:creationId xmlns:a16="http://schemas.microsoft.com/office/drawing/2014/main" id="{256A7D79-BE7D-DE7C-0766-A0CADD522020}"/>
              </a:ext>
            </a:extLst>
          </p:cNvPr>
          <p:cNvSpPr txBox="1">
            <a:spLocks/>
          </p:cNvSpPr>
          <p:nvPr/>
        </p:nvSpPr>
        <p:spPr>
          <a:xfrm>
            <a:off x="1972581" y="1903183"/>
            <a:ext cx="1239122" cy="184666"/>
          </a:xfrm>
          <a:prstGeom prst="rect">
            <a:avLst/>
          </a:prstGeom>
          <a:noFill/>
        </p:spPr>
        <p:txBody>
          <a:bodyPr wrap="non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solidFill>
                  <a:schemeClr val="bg1"/>
                </a:solidFill>
                <a:latin typeface="Segoe Sans Display" pitchFamily="2" charset="0"/>
                <a:cs typeface="Segoe Sans Display" pitchFamily="2" charset="0"/>
              </a:rPr>
              <a:t>Adoption pathway</a:t>
            </a:r>
            <a:endParaRPr kumimoji="0" lang="en-US" sz="1200" u="none" strike="noStrike" kern="1200" cap="none" spc="0" normalizeH="0" baseline="0" noProof="0">
              <a:ln>
                <a:noFill/>
              </a:ln>
              <a:solidFill>
                <a:schemeClr val="bg1"/>
              </a:solidFill>
              <a:effectLst/>
              <a:uLnTx/>
              <a:uFillTx/>
              <a:latin typeface="Segoe Sans Display" pitchFamily="2" charset="0"/>
              <a:cs typeface="Segoe Sans Display" pitchFamily="2" charset="0"/>
            </a:endParaRPr>
          </a:p>
        </p:txBody>
      </p:sp>
      <p:sp>
        <p:nvSpPr>
          <p:cNvPr id="113" name="Rectangle 112">
            <a:extLst>
              <a:ext uri="{FF2B5EF4-FFF2-40B4-BE49-F238E27FC236}">
                <a16:creationId xmlns:a16="http://schemas.microsoft.com/office/drawing/2014/main" id="{48022465-4918-EE0B-5EF6-521D6B1A278B}"/>
              </a:ext>
            </a:extLst>
          </p:cNvPr>
          <p:cNvSpPr>
            <a:spLocks/>
          </p:cNvSpPr>
          <p:nvPr/>
        </p:nvSpPr>
        <p:spPr>
          <a:xfrm>
            <a:off x="779224" y="2600615"/>
            <a:ext cx="1781040" cy="338554"/>
          </a:xfrm>
          <a:prstGeom prst="rect">
            <a:avLst/>
          </a:prstGeom>
        </p:spPr>
        <p:txBody>
          <a:bodyPr wrap="square" lIns="0" tIns="0" rIns="0" bIns="0" anchor="t">
            <a:spAutoFit/>
          </a:bodyPr>
          <a:lstStyle/>
          <a:p>
            <a:pPr marL="0" marR="0" lvl="0" indent="0" algn="ctr" defTabSz="913916" rtl="0" eaLnBrk="1" fontAlgn="base" latinLnBrk="0" hangingPunct="1">
              <a:lnSpc>
                <a:spcPct val="100000"/>
              </a:lnSpc>
              <a:spcBef>
                <a:spcPts val="0"/>
              </a:spcBef>
              <a:spcAft>
                <a:spcPts val="100"/>
              </a:spcAft>
              <a:buClrTx/>
              <a:buSzTx/>
              <a:buFontTx/>
              <a:buNone/>
              <a:tabLst/>
              <a:defRPr/>
            </a:pPr>
            <a:r>
              <a:rPr kumimoji="0" lang="en-US" sz="1100" b="0" u="none" strike="noStrike" kern="0" cap="none" spc="0" normalizeH="0" baseline="0" noProof="0">
                <a:ln>
                  <a:noFill/>
                </a:ln>
                <a:solidFill>
                  <a:schemeClr val="bg1"/>
                </a:solidFill>
                <a:effectLst/>
                <a:uLnTx/>
                <a:uFillTx/>
                <a:latin typeface="Segoe UI"/>
                <a:ea typeface="+mn-ea"/>
                <a:cs typeface="+mn-cs"/>
              </a:rPr>
              <a:t>My organization requires data security capabilities</a:t>
            </a:r>
          </a:p>
        </p:txBody>
      </p:sp>
      <p:sp>
        <p:nvSpPr>
          <p:cNvPr id="128" name="Rectangle 127">
            <a:extLst>
              <a:ext uri="{FF2B5EF4-FFF2-40B4-BE49-F238E27FC236}">
                <a16:creationId xmlns:a16="http://schemas.microsoft.com/office/drawing/2014/main" id="{8F3F2C16-D745-51E0-E8CC-5E7E39A96505}"/>
              </a:ext>
            </a:extLst>
          </p:cNvPr>
          <p:cNvSpPr>
            <a:spLocks/>
          </p:cNvSpPr>
          <p:nvPr/>
        </p:nvSpPr>
        <p:spPr>
          <a:xfrm>
            <a:off x="4593283" y="2504464"/>
            <a:ext cx="3124379" cy="507831"/>
          </a:xfrm>
          <a:prstGeom prst="rect">
            <a:avLst/>
          </a:prstGeom>
        </p:spPr>
        <p:txBody>
          <a:bodyPr wrap="square" lIns="0" tIns="0" rIns="0" bIns="0" anchor="t">
            <a:spAutoFit/>
          </a:bodyPr>
          <a:lstStyle/>
          <a:p>
            <a:pPr algn="ctr" defTabSz="913916" fontAlgn="base">
              <a:spcAft>
                <a:spcPts val="100"/>
              </a:spcAft>
              <a:defRPr/>
            </a:pPr>
            <a:r>
              <a:rPr kumimoji="0" lang="en-US" sz="1100" u="none" strike="noStrike" kern="0" cap="none" spc="0" normalizeH="0" baseline="0" noProof="0" dirty="0">
                <a:ln>
                  <a:noFill/>
                </a:ln>
                <a:solidFill>
                  <a:schemeClr val="bg1"/>
                </a:solidFill>
                <a:effectLst/>
                <a:uLnTx/>
                <a:uFillTx/>
                <a:latin typeface="Segoe Sans Display" pitchFamily="2" charset="0"/>
                <a:cs typeface="Segoe Sans Display" pitchFamily="2" charset="0"/>
              </a:rPr>
              <a:t>I want to learn how to deploy, operate, and troubleshoot Microsoft Purview </a:t>
            </a:r>
            <a:r>
              <a:rPr lang="en-US" sz="1100" kern="0" dirty="0">
                <a:solidFill>
                  <a:schemeClr val="bg1"/>
                </a:solidFill>
                <a:latin typeface="Segoe Sans Display" pitchFamily="2" charset="0"/>
                <a:cs typeface="Segoe Sans Display" pitchFamily="2" charset="0"/>
              </a:rPr>
              <a:t>and Microsoft Priva workloads</a:t>
            </a:r>
            <a:endParaRPr kumimoji="0" lang="en-US" sz="1100" u="none" strike="noStrike" kern="0" cap="none" spc="0" normalizeH="0" baseline="0" noProof="0" dirty="0">
              <a:ln>
                <a:noFill/>
              </a:ln>
              <a:solidFill>
                <a:schemeClr val="bg1"/>
              </a:solidFill>
              <a:effectLst/>
              <a:uLnTx/>
              <a:uFillTx/>
              <a:latin typeface="Segoe Sans Display" pitchFamily="2" charset="0"/>
              <a:cs typeface="Segoe Sans Display" pitchFamily="2" charset="0"/>
            </a:endParaRPr>
          </a:p>
        </p:txBody>
      </p:sp>
      <p:sp>
        <p:nvSpPr>
          <p:cNvPr id="8" name="Rectangle 7">
            <a:extLst>
              <a:ext uri="{FF2B5EF4-FFF2-40B4-BE49-F238E27FC236}">
                <a16:creationId xmlns:a16="http://schemas.microsoft.com/office/drawing/2014/main" id="{C321C35F-19B6-87A9-A7D5-27A656889006}"/>
              </a:ext>
            </a:extLst>
          </p:cNvPr>
          <p:cNvSpPr>
            <a:spLocks/>
          </p:cNvSpPr>
          <p:nvPr/>
        </p:nvSpPr>
        <p:spPr>
          <a:xfrm>
            <a:off x="8425140" y="2566475"/>
            <a:ext cx="2713849" cy="859210"/>
          </a:xfrm>
          <a:prstGeom prst="rect">
            <a:avLst/>
          </a:prstGeom>
        </p:spPr>
        <p:txBody>
          <a:bodyPr wrap="square" lIns="0" tIns="0" rIns="0" bIns="0" anchor="t">
            <a:spAutoFit/>
          </a:bodyPr>
          <a:lstStyle/>
          <a:p>
            <a:pPr marL="0" marR="0" lvl="0" indent="0" algn="ctr" defTabSz="913916" rtl="0" eaLnBrk="1" fontAlgn="base" latinLnBrk="0" hangingPunct="1">
              <a:lnSpc>
                <a:spcPct val="100000"/>
              </a:lnSpc>
              <a:spcBef>
                <a:spcPts val="0"/>
              </a:spcBef>
              <a:spcAft>
                <a:spcPts val="100"/>
              </a:spcAft>
              <a:buClrTx/>
              <a:buSzTx/>
              <a:buFontTx/>
              <a:buNone/>
              <a:tabLst/>
              <a:defRPr/>
            </a:pPr>
            <a:r>
              <a:rPr kumimoji="0" lang="en-US" sz="1100" u="none" strike="noStrike" kern="0" cap="none" spc="0" normalizeH="0" baseline="0" noProof="0">
                <a:ln>
                  <a:noFill/>
                </a:ln>
                <a:solidFill>
                  <a:schemeClr val="bg1"/>
                </a:solidFill>
                <a:effectLst/>
                <a:uLnTx/>
                <a:uFillTx/>
                <a:latin typeface="Segoe Sans Display" pitchFamily="2" charset="0"/>
                <a:cs typeface="Segoe Sans Display" pitchFamily="2" charset="0"/>
              </a:rPr>
              <a:t>I want to set up a framework to achieve my organization’s security requirements and determination of all the appropriate data security solutions.</a:t>
            </a:r>
          </a:p>
          <a:p>
            <a:pPr marL="0" marR="0" lvl="0" indent="0" algn="ctr" defTabSz="913916" rtl="0" eaLnBrk="1" fontAlgn="base" latinLnBrk="0" hangingPunct="1">
              <a:lnSpc>
                <a:spcPct val="100000"/>
              </a:lnSpc>
              <a:spcBef>
                <a:spcPts val="0"/>
              </a:spcBef>
              <a:spcAft>
                <a:spcPts val="100"/>
              </a:spcAft>
              <a:buClrTx/>
              <a:buSzTx/>
              <a:buFontTx/>
              <a:buNone/>
              <a:tabLst/>
              <a:defRPr/>
            </a:pPr>
            <a:endParaRPr kumimoji="0" lang="en-US" sz="1100" b="0" i="1" u="none" strike="noStrike" kern="0" cap="none" spc="0" normalizeH="0" baseline="0" noProof="0">
              <a:ln>
                <a:noFill/>
              </a:ln>
              <a:solidFill>
                <a:schemeClr val="bg1"/>
              </a:solidFill>
              <a:effectLst/>
              <a:uLnTx/>
              <a:uFillTx/>
              <a:latin typeface="Segoe UI"/>
              <a:ea typeface="+mn-ea"/>
              <a:cs typeface="+mn-cs"/>
            </a:endParaRPr>
          </a:p>
        </p:txBody>
      </p:sp>
      <p:sp>
        <p:nvSpPr>
          <p:cNvPr id="120" name="Rectangle 119">
            <a:extLst>
              <a:ext uri="{FF2B5EF4-FFF2-40B4-BE49-F238E27FC236}">
                <a16:creationId xmlns:a16="http://schemas.microsoft.com/office/drawing/2014/main" id="{1EB1FFFD-55EC-7800-7E3F-7C1EE39BFE3E}"/>
              </a:ext>
            </a:extLst>
          </p:cNvPr>
          <p:cNvSpPr>
            <a:spLocks/>
          </p:cNvSpPr>
          <p:nvPr/>
        </p:nvSpPr>
        <p:spPr>
          <a:xfrm>
            <a:off x="2663789" y="4751860"/>
            <a:ext cx="3200661" cy="507831"/>
          </a:xfrm>
          <a:prstGeom prst="rect">
            <a:avLst/>
          </a:prstGeom>
        </p:spPr>
        <p:txBody>
          <a:bodyPr wrap="square" lIns="0" tIns="0" rIns="0" bIns="0" anchor="t">
            <a:spAutoFit/>
          </a:bodyPr>
          <a:lstStyle/>
          <a:p>
            <a:pPr algn="ctr" defTabSz="913916" fontAlgn="base">
              <a:spcAft>
                <a:spcPts val="100"/>
              </a:spcAft>
              <a:defRPr/>
            </a:pPr>
            <a:r>
              <a:rPr kumimoji="0" lang="en-US" sz="1100" u="none" strike="noStrike" kern="0" cap="none" spc="0" normalizeH="0" baseline="0" noProof="0">
                <a:ln>
                  <a:noFill/>
                </a:ln>
                <a:solidFill>
                  <a:schemeClr val="bg1"/>
                </a:solidFill>
                <a:effectLst/>
                <a:uLnTx/>
                <a:uFillTx/>
                <a:latin typeface="Segoe Sans Display" pitchFamily="2" charset="0"/>
                <a:cs typeface="Segoe Sans Display" pitchFamily="2" charset="0"/>
              </a:rPr>
              <a:t> My team seeks guidance on which products and workloads to leverage for </a:t>
            </a:r>
            <a:r>
              <a:rPr lang="en-US" sz="1100" kern="0">
                <a:solidFill>
                  <a:schemeClr val="bg1"/>
                </a:solidFill>
                <a:latin typeface="Segoe Sans Display" pitchFamily="2" charset="0"/>
                <a:cs typeface="Segoe Sans Display" pitchFamily="2" charset="0"/>
              </a:rPr>
              <a:t>securing my organization’s data estate</a:t>
            </a:r>
            <a:endParaRPr kumimoji="0" lang="en-US" sz="1100" u="none" strike="noStrike" kern="0" cap="none" spc="0" normalizeH="0" baseline="0" noProof="0">
              <a:ln>
                <a:noFill/>
              </a:ln>
              <a:solidFill>
                <a:schemeClr val="bg1"/>
              </a:solidFill>
              <a:effectLst/>
              <a:uLnTx/>
              <a:uFillTx/>
              <a:latin typeface="Segoe Sans Display" pitchFamily="2" charset="0"/>
              <a:cs typeface="Segoe Sans Display" pitchFamily="2" charset="0"/>
            </a:endParaRPr>
          </a:p>
        </p:txBody>
      </p:sp>
      <p:sp>
        <p:nvSpPr>
          <p:cNvPr id="10" name="Rectangle 9">
            <a:extLst>
              <a:ext uri="{FF2B5EF4-FFF2-40B4-BE49-F238E27FC236}">
                <a16:creationId xmlns:a16="http://schemas.microsoft.com/office/drawing/2014/main" id="{0C74033F-869E-FCAC-916D-866C269CBEA6}"/>
              </a:ext>
            </a:extLst>
          </p:cNvPr>
          <p:cNvSpPr>
            <a:spLocks/>
          </p:cNvSpPr>
          <p:nvPr/>
        </p:nvSpPr>
        <p:spPr>
          <a:xfrm>
            <a:off x="7380314" y="4902091"/>
            <a:ext cx="3017044" cy="338554"/>
          </a:xfrm>
          <a:prstGeom prst="rect">
            <a:avLst/>
          </a:prstGeom>
        </p:spPr>
        <p:txBody>
          <a:bodyPr wrap="square" lIns="0" tIns="0" rIns="0" bIns="0" anchor="t">
            <a:spAutoFit/>
          </a:bodyPr>
          <a:lstStyle/>
          <a:p>
            <a:pPr algn="ctr" defTabSz="913916" fontAlgn="base">
              <a:spcAft>
                <a:spcPts val="600"/>
              </a:spcAft>
              <a:defRPr/>
            </a:pPr>
            <a:r>
              <a:rPr kumimoji="0" lang="en-US" sz="1100" u="none" strike="noStrike" kern="0" cap="none" spc="0" normalizeH="0" baseline="0" noProof="0" dirty="0">
                <a:ln>
                  <a:noFill/>
                </a:ln>
                <a:solidFill>
                  <a:schemeClr val="bg1"/>
                </a:solidFill>
                <a:effectLst/>
                <a:uLnTx/>
                <a:uFillTx/>
                <a:latin typeface="Segoe Sans Display" pitchFamily="2" charset="0"/>
                <a:cs typeface="Segoe Sans Display" pitchFamily="2" charset="0"/>
              </a:rPr>
              <a:t>I want to </a:t>
            </a:r>
            <a:r>
              <a:rPr lang="en-US" sz="1100" kern="0" dirty="0">
                <a:solidFill>
                  <a:schemeClr val="bg1"/>
                </a:solidFill>
                <a:latin typeface="Segoe Sans Display" pitchFamily="2" charset="0"/>
                <a:cs typeface="Segoe Sans Display" pitchFamily="2" charset="0"/>
              </a:rPr>
              <a:t>become highly proficient and skilled in using the Purview and Priva workloads</a:t>
            </a:r>
            <a:endParaRPr lang="en-US" sz="1100" u="none" strike="noStrike" kern="1200" cap="none" spc="0" normalizeH="0" baseline="0" noProof="0" dirty="0">
              <a:ln>
                <a:noFill/>
              </a:ln>
              <a:solidFill>
                <a:schemeClr val="bg1"/>
              </a:solidFill>
              <a:effectLst/>
              <a:uLnTx/>
              <a:uFillTx/>
              <a:latin typeface="Segoe Sans Display" pitchFamily="2" charset="0"/>
              <a:cs typeface="Segoe Sans Display" pitchFamily="2" charset="0"/>
            </a:endParaRPr>
          </a:p>
        </p:txBody>
      </p:sp>
      <p:sp>
        <p:nvSpPr>
          <p:cNvPr id="11" name="Rectangle 10">
            <a:extLst>
              <a:ext uri="{FF2B5EF4-FFF2-40B4-BE49-F238E27FC236}">
                <a16:creationId xmlns:a16="http://schemas.microsoft.com/office/drawing/2014/main" id="{83789948-3B2C-64B8-178D-A46400C5A482}"/>
              </a:ext>
            </a:extLst>
          </p:cNvPr>
          <p:cNvSpPr>
            <a:spLocks/>
          </p:cNvSpPr>
          <p:nvPr/>
        </p:nvSpPr>
        <p:spPr>
          <a:xfrm>
            <a:off x="11034319" y="4428018"/>
            <a:ext cx="964790" cy="507831"/>
          </a:xfrm>
          <a:prstGeom prst="rect">
            <a:avLst/>
          </a:prstGeom>
        </p:spPr>
        <p:txBody>
          <a:bodyPr wrap="square" lIns="0" tIns="0" rIns="0" bIns="0" anchor="ctr">
            <a:spAutoFit/>
          </a:bodyPr>
          <a:lstStyle/>
          <a:p>
            <a:pPr marL="0" marR="0" lvl="0" indent="0" algn="l" defTabSz="913916" rtl="0" eaLnBrk="1" fontAlgn="base" latinLnBrk="0" hangingPunct="1">
              <a:lnSpc>
                <a:spcPct val="100000"/>
              </a:lnSpc>
              <a:spcBef>
                <a:spcPct val="0"/>
              </a:spcBef>
              <a:spcAft>
                <a:spcPts val="300"/>
              </a:spcAft>
              <a:buClrTx/>
              <a:buSzTx/>
              <a:buFontTx/>
              <a:buNone/>
              <a:tabLst/>
              <a:defRPr/>
            </a:pPr>
            <a:r>
              <a:rPr kumimoji="0" lang="en-US" sz="1100" u="none" strike="noStrike" kern="0" cap="none" spc="0" normalizeH="0" baseline="0" noProof="0">
                <a:ln>
                  <a:noFill/>
                </a:ln>
                <a:solidFill>
                  <a:schemeClr val="bg1"/>
                </a:solidFill>
                <a:effectLst/>
                <a:uLnTx/>
                <a:uFillTx/>
                <a:latin typeface="Segoe Sans Display" pitchFamily="2" charset="0"/>
                <a:cs typeface="Segoe Sans Display" pitchFamily="2" charset="0"/>
              </a:rPr>
              <a:t>Stay abreast on latest updates and tech </a:t>
            </a:r>
          </a:p>
        </p:txBody>
      </p:sp>
      <p:sp>
        <p:nvSpPr>
          <p:cNvPr id="4" name="TextBox 3">
            <a:extLst>
              <a:ext uri="{FF2B5EF4-FFF2-40B4-BE49-F238E27FC236}">
                <a16:creationId xmlns:a16="http://schemas.microsoft.com/office/drawing/2014/main" id="{18666D86-CBB6-5062-3D93-09763C5BA26D}"/>
              </a:ext>
              <a:ext uri="{C183D7F6-B498-43B3-948B-1728B52AA6E4}">
                <adec:decorative xmlns:adec="http://schemas.microsoft.com/office/drawing/2017/decorative" val="1"/>
              </a:ext>
            </a:extLst>
          </p:cNvPr>
          <p:cNvSpPr txBox="1"/>
          <p:nvPr/>
        </p:nvSpPr>
        <p:spPr>
          <a:xfrm>
            <a:off x="10397358" y="235043"/>
            <a:ext cx="1642237" cy="123111"/>
          </a:xfrm>
          <a:prstGeom prst="rect">
            <a:avLst/>
          </a:prstGeom>
          <a:noFill/>
        </p:spPr>
        <p:txBody>
          <a:bodyPr wrap="square" lIns="0" tIns="0" rIns="0" bIns="0" rtlCol="0">
            <a:spAutoFit/>
          </a:bodyPr>
          <a:lstStyle/>
          <a:p>
            <a:r>
              <a:rPr lang="en-US" sz="800">
                <a:solidFill>
                  <a:schemeClr val="bg1"/>
                </a:solidFill>
                <a:latin typeface="Segoe Sans Display" pitchFamily="2" charset="0"/>
                <a:cs typeface="Segoe Sans Display" pitchFamily="2" charset="0"/>
              </a:rPr>
              <a:t>Workload Adoption Pathways          3</a:t>
            </a:r>
          </a:p>
        </p:txBody>
      </p:sp>
    </p:spTree>
    <p:extLst>
      <p:ext uri="{BB962C8B-B14F-4D97-AF65-F5344CB8AC3E}">
        <p14:creationId xmlns:p14="http://schemas.microsoft.com/office/powerpoint/2010/main" val="3127932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BCEC37-944B-C042-16B7-C40A5D4B8CD1}"/>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10E3E7F-B88C-9A4A-9164-EE89CE58706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2446000" cy="6858000"/>
          </a:xfrm>
          <a:prstGeom prst="rect">
            <a:avLst/>
          </a:prstGeom>
          <a:solidFill>
            <a:srgbClr val="0A1F2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grpSp>
        <p:nvGrpSpPr>
          <p:cNvPr id="2" name="Group 1">
            <a:extLst>
              <a:ext uri="{FF2B5EF4-FFF2-40B4-BE49-F238E27FC236}">
                <a16:creationId xmlns:a16="http://schemas.microsoft.com/office/drawing/2014/main" id="{3E51F89A-4665-93B1-201D-DF3FFA8FF0CD}"/>
              </a:ext>
              <a:ext uri="{C183D7F6-B498-43B3-948B-1728B52AA6E4}">
                <adec:decorative xmlns:adec="http://schemas.microsoft.com/office/drawing/2017/decorative" val="1"/>
              </a:ext>
            </a:extLst>
          </p:cNvPr>
          <p:cNvGrpSpPr/>
          <p:nvPr/>
        </p:nvGrpSpPr>
        <p:grpSpPr>
          <a:xfrm>
            <a:off x="10982897" y="5700368"/>
            <a:ext cx="896462" cy="896460"/>
            <a:chOff x="8568666" y="4009352"/>
            <a:chExt cx="1293192" cy="1293191"/>
          </a:xfrm>
        </p:grpSpPr>
        <p:sp>
          <p:nvSpPr>
            <p:cNvPr id="3" name="Oval 2">
              <a:extLst>
                <a:ext uri="{FF2B5EF4-FFF2-40B4-BE49-F238E27FC236}">
                  <a16:creationId xmlns:a16="http://schemas.microsoft.com/office/drawing/2014/main" id="{DBD7259B-D742-BA21-2367-41E21BEC7404}"/>
                </a:ext>
                <a:ext uri="{C183D7F6-B498-43B3-948B-1728B52AA6E4}">
                  <adec:decorative xmlns:adec="http://schemas.microsoft.com/office/drawing/2017/decorative" val="1"/>
                </a:ext>
              </a:extLst>
            </p:cNvPr>
            <p:cNvSpPr/>
            <p:nvPr/>
          </p:nvSpPr>
          <p:spPr>
            <a:xfrm>
              <a:off x="8568666" y="4009352"/>
              <a:ext cx="1293192" cy="1293191"/>
            </a:xfrm>
            <a:prstGeom prst="ellipse">
              <a:avLst/>
            </a:prstGeom>
            <a:solidFill>
              <a:srgbClr val="091F2C"/>
            </a:solidFill>
            <a:ln w="6350" cap="flat" cmpd="sng" algn="ctr">
              <a:solidFill>
                <a:srgbClr val="091F2C"/>
              </a:solidFill>
              <a:prstDash val="solid"/>
              <a:miter lim="800000"/>
            </a:ln>
            <a:effectLst>
              <a:glow rad="149969">
                <a:srgbClr val="7D5BB9">
                  <a:alpha val="33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Sans Display" pitchFamily="2" charset="0"/>
                <a:ea typeface="+mn-ea"/>
                <a:cs typeface="+mn-cs"/>
              </a:endParaRPr>
            </a:p>
          </p:txBody>
        </p:sp>
        <p:sp>
          <p:nvSpPr>
            <p:cNvPr id="7" name="Arc 6">
              <a:extLst>
                <a:ext uri="{FF2B5EF4-FFF2-40B4-BE49-F238E27FC236}">
                  <a16:creationId xmlns:a16="http://schemas.microsoft.com/office/drawing/2014/main" id="{BB00EA5C-604D-D1E6-2A29-984735757A4D}"/>
                </a:ext>
                <a:ext uri="{C183D7F6-B498-43B3-948B-1728B52AA6E4}">
                  <adec:decorative xmlns:adec="http://schemas.microsoft.com/office/drawing/2017/decorative" val="1"/>
                </a:ext>
              </a:extLst>
            </p:cNvPr>
            <p:cNvSpPr/>
            <p:nvPr/>
          </p:nvSpPr>
          <p:spPr bwMode="auto">
            <a:xfrm>
              <a:off x="8587228" y="4024030"/>
              <a:ext cx="1256067" cy="1256067"/>
            </a:xfrm>
            <a:prstGeom prst="arc">
              <a:avLst>
                <a:gd name="adj1" fmla="val 16142164"/>
                <a:gd name="adj2" fmla="val 16132548"/>
              </a:avLst>
            </a:prstGeom>
            <a:noFill/>
            <a:ln w="76200" cap="flat" cmpd="sng" algn="ctr">
              <a:gradFill>
                <a:gsLst>
                  <a:gs pos="0">
                    <a:srgbClr val="7D5BB9">
                      <a:alpha val="17000"/>
                    </a:srgbClr>
                  </a:gs>
                  <a:gs pos="100000">
                    <a:srgbClr val="7D5BB9"/>
                  </a:gs>
                </a:gsLst>
                <a:lin ang="5400000" scaled="1"/>
              </a:gradFill>
              <a:prstDash val="solid"/>
              <a:round/>
              <a:tailEnd type="none" w="sm" len="sm"/>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Segoe Sans Display" pitchFamily="2" charset="0"/>
                <a:ea typeface="+mn-ea"/>
                <a:cs typeface="+mn-cs"/>
              </a:endParaRPr>
            </a:p>
          </p:txBody>
        </p:sp>
      </p:grpSp>
      <p:grpSp>
        <p:nvGrpSpPr>
          <p:cNvPr id="123" name="Group 122">
            <a:extLst>
              <a:ext uri="{FF2B5EF4-FFF2-40B4-BE49-F238E27FC236}">
                <a16:creationId xmlns:a16="http://schemas.microsoft.com/office/drawing/2014/main" id="{B2878225-59F6-608C-CCBA-3443825B0575}"/>
              </a:ext>
              <a:ext uri="{C183D7F6-B498-43B3-948B-1728B52AA6E4}">
                <adec:decorative xmlns:adec="http://schemas.microsoft.com/office/drawing/2017/decorative" val="1"/>
              </a:ext>
            </a:extLst>
          </p:cNvPr>
          <p:cNvGrpSpPr/>
          <p:nvPr/>
        </p:nvGrpSpPr>
        <p:grpSpPr>
          <a:xfrm>
            <a:off x="454592" y="1958830"/>
            <a:ext cx="11417269" cy="4191641"/>
            <a:chOff x="454592" y="1958830"/>
            <a:chExt cx="11417269" cy="4191641"/>
          </a:xfrm>
        </p:grpSpPr>
        <p:sp>
          <p:nvSpPr>
            <p:cNvPr id="38" name="Arrow: Bent 7">
              <a:extLst>
                <a:ext uri="{FF2B5EF4-FFF2-40B4-BE49-F238E27FC236}">
                  <a16:creationId xmlns:a16="http://schemas.microsoft.com/office/drawing/2014/main" id="{E0CA87D0-088E-5250-681B-1C64AF611046}"/>
                </a:ext>
                <a:ext uri="{C183D7F6-B498-43B3-948B-1728B52AA6E4}">
                  <adec:decorative xmlns:adec="http://schemas.microsoft.com/office/drawing/2017/decorative" val="1"/>
                </a:ext>
              </a:extLst>
            </p:cNvPr>
            <p:cNvSpPr>
              <a:spLocks/>
            </p:cNvSpPr>
            <p:nvPr/>
          </p:nvSpPr>
          <p:spPr>
            <a:xfrm>
              <a:off x="1667674" y="1977491"/>
              <a:ext cx="1213999" cy="2492534"/>
            </a:xfrm>
            <a:prstGeom prst="bentArrow">
              <a:avLst>
                <a:gd name="adj1" fmla="val 0"/>
                <a:gd name="adj2" fmla="val 0"/>
                <a:gd name="adj3" fmla="val 25000"/>
                <a:gd name="adj4" fmla="val 40327"/>
              </a:avLst>
            </a:prstGeom>
            <a:solidFill>
              <a:srgbClr val="0A1F2C"/>
            </a:solidFill>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44" name="Arrow: Bent 21">
              <a:extLst>
                <a:ext uri="{FF2B5EF4-FFF2-40B4-BE49-F238E27FC236}">
                  <a16:creationId xmlns:a16="http://schemas.microsoft.com/office/drawing/2014/main" id="{A9DB4233-9721-E955-3248-7A3A8F9BDADB}"/>
                </a:ext>
                <a:ext uri="{C183D7F6-B498-43B3-948B-1728B52AA6E4}">
                  <adec:decorative xmlns:adec="http://schemas.microsoft.com/office/drawing/2017/decorative" val="1"/>
                </a:ext>
              </a:extLst>
            </p:cNvPr>
            <p:cNvSpPr>
              <a:spLocks/>
            </p:cNvSpPr>
            <p:nvPr/>
          </p:nvSpPr>
          <p:spPr>
            <a:xfrm flipH="1" flipV="1">
              <a:off x="4035359" y="3478466"/>
              <a:ext cx="1213999" cy="2672005"/>
            </a:xfrm>
            <a:prstGeom prst="bentArrow">
              <a:avLst>
                <a:gd name="adj1" fmla="val 25000"/>
                <a:gd name="adj2" fmla="val 0"/>
                <a:gd name="adj3" fmla="val 25000"/>
                <a:gd name="adj4" fmla="val 35717"/>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53" name="Arrow: Bent 35">
              <a:extLst>
                <a:ext uri="{FF2B5EF4-FFF2-40B4-BE49-F238E27FC236}">
                  <a16:creationId xmlns:a16="http://schemas.microsoft.com/office/drawing/2014/main" id="{2EB79284-BED4-1BAB-98F0-E16D23A4BA4F}"/>
                </a:ext>
                <a:ext uri="{C183D7F6-B498-43B3-948B-1728B52AA6E4}">
                  <adec:decorative xmlns:adec="http://schemas.microsoft.com/office/drawing/2017/decorative" val="1"/>
                </a:ext>
              </a:extLst>
            </p:cNvPr>
            <p:cNvSpPr>
              <a:spLocks/>
            </p:cNvSpPr>
            <p:nvPr/>
          </p:nvSpPr>
          <p:spPr>
            <a:xfrm rot="10800000" flipV="1">
              <a:off x="2862584" y="1977491"/>
              <a:ext cx="629368" cy="3641319"/>
            </a:xfrm>
            <a:prstGeom prst="bentArrow">
              <a:avLst>
                <a:gd name="adj1" fmla="val 25000"/>
                <a:gd name="adj2" fmla="val 0"/>
                <a:gd name="adj3" fmla="val 25000"/>
                <a:gd name="adj4" fmla="val 75000"/>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97" name="Arrow: Bent 21">
              <a:extLst>
                <a:ext uri="{FF2B5EF4-FFF2-40B4-BE49-F238E27FC236}">
                  <a16:creationId xmlns:a16="http://schemas.microsoft.com/office/drawing/2014/main" id="{EFD8D2F0-0897-20CC-D9E7-683E996FC28B}"/>
                </a:ext>
                <a:ext uri="{C183D7F6-B498-43B3-948B-1728B52AA6E4}">
                  <adec:decorative xmlns:adec="http://schemas.microsoft.com/office/drawing/2017/decorative" val="1"/>
                </a:ext>
              </a:extLst>
            </p:cNvPr>
            <p:cNvSpPr>
              <a:spLocks/>
            </p:cNvSpPr>
            <p:nvPr/>
          </p:nvSpPr>
          <p:spPr>
            <a:xfrm flipV="1">
              <a:off x="3491952" y="2705565"/>
              <a:ext cx="1213999" cy="3444906"/>
            </a:xfrm>
            <a:prstGeom prst="bentArrow">
              <a:avLst>
                <a:gd name="adj1" fmla="val 25000"/>
                <a:gd name="adj2" fmla="val 0"/>
                <a:gd name="adj3" fmla="val 25000"/>
                <a:gd name="adj4" fmla="val 38790"/>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98" name="Arrow: Bent 7">
              <a:extLst>
                <a:ext uri="{FF2B5EF4-FFF2-40B4-BE49-F238E27FC236}">
                  <a16:creationId xmlns:a16="http://schemas.microsoft.com/office/drawing/2014/main" id="{C2813F6E-028D-2A23-789A-E290F5D99692}"/>
                </a:ext>
                <a:ext uri="{C183D7F6-B498-43B3-948B-1728B52AA6E4}">
                  <adec:decorative xmlns:adec="http://schemas.microsoft.com/office/drawing/2017/decorative" val="1"/>
                </a:ext>
              </a:extLst>
            </p:cNvPr>
            <p:cNvSpPr>
              <a:spLocks/>
            </p:cNvSpPr>
            <p:nvPr/>
          </p:nvSpPr>
          <p:spPr>
            <a:xfrm>
              <a:off x="5250629" y="1958830"/>
              <a:ext cx="1213999" cy="1663388"/>
            </a:xfrm>
            <a:prstGeom prst="bentArrow">
              <a:avLst>
                <a:gd name="adj1" fmla="val 25000"/>
                <a:gd name="adj2" fmla="val 0"/>
                <a:gd name="adj3" fmla="val 25000"/>
                <a:gd name="adj4" fmla="val 37253"/>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99" name="Arrow: Bent 21">
              <a:extLst>
                <a:ext uri="{FF2B5EF4-FFF2-40B4-BE49-F238E27FC236}">
                  <a16:creationId xmlns:a16="http://schemas.microsoft.com/office/drawing/2014/main" id="{C62C0555-1DDF-1504-D4A9-7E695BA396D1}"/>
                </a:ext>
                <a:ext uri="{C183D7F6-B498-43B3-948B-1728B52AA6E4}">
                  <adec:decorative xmlns:adec="http://schemas.microsoft.com/office/drawing/2017/decorative" val="1"/>
                </a:ext>
              </a:extLst>
            </p:cNvPr>
            <p:cNvSpPr>
              <a:spLocks/>
            </p:cNvSpPr>
            <p:nvPr/>
          </p:nvSpPr>
          <p:spPr>
            <a:xfrm flipH="1" flipV="1">
              <a:off x="7618314" y="2486290"/>
              <a:ext cx="1213999" cy="3641318"/>
            </a:xfrm>
            <a:prstGeom prst="bentArrow">
              <a:avLst>
                <a:gd name="adj1" fmla="val 25000"/>
                <a:gd name="adj2" fmla="val 0"/>
                <a:gd name="adj3" fmla="val 25000"/>
                <a:gd name="adj4" fmla="val 34179"/>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101" name="Arrow: Bent 35">
              <a:extLst>
                <a:ext uri="{FF2B5EF4-FFF2-40B4-BE49-F238E27FC236}">
                  <a16:creationId xmlns:a16="http://schemas.microsoft.com/office/drawing/2014/main" id="{B97D1EB2-403D-8DCD-6AFD-348B04E8B975}"/>
                </a:ext>
                <a:ext uri="{C183D7F6-B498-43B3-948B-1728B52AA6E4}">
                  <adec:decorative xmlns:adec="http://schemas.microsoft.com/office/drawing/2017/decorative" val="1"/>
                </a:ext>
              </a:extLst>
            </p:cNvPr>
            <p:cNvSpPr>
              <a:spLocks/>
            </p:cNvSpPr>
            <p:nvPr/>
          </p:nvSpPr>
          <p:spPr>
            <a:xfrm rot="10800000" flipV="1">
              <a:off x="6445539" y="1958830"/>
              <a:ext cx="629368" cy="3641319"/>
            </a:xfrm>
            <a:prstGeom prst="bentArrow">
              <a:avLst>
                <a:gd name="adj1" fmla="val 25000"/>
                <a:gd name="adj2" fmla="val 0"/>
                <a:gd name="adj3" fmla="val 25000"/>
                <a:gd name="adj4" fmla="val 75000"/>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102" name="Arrow: Bent 21">
              <a:extLst>
                <a:ext uri="{FF2B5EF4-FFF2-40B4-BE49-F238E27FC236}">
                  <a16:creationId xmlns:a16="http://schemas.microsoft.com/office/drawing/2014/main" id="{A8DE7D79-2975-15CD-7EA3-A7B9BA263809}"/>
                </a:ext>
                <a:ext uri="{C183D7F6-B498-43B3-948B-1728B52AA6E4}">
                  <adec:decorative xmlns:adec="http://schemas.microsoft.com/office/drawing/2017/decorative" val="1"/>
                </a:ext>
              </a:extLst>
            </p:cNvPr>
            <p:cNvSpPr>
              <a:spLocks/>
            </p:cNvSpPr>
            <p:nvPr/>
          </p:nvSpPr>
          <p:spPr>
            <a:xfrm flipV="1">
              <a:off x="7074907" y="2686904"/>
              <a:ext cx="1213999" cy="3440705"/>
            </a:xfrm>
            <a:prstGeom prst="bentArrow">
              <a:avLst>
                <a:gd name="adj1" fmla="val 25000"/>
                <a:gd name="adj2" fmla="val 0"/>
                <a:gd name="adj3" fmla="val 25000"/>
                <a:gd name="adj4" fmla="val 38790"/>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104" name="Arrow: Bent 7">
              <a:extLst>
                <a:ext uri="{FF2B5EF4-FFF2-40B4-BE49-F238E27FC236}">
                  <a16:creationId xmlns:a16="http://schemas.microsoft.com/office/drawing/2014/main" id="{087FC192-EC5D-3C9F-D38E-29B22AB590AD}"/>
                </a:ext>
                <a:ext uri="{C183D7F6-B498-43B3-948B-1728B52AA6E4}">
                  <adec:decorative xmlns:adec="http://schemas.microsoft.com/office/drawing/2017/decorative" val="1"/>
                </a:ext>
              </a:extLst>
            </p:cNvPr>
            <p:cNvSpPr>
              <a:spLocks/>
            </p:cNvSpPr>
            <p:nvPr/>
          </p:nvSpPr>
          <p:spPr>
            <a:xfrm>
              <a:off x="8833584" y="1958830"/>
              <a:ext cx="1213999" cy="1663388"/>
            </a:xfrm>
            <a:prstGeom prst="bentArrow">
              <a:avLst>
                <a:gd name="adj1" fmla="val 25000"/>
                <a:gd name="adj2" fmla="val 0"/>
                <a:gd name="adj3" fmla="val 25000"/>
                <a:gd name="adj4" fmla="val 35716"/>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105" name="Arrow: Bent 35">
              <a:extLst>
                <a:ext uri="{FF2B5EF4-FFF2-40B4-BE49-F238E27FC236}">
                  <a16:creationId xmlns:a16="http://schemas.microsoft.com/office/drawing/2014/main" id="{B949BBB0-16F2-8E01-1D0A-87D1046E03C3}"/>
                </a:ext>
                <a:ext uri="{C183D7F6-B498-43B3-948B-1728B52AA6E4}">
                  <adec:decorative xmlns:adec="http://schemas.microsoft.com/office/drawing/2017/decorative" val="1"/>
                </a:ext>
              </a:extLst>
            </p:cNvPr>
            <p:cNvSpPr>
              <a:spLocks/>
            </p:cNvSpPr>
            <p:nvPr/>
          </p:nvSpPr>
          <p:spPr>
            <a:xfrm rot="10800000" flipV="1">
              <a:off x="10028494" y="1958831"/>
              <a:ext cx="629368" cy="2511190"/>
            </a:xfrm>
            <a:prstGeom prst="bentArrow">
              <a:avLst>
                <a:gd name="adj1" fmla="val 25000"/>
                <a:gd name="adj2" fmla="val 0"/>
                <a:gd name="adj3" fmla="val 25000"/>
                <a:gd name="adj4" fmla="val 75000"/>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109" name="Arrow: Bent 7">
              <a:extLst>
                <a:ext uri="{FF2B5EF4-FFF2-40B4-BE49-F238E27FC236}">
                  <a16:creationId xmlns:a16="http://schemas.microsoft.com/office/drawing/2014/main" id="{1133DA10-C960-0F82-B457-0811020BFBD1}"/>
                </a:ext>
                <a:ext uri="{C183D7F6-B498-43B3-948B-1728B52AA6E4}">
                  <adec:decorative xmlns:adec="http://schemas.microsoft.com/office/drawing/2017/decorative" val="1"/>
                </a:ext>
              </a:extLst>
            </p:cNvPr>
            <p:cNvSpPr>
              <a:spLocks/>
            </p:cNvSpPr>
            <p:nvPr/>
          </p:nvSpPr>
          <p:spPr>
            <a:xfrm rot="10800000">
              <a:off x="454592" y="2758792"/>
              <a:ext cx="1213999" cy="2492534"/>
            </a:xfrm>
            <a:prstGeom prst="bentArrow">
              <a:avLst>
                <a:gd name="adj1" fmla="val 0"/>
                <a:gd name="adj2" fmla="val 0"/>
                <a:gd name="adj3" fmla="val 25000"/>
                <a:gd name="adj4" fmla="val 48013"/>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110" name="Arrow: Bent 7">
              <a:extLst>
                <a:ext uri="{FF2B5EF4-FFF2-40B4-BE49-F238E27FC236}">
                  <a16:creationId xmlns:a16="http://schemas.microsoft.com/office/drawing/2014/main" id="{DF06189A-512C-150E-C958-0EBAD865EB48}"/>
                </a:ext>
                <a:ext uri="{C183D7F6-B498-43B3-948B-1728B52AA6E4}">
                  <adec:decorative xmlns:adec="http://schemas.microsoft.com/office/drawing/2017/decorative" val="1"/>
                </a:ext>
              </a:extLst>
            </p:cNvPr>
            <p:cNvSpPr>
              <a:spLocks/>
            </p:cNvSpPr>
            <p:nvPr/>
          </p:nvSpPr>
          <p:spPr>
            <a:xfrm rot="10800000" flipH="1">
              <a:off x="10657862" y="2754031"/>
              <a:ext cx="1213999" cy="2492534"/>
            </a:xfrm>
            <a:prstGeom prst="bentArrow">
              <a:avLst>
                <a:gd name="adj1" fmla="val 0"/>
                <a:gd name="adj2" fmla="val 0"/>
                <a:gd name="adj3" fmla="val 25000"/>
                <a:gd name="adj4" fmla="val 48013"/>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grpSp>
      <p:sp>
        <p:nvSpPr>
          <p:cNvPr id="122" name="Rectangle: Rounded Corners 89">
            <a:extLst>
              <a:ext uri="{FF2B5EF4-FFF2-40B4-BE49-F238E27FC236}">
                <a16:creationId xmlns:a16="http://schemas.microsoft.com/office/drawing/2014/main" id="{F7404129-1137-DB21-9F5F-94C7EA3A0B66}"/>
              </a:ext>
              <a:ext uri="{C183D7F6-B498-43B3-948B-1728B52AA6E4}">
                <adec:decorative xmlns:adec="http://schemas.microsoft.com/office/drawing/2017/decorative" val="1"/>
              </a:ext>
            </a:extLst>
          </p:cNvPr>
          <p:cNvSpPr/>
          <p:nvPr/>
        </p:nvSpPr>
        <p:spPr>
          <a:xfrm>
            <a:off x="3033410" y="4486187"/>
            <a:ext cx="3036731" cy="876646"/>
          </a:xfrm>
          <a:prstGeom prst="roundRect">
            <a:avLst>
              <a:gd name="adj" fmla="val 0"/>
            </a:avLst>
          </a:prstGeom>
          <a:solidFill>
            <a:srgbClr val="0A1F2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121" name="Rectangle: Rounded Corners 89">
            <a:extLst>
              <a:ext uri="{FF2B5EF4-FFF2-40B4-BE49-F238E27FC236}">
                <a16:creationId xmlns:a16="http://schemas.microsoft.com/office/drawing/2014/main" id="{AC3997E6-9D6C-0C18-2518-C330A1D56631}"/>
              </a:ext>
              <a:ext uri="{C183D7F6-B498-43B3-948B-1728B52AA6E4}">
                <adec:decorative xmlns:adec="http://schemas.microsoft.com/office/drawing/2017/decorative" val="1"/>
              </a:ext>
            </a:extLst>
          </p:cNvPr>
          <p:cNvSpPr/>
          <p:nvPr/>
        </p:nvSpPr>
        <p:spPr>
          <a:xfrm>
            <a:off x="652556" y="2511348"/>
            <a:ext cx="1975767" cy="740349"/>
          </a:xfrm>
          <a:prstGeom prst="roundRect">
            <a:avLst>
              <a:gd name="adj" fmla="val 0"/>
            </a:avLst>
          </a:prstGeom>
          <a:solidFill>
            <a:srgbClr val="0A1F2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127" name="Rectangle: Rounded Corners 89">
            <a:extLst>
              <a:ext uri="{FF2B5EF4-FFF2-40B4-BE49-F238E27FC236}">
                <a16:creationId xmlns:a16="http://schemas.microsoft.com/office/drawing/2014/main" id="{3673E846-54A0-1547-CA87-4215696BB144}"/>
              </a:ext>
              <a:ext uri="{C183D7F6-B498-43B3-948B-1728B52AA6E4}">
                <adec:decorative xmlns:adec="http://schemas.microsoft.com/office/drawing/2017/decorative" val="1"/>
              </a:ext>
            </a:extLst>
          </p:cNvPr>
          <p:cNvSpPr/>
          <p:nvPr/>
        </p:nvSpPr>
        <p:spPr>
          <a:xfrm>
            <a:off x="4541036" y="2381961"/>
            <a:ext cx="3718289" cy="701389"/>
          </a:xfrm>
          <a:prstGeom prst="roundRect">
            <a:avLst>
              <a:gd name="adj" fmla="val 0"/>
            </a:avLst>
          </a:prstGeom>
          <a:solidFill>
            <a:srgbClr val="0A1F2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131" name="Rectangle: Rounded Corners 89">
            <a:extLst>
              <a:ext uri="{FF2B5EF4-FFF2-40B4-BE49-F238E27FC236}">
                <a16:creationId xmlns:a16="http://schemas.microsoft.com/office/drawing/2014/main" id="{6DFB5869-C60A-D065-EF0C-4A7D15EA1E9D}"/>
              </a:ext>
              <a:ext uri="{C183D7F6-B498-43B3-948B-1728B52AA6E4}">
                <adec:decorative xmlns:adec="http://schemas.microsoft.com/office/drawing/2017/decorative" val="1"/>
              </a:ext>
            </a:extLst>
          </p:cNvPr>
          <p:cNvSpPr/>
          <p:nvPr/>
        </p:nvSpPr>
        <p:spPr>
          <a:xfrm>
            <a:off x="8465863" y="2349766"/>
            <a:ext cx="2806717" cy="1208854"/>
          </a:xfrm>
          <a:prstGeom prst="roundRect">
            <a:avLst>
              <a:gd name="adj" fmla="val 0"/>
            </a:avLst>
          </a:prstGeom>
          <a:solidFill>
            <a:srgbClr val="0A1F2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6" name="Rectangle: Rounded Corners 89">
            <a:extLst>
              <a:ext uri="{FF2B5EF4-FFF2-40B4-BE49-F238E27FC236}">
                <a16:creationId xmlns:a16="http://schemas.microsoft.com/office/drawing/2014/main" id="{5CE6F246-59D4-CA87-DFDF-3F4BE50864FA}"/>
              </a:ext>
              <a:ext uri="{C183D7F6-B498-43B3-948B-1728B52AA6E4}">
                <adec:decorative xmlns:adec="http://schemas.microsoft.com/office/drawing/2017/decorative" val="1"/>
              </a:ext>
            </a:extLst>
          </p:cNvPr>
          <p:cNvSpPr/>
          <p:nvPr/>
        </p:nvSpPr>
        <p:spPr>
          <a:xfrm>
            <a:off x="7433476" y="4774965"/>
            <a:ext cx="2806717" cy="749836"/>
          </a:xfrm>
          <a:prstGeom prst="roundRect">
            <a:avLst>
              <a:gd name="adj" fmla="val 0"/>
            </a:avLst>
          </a:prstGeom>
          <a:solidFill>
            <a:srgbClr val="0A1F2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21" name="Slide Number Placeholder 252">
            <a:extLst>
              <a:ext uri="{FF2B5EF4-FFF2-40B4-BE49-F238E27FC236}">
                <a16:creationId xmlns:a16="http://schemas.microsoft.com/office/drawing/2014/main" id="{45C31AD9-D312-C9C6-6A18-7982B6B282EF}"/>
              </a:ext>
              <a:ext uri="{C183D7F6-B498-43B3-948B-1728B52AA6E4}">
                <adec:decorative xmlns:adec="http://schemas.microsoft.com/office/drawing/2017/decorative" val="1"/>
              </a:ext>
            </a:extLst>
          </p:cNvPr>
          <p:cNvSpPr txBox="1">
            <a:spLocks/>
          </p:cNvSpPr>
          <p:nvPr/>
        </p:nvSpPr>
        <p:spPr>
          <a:xfrm>
            <a:off x="11697272" y="6539518"/>
            <a:ext cx="404240" cy="123111"/>
          </a:xfrm>
          <a:prstGeom prst="rect">
            <a:avLst/>
          </a:prstGeom>
        </p:spPr>
        <p:txBody>
          <a:bodyPr/>
          <a:lstStyle>
            <a:defPPr>
              <a:defRPr lang="en-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8F881BB8-5469-4299-99B9-578BE3320A80}" type="slidenum">
              <a:rPr lang="en-US" sz="800" smtClean="0">
                <a:solidFill>
                  <a:schemeClr val="bg1"/>
                </a:solidFill>
                <a:latin typeface="Segoe UI"/>
              </a:rPr>
              <a:pPr algn="ctr">
                <a:defRPr/>
              </a:pPr>
              <a:t>19</a:t>
            </a:fld>
            <a:endParaRPr lang="en-US" sz="800">
              <a:solidFill>
                <a:schemeClr val="bg1"/>
              </a:solidFill>
              <a:latin typeface="Segoe UI"/>
            </a:endParaRPr>
          </a:p>
        </p:txBody>
      </p:sp>
      <p:sp>
        <p:nvSpPr>
          <p:cNvPr id="30" name="Rectangle: Rounded Corners 89">
            <a:extLst>
              <a:ext uri="{FF2B5EF4-FFF2-40B4-BE49-F238E27FC236}">
                <a16:creationId xmlns:a16="http://schemas.microsoft.com/office/drawing/2014/main" id="{69602143-44AC-6E2C-487D-E4786DBBA8C7}"/>
              </a:ext>
              <a:ext uri="{C183D7F6-B498-43B3-948B-1728B52AA6E4}">
                <adec:decorative xmlns:adec="http://schemas.microsoft.com/office/drawing/2017/decorative" val="1"/>
              </a:ext>
            </a:extLst>
          </p:cNvPr>
          <p:cNvSpPr/>
          <p:nvPr/>
        </p:nvSpPr>
        <p:spPr>
          <a:xfrm>
            <a:off x="1906338" y="1796215"/>
            <a:ext cx="1371608" cy="411387"/>
          </a:xfrm>
          <a:prstGeom prst="roundRect">
            <a:avLst>
              <a:gd name="adj" fmla="val 0"/>
            </a:avLst>
          </a:prstGeom>
          <a:solidFill>
            <a:srgbClr val="0A1F2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pic>
        <p:nvPicPr>
          <p:cNvPr id="32" name="Picture 31">
            <a:extLst>
              <a:ext uri="{FF2B5EF4-FFF2-40B4-BE49-F238E27FC236}">
                <a16:creationId xmlns:a16="http://schemas.microsoft.com/office/drawing/2014/main" id="{22035DAD-19F7-360A-8D99-6D310DC32C39}"/>
              </a:ext>
              <a:ext uri="{C183D7F6-B498-43B3-948B-1728B52AA6E4}">
                <adec:decorative xmlns:adec="http://schemas.microsoft.com/office/drawing/2017/decorative" val="1"/>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11500"/>
                    </a14:imgEffect>
                    <a14:imgEffect>
                      <a14:saturation sat="400000"/>
                    </a14:imgEffect>
                    <a14:imgEffect>
                      <a14:brightnessContrast bright="-60000" contrast="-20000"/>
                    </a14:imgEffect>
                  </a14:imgLayer>
                </a14:imgProps>
              </a:ext>
              <a:ext uri="{28A0092B-C50C-407E-A947-70E740481C1C}">
                <a14:useLocalDpi xmlns:a14="http://schemas.microsoft.com/office/drawing/2010/main" val="0"/>
              </a:ext>
            </a:extLst>
          </a:blip>
          <a:stretch>
            <a:fillRect/>
          </a:stretch>
        </p:blipFill>
        <p:spPr>
          <a:xfrm>
            <a:off x="1906337" y="1796215"/>
            <a:ext cx="1371608" cy="401425"/>
          </a:xfrm>
          <a:prstGeom prst="rect">
            <a:avLst/>
          </a:prstGeom>
          <a:noFill/>
        </p:spPr>
      </p:pic>
      <p:sp>
        <p:nvSpPr>
          <p:cNvPr id="111" name="Oval 110">
            <a:extLst>
              <a:ext uri="{FF2B5EF4-FFF2-40B4-BE49-F238E27FC236}">
                <a16:creationId xmlns:a16="http://schemas.microsoft.com/office/drawing/2014/main" id="{EE5E1CAA-FBF7-E1B7-5995-37C040878B10}"/>
              </a:ext>
              <a:ext uri="{C183D7F6-B498-43B3-948B-1728B52AA6E4}">
                <adec:decorative xmlns:adec="http://schemas.microsoft.com/office/drawing/2017/decorative" val="1"/>
              </a:ext>
            </a:extLst>
          </p:cNvPr>
          <p:cNvSpPr>
            <a:spLocks/>
          </p:cNvSpPr>
          <p:nvPr/>
        </p:nvSpPr>
        <p:spPr bwMode="auto">
          <a:xfrm>
            <a:off x="1430511" y="3440971"/>
            <a:ext cx="457200" cy="457200"/>
          </a:xfrm>
          <a:prstGeom prst="ellipse">
            <a:avLst/>
          </a:prstGeom>
          <a:solidFill>
            <a:schemeClr val="bg1"/>
          </a:solidFill>
          <a:ln w="12700">
            <a:solidFill>
              <a:srgbClr val="0A1F2C"/>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116" name="Oval 115">
            <a:extLst>
              <a:ext uri="{FF2B5EF4-FFF2-40B4-BE49-F238E27FC236}">
                <a16:creationId xmlns:a16="http://schemas.microsoft.com/office/drawing/2014/main" id="{768E3A07-7D48-F354-F5B3-C249939070F4}"/>
              </a:ext>
              <a:ext uri="{C183D7F6-B498-43B3-948B-1728B52AA6E4}">
                <adec:decorative xmlns:adec="http://schemas.microsoft.com/office/drawing/2017/decorative" val="1"/>
              </a:ext>
            </a:extLst>
          </p:cNvPr>
          <p:cNvSpPr>
            <a:spLocks/>
          </p:cNvSpPr>
          <p:nvPr/>
        </p:nvSpPr>
        <p:spPr bwMode="auto">
          <a:xfrm>
            <a:off x="4193166" y="5911796"/>
            <a:ext cx="457200" cy="457200"/>
          </a:xfrm>
          <a:prstGeom prst="ellipse">
            <a:avLst/>
          </a:prstGeom>
          <a:solidFill>
            <a:schemeClr val="bg1"/>
          </a:solidFill>
          <a:ln w="12700">
            <a:solidFill>
              <a:srgbClr val="0A1F2C"/>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117" name="Oval 116">
            <a:extLst>
              <a:ext uri="{FF2B5EF4-FFF2-40B4-BE49-F238E27FC236}">
                <a16:creationId xmlns:a16="http://schemas.microsoft.com/office/drawing/2014/main" id="{57E4AF1C-39D6-924A-1BE3-2E7CD02A0CC6}"/>
              </a:ext>
              <a:ext uri="{C183D7F6-B498-43B3-948B-1728B52AA6E4}">
                <adec:decorative xmlns:adec="http://schemas.microsoft.com/office/drawing/2017/decorative" val="1"/>
              </a:ext>
            </a:extLst>
          </p:cNvPr>
          <p:cNvSpPr>
            <a:spLocks/>
          </p:cNvSpPr>
          <p:nvPr/>
        </p:nvSpPr>
        <p:spPr bwMode="auto">
          <a:xfrm>
            <a:off x="5893184" y="1730984"/>
            <a:ext cx="457200" cy="457200"/>
          </a:xfrm>
          <a:prstGeom prst="ellipse">
            <a:avLst/>
          </a:prstGeom>
          <a:solidFill>
            <a:schemeClr val="bg1"/>
          </a:solidFill>
          <a:ln w="12700">
            <a:solidFill>
              <a:srgbClr val="0A1F2C"/>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118" name="Oval 117">
            <a:extLst>
              <a:ext uri="{FF2B5EF4-FFF2-40B4-BE49-F238E27FC236}">
                <a16:creationId xmlns:a16="http://schemas.microsoft.com/office/drawing/2014/main" id="{57502BBF-784E-4C69-72D7-3D4E840AEA57}"/>
              </a:ext>
              <a:ext uri="{C183D7F6-B498-43B3-948B-1728B52AA6E4}">
                <adec:decorative xmlns:adec="http://schemas.microsoft.com/office/drawing/2017/decorative" val="1"/>
              </a:ext>
            </a:extLst>
          </p:cNvPr>
          <p:cNvSpPr>
            <a:spLocks/>
          </p:cNvSpPr>
          <p:nvPr/>
        </p:nvSpPr>
        <p:spPr bwMode="auto">
          <a:xfrm>
            <a:off x="7802128" y="5882613"/>
            <a:ext cx="457200" cy="457200"/>
          </a:xfrm>
          <a:prstGeom prst="ellipse">
            <a:avLst/>
          </a:prstGeom>
          <a:solidFill>
            <a:schemeClr val="bg1"/>
          </a:solidFill>
          <a:ln w="12700">
            <a:solidFill>
              <a:srgbClr val="0A1F2C"/>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119" name="Oval 118">
            <a:extLst>
              <a:ext uri="{FF2B5EF4-FFF2-40B4-BE49-F238E27FC236}">
                <a16:creationId xmlns:a16="http://schemas.microsoft.com/office/drawing/2014/main" id="{07B9CDB9-8242-ECDE-05F6-B0148A9BCEF6}"/>
              </a:ext>
              <a:ext uri="{C183D7F6-B498-43B3-948B-1728B52AA6E4}">
                <adec:decorative xmlns:adec="http://schemas.microsoft.com/office/drawing/2017/decorative" val="1"/>
              </a:ext>
            </a:extLst>
          </p:cNvPr>
          <p:cNvSpPr>
            <a:spLocks/>
          </p:cNvSpPr>
          <p:nvPr/>
        </p:nvSpPr>
        <p:spPr bwMode="auto">
          <a:xfrm>
            <a:off x="9514196" y="1719175"/>
            <a:ext cx="457200" cy="457200"/>
          </a:xfrm>
          <a:prstGeom prst="ellipse">
            <a:avLst/>
          </a:prstGeom>
          <a:solidFill>
            <a:schemeClr val="bg1"/>
          </a:solidFill>
          <a:ln w="12700">
            <a:solidFill>
              <a:srgbClr val="0A1F2C"/>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115" name="people_12">
            <a:extLst>
              <a:ext uri="{FF2B5EF4-FFF2-40B4-BE49-F238E27FC236}">
                <a16:creationId xmlns:a16="http://schemas.microsoft.com/office/drawing/2014/main" id="{9A1F37E5-1E73-DF60-D8A1-7F18D77E6033}"/>
              </a:ext>
              <a:ext uri="{C183D7F6-B498-43B3-948B-1728B52AA6E4}">
                <adec:decorative xmlns:adec="http://schemas.microsoft.com/office/drawing/2017/decorative" val="1"/>
              </a:ext>
            </a:extLst>
          </p:cNvPr>
          <p:cNvSpPr>
            <a:spLocks noChangeAspect="1" noEditPoints="1"/>
          </p:cNvSpPr>
          <p:nvPr/>
        </p:nvSpPr>
        <p:spPr bwMode="auto">
          <a:xfrm>
            <a:off x="4296040" y="6045959"/>
            <a:ext cx="244996" cy="209024"/>
          </a:xfrm>
          <a:custGeom>
            <a:avLst/>
            <a:gdLst>
              <a:gd name="T0" fmla="*/ 110 w 349"/>
              <a:gd name="T1" fmla="*/ 142 h 296"/>
              <a:gd name="T2" fmla="*/ 174 w 349"/>
              <a:gd name="T3" fmla="*/ 78 h 296"/>
              <a:gd name="T4" fmla="*/ 238 w 349"/>
              <a:gd name="T5" fmla="*/ 142 h 296"/>
              <a:gd name="T6" fmla="*/ 174 w 349"/>
              <a:gd name="T7" fmla="*/ 206 h 296"/>
              <a:gd name="T8" fmla="*/ 110 w 349"/>
              <a:gd name="T9" fmla="*/ 142 h 296"/>
              <a:gd name="T10" fmla="*/ 264 w 349"/>
              <a:gd name="T11" fmla="*/ 296 h 296"/>
              <a:gd name="T12" fmla="*/ 174 w 349"/>
              <a:gd name="T13" fmla="*/ 207 h 296"/>
              <a:gd name="T14" fmla="*/ 85 w 349"/>
              <a:gd name="T15" fmla="*/ 296 h 296"/>
              <a:gd name="T16" fmla="*/ 56 w 349"/>
              <a:gd name="T17" fmla="*/ 80 h 296"/>
              <a:gd name="T18" fmla="*/ 96 w 349"/>
              <a:gd name="T19" fmla="*/ 40 h 296"/>
              <a:gd name="T20" fmla="*/ 56 w 349"/>
              <a:gd name="T21" fmla="*/ 0 h 296"/>
              <a:gd name="T22" fmla="*/ 16 w 349"/>
              <a:gd name="T23" fmla="*/ 40 h 296"/>
              <a:gd name="T24" fmla="*/ 56 w 349"/>
              <a:gd name="T25" fmla="*/ 80 h 296"/>
              <a:gd name="T26" fmla="*/ 111 w 349"/>
              <a:gd name="T27" fmla="*/ 136 h 296"/>
              <a:gd name="T28" fmla="*/ 56 w 349"/>
              <a:gd name="T29" fmla="*/ 81 h 296"/>
              <a:gd name="T30" fmla="*/ 0 w 349"/>
              <a:gd name="T31" fmla="*/ 136 h 296"/>
              <a:gd name="T32" fmla="*/ 293 w 349"/>
              <a:gd name="T33" fmla="*/ 80 h 296"/>
              <a:gd name="T34" fmla="*/ 333 w 349"/>
              <a:gd name="T35" fmla="*/ 40 h 296"/>
              <a:gd name="T36" fmla="*/ 293 w 349"/>
              <a:gd name="T37" fmla="*/ 0 h 296"/>
              <a:gd name="T38" fmla="*/ 253 w 349"/>
              <a:gd name="T39" fmla="*/ 40 h 296"/>
              <a:gd name="T40" fmla="*/ 293 w 349"/>
              <a:gd name="T41" fmla="*/ 80 h 296"/>
              <a:gd name="T42" fmla="*/ 349 w 349"/>
              <a:gd name="T43" fmla="*/ 136 h 296"/>
              <a:gd name="T44" fmla="*/ 293 w 349"/>
              <a:gd name="T45" fmla="*/ 81 h 296"/>
              <a:gd name="T46" fmla="*/ 237 w 349"/>
              <a:gd name="T47" fmla="*/ 136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9" h="296">
                <a:moveTo>
                  <a:pt x="110" y="142"/>
                </a:moveTo>
                <a:cubicBezTo>
                  <a:pt x="110" y="107"/>
                  <a:pt x="139" y="78"/>
                  <a:pt x="174" y="78"/>
                </a:cubicBezTo>
                <a:cubicBezTo>
                  <a:pt x="210" y="78"/>
                  <a:pt x="238" y="107"/>
                  <a:pt x="238" y="142"/>
                </a:cubicBezTo>
                <a:cubicBezTo>
                  <a:pt x="238" y="177"/>
                  <a:pt x="210" y="206"/>
                  <a:pt x="174" y="206"/>
                </a:cubicBezTo>
                <a:cubicBezTo>
                  <a:pt x="139" y="206"/>
                  <a:pt x="110" y="177"/>
                  <a:pt x="110" y="142"/>
                </a:cubicBezTo>
                <a:close/>
                <a:moveTo>
                  <a:pt x="264" y="296"/>
                </a:moveTo>
                <a:cubicBezTo>
                  <a:pt x="264" y="247"/>
                  <a:pt x="224" y="207"/>
                  <a:pt x="174" y="207"/>
                </a:cubicBezTo>
                <a:cubicBezTo>
                  <a:pt x="125" y="207"/>
                  <a:pt x="85" y="247"/>
                  <a:pt x="85" y="296"/>
                </a:cubicBezTo>
                <a:moveTo>
                  <a:pt x="56" y="80"/>
                </a:moveTo>
                <a:cubicBezTo>
                  <a:pt x="78" y="80"/>
                  <a:pt x="96" y="62"/>
                  <a:pt x="96" y="40"/>
                </a:cubicBezTo>
                <a:cubicBezTo>
                  <a:pt x="96" y="18"/>
                  <a:pt x="78" y="0"/>
                  <a:pt x="56" y="0"/>
                </a:cubicBezTo>
                <a:cubicBezTo>
                  <a:pt x="34" y="0"/>
                  <a:pt x="16" y="18"/>
                  <a:pt x="16" y="40"/>
                </a:cubicBezTo>
                <a:cubicBezTo>
                  <a:pt x="16" y="62"/>
                  <a:pt x="34" y="80"/>
                  <a:pt x="56" y="80"/>
                </a:cubicBezTo>
                <a:close/>
                <a:moveTo>
                  <a:pt x="111" y="136"/>
                </a:moveTo>
                <a:cubicBezTo>
                  <a:pt x="111" y="106"/>
                  <a:pt x="86" y="81"/>
                  <a:pt x="56" y="81"/>
                </a:cubicBezTo>
                <a:cubicBezTo>
                  <a:pt x="25" y="81"/>
                  <a:pt x="0" y="106"/>
                  <a:pt x="0" y="136"/>
                </a:cubicBezTo>
                <a:moveTo>
                  <a:pt x="293" y="80"/>
                </a:moveTo>
                <a:cubicBezTo>
                  <a:pt x="315" y="80"/>
                  <a:pt x="333" y="62"/>
                  <a:pt x="333" y="40"/>
                </a:cubicBezTo>
                <a:cubicBezTo>
                  <a:pt x="333" y="18"/>
                  <a:pt x="315" y="0"/>
                  <a:pt x="293" y="0"/>
                </a:cubicBezTo>
                <a:cubicBezTo>
                  <a:pt x="271" y="0"/>
                  <a:pt x="253" y="18"/>
                  <a:pt x="253" y="40"/>
                </a:cubicBezTo>
                <a:cubicBezTo>
                  <a:pt x="253" y="62"/>
                  <a:pt x="271" y="80"/>
                  <a:pt x="293" y="80"/>
                </a:cubicBezTo>
                <a:close/>
                <a:moveTo>
                  <a:pt x="349" y="136"/>
                </a:moveTo>
                <a:cubicBezTo>
                  <a:pt x="349" y="106"/>
                  <a:pt x="324" y="81"/>
                  <a:pt x="293" y="81"/>
                </a:cubicBezTo>
                <a:cubicBezTo>
                  <a:pt x="262" y="81"/>
                  <a:pt x="237" y="106"/>
                  <a:pt x="237" y="136"/>
                </a:cubicBezTo>
              </a:path>
            </a:pathLst>
          </a:custGeom>
          <a:noFill/>
          <a:ln w="635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24" name="pen">
            <a:extLst>
              <a:ext uri="{FF2B5EF4-FFF2-40B4-BE49-F238E27FC236}">
                <a16:creationId xmlns:a16="http://schemas.microsoft.com/office/drawing/2014/main" id="{E8C7E68D-9C2A-6579-C34F-662DDBB6691F}"/>
              </a:ext>
              <a:ext uri="{C183D7F6-B498-43B3-948B-1728B52AA6E4}">
                <adec:decorative xmlns:adec="http://schemas.microsoft.com/office/drawing/2017/decorative" val="1"/>
              </a:ext>
            </a:extLst>
          </p:cNvPr>
          <p:cNvSpPr>
            <a:spLocks noChangeAspect="1" noEditPoints="1"/>
          </p:cNvSpPr>
          <p:nvPr/>
        </p:nvSpPr>
        <p:spPr bwMode="auto">
          <a:xfrm>
            <a:off x="6028908" y="1841556"/>
            <a:ext cx="231232" cy="235512"/>
          </a:xfrm>
          <a:custGeom>
            <a:avLst/>
            <a:gdLst>
              <a:gd name="T0" fmla="*/ 222 w 326"/>
              <a:gd name="T1" fmla="*/ 329 h 329"/>
              <a:gd name="T2" fmla="*/ 211 w 326"/>
              <a:gd name="T3" fmla="*/ 308 h 329"/>
              <a:gd name="T4" fmla="*/ 187 w 326"/>
              <a:gd name="T5" fmla="*/ 128 h 329"/>
              <a:gd name="T6" fmla="*/ 149 w 326"/>
              <a:gd name="T7" fmla="*/ 49 h 329"/>
              <a:gd name="T8" fmla="*/ 144 w 326"/>
              <a:gd name="T9" fmla="*/ 44 h 329"/>
              <a:gd name="T10" fmla="*/ 138 w 326"/>
              <a:gd name="T11" fmla="*/ 45 h 329"/>
              <a:gd name="T12" fmla="*/ 114 w 326"/>
              <a:gd name="T13" fmla="*/ 57 h 329"/>
              <a:gd name="T14" fmla="*/ 87 w 326"/>
              <a:gd name="T15" fmla="*/ 26 h 329"/>
              <a:gd name="T16" fmla="*/ 78 w 326"/>
              <a:gd name="T17" fmla="*/ 7 h 329"/>
              <a:gd name="T18" fmla="*/ 64 w 326"/>
              <a:gd name="T19" fmla="*/ 3 h 329"/>
              <a:gd name="T20" fmla="*/ 50 w 326"/>
              <a:gd name="T21" fmla="*/ 10 h 329"/>
              <a:gd name="T22" fmla="*/ 44 w 326"/>
              <a:gd name="T23" fmla="*/ 24 h 329"/>
              <a:gd name="T24" fmla="*/ 53 w 326"/>
              <a:gd name="T25" fmla="*/ 42 h 329"/>
              <a:gd name="T26" fmla="*/ 215 w 326"/>
              <a:gd name="T27" fmla="*/ 265 h 329"/>
              <a:gd name="T28" fmla="*/ 212 w 326"/>
              <a:gd name="T29" fmla="*/ 256 h 329"/>
              <a:gd name="T30" fmla="*/ 100 w 326"/>
              <a:gd name="T31" fmla="*/ 28 h 329"/>
              <a:gd name="T32" fmla="*/ 90 w 326"/>
              <a:gd name="T33" fmla="*/ 24 h 329"/>
              <a:gd name="T34" fmla="*/ 52 w 326"/>
              <a:gd name="T35" fmla="*/ 43 h 329"/>
              <a:gd name="T36" fmla="*/ 49 w 326"/>
              <a:gd name="T37" fmla="*/ 53 h 329"/>
              <a:gd name="T38" fmla="*/ 163 w 326"/>
              <a:gd name="T39" fmla="*/ 285 h 329"/>
              <a:gd name="T40" fmla="*/ 167 w 326"/>
              <a:gd name="T41" fmla="*/ 290 h 329"/>
              <a:gd name="T42" fmla="*/ 171 w 326"/>
              <a:gd name="T43" fmla="*/ 293 h 329"/>
              <a:gd name="T44" fmla="*/ 210 w 326"/>
              <a:gd name="T45" fmla="*/ 308 h 329"/>
              <a:gd name="T46" fmla="*/ 212 w 326"/>
              <a:gd name="T47" fmla="*/ 308 h 329"/>
              <a:gd name="T48" fmla="*/ 216 w 326"/>
              <a:gd name="T49" fmla="*/ 273 h 329"/>
              <a:gd name="T50" fmla="*/ 215 w 326"/>
              <a:gd name="T51" fmla="*/ 265 h 329"/>
              <a:gd name="T52" fmla="*/ 215 w 326"/>
              <a:gd name="T53" fmla="*/ 265 h 329"/>
              <a:gd name="T54" fmla="*/ 39 w 326"/>
              <a:gd name="T55" fmla="*/ 133 h 329"/>
              <a:gd name="T56" fmla="*/ 32 w 326"/>
              <a:gd name="T57" fmla="*/ 133 h 329"/>
              <a:gd name="T58" fmla="*/ 0 w 326"/>
              <a:gd name="T59" fmla="*/ 166 h 329"/>
              <a:gd name="T60" fmla="*/ 0 w 326"/>
              <a:gd name="T61" fmla="*/ 166 h 329"/>
              <a:gd name="T62" fmla="*/ 33 w 326"/>
              <a:gd name="T63" fmla="*/ 197 h 329"/>
              <a:gd name="T64" fmla="*/ 74 w 326"/>
              <a:gd name="T65" fmla="*/ 196 h 329"/>
              <a:gd name="T66" fmla="*/ 253 w 326"/>
              <a:gd name="T67" fmla="*/ 327 h 329"/>
              <a:gd name="T68" fmla="*/ 261 w 326"/>
              <a:gd name="T69" fmla="*/ 327 h 329"/>
              <a:gd name="T70" fmla="*/ 325 w 326"/>
              <a:gd name="T71" fmla="*/ 261 h 329"/>
              <a:gd name="T72" fmla="*/ 325 w 326"/>
              <a:gd name="T73" fmla="*/ 261 h 329"/>
              <a:gd name="T74" fmla="*/ 259 w 326"/>
              <a:gd name="T75" fmla="*/ 198 h 329"/>
              <a:gd name="T76" fmla="*/ 227 w 326"/>
              <a:gd name="T77" fmla="*/ 198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26" h="329">
                <a:moveTo>
                  <a:pt x="222" y="329"/>
                </a:moveTo>
                <a:cubicBezTo>
                  <a:pt x="211" y="308"/>
                  <a:pt x="211" y="308"/>
                  <a:pt x="211" y="308"/>
                </a:cubicBezTo>
                <a:moveTo>
                  <a:pt x="187" y="128"/>
                </a:moveTo>
                <a:cubicBezTo>
                  <a:pt x="149" y="49"/>
                  <a:pt x="149" y="49"/>
                  <a:pt x="149" y="49"/>
                </a:cubicBezTo>
                <a:cubicBezTo>
                  <a:pt x="149" y="49"/>
                  <a:pt x="147" y="45"/>
                  <a:pt x="144" y="44"/>
                </a:cubicBezTo>
                <a:cubicBezTo>
                  <a:pt x="141" y="43"/>
                  <a:pt x="138" y="45"/>
                  <a:pt x="138" y="45"/>
                </a:cubicBezTo>
                <a:cubicBezTo>
                  <a:pt x="114" y="57"/>
                  <a:pt x="114" y="57"/>
                  <a:pt x="114" y="57"/>
                </a:cubicBezTo>
                <a:moveTo>
                  <a:pt x="87" y="26"/>
                </a:moveTo>
                <a:cubicBezTo>
                  <a:pt x="78" y="7"/>
                  <a:pt x="78" y="7"/>
                  <a:pt x="78" y="7"/>
                </a:cubicBezTo>
                <a:cubicBezTo>
                  <a:pt x="76" y="2"/>
                  <a:pt x="69" y="0"/>
                  <a:pt x="64" y="3"/>
                </a:cubicBezTo>
                <a:cubicBezTo>
                  <a:pt x="50" y="10"/>
                  <a:pt x="50" y="10"/>
                  <a:pt x="50" y="10"/>
                </a:cubicBezTo>
                <a:cubicBezTo>
                  <a:pt x="44" y="13"/>
                  <a:pt x="42" y="19"/>
                  <a:pt x="44" y="24"/>
                </a:cubicBezTo>
                <a:cubicBezTo>
                  <a:pt x="53" y="42"/>
                  <a:pt x="53" y="42"/>
                  <a:pt x="53" y="42"/>
                </a:cubicBezTo>
                <a:moveTo>
                  <a:pt x="215" y="265"/>
                </a:moveTo>
                <a:cubicBezTo>
                  <a:pt x="215" y="262"/>
                  <a:pt x="212" y="256"/>
                  <a:pt x="212" y="256"/>
                </a:cubicBezTo>
                <a:cubicBezTo>
                  <a:pt x="100" y="28"/>
                  <a:pt x="100" y="28"/>
                  <a:pt x="100" y="28"/>
                </a:cubicBezTo>
                <a:cubicBezTo>
                  <a:pt x="98" y="24"/>
                  <a:pt x="93" y="23"/>
                  <a:pt x="90" y="24"/>
                </a:cubicBezTo>
                <a:cubicBezTo>
                  <a:pt x="52" y="43"/>
                  <a:pt x="52" y="43"/>
                  <a:pt x="52" y="43"/>
                </a:cubicBezTo>
                <a:cubicBezTo>
                  <a:pt x="49" y="45"/>
                  <a:pt x="47" y="49"/>
                  <a:pt x="49" y="53"/>
                </a:cubicBezTo>
                <a:cubicBezTo>
                  <a:pt x="163" y="285"/>
                  <a:pt x="163" y="285"/>
                  <a:pt x="163" y="285"/>
                </a:cubicBezTo>
                <a:cubicBezTo>
                  <a:pt x="163" y="285"/>
                  <a:pt x="165" y="288"/>
                  <a:pt x="167" y="290"/>
                </a:cubicBezTo>
                <a:cubicBezTo>
                  <a:pt x="168" y="291"/>
                  <a:pt x="171" y="293"/>
                  <a:pt x="171" y="293"/>
                </a:cubicBezTo>
                <a:cubicBezTo>
                  <a:pt x="181" y="298"/>
                  <a:pt x="207" y="309"/>
                  <a:pt x="210" y="308"/>
                </a:cubicBezTo>
                <a:cubicBezTo>
                  <a:pt x="210" y="308"/>
                  <a:pt x="211" y="308"/>
                  <a:pt x="212" y="308"/>
                </a:cubicBezTo>
                <a:cubicBezTo>
                  <a:pt x="214" y="306"/>
                  <a:pt x="215" y="285"/>
                  <a:pt x="216" y="273"/>
                </a:cubicBezTo>
                <a:cubicBezTo>
                  <a:pt x="216" y="268"/>
                  <a:pt x="215" y="265"/>
                  <a:pt x="215" y="265"/>
                </a:cubicBezTo>
                <a:cubicBezTo>
                  <a:pt x="215" y="265"/>
                  <a:pt x="215" y="267"/>
                  <a:pt x="215" y="265"/>
                </a:cubicBezTo>
                <a:close/>
                <a:moveTo>
                  <a:pt x="39" y="133"/>
                </a:moveTo>
                <a:cubicBezTo>
                  <a:pt x="32" y="133"/>
                  <a:pt x="32" y="133"/>
                  <a:pt x="32" y="133"/>
                </a:cubicBezTo>
                <a:cubicBezTo>
                  <a:pt x="14" y="134"/>
                  <a:pt x="0" y="148"/>
                  <a:pt x="0" y="166"/>
                </a:cubicBezTo>
                <a:cubicBezTo>
                  <a:pt x="0" y="166"/>
                  <a:pt x="0" y="166"/>
                  <a:pt x="0" y="166"/>
                </a:cubicBezTo>
                <a:cubicBezTo>
                  <a:pt x="1" y="183"/>
                  <a:pt x="15" y="197"/>
                  <a:pt x="33" y="197"/>
                </a:cubicBezTo>
                <a:cubicBezTo>
                  <a:pt x="74" y="196"/>
                  <a:pt x="74" y="196"/>
                  <a:pt x="74" y="196"/>
                </a:cubicBezTo>
                <a:moveTo>
                  <a:pt x="253" y="327"/>
                </a:moveTo>
                <a:cubicBezTo>
                  <a:pt x="261" y="327"/>
                  <a:pt x="261" y="327"/>
                  <a:pt x="261" y="327"/>
                </a:cubicBezTo>
                <a:cubicBezTo>
                  <a:pt x="297" y="327"/>
                  <a:pt x="326" y="297"/>
                  <a:pt x="325" y="261"/>
                </a:cubicBezTo>
                <a:cubicBezTo>
                  <a:pt x="325" y="261"/>
                  <a:pt x="325" y="261"/>
                  <a:pt x="325" y="261"/>
                </a:cubicBezTo>
                <a:cubicBezTo>
                  <a:pt x="324" y="226"/>
                  <a:pt x="295" y="197"/>
                  <a:pt x="259" y="198"/>
                </a:cubicBezTo>
                <a:cubicBezTo>
                  <a:pt x="227" y="198"/>
                  <a:pt x="227" y="198"/>
                  <a:pt x="227" y="198"/>
                </a:cubicBezTo>
              </a:path>
            </a:pathLst>
          </a:custGeom>
          <a:noFill/>
          <a:ln w="63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125" name="monitor">
            <a:extLst>
              <a:ext uri="{FF2B5EF4-FFF2-40B4-BE49-F238E27FC236}">
                <a16:creationId xmlns:a16="http://schemas.microsoft.com/office/drawing/2014/main" id="{2B58F473-947B-8AAC-AD58-25A0930405F1}"/>
              </a:ext>
              <a:ext uri="{C183D7F6-B498-43B3-948B-1728B52AA6E4}">
                <adec:decorative xmlns:adec="http://schemas.microsoft.com/office/drawing/2017/decorative" val="1"/>
              </a:ext>
            </a:extLst>
          </p:cNvPr>
          <p:cNvSpPr>
            <a:spLocks noChangeAspect="1" noEditPoints="1"/>
          </p:cNvSpPr>
          <p:nvPr/>
        </p:nvSpPr>
        <p:spPr bwMode="auto">
          <a:xfrm>
            <a:off x="9636838" y="1866297"/>
            <a:ext cx="211916" cy="162412"/>
          </a:xfrm>
          <a:custGeom>
            <a:avLst/>
            <a:gdLst>
              <a:gd name="T0" fmla="*/ 244 w 244"/>
              <a:gd name="T1" fmla="*/ 68 h 187"/>
              <a:gd name="T2" fmla="*/ 244 w 244"/>
              <a:gd name="T3" fmla="*/ 151 h 187"/>
              <a:gd name="T4" fmla="*/ 0 w 244"/>
              <a:gd name="T5" fmla="*/ 151 h 187"/>
              <a:gd name="T6" fmla="*/ 0 w 244"/>
              <a:gd name="T7" fmla="*/ 0 h 187"/>
              <a:gd name="T8" fmla="*/ 244 w 244"/>
              <a:gd name="T9" fmla="*/ 0 h 187"/>
              <a:gd name="T10" fmla="*/ 244 w 244"/>
              <a:gd name="T11" fmla="*/ 68 h 187"/>
              <a:gd name="T12" fmla="*/ 122 w 244"/>
              <a:gd name="T13" fmla="*/ 151 h 187"/>
              <a:gd name="T14" fmla="*/ 122 w 244"/>
              <a:gd name="T15" fmla="*/ 187 h 187"/>
              <a:gd name="T16" fmla="*/ 73 w 244"/>
              <a:gd name="T17" fmla="*/ 187 h 187"/>
              <a:gd name="T18" fmla="*/ 171 w 244"/>
              <a:gd name="T19" fmla="*/ 187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 h="187">
                <a:moveTo>
                  <a:pt x="244" y="68"/>
                </a:moveTo>
                <a:lnTo>
                  <a:pt x="244" y="151"/>
                </a:lnTo>
                <a:lnTo>
                  <a:pt x="0" y="151"/>
                </a:lnTo>
                <a:lnTo>
                  <a:pt x="0" y="0"/>
                </a:lnTo>
                <a:lnTo>
                  <a:pt x="244" y="0"/>
                </a:lnTo>
                <a:lnTo>
                  <a:pt x="244" y="68"/>
                </a:lnTo>
                <a:moveTo>
                  <a:pt x="122" y="151"/>
                </a:moveTo>
                <a:lnTo>
                  <a:pt x="122" y="187"/>
                </a:lnTo>
                <a:moveTo>
                  <a:pt x="73" y="187"/>
                </a:moveTo>
                <a:lnTo>
                  <a:pt x="171" y="187"/>
                </a:lnTo>
              </a:path>
            </a:pathLst>
          </a:custGeom>
          <a:noFill/>
          <a:ln w="63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pic>
        <p:nvPicPr>
          <p:cNvPr id="126" name="Graphic 125">
            <a:extLst>
              <a:ext uri="{FF2B5EF4-FFF2-40B4-BE49-F238E27FC236}">
                <a16:creationId xmlns:a16="http://schemas.microsoft.com/office/drawing/2014/main" id="{663E1E9F-27F3-535B-CF98-B54EE05968D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905355" y="5993259"/>
            <a:ext cx="265560" cy="277104"/>
          </a:xfrm>
          <a:prstGeom prst="rect">
            <a:avLst/>
          </a:prstGeom>
        </p:spPr>
      </p:pic>
      <p:sp>
        <p:nvSpPr>
          <p:cNvPr id="47" name="Shield_EA18">
            <a:extLst>
              <a:ext uri="{FF2B5EF4-FFF2-40B4-BE49-F238E27FC236}">
                <a16:creationId xmlns:a16="http://schemas.microsoft.com/office/drawing/2014/main" id="{64DA05BA-5E66-143C-E9A5-C4207CAA2208}"/>
              </a:ext>
              <a:ext uri="{C183D7F6-B498-43B3-948B-1728B52AA6E4}">
                <adec:decorative xmlns:adec="http://schemas.microsoft.com/office/drawing/2017/decorative" val="1"/>
              </a:ext>
            </a:extLst>
          </p:cNvPr>
          <p:cNvSpPr>
            <a:spLocks noChangeAspect="1"/>
          </p:cNvSpPr>
          <p:nvPr/>
        </p:nvSpPr>
        <p:spPr bwMode="auto">
          <a:xfrm>
            <a:off x="11216288" y="5918243"/>
            <a:ext cx="448269" cy="477257"/>
          </a:xfrm>
          <a:custGeom>
            <a:avLst/>
            <a:gdLst>
              <a:gd name="T0" fmla="*/ 3500 w 3500"/>
              <a:gd name="T1" fmla="*/ 1375 h 3725"/>
              <a:gd name="T2" fmla="*/ 1750 w 3500"/>
              <a:gd name="T3" fmla="*/ 3725 h 3725"/>
              <a:gd name="T4" fmla="*/ 0 w 3500"/>
              <a:gd name="T5" fmla="*/ 1375 h 3725"/>
              <a:gd name="T6" fmla="*/ 0 w 3500"/>
              <a:gd name="T7" fmla="*/ 500 h 3725"/>
              <a:gd name="T8" fmla="*/ 1125 w 3500"/>
              <a:gd name="T9" fmla="*/ 187 h 3725"/>
              <a:gd name="T10" fmla="*/ 1750 w 3500"/>
              <a:gd name="T11" fmla="*/ 0 h 3725"/>
              <a:gd name="T12" fmla="*/ 2375 w 3500"/>
              <a:gd name="T13" fmla="*/ 187 h 3725"/>
              <a:gd name="T14" fmla="*/ 3500 w 3500"/>
              <a:gd name="T15" fmla="*/ 500 h 3725"/>
              <a:gd name="T16" fmla="*/ 3500 w 3500"/>
              <a:gd name="T17" fmla="*/ 1375 h 3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00" h="3725">
                <a:moveTo>
                  <a:pt x="3500" y="1375"/>
                </a:moveTo>
                <a:cubicBezTo>
                  <a:pt x="3500" y="2302"/>
                  <a:pt x="2831" y="3117"/>
                  <a:pt x="1750" y="3725"/>
                </a:cubicBezTo>
                <a:cubicBezTo>
                  <a:pt x="669" y="3117"/>
                  <a:pt x="0" y="2302"/>
                  <a:pt x="0" y="1375"/>
                </a:cubicBezTo>
                <a:cubicBezTo>
                  <a:pt x="0" y="500"/>
                  <a:pt x="0" y="500"/>
                  <a:pt x="0" y="500"/>
                </a:cubicBezTo>
                <a:cubicBezTo>
                  <a:pt x="440" y="500"/>
                  <a:pt x="837" y="380"/>
                  <a:pt x="1125" y="187"/>
                </a:cubicBezTo>
                <a:cubicBezTo>
                  <a:pt x="1285" y="71"/>
                  <a:pt x="1506" y="0"/>
                  <a:pt x="1750" y="0"/>
                </a:cubicBezTo>
                <a:cubicBezTo>
                  <a:pt x="1994" y="0"/>
                  <a:pt x="2215" y="71"/>
                  <a:pt x="2375" y="187"/>
                </a:cubicBezTo>
                <a:cubicBezTo>
                  <a:pt x="2663" y="380"/>
                  <a:pt x="3060" y="500"/>
                  <a:pt x="3500" y="500"/>
                </a:cubicBezTo>
                <a:lnTo>
                  <a:pt x="3500" y="1375"/>
                </a:lnTo>
                <a:close/>
              </a:path>
            </a:pathLst>
          </a:custGeom>
          <a:noFill/>
          <a:ln w="15875"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pPr defTabSz="914314"/>
            <a:endParaRPr lang="en-US">
              <a:gradFill>
                <a:gsLst>
                  <a:gs pos="0">
                    <a:srgbClr val="505050"/>
                  </a:gs>
                  <a:gs pos="100000">
                    <a:srgbClr val="505050"/>
                  </a:gs>
                </a:gsLst>
              </a:gradFill>
              <a:latin typeface="Segoe UI"/>
            </a:endParaRPr>
          </a:p>
        </p:txBody>
      </p:sp>
      <p:sp>
        <p:nvSpPr>
          <p:cNvPr id="112" name="Commitments_EC4D">
            <a:extLst>
              <a:ext uri="{FF2B5EF4-FFF2-40B4-BE49-F238E27FC236}">
                <a16:creationId xmlns:a16="http://schemas.microsoft.com/office/drawing/2014/main" id="{3F8833D2-8E0C-713E-B8C4-DA8F5CFBC36C}"/>
              </a:ext>
              <a:ext uri="{C183D7F6-B498-43B3-948B-1728B52AA6E4}">
                <adec:decorative xmlns:adec="http://schemas.microsoft.com/office/drawing/2017/decorative" val="1"/>
              </a:ext>
            </a:extLst>
          </p:cNvPr>
          <p:cNvSpPr>
            <a:spLocks noChangeAspect="1" noEditPoints="1"/>
          </p:cNvSpPr>
          <p:nvPr/>
        </p:nvSpPr>
        <p:spPr bwMode="auto">
          <a:xfrm>
            <a:off x="1540779" y="3558620"/>
            <a:ext cx="236664" cy="221902"/>
          </a:xfrm>
          <a:custGeom>
            <a:avLst/>
            <a:gdLst>
              <a:gd name="T0" fmla="*/ 56 w 3762"/>
              <a:gd name="T1" fmla="*/ 1280 h 3526"/>
              <a:gd name="T2" fmla="*/ 1246 w 3762"/>
              <a:gd name="T3" fmla="*/ 30 h 3526"/>
              <a:gd name="T4" fmla="*/ 1589 w 3762"/>
              <a:gd name="T5" fmla="*/ 313 h 3526"/>
              <a:gd name="T6" fmla="*/ 104 w 3762"/>
              <a:gd name="T7" fmla="*/ 2297 h 3526"/>
              <a:gd name="T8" fmla="*/ 698 w 3762"/>
              <a:gd name="T9" fmla="*/ 2078 h 3526"/>
              <a:gd name="T10" fmla="*/ 323 w 3762"/>
              <a:gd name="T11" fmla="*/ 1703 h 3526"/>
              <a:gd name="T12" fmla="*/ 2479 w 3762"/>
              <a:gd name="T13" fmla="*/ 2578 h 3526"/>
              <a:gd name="T14" fmla="*/ 3073 w 3762"/>
              <a:gd name="T15" fmla="*/ 2797 h 3526"/>
              <a:gd name="T16" fmla="*/ 2854 w 3762"/>
              <a:gd name="T17" fmla="*/ 2203 h 3526"/>
              <a:gd name="T18" fmla="*/ 1823 w 3762"/>
              <a:gd name="T19" fmla="*/ 3422 h 3526"/>
              <a:gd name="T20" fmla="*/ 2198 w 3762"/>
              <a:gd name="T21" fmla="*/ 3047 h 3526"/>
              <a:gd name="T22" fmla="*/ 2698 w 3762"/>
              <a:gd name="T23" fmla="*/ 3172 h 3526"/>
              <a:gd name="T24" fmla="*/ 2479 w 3762"/>
              <a:gd name="T25" fmla="*/ 2578 h 3526"/>
              <a:gd name="T26" fmla="*/ 479 w 3762"/>
              <a:gd name="T27" fmla="*/ 2672 h 3526"/>
              <a:gd name="T28" fmla="*/ 1073 w 3762"/>
              <a:gd name="T29" fmla="*/ 2453 h 3526"/>
              <a:gd name="T30" fmla="*/ 698 w 3762"/>
              <a:gd name="T31" fmla="*/ 2078 h 3526"/>
              <a:gd name="T32" fmla="*/ 854 w 3762"/>
              <a:gd name="T33" fmla="*/ 2672 h 3526"/>
              <a:gd name="T34" fmla="*/ 1229 w 3762"/>
              <a:gd name="T35" fmla="*/ 3047 h 3526"/>
              <a:gd name="T36" fmla="*/ 1448 w 3762"/>
              <a:gd name="T37" fmla="*/ 2453 h 3526"/>
              <a:gd name="T38" fmla="*/ 854 w 3762"/>
              <a:gd name="T39" fmla="*/ 2672 h 3526"/>
              <a:gd name="T40" fmla="*/ 1229 w 3762"/>
              <a:gd name="T41" fmla="*/ 3422 h 3526"/>
              <a:gd name="T42" fmla="*/ 1823 w 3762"/>
              <a:gd name="T43" fmla="*/ 3203 h 3526"/>
              <a:gd name="T44" fmla="*/ 1448 w 3762"/>
              <a:gd name="T45" fmla="*/ 2828 h 3526"/>
              <a:gd name="T46" fmla="*/ 3214 w 3762"/>
              <a:gd name="T47" fmla="*/ 1813 h 3526"/>
              <a:gd name="T48" fmla="*/ 3746 w 3762"/>
              <a:gd name="T49" fmla="*/ 1220 h 3526"/>
              <a:gd name="T50" fmla="*/ 2526 w 3762"/>
              <a:gd name="T51" fmla="*/ 0 h 3526"/>
              <a:gd name="T52" fmla="*/ 1412 w 3762"/>
              <a:gd name="T53" fmla="*/ 385 h 3526"/>
              <a:gd name="T54" fmla="*/ 1026 w 3762"/>
              <a:gd name="T55" fmla="*/ 1250 h 3526"/>
              <a:gd name="T56" fmla="*/ 1276 w 3762"/>
              <a:gd name="T57" fmla="*/ 1500 h 3526"/>
              <a:gd name="T58" fmla="*/ 2026 w 3762"/>
              <a:gd name="T59" fmla="*/ 750 h 3526"/>
              <a:gd name="T60" fmla="*/ 3448 w 3762"/>
              <a:gd name="T61" fmla="*/ 2047 h 3526"/>
              <a:gd name="T62" fmla="*/ 3071 w 3762"/>
              <a:gd name="T63" fmla="*/ 2420 h 3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762" h="3526">
                <a:moveTo>
                  <a:pt x="401" y="1625"/>
                </a:moveTo>
                <a:cubicBezTo>
                  <a:pt x="56" y="1280"/>
                  <a:pt x="56" y="1280"/>
                  <a:pt x="56" y="1280"/>
                </a:cubicBezTo>
                <a:cubicBezTo>
                  <a:pt x="40" y="1264"/>
                  <a:pt x="40" y="1236"/>
                  <a:pt x="56" y="1220"/>
                </a:cubicBezTo>
                <a:cubicBezTo>
                  <a:pt x="1246" y="30"/>
                  <a:pt x="1246" y="30"/>
                  <a:pt x="1246" y="30"/>
                </a:cubicBezTo>
                <a:cubicBezTo>
                  <a:pt x="1262" y="14"/>
                  <a:pt x="1290" y="14"/>
                  <a:pt x="1306" y="30"/>
                </a:cubicBezTo>
                <a:cubicBezTo>
                  <a:pt x="1589" y="313"/>
                  <a:pt x="1589" y="313"/>
                  <a:pt x="1589" y="313"/>
                </a:cubicBezTo>
                <a:moveTo>
                  <a:pt x="104" y="1922"/>
                </a:moveTo>
                <a:cubicBezTo>
                  <a:pt x="0" y="2026"/>
                  <a:pt x="0" y="2194"/>
                  <a:pt x="104" y="2297"/>
                </a:cubicBezTo>
                <a:cubicBezTo>
                  <a:pt x="207" y="2401"/>
                  <a:pt x="375" y="2401"/>
                  <a:pt x="479" y="2297"/>
                </a:cubicBezTo>
                <a:cubicBezTo>
                  <a:pt x="698" y="2078"/>
                  <a:pt x="698" y="2078"/>
                  <a:pt x="698" y="2078"/>
                </a:cubicBezTo>
                <a:cubicBezTo>
                  <a:pt x="802" y="1974"/>
                  <a:pt x="802" y="1806"/>
                  <a:pt x="698" y="1703"/>
                </a:cubicBezTo>
                <a:cubicBezTo>
                  <a:pt x="595" y="1599"/>
                  <a:pt x="427" y="1599"/>
                  <a:pt x="323" y="1703"/>
                </a:cubicBezTo>
                <a:lnTo>
                  <a:pt x="104" y="1922"/>
                </a:lnTo>
                <a:close/>
                <a:moveTo>
                  <a:pt x="2479" y="2578"/>
                </a:moveTo>
                <a:cubicBezTo>
                  <a:pt x="2698" y="2797"/>
                  <a:pt x="2698" y="2797"/>
                  <a:pt x="2698" y="2797"/>
                </a:cubicBezTo>
                <a:cubicBezTo>
                  <a:pt x="2802" y="2901"/>
                  <a:pt x="2970" y="2901"/>
                  <a:pt x="3073" y="2797"/>
                </a:cubicBezTo>
                <a:cubicBezTo>
                  <a:pt x="3177" y="2694"/>
                  <a:pt x="3177" y="2526"/>
                  <a:pt x="3073" y="2422"/>
                </a:cubicBezTo>
                <a:cubicBezTo>
                  <a:pt x="2854" y="2203"/>
                  <a:pt x="2854" y="2203"/>
                  <a:pt x="2854" y="2203"/>
                </a:cubicBezTo>
                <a:moveTo>
                  <a:pt x="1714" y="3313"/>
                </a:moveTo>
                <a:cubicBezTo>
                  <a:pt x="1823" y="3422"/>
                  <a:pt x="1823" y="3422"/>
                  <a:pt x="1823" y="3422"/>
                </a:cubicBezTo>
                <a:cubicBezTo>
                  <a:pt x="1927" y="3526"/>
                  <a:pt x="2095" y="3526"/>
                  <a:pt x="2198" y="3422"/>
                </a:cubicBezTo>
                <a:cubicBezTo>
                  <a:pt x="2302" y="3319"/>
                  <a:pt x="2302" y="3151"/>
                  <a:pt x="2198" y="3047"/>
                </a:cubicBezTo>
                <a:cubicBezTo>
                  <a:pt x="2323" y="3172"/>
                  <a:pt x="2323" y="3172"/>
                  <a:pt x="2323" y="3172"/>
                </a:cubicBezTo>
                <a:cubicBezTo>
                  <a:pt x="2427" y="3276"/>
                  <a:pt x="2595" y="3276"/>
                  <a:pt x="2698" y="3172"/>
                </a:cubicBezTo>
                <a:cubicBezTo>
                  <a:pt x="2802" y="3069"/>
                  <a:pt x="2802" y="2901"/>
                  <a:pt x="2698" y="2797"/>
                </a:cubicBezTo>
                <a:cubicBezTo>
                  <a:pt x="2479" y="2578"/>
                  <a:pt x="2479" y="2578"/>
                  <a:pt x="2479" y="2578"/>
                </a:cubicBezTo>
                <a:moveTo>
                  <a:pt x="479" y="2297"/>
                </a:moveTo>
                <a:cubicBezTo>
                  <a:pt x="375" y="2401"/>
                  <a:pt x="375" y="2569"/>
                  <a:pt x="479" y="2672"/>
                </a:cubicBezTo>
                <a:cubicBezTo>
                  <a:pt x="582" y="2776"/>
                  <a:pt x="750" y="2776"/>
                  <a:pt x="854" y="2672"/>
                </a:cubicBezTo>
                <a:cubicBezTo>
                  <a:pt x="1073" y="2453"/>
                  <a:pt x="1073" y="2453"/>
                  <a:pt x="1073" y="2453"/>
                </a:cubicBezTo>
                <a:cubicBezTo>
                  <a:pt x="1177" y="2349"/>
                  <a:pt x="1177" y="2181"/>
                  <a:pt x="1073" y="2078"/>
                </a:cubicBezTo>
                <a:cubicBezTo>
                  <a:pt x="970" y="1974"/>
                  <a:pt x="802" y="1974"/>
                  <a:pt x="698" y="2078"/>
                </a:cubicBezTo>
                <a:lnTo>
                  <a:pt x="479" y="2297"/>
                </a:lnTo>
                <a:close/>
                <a:moveTo>
                  <a:pt x="854" y="2672"/>
                </a:moveTo>
                <a:cubicBezTo>
                  <a:pt x="750" y="2776"/>
                  <a:pt x="750" y="2944"/>
                  <a:pt x="854" y="3047"/>
                </a:cubicBezTo>
                <a:cubicBezTo>
                  <a:pt x="957" y="3151"/>
                  <a:pt x="1125" y="3151"/>
                  <a:pt x="1229" y="3047"/>
                </a:cubicBezTo>
                <a:cubicBezTo>
                  <a:pt x="1448" y="2828"/>
                  <a:pt x="1448" y="2828"/>
                  <a:pt x="1448" y="2828"/>
                </a:cubicBezTo>
                <a:cubicBezTo>
                  <a:pt x="1552" y="2724"/>
                  <a:pt x="1552" y="2556"/>
                  <a:pt x="1448" y="2453"/>
                </a:cubicBezTo>
                <a:cubicBezTo>
                  <a:pt x="1345" y="2349"/>
                  <a:pt x="1177" y="2349"/>
                  <a:pt x="1073" y="2453"/>
                </a:cubicBezTo>
                <a:lnTo>
                  <a:pt x="854" y="2672"/>
                </a:lnTo>
                <a:close/>
                <a:moveTo>
                  <a:pt x="1229" y="3047"/>
                </a:moveTo>
                <a:cubicBezTo>
                  <a:pt x="1125" y="3151"/>
                  <a:pt x="1125" y="3319"/>
                  <a:pt x="1229" y="3422"/>
                </a:cubicBezTo>
                <a:cubicBezTo>
                  <a:pt x="1332" y="3526"/>
                  <a:pt x="1500" y="3526"/>
                  <a:pt x="1604" y="3422"/>
                </a:cubicBezTo>
                <a:cubicBezTo>
                  <a:pt x="1823" y="3203"/>
                  <a:pt x="1823" y="3203"/>
                  <a:pt x="1823" y="3203"/>
                </a:cubicBezTo>
                <a:cubicBezTo>
                  <a:pt x="1927" y="3099"/>
                  <a:pt x="1927" y="2931"/>
                  <a:pt x="1823" y="2828"/>
                </a:cubicBezTo>
                <a:cubicBezTo>
                  <a:pt x="1720" y="2724"/>
                  <a:pt x="1552" y="2724"/>
                  <a:pt x="1448" y="2828"/>
                </a:cubicBezTo>
                <a:lnTo>
                  <a:pt x="1229" y="3047"/>
                </a:lnTo>
                <a:close/>
                <a:moveTo>
                  <a:pt x="3214" y="1813"/>
                </a:moveTo>
                <a:cubicBezTo>
                  <a:pt x="3746" y="1280"/>
                  <a:pt x="3746" y="1280"/>
                  <a:pt x="3746" y="1280"/>
                </a:cubicBezTo>
                <a:cubicBezTo>
                  <a:pt x="3762" y="1264"/>
                  <a:pt x="3762" y="1236"/>
                  <a:pt x="3746" y="1220"/>
                </a:cubicBezTo>
                <a:cubicBezTo>
                  <a:pt x="2526" y="0"/>
                  <a:pt x="2526" y="0"/>
                  <a:pt x="2526" y="0"/>
                </a:cubicBezTo>
                <a:cubicBezTo>
                  <a:pt x="2526" y="0"/>
                  <a:pt x="2526" y="0"/>
                  <a:pt x="2526" y="0"/>
                </a:cubicBezTo>
                <a:cubicBezTo>
                  <a:pt x="1436" y="363"/>
                  <a:pt x="1436" y="363"/>
                  <a:pt x="1436" y="363"/>
                </a:cubicBezTo>
                <a:cubicBezTo>
                  <a:pt x="1426" y="367"/>
                  <a:pt x="1417" y="375"/>
                  <a:pt x="1412" y="385"/>
                </a:cubicBezTo>
                <a:cubicBezTo>
                  <a:pt x="1057" y="1094"/>
                  <a:pt x="1057" y="1094"/>
                  <a:pt x="1057" y="1094"/>
                </a:cubicBezTo>
                <a:cubicBezTo>
                  <a:pt x="1037" y="1142"/>
                  <a:pt x="1026" y="1195"/>
                  <a:pt x="1026" y="1250"/>
                </a:cubicBezTo>
                <a:cubicBezTo>
                  <a:pt x="1026" y="1319"/>
                  <a:pt x="1054" y="1382"/>
                  <a:pt x="1099" y="1427"/>
                </a:cubicBezTo>
                <a:cubicBezTo>
                  <a:pt x="1144" y="1472"/>
                  <a:pt x="1207" y="1500"/>
                  <a:pt x="1276" y="1500"/>
                </a:cubicBezTo>
                <a:cubicBezTo>
                  <a:pt x="1483" y="1500"/>
                  <a:pt x="1651" y="1332"/>
                  <a:pt x="1651" y="1125"/>
                </a:cubicBezTo>
                <a:cubicBezTo>
                  <a:pt x="1651" y="918"/>
                  <a:pt x="1819" y="750"/>
                  <a:pt x="2026" y="750"/>
                </a:cubicBezTo>
                <a:cubicBezTo>
                  <a:pt x="2094" y="750"/>
                  <a:pt x="2162" y="771"/>
                  <a:pt x="2214" y="813"/>
                </a:cubicBezTo>
                <a:cubicBezTo>
                  <a:pt x="3448" y="2047"/>
                  <a:pt x="3448" y="2047"/>
                  <a:pt x="3448" y="2047"/>
                </a:cubicBezTo>
                <a:cubicBezTo>
                  <a:pt x="3553" y="2152"/>
                  <a:pt x="3552" y="2321"/>
                  <a:pt x="3446" y="2425"/>
                </a:cubicBezTo>
                <a:cubicBezTo>
                  <a:pt x="3341" y="2527"/>
                  <a:pt x="3174" y="2523"/>
                  <a:pt x="3071" y="2420"/>
                </a:cubicBezTo>
                <a:cubicBezTo>
                  <a:pt x="2854" y="2203"/>
                  <a:pt x="2854" y="2203"/>
                  <a:pt x="2854" y="2203"/>
                </a:cubicBezTo>
              </a:path>
            </a:pathLst>
          </a:custGeom>
          <a:noFill/>
          <a:ln w="635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5" name="Title 18">
            <a:extLst>
              <a:ext uri="{FF2B5EF4-FFF2-40B4-BE49-F238E27FC236}">
                <a16:creationId xmlns:a16="http://schemas.microsoft.com/office/drawing/2014/main" id="{B18D1FB0-7043-7E14-DEF0-B085EC598EBE}"/>
              </a:ext>
            </a:extLst>
          </p:cNvPr>
          <p:cNvSpPr txBox="1">
            <a:spLocks noGrp="1"/>
          </p:cNvSpPr>
          <p:nvPr>
            <p:ph type="title" idx="4294967295"/>
          </p:nvPr>
        </p:nvSpPr>
        <p:spPr>
          <a:xfrm>
            <a:off x="609215" y="569953"/>
            <a:ext cx="6248784" cy="4924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schemeClr val="bg1"/>
                </a:solidFill>
                <a:effectLst/>
                <a:uLnTx/>
                <a:uFillTx/>
                <a:latin typeface="Segoe UI Semilight"/>
                <a:ea typeface="+mn-ea"/>
                <a:cs typeface="Segoe UI Semilight"/>
              </a:rPr>
              <a:t>Sentinel</a:t>
            </a:r>
          </a:p>
        </p:txBody>
      </p:sp>
      <p:sp>
        <p:nvSpPr>
          <p:cNvPr id="12" name="light">
            <a:extLst>
              <a:ext uri="{FF2B5EF4-FFF2-40B4-BE49-F238E27FC236}">
                <a16:creationId xmlns:a16="http://schemas.microsoft.com/office/drawing/2014/main" id="{3792550A-FC1A-CFA2-3183-25FA96498B7A}"/>
              </a:ext>
              <a:ext uri="{C183D7F6-B498-43B3-948B-1728B52AA6E4}">
                <adec:decorative xmlns:adec="http://schemas.microsoft.com/office/drawing/2017/decorative" val="1"/>
              </a:ext>
            </a:extLst>
          </p:cNvPr>
          <p:cNvSpPr>
            <a:spLocks noChangeAspect="1" noEditPoints="1"/>
          </p:cNvSpPr>
          <p:nvPr/>
        </p:nvSpPr>
        <p:spPr bwMode="auto">
          <a:xfrm>
            <a:off x="576263" y="1301873"/>
            <a:ext cx="246359" cy="365760"/>
          </a:xfrm>
          <a:custGeom>
            <a:avLst/>
            <a:gdLst>
              <a:gd name="T0" fmla="*/ 156 w 224"/>
              <a:gd name="T1" fmla="*/ 312 h 334"/>
              <a:gd name="T2" fmla="*/ 134 w 224"/>
              <a:gd name="T3" fmla="*/ 334 h 334"/>
              <a:gd name="T4" fmla="*/ 89 w 224"/>
              <a:gd name="T5" fmla="*/ 334 h 334"/>
              <a:gd name="T6" fmla="*/ 67 w 224"/>
              <a:gd name="T7" fmla="*/ 312 h 334"/>
              <a:gd name="T8" fmla="*/ 67 w 224"/>
              <a:gd name="T9" fmla="*/ 261 h 334"/>
              <a:gd name="T10" fmla="*/ 37 w 224"/>
              <a:gd name="T11" fmla="*/ 195 h 334"/>
              <a:gd name="T12" fmla="*/ 27 w 224"/>
              <a:gd name="T13" fmla="*/ 185 h 334"/>
              <a:gd name="T14" fmla="*/ 0 w 224"/>
              <a:gd name="T15" fmla="*/ 112 h 334"/>
              <a:gd name="T16" fmla="*/ 112 w 224"/>
              <a:gd name="T17" fmla="*/ 0 h 334"/>
              <a:gd name="T18" fmla="*/ 224 w 224"/>
              <a:gd name="T19" fmla="*/ 112 h 334"/>
              <a:gd name="T20" fmla="*/ 197 w 224"/>
              <a:gd name="T21" fmla="*/ 185 h 334"/>
              <a:gd name="T22" fmla="*/ 200 w 224"/>
              <a:gd name="T23" fmla="*/ 181 h 334"/>
              <a:gd name="T24" fmla="*/ 197 w 224"/>
              <a:gd name="T25" fmla="*/ 185 h 334"/>
              <a:gd name="T26" fmla="*/ 156 w 224"/>
              <a:gd name="T27" fmla="*/ 265 h 334"/>
              <a:gd name="T28" fmla="*/ 156 w 224"/>
              <a:gd name="T29" fmla="*/ 312 h 334"/>
              <a:gd name="T30" fmla="*/ 156 w 224"/>
              <a:gd name="T31" fmla="*/ 312 h 334"/>
              <a:gd name="T32" fmla="*/ 67 w 224"/>
              <a:gd name="T33" fmla="*/ 269 h 334"/>
              <a:gd name="T34" fmla="*/ 156 w 224"/>
              <a:gd name="T35" fmla="*/ 269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4" h="334">
                <a:moveTo>
                  <a:pt x="156" y="312"/>
                </a:moveTo>
                <a:cubicBezTo>
                  <a:pt x="156" y="324"/>
                  <a:pt x="146" y="334"/>
                  <a:pt x="134" y="334"/>
                </a:cubicBezTo>
                <a:cubicBezTo>
                  <a:pt x="89" y="334"/>
                  <a:pt x="89" y="334"/>
                  <a:pt x="89" y="334"/>
                </a:cubicBezTo>
                <a:cubicBezTo>
                  <a:pt x="76" y="334"/>
                  <a:pt x="67" y="324"/>
                  <a:pt x="67" y="312"/>
                </a:cubicBezTo>
                <a:cubicBezTo>
                  <a:pt x="67" y="312"/>
                  <a:pt x="67" y="300"/>
                  <a:pt x="67" y="261"/>
                </a:cubicBezTo>
                <a:cubicBezTo>
                  <a:pt x="67" y="221"/>
                  <a:pt x="37" y="195"/>
                  <a:pt x="37" y="195"/>
                </a:cubicBezTo>
                <a:cubicBezTo>
                  <a:pt x="27" y="185"/>
                  <a:pt x="27" y="185"/>
                  <a:pt x="27" y="185"/>
                </a:cubicBezTo>
                <a:cubicBezTo>
                  <a:pt x="10" y="166"/>
                  <a:pt x="0" y="140"/>
                  <a:pt x="0" y="112"/>
                </a:cubicBezTo>
                <a:cubicBezTo>
                  <a:pt x="0" y="50"/>
                  <a:pt x="50" y="0"/>
                  <a:pt x="112" y="0"/>
                </a:cubicBezTo>
                <a:cubicBezTo>
                  <a:pt x="174" y="0"/>
                  <a:pt x="224" y="50"/>
                  <a:pt x="224" y="112"/>
                </a:cubicBezTo>
                <a:cubicBezTo>
                  <a:pt x="224" y="140"/>
                  <a:pt x="214" y="166"/>
                  <a:pt x="197" y="185"/>
                </a:cubicBezTo>
                <a:moveTo>
                  <a:pt x="200" y="181"/>
                </a:moveTo>
                <a:cubicBezTo>
                  <a:pt x="197" y="185"/>
                  <a:pt x="197" y="185"/>
                  <a:pt x="197" y="185"/>
                </a:cubicBezTo>
                <a:cubicBezTo>
                  <a:pt x="197" y="185"/>
                  <a:pt x="156" y="217"/>
                  <a:pt x="156" y="265"/>
                </a:cubicBezTo>
                <a:cubicBezTo>
                  <a:pt x="156" y="312"/>
                  <a:pt x="156" y="312"/>
                  <a:pt x="156" y="312"/>
                </a:cubicBezTo>
                <a:cubicBezTo>
                  <a:pt x="156" y="312"/>
                  <a:pt x="156" y="312"/>
                  <a:pt x="156" y="312"/>
                </a:cubicBezTo>
                <a:moveTo>
                  <a:pt x="67" y="269"/>
                </a:moveTo>
                <a:cubicBezTo>
                  <a:pt x="156" y="269"/>
                  <a:pt x="156" y="269"/>
                  <a:pt x="156" y="269"/>
                </a:cubicBezTo>
              </a:path>
            </a:pathLst>
          </a:custGeom>
          <a:noFill/>
          <a:ln w="9525"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19" name="TextBox 60">
            <a:extLst>
              <a:ext uri="{FF2B5EF4-FFF2-40B4-BE49-F238E27FC236}">
                <a16:creationId xmlns:a16="http://schemas.microsoft.com/office/drawing/2014/main" id="{1C8497C3-C588-92D4-5E4C-6650453F4B6B}"/>
              </a:ext>
            </a:extLst>
          </p:cNvPr>
          <p:cNvSpPr txBox="1">
            <a:spLocks/>
          </p:cNvSpPr>
          <p:nvPr/>
        </p:nvSpPr>
        <p:spPr>
          <a:xfrm>
            <a:off x="1012462" y="1386858"/>
            <a:ext cx="1606598" cy="215444"/>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en-US" sz="1400" b="1" u="none" strike="noStrike" kern="1200" cap="none" spc="0" normalizeH="0" baseline="0" noProof="0">
                <a:ln>
                  <a:noFill/>
                </a:ln>
                <a:solidFill>
                  <a:srgbClr val="FFFFFF"/>
                </a:solidFill>
                <a:effectLst/>
                <a:uLnTx/>
                <a:uFillTx/>
                <a:latin typeface="Segoe Sans Display Semibold" pitchFamily="2" charset="0"/>
                <a:cs typeface="Segoe Sans Display Semibold" pitchFamily="2" charset="0"/>
              </a:rPr>
              <a:t>Enhanced solutions</a:t>
            </a:r>
          </a:p>
        </p:txBody>
      </p:sp>
      <p:sp>
        <p:nvSpPr>
          <p:cNvPr id="33" name="TextBox 32">
            <a:extLst>
              <a:ext uri="{FF2B5EF4-FFF2-40B4-BE49-F238E27FC236}">
                <a16:creationId xmlns:a16="http://schemas.microsoft.com/office/drawing/2014/main" id="{6141638C-34BC-8B0C-883C-56E43C430AB0}"/>
              </a:ext>
            </a:extLst>
          </p:cNvPr>
          <p:cNvSpPr txBox="1">
            <a:spLocks/>
          </p:cNvSpPr>
          <p:nvPr/>
        </p:nvSpPr>
        <p:spPr>
          <a:xfrm>
            <a:off x="1972581" y="1903183"/>
            <a:ext cx="1239122" cy="184666"/>
          </a:xfrm>
          <a:prstGeom prst="rect">
            <a:avLst/>
          </a:prstGeom>
          <a:noFill/>
        </p:spPr>
        <p:txBody>
          <a:bodyPr wrap="non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solidFill>
                  <a:schemeClr val="bg1"/>
                </a:solidFill>
                <a:latin typeface="Segoe Sans Display" pitchFamily="2" charset="0"/>
                <a:cs typeface="Segoe Sans Display" pitchFamily="2" charset="0"/>
              </a:rPr>
              <a:t>Adoption pathway</a:t>
            </a:r>
            <a:endParaRPr kumimoji="0" lang="en-US" sz="1200" u="none" strike="noStrike" kern="1200" cap="none" spc="0" normalizeH="0" baseline="0" noProof="0">
              <a:ln>
                <a:noFill/>
              </a:ln>
              <a:solidFill>
                <a:schemeClr val="bg1"/>
              </a:solidFill>
              <a:effectLst/>
              <a:uLnTx/>
              <a:uFillTx/>
              <a:latin typeface="Segoe Sans Display" pitchFamily="2" charset="0"/>
              <a:cs typeface="Segoe Sans Display" pitchFamily="2" charset="0"/>
            </a:endParaRPr>
          </a:p>
        </p:txBody>
      </p:sp>
      <p:sp>
        <p:nvSpPr>
          <p:cNvPr id="113" name="Rectangle 112">
            <a:extLst>
              <a:ext uri="{FF2B5EF4-FFF2-40B4-BE49-F238E27FC236}">
                <a16:creationId xmlns:a16="http://schemas.microsoft.com/office/drawing/2014/main" id="{E8C45583-D3C3-A1C4-51C4-F0EE0F4DE766}"/>
              </a:ext>
            </a:extLst>
          </p:cNvPr>
          <p:cNvSpPr>
            <a:spLocks/>
          </p:cNvSpPr>
          <p:nvPr/>
        </p:nvSpPr>
        <p:spPr>
          <a:xfrm>
            <a:off x="752306" y="2610774"/>
            <a:ext cx="1850469" cy="507831"/>
          </a:xfrm>
          <a:prstGeom prst="rect">
            <a:avLst/>
          </a:prstGeom>
        </p:spPr>
        <p:txBody>
          <a:bodyPr wrap="square" lIns="0" tIns="0" rIns="0" bIns="0" anchor="t">
            <a:spAutoFit/>
          </a:bodyPr>
          <a:lstStyle/>
          <a:p>
            <a:pPr marL="0" marR="0" lvl="0" indent="0" algn="ctr" defTabSz="913916" rtl="0" eaLnBrk="1" fontAlgn="base" latinLnBrk="0" hangingPunct="1">
              <a:lnSpc>
                <a:spcPct val="100000"/>
              </a:lnSpc>
              <a:spcBef>
                <a:spcPct val="0"/>
              </a:spcBef>
              <a:spcAft>
                <a:spcPts val="300"/>
              </a:spcAft>
              <a:buClrTx/>
              <a:buSzTx/>
              <a:buFontTx/>
              <a:buNone/>
              <a:tabLst/>
              <a:defRPr/>
            </a:pPr>
            <a:r>
              <a:rPr kumimoji="0" lang="en-US" sz="1100" b="0" u="none" strike="noStrike" kern="0" cap="none" spc="0" normalizeH="0" baseline="0" noProof="0">
                <a:ln>
                  <a:noFill/>
                </a:ln>
                <a:solidFill>
                  <a:schemeClr val="bg1"/>
                </a:solidFill>
                <a:effectLst/>
                <a:uLnTx/>
                <a:uFillTx/>
                <a:latin typeface="Segoe UI"/>
                <a:ea typeface="+mn-ea"/>
                <a:cs typeface="+mn-cs"/>
              </a:rPr>
              <a:t>My organization requires </a:t>
            </a:r>
            <a:br>
              <a:rPr kumimoji="0" lang="en-US" sz="1100" b="0" u="none" strike="noStrike" kern="0" cap="none" spc="0" normalizeH="0" baseline="0" noProof="0">
                <a:ln>
                  <a:noFill/>
                </a:ln>
                <a:solidFill>
                  <a:schemeClr val="bg1"/>
                </a:solidFill>
                <a:effectLst/>
                <a:uLnTx/>
                <a:uFillTx/>
                <a:latin typeface="Segoe UI"/>
                <a:ea typeface="+mn-ea"/>
                <a:cs typeface="+mn-cs"/>
              </a:rPr>
            </a:br>
            <a:r>
              <a:rPr kumimoji="0" lang="en-US" sz="1100" b="0" u="none" strike="noStrike" kern="0" cap="none" spc="0" normalizeH="0" baseline="0" noProof="0">
                <a:ln>
                  <a:noFill/>
                </a:ln>
                <a:solidFill>
                  <a:schemeClr val="bg1"/>
                </a:solidFill>
                <a:effectLst/>
                <a:uLnTx/>
                <a:uFillTx/>
                <a:latin typeface="Segoe UI"/>
                <a:ea typeface="+mn-ea"/>
                <a:cs typeface="+mn-cs"/>
              </a:rPr>
              <a:t>modernization of </a:t>
            </a:r>
            <a:r>
              <a:rPr lang="en-US" sz="1100" kern="0">
                <a:solidFill>
                  <a:schemeClr val="bg1"/>
                </a:solidFill>
                <a:latin typeface="Segoe UI"/>
              </a:rPr>
              <a:t>its</a:t>
            </a:r>
            <a:r>
              <a:rPr kumimoji="0" lang="en-US" sz="1100" b="0" u="none" strike="noStrike" kern="0" cap="none" spc="0" normalizeH="0" baseline="0" noProof="0">
                <a:ln>
                  <a:noFill/>
                </a:ln>
                <a:solidFill>
                  <a:schemeClr val="bg1"/>
                </a:solidFill>
                <a:effectLst/>
                <a:uLnTx/>
                <a:uFillTx/>
                <a:latin typeface="Segoe UI"/>
                <a:ea typeface="+mn-ea"/>
                <a:cs typeface="+mn-cs"/>
              </a:rPr>
              <a:t> security operations</a:t>
            </a:r>
          </a:p>
        </p:txBody>
      </p:sp>
      <p:sp>
        <p:nvSpPr>
          <p:cNvPr id="128" name="Rectangle 127">
            <a:extLst>
              <a:ext uri="{FF2B5EF4-FFF2-40B4-BE49-F238E27FC236}">
                <a16:creationId xmlns:a16="http://schemas.microsoft.com/office/drawing/2014/main" id="{3E8B3427-0426-2E23-491A-2D62A0809A9F}"/>
              </a:ext>
            </a:extLst>
          </p:cNvPr>
          <p:cNvSpPr>
            <a:spLocks/>
          </p:cNvSpPr>
          <p:nvPr/>
        </p:nvSpPr>
        <p:spPr>
          <a:xfrm>
            <a:off x="4603916" y="2504464"/>
            <a:ext cx="3124379" cy="338554"/>
          </a:xfrm>
          <a:prstGeom prst="rect">
            <a:avLst/>
          </a:prstGeom>
        </p:spPr>
        <p:txBody>
          <a:bodyPr wrap="square" lIns="0" tIns="0" rIns="0" bIns="0" anchor="t">
            <a:spAutoFit/>
          </a:bodyPr>
          <a:lstStyle/>
          <a:p>
            <a:pPr algn="ctr" defTabSz="913916" fontAlgn="base">
              <a:spcAft>
                <a:spcPts val="100"/>
              </a:spcAft>
              <a:defRPr/>
            </a:pPr>
            <a:r>
              <a:rPr kumimoji="0" lang="en-US" sz="1100" u="none" strike="noStrike" kern="0" cap="none" spc="0" normalizeH="0" baseline="0" noProof="0">
                <a:ln>
                  <a:noFill/>
                </a:ln>
                <a:solidFill>
                  <a:schemeClr val="bg1"/>
                </a:solidFill>
                <a:effectLst/>
                <a:uLnTx/>
                <a:uFillTx/>
                <a:latin typeface="Segoe Sans Display" pitchFamily="2" charset="0"/>
                <a:cs typeface="Segoe Sans Display" pitchFamily="2" charset="0"/>
              </a:rPr>
              <a:t>I want to learn how to deploy, operate, </a:t>
            </a:r>
            <a:br>
              <a:rPr kumimoji="0" lang="en-US" sz="1100" u="none" strike="noStrike" kern="0" cap="none" spc="0" normalizeH="0" baseline="0" noProof="0">
                <a:ln>
                  <a:noFill/>
                </a:ln>
                <a:solidFill>
                  <a:schemeClr val="bg1"/>
                </a:solidFill>
                <a:effectLst/>
                <a:uLnTx/>
                <a:uFillTx/>
                <a:latin typeface="Segoe Sans Display" pitchFamily="2" charset="0"/>
                <a:cs typeface="Segoe Sans Display" pitchFamily="2" charset="0"/>
              </a:rPr>
            </a:br>
            <a:r>
              <a:rPr kumimoji="0" lang="en-US" sz="1100" u="none" strike="noStrike" kern="0" cap="none" spc="0" normalizeH="0" baseline="0" noProof="0">
                <a:ln>
                  <a:noFill/>
                </a:ln>
                <a:solidFill>
                  <a:schemeClr val="bg1"/>
                </a:solidFill>
                <a:effectLst/>
                <a:uLnTx/>
                <a:uFillTx/>
                <a:latin typeface="Segoe Sans Display" pitchFamily="2" charset="0"/>
                <a:cs typeface="Segoe Sans Display" pitchFamily="2" charset="0"/>
              </a:rPr>
              <a:t>and troubleshoot </a:t>
            </a:r>
            <a:r>
              <a:rPr lang="en-US" sz="1100" kern="0">
                <a:solidFill>
                  <a:schemeClr val="bg1"/>
                </a:solidFill>
                <a:latin typeface="Segoe Sans Display" pitchFamily="2" charset="0"/>
                <a:cs typeface="Segoe Sans Display" pitchFamily="2" charset="0"/>
              </a:rPr>
              <a:t>Microsoft Sentinel</a:t>
            </a:r>
            <a:r>
              <a:rPr kumimoji="0" lang="en-US" sz="1100" u="none" strike="noStrike" kern="0" cap="none" spc="0" normalizeH="0" baseline="0" noProof="0">
                <a:ln>
                  <a:noFill/>
                </a:ln>
                <a:solidFill>
                  <a:schemeClr val="bg1"/>
                </a:solidFill>
                <a:effectLst/>
                <a:uLnTx/>
                <a:uFillTx/>
                <a:latin typeface="Segoe Sans Display" pitchFamily="2" charset="0"/>
                <a:cs typeface="Segoe Sans Display" pitchFamily="2" charset="0"/>
              </a:rPr>
              <a:t> </a:t>
            </a:r>
          </a:p>
        </p:txBody>
      </p:sp>
      <p:sp>
        <p:nvSpPr>
          <p:cNvPr id="132" name="Rectangle 131">
            <a:extLst>
              <a:ext uri="{FF2B5EF4-FFF2-40B4-BE49-F238E27FC236}">
                <a16:creationId xmlns:a16="http://schemas.microsoft.com/office/drawing/2014/main" id="{EFEAE0C5-13A8-E120-EBD0-6F5012AC5B59}"/>
              </a:ext>
            </a:extLst>
          </p:cNvPr>
          <p:cNvSpPr>
            <a:spLocks/>
          </p:cNvSpPr>
          <p:nvPr/>
        </p:nvSpPr>
        <p:spPr>
          <a:xfrm>
            <a:off x="8563600" y="2557532"/>
            <a:ext cx="2446787" cy="689932"/>
          </a:xfrm>
          <a:prstGeom prst="rect">
            <a:avLst/>
          </a:prstGeom>
        </p:spPr>
        <p:txBody>
          <a:bodyPr wrap="square" lIns="0" tIns="0" rIns="0" bIns="0" anchor="t">
            <a:spAutoFit/>
          </a:bodyPr>
          <a:lstStyle/>
          <a:p>
            <a:pPr algn="ctr" defTabSz="913916" fontAlgn="base">
              <a:spcAft>
                <a:spcPts val="100"/>
              </a:spcAft>
              <a:defRPr/>
            </a:pPr>
            <a:r>
              <a:rPr kumimoji="0" lang="en-US" sz="1100" u="none" strike="noStrike" kern="0" cap="none" spc="0" normalizeH="0" baseline="0" noProof="0">
                <a:ln>
                  <a:noFill/>
                </a:ln>
                <a:solidFill>
                  <a:schemeClr val="bg1"/>
                </a:solidFill>
                <a:effectLst/>
                <a:uLnTx/>
                <a:uFillTx/>
                <a:latin typeface="Segoe Sans Display" pitchFamily="2" charset="0"/>
                <a:cs typeface="Segoe Sans Display" pitchFamily="2" charset="0"/>
              </a:rPr>
              <a:t>I want Microsoft assistance to design a solution architecture to support my Sentinel deployment</a:t>
            </a:r>
          </a:p>
          <a:p>
            <a:pPr marL="0" marR="0" lvl="0" indent="0" algn="ctr" defTabSz="913916" rtl="0" eaLnBrk="1" fontAlgn="base" latinLnBrk="0" hangingPunct="1">
              <a:lnSpc>
                <a:spcPct val="100000"/>
              </a:lnSpc>
              <a:spcBef>
                <a:spcPts val="0"/>
              </a:spcBef>
              <a:spcAft>
                <a:spcPts val="100"/>
              </a:spcAft>
              <a:buClrTx/>
              <a:buSzTx/>
              <a:buFontTx/>
              <a:buNone/>
              <a:tabLst/>
              <a:defRPr/>
            </a:pPr>
            <a:endParaRPr kumimoji="0" lang="en-US" sz="1100" u="none" strike="noStrike" kern="0" cap="none" spc="0" normalizeH="0" baseline="0" noProof="0">
              <a:ln>
                <a:noFill/>
              </a:ln>
              <a:solidFill>
                <a:schemeClr val="bg1"/>
              </a:solidFill>
              <a:effectLst/>
              <a:uLnTx/>
              <a:uFillTx/>
              <a:latin typeface="Segoe Sans Display" pitchFamily="2" charset="0"/>
              <a:cs typeface="Segoe Sans Display" pitchFamily="2" charset="0"/>
            </a:endParaRPr>
          </a:p>
        </p:txBody>
      </p:sp>
      <p:sp>
        <p:nvSpPr>
          <p:cNvPr id="120" name="Rectangle 119">
            <a:extLst>
              <a:ext uri="{FF2B5EF4-FFF2-40B4-BE49-F238E27FC236}">
                <a16:creationId xmlns:a16="http://schemas.microsoft.com/office/drawing/2014/main" id="{B23FC599-A99C-A5F6-34E5-D7DF74058549}"/>
              </a:ext>
            </a:extLst>
          </p:cNvPr>
          <p:cNvSpPr>
            <a:spLocks/>
          </p:cNvSpPr>
          <p:nvPr/>
        </p:nvSpPr>
        <p:spPr>
          <a:xfrm>
            <a:off x="2785961" y="4700957"/>
            <a:ext cx="3036731" cy="689932"/>
          </a:xfrm>
          <a:prstGeom prst="rect">
            <a:avLst/>
          </a:prstGeom>
        </p:spPr>
        <p:txBody>
          <a:bodyPr wrap="square" lIns="0" tIns="0" rIns="0" bIns="0" anchor="t">
            <a:spAutoFit/>
          </a:bodyPr>
          <a:lstStyle/>
          <a:p>
            <a:pPr marL="0" marR="0" lvl="0" indent="0" algn="ctr" defTabSz="913916" rtl="0" eaLnBrk="1" fontAlgn="base" latinLnBrk="0" hangingPunct="1">
              <a:lnSpc>
                <a:spcPct val="100000"/>
              </a:lnSpc>
              <a:spcBef>
                <a:spcPts val="0"/>
              </a:spcBef>
              <a:spcAft>
                <a:spcPts val="100"/>
              </a:spcAft>
              <a:buClrTx/>
              <a:buSzTx/>
              <a:buFontTx/>
              <a:buNone/>
              <a:tabLst/>
              <a:defRPr/>
            </a:pPr>
            <a:r>
              <a:rPr kumimoji="0" lang="en-US" sz="1100" u="none" strike="noStrike" kern="0" cap="none" spc="0" normalizeH="0" baseline="0" noProof="0">
                <a:ln>
                  <a:noFill/>
                </a:ln>
                <a:solidFill>
                  <a:schemeClr val="bg1"/>
                </a:solidFill>
                <a:effectLst/>
                <a:uLnTx/>
                <a:uFillTx/>
                <a:latin typeface="Segoe Sans Display" pitchFamily="2" charset="0"/>
                <a:cs typeface="Segoe Sans Display" pitchFamily="2" charset="0"/>
              </a:rPr>
              <a:t>My team needs guidance for modernizing SecOps strategy, processes, architecture, technology, and SIEM capabilities</a:t>
            </a:r>
          </a:p>
          <a:p>
            <a:pPr marL="0" marR="0" lvl="0" indent="0" algn="ctr" defTabSz="913916" rtl="0" eaLnBrk="1" fontAlgn="base" latinLnBrk="0" hangingPunct="1">
              <a:lnSpc>
                <a:spcPct val="100000"/>
              </a:lnSpc>
              <a:spcBef>
                <a:spcPts val="0"/>
              </a:spcBef>
              <a:spcAft>
                <a:spcPts val="100"/>
              </a:spcAft>
              <a:buClrTx/>
              <a:buSzTx/>
              <a:buFontTx/>
              <a:buNone/>
              <a:tabLst/>
              <a:defRPr/>
            </a:pPr>
            <a:endParaRPr kumimoji="0" lang="en-US" sz="1100" u="sng" strike="noStrike" kern="1200" cap="none" spc="0" normalizeH="0" baseline="0" noProof="0">
              <a:ln>
                <a:noFill/>
              </a:ln>
              <a:solidFill>
                <a:schemeClr val="bg1"/>
              </a:solidFill>
              <a:effectLst/>
              <a:uLnTx/>
              <a:uFillTx/>
              <a:latin typeface="Segoe Sans Display" pitchFamily="2" charset="0"/>
              <a:cs typeface="Segoe Sans Display" pitchFamily="2" charset="0"/>
            </a:endParaRPr>
          </a:p>
        </p:txBody>
      </p:sp>
      <p:sp>
        <p:nvSpPr>
          <p:cNvPr id="8" name="Rectangle 7">
            <a:extLst>
              <a:ext uri="{FF2B5EF4-FFF2-40B4-BE49-F238E27FC236}">
                <a16:creationId xmlns:a16="http://schemas.microsoft.com/office/drawing/2014/main" id="{EF2FC0D9-7F32-27FF-9C7F-A39D8E67D9AB}"/>
              </a:ext>
            </a:extLst>
          </p:cNvPr>
          <p:cNvSpPr>
            <a:spLocks/>
          </p:cNvSpPr>
          <p:nvPr/>
        </p:nvSpPr>
        <p:spPr>
          <a:xfrm>
            <a:off x="7554939" y="4902091"/>
            <a:ext cx="2667269" cy="338554"/>
          </a:xfrm>
          <a:prstGeom prst="rect">
            <a:avLst/>
          </a:prstGeom>
        </p:spPr>
        <p:txBody>
          <a:bodyPr wrap="square" lIns="0" tIns="0" rIns="0" bIns="0" anchor="t">
            <a:spAutoFit/>
          </a:bodyPr>
          <a:lstStyle/>
          <a:p>
            <a:pPr algn="ctr" defTabSz="913916" fontAlgn="base">
              <a:spcAft>
                <a:spcPts val="600"/>
              </a:spcAft>
              <a:defRPr/>
            </a:pPr>
            <a:r>
              <a:rPr kumimoji="0" lang="en-US" sz="1100" u="none" strike="noStrike" kern="0" cap="none" spc="0" normalizeH="0" baseline="0" noProof="0">
                <a:ln>
                  <a:noFill/>
                </a:ln>
                <a:solidFill>
                  <a:schemeClr val="bg1"/>
                </a:solidFill>
                <a:effectLst/>
                <a:uLnTx/>
                <a:uFillTx/>
                <a:latin typeface="Segoe Sans Display" pitchFamily="2" charset="0"/>
                <a:cs typeface="Segoe Sans Display" pitchFamily="2" charset="0"/>
              </a:rPr>
              <a:t>I want to </a:t>
            </a:r>
            <a:r>
              <a:rPr lang="en-US" sz="1100" kern="0">
                <a:solidFill>
                  <a:schemeClr val="bg1"/>
                </a:solidFill>
                <a:latin typeface="Segoe Sans Display" pitchFamily="2" charset="0"/>
                <a:cs typeface="Segoe Sans Display" pitchFamily="2" charset="0"/>
              </a:rPr>
              <a:t>become highly proficient and skilled in using Sentinel</a:t>
            </a:r>
            <a:endParaRPr lang="en-US" sz="1100" u="none" strike="noStrike" kern="1200" cap="none" spc="0" normalizeH="0" baseline="0" noProof="0">
              <a:ln>
                <a:noFill/>
              </a:ln>
              <a:solidFill>
                <a:schemeClr val="bg1"/>
              </a:solidFill>
              <a:effectLst/>
              <a:uLnTx/>
              <a:uFillTx/>
              <a:latin typeface="Segoe Sans Display" pitchFamily="2" charset="0"/>
              <a:cs typeface="Segoe Sans Display" pitchFamily="2" charset="0"/>
            </a:endParaRPr>
          </a:p>
        </p:txBody>
      </p:sp>
      <p:sp>
        <p:nvSpPr>
          <p:cNvPr id="9" name="Rectangle 8">
            <a:extLst>
              <a:ext uri="{FF2B5EF4-FFF2-40B4-BE49-F238E27FC236}">
                <a16:creationId xmlns:a16="http://schemas.microsoft.com/office/drawing/2014/main" id="{5DDB291E-A87F-A50A-D7D8-4EECA8D5E2D8}"/>
              </a:ext>
            </a:extLst>
          </p:cNvPr>
          <p:cNvSpPr>
            <a:spLocks/>
          </p:cNvSpPr>
          <p:nvPr/>
        </p:nvSpPr>
        <p:spPr>
          <a:xfrm>
            <a:off x="11034319" y="4428018"/>
            <a:ext cx="964790" cy="507831"/>
          </a:xfrm>
          <a:prstGeom prst="rect">
            <a:avLst/>
          </a:prstGeom>
        </p:spPr>
        <p:txBody>
          <a:bodyPr wrap="square" lIns="0" tIns="0" rIns="0" bIns="0" anchor="ctr">
            <a:spAutoFit/>
          </a:bodyPr>
          <a:lstStyle/>
          <a:p>
            <a:pPr marL="0" marR="0" lvl="0" indent="0" algn="l" defTabSz="913916" rtl="0" eaLnBrk="1" fontAlgn="base" latinLnBrk="0" hangingPunct="1">
              <a:lnSpc>
                <a:spcPct val="100000"/>
              </a:lnSpc>
              <a:spcBef>
                <a:spcPct val="0"/>
              </a:spcBef>
              <a:spcAft>
                <a:spcPts val="300"/>
              </a:spcAft>
              <a:buClrTx/>
              <a:buSzTx/>
              <a:buFontTx/>
              <a:buNone/>
              <a:tabLst/>
              <a:defRPr/>
            </a:pPr>
            <a:r>
              <a:rPr kumimoji="0" lang="en-US" sz="1100" u="none" strike="noStrike" kern="0" cap="none" spc="0" normalizeH="0" baseline="0" noProof="0">
                <a:ln>
                  <a:noFill/>
                </a:ln>
                <a:solidFill>
                  <a:schemeClr val="bg1"/>
                </a:solidFill>
                <a:effectLst/>
                <a:uLnTx/>
                <a:uFillTx/>
                <a:latin typeface="Segoe Sans Display" pitchFamily="2" charset="0"/>
                <a:cs typeface="Segoe Sans Display" pitchFamily="2" charset="0"/>
              </a:rPr>
              <a:t>Stay abreast on latest updates and tech </a:t>
            </a:r>
          </a:p>
        </p:txBody>
      </p:sp>
      <p:sp>
        <p:nvSpPr>
          <p:cNvPr id="4" name="TextBox 3">
            <a:extLst>
              <a:ext uri="{FF2B5EF4-FFF2-40B4-BE49-F238E27FC236}">
                <a16:creationId xmlns:a16="http://schemas.microsoft.com/office/drawing/2014/main" id="{2A36387F-B81E-DE30-B9B3-BD680FEE22EE}"/>
              </a:ext>
              <a:ext uri="{C183D7F6-B498-43B3-948B-1728B52AA6E4}">
                <adec:decorative xmlns:adec="http://schemas.microsoft.com/office/drawing/2017/decorative" val="1"/>
              </a:ext>
            </a:extLst>
          </p:cNvPr>
          <p:cNvSpPr txBox="1"/>
          <p:nvPr/>
        </p:nvSpPr>
        <p:spPr>
          <a:xfrm>
            <a:off x="10397358" y="235043"/>
            <a:ext cx="1642237" cy="123111"/>
          </a:xfrm>
          <a:prstGeom prst="rect">
            <a:avLst/>
          </a:prstGeom>
          <a:noFill/>
        </p:spPr>
        <p:txBody>
          <a:bodyPr wrap="square" lIns="0" tIns="0" rIns="0" bIns="0" rtlCol="0">
            <a:spAutoFit/>
          </a:bodyPr>
          <a:lstStyle/>
          <a:p>
            <a:r>
              <a:rPr lang="en-US" sz="800">
                <a:solidFill>
                  <a:schemeClr val="bg1"/>
                </a:solidFill>
                <a:latin typeface="Segoe Sans Display" pitchFamily="2" charset="0"/>
                <a:cs typeface="Segoe Sans Display" pitchFamily="2" charset="0"/>
              </a:rPr>
              <a:t>Workload Adoption Pathways          3</a:t>
            </a:r>
          </a:p>
        </p:txBody>
      </p:sp>
    </p:spTree>
    <p:extLst>
      <p:ext uri="{BB962C8B-B14F-4D97-AF65-F5344CB8AC3E}">
        <p14:creationId xmlns:p14="http://schemas.microsoft.com/office/powerpoint/2010/main" val="368387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A1F2C"/>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7BF15BD-001C-49B3-9A01-B39DEDA47564}"/>
              </a:ext>
            </a:extLst>
          </p:cNvPr>
          <p:cNvSpPr>
            <a:spLocks noGrp="1"/>
          </p:cNvSpPr>
          <p:nvPr>
            <p:ph type="title"/>
          </p:nvPr>
        </p:nvSpPr>
        <p:spPr>
          <a:xfrm>
            <a:off x="585216" y="2309812"/>
            <a:ext cx="3182027" cy="720259"/>
          </a:xfrm>
        </p:spPr>
        <p:txBody>
          <a:bodyPr/>
          <a:lstStyle/>
          <a:p>
            <a:r>
              <a:rPr lang="en-US" dirty="0">
                <a:solidFill>
                  <a:schemeClr val="bg1"/>
                </a:solidFill>
                <a:latin typeface="Segoe Sans Display Semilight" pitchFamily="2" charset="0"/>
                <a:cs typeface="Segoe Sans Display Semilight" pitchFamily="2" charset="0"/>
              </a:rPr>
              <a:t>Contents</a:t>
            </a:r>
          </a:p>
        </p:txBody>
      </p:sp>
      <p:sp>
        <p:nvSpPr>
          <p:cNvPr id="10" name="Text Placeholder 6">
            <a:extLst>
              <a:ext uri="{FF2B5EF4-FFF2-40B4-BE49-F238E27FC236}">
                <a16:creationId xmlns:a16="http://schemas.microsoft.com/office/drawing/2014/main" id="{D56317D9-2CD8-3F4C-7EF8-68FCAEDE50EC}"/>
              </a:ext>
            </a:extLst>
          </p:cNvPr>
          <p:cNvSpPr txBox="1">
            <a:spLocks/>
          </p:cNvSpPr>
          <p:nvPr/>
        </p:nvSpPr>
        <p:spPr>
          <a:xfrm>
            <a:off x="4321274" y="2304687"/>
            <a:ext cx="3048747" cy="474562"/>
          </a:xfrm>
          <a:prstGeom prst="rect">
            <a:avLst/>
          </a:prstGeom>
        </p:spPr>
        <p:txBody>
          <a:bodyPr vert="horz" lIns="91440" tIns="45720" rIns="91440" bIns="45720" rtlCol="0" anchor="t">
            <a:noAutofit/>
          </a:bodyPr>
          <a:lstStyle>
            <a:lvl1pPr marL="231775" indent="-231775" algn="l" defTabSz="914400" rtl="0" eaLnBrk="1" latinLnBrk="0" hangingPunct="1">
              <a:lnSpc>
                <a:spcPct val="90000"/>
              </a:lnSpc>
              <a:spcBef>
                <a:spcPts val="1000"/>
              </a:spcBef>
              <a:spcAft>
                <a:spcPts val="600"/>
              </a:spcAft>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57200">
              <a:lnSpc>
                <a:spcPct val="100000"/>
              </a:lnSpc>
              <a:buNone/>
            </a:pPr>
            <a:r>
              <a:rPr lang="en-US" sz="1100">
                <a:solidFill>
                  <a:schemeClr val="bg1"/>
                </a:solidFill>
                <a:latin typeface="Segoe Sans Display"/>
                <a:cs typeface="Segoe Sans Display"/>
              </a:rPr>
              <a:t>1             Explore how Microsoft Security can</a:t>
            </a:r>
          </a:p>
          <a:p>
            <a:pPr marL="0" indent="0" defTabSz="457200">
              <a:lnSpc>
                <a:spcPct val="100000"/>
              </a:lnSpc>
              <a:buNone/>
            </a:pPr>
            <a:endParaRPr lang="en-US" sz="1100">
              <a:solidFill>
                <a:schemeClr val="bg1"/>
              </a:solidFill>
              <a:latin typeface="Segoe Sans Display"/>
              <a:cs typeface="Segoe Sans Display"/>
            </a:endParaRPr>
          </a:p>
        </p:txBody>
      </p:sp>
      <p:sp>
        <p:nvSpPr>
          <p:cNvPr id="11" name="Text Placeholder 6">
            <a:extLst>
              <a:ext uri="{FF2B5EF4-FFF2-40B4-BE49-F238E27FC236}">
                <a16:creationId xmlns:a16="http://schemas.microsoft.com/office/drawing/2014/main" id="{33FC199C-0B77-55DC-89EB-1F0E32E82770}"/>
              </a:ext>
            </a:extLst>
          </p:cNvPr>
          <p:cNvSpPr txBox="1">
            <a:spLocks/>
          </p:cNvSpPr>
          <p:nvPr/>
        </p:nvSpPr>
        <p:spPr>
          <a:xfrm>
            <a:off x="4811351" y="2472518"/>
            <a:ext cx="1959840" cy="306731"/>
          </a:xfrm>
          <a:prstGeom prst="rect">
            <a:avLst/>
          </a:prstGeom>
        </p:spPr>
        <p:txBody>
          <a:bodyPr vert="horz" lIns="91440" tIns="45720" rIns="91440" bIns="45720" rtlCol="0" anchor="t">
            <a:noAutofit/>
          </a:bodyPr>
          <a:lstStyle>
            <a:lvl1pPr marL="231775" indent="-231775" algn="l" defTabSz="914400" rtl="0" eaLnBrk="1" latinLnBrk="0" hangingPunct="1">
              <a:lnSpc>
                <a:spcPct val="90000"/>
              </a:lnSpc>
              <a:spcBef>
                <a:spcPts val="1000"/>
              </a:spcBef>
              <a:spcAft>
                <a:spcPts val="600"/>
              </a:spcAft>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57200">
              <a:lnSpc>
                <a:spcPct val="100000"/>
              </a:lnSpc>
              <a:buNone/>
            </a:pPr>
            <a:r>
              <a:rPr lang="en-US" sz="1100">
                <a:solidFill>
                  <a:schemeClr val="bg1"/>
                </a:solidFill>
                <a:latin typeface="Segoe Sans Display"/>
                <a:cs typeface="Segoe Sans Display"/>
              </a:rPr>
              <a:t>safeguard your digital estate</a:t>
            </a:r>
          </a:p>
          <a:p>
            <a:pPr marL="0" indent="0" defTabSz="457200">
              <a:lnSpc>
                <a:spcPct val="100000"/>
              </a:lnSpc>
              <a:buNone/>
            </a:pPr>
            <a:endParaRPr lang="en-US" sz="1100">
              <a:solidFill>
                <a:schemeClr val="bg1"/>
              </a:solidFill>
              <a:latin typeface="Segoe Sans Display"/>
              <a:cs typeface="Segoe Sans Display"/>
            </a:endParaRPr>
          </a:p>
        </p:txBody>
      </p:sp>
      <p:sp>
        <p:nvSpPr>
          <p:cNvPr id="7" name="Text Placeholder 6">
            <a:extLst>
              <a:ext uri="{FF2B5EF4-FFF2-40B4-BE49-F238E27FC236}">
                <a16:creationId xmlns:a16="http://schemas.microsoft.com/office/drawing/2014/main" id="{61F6BD0B-C4D8-42DE-A3A7-50D8219CE639}"/>
              </a:ext>
            </a:extLst>
          </p:cNvPr>
          <p:cNvSpPr>
            <a:spLocks noGrp="1"/>
          </p:cNvSpPr>
          <p:nvPr>
            <p:ph type="body" sz="quarter" idx="11"/>
          </p:nvPr>
        </p:nvSpPr>
        <p:spPr>
          <a:xfrm>
            <a:off x="4356099" y="2784374"/>
            <a:ext cx="3048747" cy="2459412"/>
          </a:xfrm>
        </p:spPr>
        <p:txBody>
          <a:bodyPr>
            <a:noAutofit/>
          </a:bodyPr>
          <a:lstStyle/>
          <a:p>
            <a:pPr marL="0" indent="0" defTabSz="457200">
              <a:buNone/>
            </a:pPr>
            <a:r>
              <a:rPr lang="en-US" sz="1100">
                <a:solidFill>
                  <a:schemeClr val="bg1"/>
                </a:solidFill>
                <a:latin typeface="Segoe Sans Display" pitchFamily="2" charset="0"/>
                <a:cs typeface="Segoe Sans Display" pitchFamily="2" charset="0"/>
              </a:rPr>
              <a:t>2	Zero Trust framework</a:t>
            </a:r>
          </a:p>
          <a:p>
            <a:pPr marL="457200" indent="-457200" defTabSz="457200">
              <a:buAutoNum type="arabicPlain" startAt="3"/>
            </a:pPr>
            <a:r>
              <a:rPr lang="en-US" sz="1100">
                <a:solidFill>
                  <a:schemeClr val="bg1"/>
                </a:solidFill>
                <a:latin typeface="Segoe Sans Display" pitchFamily="2" charset="0"/>
                <a:cs typeface="Segoe Sans Display" pitchFamily="2" charset="0"/>
              </a:rPr>
              <a:t>Workload adoption pathways</a:t>
            </a:r>
          </a:p>
          <a:p>
            <a:pPr marL="457200" indent="-457200" defTabSz="457200">
              <a:buAutoNum type="arabicPlain" startAt="3"/>
            </a:pPr>
            <a:r>
              <a:rPr lang="en-US" sz="1100">
                <a:solidFill>
                  <a:schemeClr val="bg1"/>
                </a:solidFill>
                <a:latin typeface="Segoe Sans Display" pitchFamily="2" charset="0"/>
                <a:cs typeface="Segoe Sans Display" pitchFamily="2" charset="0"/>
              </a:rPr>
              <a:t>Microsoft Security product information</a:t>
            </a:r>
          </a:p>
        </p:txBody>
      </p:sp>
      <p:pic>
        <p:nvPicPr>
          <p:cNvPr id="3" name="Picture 2">
            <a:extLst>
              <a:ext uri="{FF2B5EF4-FFF2-40B4-BE49-F238E27FC236}">
                <a16:creationId xmlns:a16="http://schemas.microsoft.com/office/drawing/2014/main" id="{076531B5-6E2F-E9B3-E3BA-FAFD07F9FD7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Lst>
          </a:blip>
          <a:srcRect r="5515" b="78301"/>
          <a:stretch/>
        </p:blipFill>
        <p:spPr>
          <a:xfrm>
            <a:off x="0" y="5357501"/>
            <a:ext cx="12191999" cy="1500499"/>
          </a:xfrm>
          <a:prstGeom prst="rect">
            <a:avLst/>
          </a:prstGeom>
        </p:spPr>
      </p:pic>
      <p:sp>
        <p:nvSpPr>
          <p:cNvPr id="5" name="Text Placeholder 6">
            <a:extLst>
              <a:ext uri="{FF2B5EF4-FFF2-40B4-BE49-F238E27FC236}">
                <a16:creationId xmlns:a16="http://schemas.microsoft.com/office/drawing/2014/main" id="{65CB178A-7422-13C3-673D-2BC73EFB1FF1}"/>
              </a:ext>
            </a:extLst>
          </p:cNvPr>
          <p:cNvSpPr txBox="1">
            <a:spLocks/>
          </p:cNvSpPr>
          <p:nvPr/>
        </p:nvSpPr>
        <p:spPr>
          <a:xfrm>
            <a:off x="7924052" y="2309812"/>
            <a:ext cx="3760615" cy="2459412"/>
          </a:xfrm>
          <a:prstGeom prst="rect">
            <a:avLst/>
          </a:prstGeom>
        </p:spPr>
        <p:txBody>
          <a:bodyPr vert="horz" lIns="91440" tIns="45720" rIns="91440" bIns="45720" rtlCol="0" anchor="t">
            <a:noAutofit/>
          </a:bodyPr>
          <a:lstStyle>
            <a:lvl1pPr marL="231775" indent="-231775" algn="l" defTabSz="914400" rtl="0" eaLnBrk="1" latinLnBrk="0" hangingPunct="1">
              <a:lnSpc>
                <a:spcPct val="90000"/>
              </a:lnSpc>
              <a:spcBef>
                <a:spcPts val="1000"/>
              </a:spcBef>
              <a:spcAft>
                <a:spcPts val="600"/>
              </a:spcAft>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57200">
              <a:buNone/>
            </a:pPr>
            <a:r>
              <a:rPr lang="en-US" sz="1100">
                <a:solidFill>
                  <a:schemeClr val="bg1"/>
                </a:solidFill>
                <a:latin typeface="Segoe Sans Display"/>
                <a:cs typeface="Segoe Sans Display"/>
              </a:rPr>
              <a:t>5	Microsoft Security deployment guidance</a:t>
            </a:r>
            <a:endParaRPr lang="en-US">
              <a:solidFill>
                <a:schemeClr val="bg1"/>
              </a:solidFill>
            </a:endParaRPr>
          </a:p>
          <a:p>
            <a:pPr marL="0" indent="0" defTabSz="457200">
              <a:buFont typeface="Wingdings" panose="05000000000000000000" pitchFamily="2" charset="2"/>
              <a:buNone/>
            </a:pPr>
            <a:r>
              <a:rPr lang="en-US" sz="1100">
                <a:solidFill>
                  <a:schemeClr val="bg1"/>
                </a:solidFill>
                <a:latin typeface="Segoe Sans Display" pitchFamily="2" charset="0"/>
                <a:cs typeface="Segoe Sans Display" pitchFamily="2" charset="0"/>
              </a:rPr>
              <a:t>6           Microsoft Security deployment assistance</a:t>
            </a:r>
          </a:p>
          <a:p>
            <a:pPr marL="0" indent="0" defTabSz="457200">
              <a:buFont typeface="Wingdings" panose="05000000000000000000" pitchFamily="2" charset="2"/>
              <a:buNone/>
            </a:pPr>
            <a:r>
              <a:rPr lang="en-US" sz="1100">
                <a:solidFill>
                  <a:schemeClr val="bg1"/>
                </a:solidFill>
                <a:latin typeface="Segoe Sans Display" pitchFamily="2" charset="0"/>
                <a:cs typeface="Segoe Sans Display" pitchFamily="2" charset="0"/>
              </a:rPr>
              <a:t>7	Training, certifications, and skilling</a:t>
            </a:r>
          </a:p>
          <a:p>
            <a:pPr marL="0" indent="0" defTabSz="457200">
              <a:buFont typeface="Wingdings" panose="05000000000000000000" pitchFamily="2" charset="2"/>
              <a:buNone/>
            </a:pPr>
            <a:r>
              <a:rPr lang="en-US" sz="1100">
                <a:solidFill>
                  <a:schemeClr val="bg1"/>
                </a:solidFill>
                <a:latin typeface="Segoe Sans Display" pitchFamily="2" charset="0"/>
                <a:cs typeface="Segoe Sans Display" pitchFamily="2" charset="0"/>
              </a:rPr>
              <a:t>8	Stay connected</a:t>
            </a:r>
          </a:p>
          <a:p>
            <a:pPr marL="228600" indent="-228600" defTabSz="457200">
              <a:buFont typeface="Wingdings" panose="05000000000000000000" pitchFamily="2" charset="2"/>
              <a:buAutoNum type="arabicPlain" startAt="7"/>
            </a:pPr>
            <a:endParaRPr lang="en-US" sz="1100">
              <a:solidFill>
                <a:schemeClr val="bg1"/>
              </a:solidFill>
              <a:latin typeface="Segoe Sans Display" pitchFamily="2" charset="0"/>
              <a:cs typeface="Segoe Sans Display" pitchFamily="2" charset="0"/>
            </a:endParaRPr>
          </a:p>
        </p:txBody>
      </p:sp>
    </p:spTree>
    <p:extLst>
      <p:ext uri="{BB962C8B-B14F-4D97-AF65-F5344CB8AC3E}">
        <p14:creationId xmlns:p14="http://schemas.microsoft.com/office/powerpoint/2010/main" val="4178565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87AD8-9829-568F-FF61-2EA0ED261C11}"/>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ABA16319-DE22-C824-6D34-1A78821D61E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12446000" cy="6858000"/>
          </a:xfrm>
          <a:prstGeom prst="rect">
            <a:avLst/>
          </a:prstGeom>
          <a:solidFill>
            <a:srgbClr val="0A1F2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grpSp>
        <p:nvGrpSpPr>
          <p:cNvPr id="2" name="Group 1">
            <a:extLst>
              <a:ext uri="{FF2B5EF4-FFF2-40B4-BE49-F238E27FC236}">
                <a16:creationId xmlns:a16="http://schemas.microsoft.com/office/drawing/2014/main" id="{BE1C9962-4ACD-471E-754D-825137F70596}"/>
              </a:ext>
              <a:ext uri="{C183D7F6-B498-43B3-948B-1728B52AA6E4}">
                <adec:decorative xmlns:adec="http://schemas.microsoft.com/office/drawing/2017/decorative" val="1"/>
              </a:ext>
            </a:extLst>
          </p:cNvPr>
          <p:cNvGrpSpPr/>
          <p:nvPr/>
        </p:nvGrpSpPr>
        <p:grpSpPr>
          <a:xfrm>
            <a:off x="10982897" y="5700368"/>
            <a:ext cx="896462" cy="896460"/>
            <a:chOff x="8568666" y="4009352"/>
            <a:chExt cx="1293192" cy="1293191"/>
          </a:xfrm>
        </p:grpSpPr>
        <p:sp>
          <p:nvSpPr>
            <p:cNvPr id="3" name="Oval 2">
              <a:extLst>
                <a:ext uri="{FF2B5EF4-FFF2-40B4-BE49-F238E27FC236}">
                  <a16:creationId xmlns:a16="http://schemas.microsoft.com/office/drawing/2014/main" id="{A59AEC86-101E-48E0-2BFD-A4D64AB219A2}"/>
                </a:ext>
                <a:ext uri="{C183D7F6-B498-43B3-948B-1728B52AA6E4}">
                  <adec:decorative xmlns:adec="http://schemas.microsoft.com/office/drawing/2017/decorative" val="1"/>
                </a:ext>
              </a:extLst>
            </p:cNvPr>
            <p:cNvSpPr/>
            <p:nvPr/>
          </p:nvSpPr>
          <p:spPr>
            <a:xfrm>
              <a:off x="8568666" y="4009352"/>
              <a:ext cx="1293192" cy="1293191"/>
            </a:xfrm>
            <a:prstGeom prst="ellipse">
              <a:avLst/>
            </a:prstGeom>
            <a:solidFill>
              <a:srgbClr val="091F2C"/>
            </a:solidFill>
            <a:ln w="6350" cap="flat" cmpd="sng" algn="ctr">
              <a:solidFill>
                <a:srgbClr val="091F2C"/>
              </a:solidFill>
              <a:prstDash val="solid"/>
              <a:miter lim="800000"/>
            </a:ln>
            <a:effectLst>
              <a:glow rad="149969">
                <a:srgbClr val="7D5BB9">
                  <a:alpha val="33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Sans Display" pitchFamily="2" charset="0"/>
                <a:ea typeface="+mn-ea"/>
                <a:cs typeface="+mn-cs"/>
              </a:endParaRPr>
            </a:p>
          </p:txBody>
        </p:sp>
        <p:sp>
          <p:nvSpPr>
            <p:cNvPr id="28" name="Arc 27">
              <a:extLst>
                <a:ext uri="{FF2B5EF4-FFF2-40B4-BE49-F238E27FC236}">
                  <a16:creationId xmlns:a16="http://schemas.microsoft.com/office/drawing/2014/main" id="{34CAC943-3B9A-0131-89B9-57019DF85A56}"/>
                </a:ext>
                <a:ext uri="{C183D7F6-B498-43B3-948B-1728B52AA6E4}">
                  <adec:decorative xmlns:adec="http://schemas.microsoft.com/office/drawing/2017/decorative" val="1"/>
                </a:ext>
              </a:extLst>
            </p:cNvPr>
            <p:cNvSpPr/>
            <p:nvPr/>
          </p:nvSpPr>
          <p:spPr bwMode="auto">
            <a:xfrm>
              <a:off x="8587228" y="4024030"/>
              <a:ext cx="1256067" cy="1256067"/>
            </a:xfrm>
            <a:prstGeom prst="arc">
              <a:avLst>
                <a:gd name="adj1" fmla="val 16142164"/>
                <a:gd name="adj2" fmla="val 16132548"/>
              </a:avLst>
            </a:prstGeom>
            <a:noFill/>
            <a:ln w="76200" cap="flat" cmpd="sng" algn="ctr">
              <a:gradFill>
                <a:gsLst>
                  <a:gs pos="0">
                    <a:srgbClr val="7D5BB9">
                      <a:alpha val="17000"/>
                    </a:srgbClr>
                  </a:gs>
                  <a:gs pos="100000">
                    <a:srgbClr val="7D5BB9"/>
                  </a:gs>
                </a:gsLst>
                <a:lin ang="5400000" scaled="1"/>
              </a:gradFill>
              <a:prstDash val="solid"/>
              <a:round/>
              <a:tailEnd type="none" w="sm" len="sm"/>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Segoe Sans Display" pitchFamily="2" charset="0"/>
                <a:ea typeface="+mn-ea"/>
                <a:cs typeface="+mn-cs"/>
              </a:endParaRPr>
            </a:p>
          </p:txBody>
        </p:sp>
      </p:grpSp>
      <p:grpSp>
        <p:nvGrpSpPr>
          <p:cNvPr id="123" name="Group 122">
            <a:extLst>
              <a:ext uri="{FF2B5EF4-FFF2-40B4-BE49-F238E27FC236}">
                <a16:creationId xmlns:a16="http://schemas.microsoft.com/office/drawing/2014/main" id="{B5093676-8883-5FC7-7766-758C3C7908E0}"/>
              </a:ext>
              <a:ext uri="{C183D7F6-B498-43B3-948B-1728B52AA6E4}">
                <adec:decorative xmlns:adec="http://schemas.microsoft.com/office/drawing/2017/decorative" val="1"/>
              </a:ext>
            </a:extLst>
          </p:cNvPr>
          <p:cNvGrpSpPr/>
          <p:nvPr/>
        </p:nvGrpSpPr>
        <p:grpSpPr>
          <a:xfrm>
            <a:off x="454592" y="1958830"/>
            <a:ext cx="11417269" cy="4191641"/>
            <a:chOff x="454592" y="1958830"/>
            <a:chExt cx="11417269" cy="4191641"/>
          </a:xfrm>
        </p:grpSpPr>
        <p:sp>
          <p:nvSpPr>
            <p:cNvPr id="38" name="Arrow: Bent 7">
              <a:extLst>
                <a:ext uri="{FF2B5EF4-FFF2-40B4-BE49-F238E27FC236}">
                  <a16:creationId xmlns:a16="http://schemas.microsoft.com/office/drawing/2014/main" id="{BE52179E-1EC1-80C7-C8F1-7D98E737299B}"/>
                </a:ext>
                <a:ext uri="{C183D7F6-B498-43B3-948B-1728B52AA6E4}">
                  <adec:decorative xmlns:adec="http://schemas.microsoft.com/office/drawing/2017/decorative" val="1"/>
                </a:ext>
              </a:extLst>
            </p:cNvPr>
            <p:cNvSpPr>
              <a:spLocks/>
            </p:cNvSpPr>
            <p:nvPr/>
          </p:nvSpPr>
          <p:spPr>
            <a:xfrm>
              <a:off x="1667674" y="1977491"/>
              <a:ext cx="1213999" cy="2492534"/>
            </a:xfrm>
            <a:prstGeom prst="bentArrow">
              <a:avLst>
                <a:gd name="adj1" fmla="val 0"/>
                <a:gd name="adj2" fmla="val 0"/>
                <a:gd name="adj3" fmla="val 25000"/>
                <a:gd name="adj4" fmla="val 40327"/>
              </a:avLst>
            </a:prstGeom>
            <a:solidFill>
              <a:srgbClr val="0A1F2C"/>
            </a:solidFill>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44" name="Arrow: Bent 21">
              <a:extLst>
                <a:ext uri="{FF2B5EF4-FFF2-40B4-BE49-F238E27FC236}">
                  <a16:creationId xmlns:a16="http://schemas.microsoft.com/office/drawing/2014/main" id="{40067A3A-1B75-B773-588F-C28E4C12AF25}"/>
                </a:ext>
                <a:ext uri="{C183D7F6-B498-43B3-948B-1728B52AA6E4}">
                  <adec:decorative xmlns:adec="http://schemas.microsoft.com/office/drawing/2017/decorative" val="1"/>
                </a:ext>
              </a:extLst>
            </p:cNvPr>
            <p:cNvSpPr>
              <a:spLocks/>
            </p:cNvSpPr>
            <p:nvPr/>
          </p:nvSpPr>
          <p:spPr>
            <a:xfrm flipH="1" flipV="1">
              <a:off x="4035359" y="3478466"/>
              <a:ext cx="1213999" cy="2672005"/>
            </a:xfrm>
            <a:prstGeom prst="bentArrow">
              <a:avLst>
                <a:gd name="adj1" fmla="val 25000"/>
                <a:gd name="adj2" fmla="val 0"/>
                <a:gd name="adj3" fmla="val 25000"/>
                <a:gd name="adj4" fmla="val 35717"/>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53" name="Arrow: Bent 35">
              <a:extLst>
                <a:ext uri="{FF2B5EF4-FFF2-40B4-BE49-F238E27FC236}">
                  <a16:creationId xmlns:a16="http://schemas.microsoft.com/office/drawing/2014/main" id="{A3C5F3FB-4506-23FF-0FEB-9FAEBB74C0A9}"/>
                </a:ext>
                <a:ext uri="{C183D7F6-B498-43B3-948B-1728B52AA6E4}">
                  <adec:decorative xmlns:adec="http://schemas.microsoft.com/office/drawing/2017/decorative" val="1"/>
                </a:ext>
              </a:extLst>
            </p:cNvPr>
            <p:cNvSpPr>
              <a:spLocks/>
            </p:cNvSpPr>
            <p:nvPr/>
          </p:nvSpPr>
          <p:spPr>
            <a:xfrm rot="10800000" flipV="1">
              <a:off x="2862584" y="1977491"/>
              <a:ext cx="629368" cy="3641319"/>
            </a:xfrm>
            <a:prstGeom prst="bentArrow">
              <a:avLst>
                <a:gd name="adj1" fmla="val 25000"/>
                <a:gd name="adj2" fmla="val 0"/>
                <a:gd name="adj3" fmla="val 25000"/>
                <a:gd name="adj4" fmla="val 75000"/>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97" name="Arrow: Bent 21">
              <a:extLst>
                <a:ext uri="{FF2B5EF4-FFF2-40B4-BE49-F238E27FC236}">
                  <a16:creationId xmlns:a16="http://schemas.microsoft.com/office/drawing/2014/main" id="{63C435D0-97FB-08E9-1371-413FFAE7078E}"/>
                </a:ext>
                <a:ext uri="{C183D7F6-B498-43B3-948B-1728B52AA6E4}">
                  <adec:decorative xmlns:adec="http://schemas.microsoft.com/office/drawing/2017/decorative" val="1"/>
                </a:ext>
              </a:extLst>
            </p:cNvPr>
            <p:cNvSpPr>
              <a:spLocks/>
            </p:cNvSpPr>
            <p:nvPr/>
          </p:nvSpPr>
          <p:spPr>
            <a:xfrm flipV="1">
              <a:off x="3491952" y="2705565"/>
              <a:ext cx="1213999" cy="3444906"/>
            </a:xfrm>
            <a:prstGeom prst="bentArrow">
              <a:avLst>
                <a:gd name="adj1" fmla="val 25000"/>
                <a:gd name="adj2" fmla="val 0"/>
                <a:gd name="adj3" fmla="val 25000"/>
                <a:gd name="adj4" fmla="val 38790"/>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98" name="Arrow: Bent 7">
              <a:extLst>
                <a:ext uri="{FF2B5EF4-FFF2-40B4-BE49-F238E27FC236}">
                  <a16:creationId xmlns:a16="http://schemas.microsoft.com/office/drawing/2014/main" id="{5B002F16-3FEE-1F8B-B7BB-EC914B522020}"/>
                </a:ext>
                <a:ext uri="{C183D7F6-B498-43B3-948B-1728B52AA6E4}">
                  <adec:decorative xmlns:adec="http://schemas.microsoft.com/office/drawing/2017/decorative" val="1"/>
                </a:ext>
              </a:extLst>
            </p:cNvPr>
            <p:cNvSpPr>
              <a:spLocks/>
            </p:cNvSpPr>
            <p:nvPr/>
          </p:nvSpPr>
          <p:spPr>
            <a:xfrm>
              <a:off x="5250629" y="1958830"/>
              <a:ext cx="1213999" cy="1663388"/>
            </a:xfrm>
            <a:prstGeom prst="bentArrow">
              <a:avLst>
                <a:gd name="adj1" fmla="val 25000"/>
                <a:gd name="adj2" fmla="val 0"/>
                <a:gd name="adj3" fmla="val 25000"/>
                <a:gd name="adj4" fmla="val 37253"/>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99" name="Arrow: Bent 21">
              <a:extLst>
                <a:ext uri="{FF2B5EF4-FFF2-40B4-BE49-F238E27FC236}">
                  <a16:creationId xmlns:a16="http://schemas.microsoft.com/office/drawing/2014/main" id="{C3B5AFD5-459A-DAC4-88FB-9654FDC7110C}"/>
                </a:ext>
                <a:ext uri="{C183D7F6-B498-43B3-948B-1728B52AA6E4}">
                  <adec:decorative xmlns:adec="http://schemas.microsoft.com/office/drawing/2017/decorative" val="1"/>
                </a:ext>
              </a:extLst>
            </p:cNvPr>
            <p:cNvSpPr>
              <a:spLocks/>
            </p:cNvSpPr>
            <p:nvPr/>
          </p:nvSpPr>
          <p:spPr>
            <a:xfrm flipH="1" flipV="1">
              <a:off x="7618314" y="2486290"/>
              <a:ext cx="1213999" cy="3641318"/>
            </a:xfrm>
            <a:prstGeom prst="bentArrow">
              <a:avLst>
                <a:gd name="adj1" fmla="val 25000"/>
                <a:gd name="adj2" fmla="val 0"/>
                <a:gd name="adj3" fmla="val 25000"/>
                <a:gd name="adj4" fmla="val 34179"/>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101" name="Arrow: Bent 35">
              <a:extLst>
                <a:ext uri="{FF2B5EF4-FFF2-40B4-BE49-F238E27FC236}">
                  <a16:creationId xmlns:a16="http://schemas.microsoft.com/office/drawing/2014/main" id="{2B4A0AE7-F0CE-6ACC-6210-77B42E7C6E98}"/>
                </a:ext>
                <a:ext uri="{C183D7F6-B498-43B3-948B-1728B52AA6E4}">
                  <adec:decorative xmlns:adec="http://schemas.microsoft.com/office/drawing/2017/decorative" val="1"/>
                </a:ext>
              </a:extLst>
            </p:cNvPr>
            <p:cNvSpPr>
              <a:spLocks/>
            </p:cNvSpPr>
            <p:nvPr/>
          </p:nvSpPr>
          <p:spPr>
            <a:xfrm rot="10800000" flipV="1">
              <a:off x="6445539" y="1958830"/>
              <a:ext cx="629368" cy="3641319"/>
            </a:xfrm>
            <a:prstGeom prst="bentArrow">
              <a:avLst>
                <a:gd name="adj1" fmla="val 25000"/>
                <a:gd name="adj2" fmla="val 0"/>
                <a:gd name="adj3" fmla="val 25000"/>
                <a:gd name="adj4" fmla="val 75000"/>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102" name="Arrow: Bent 21">
              <a:extLst>
                <a:ext uri="{FF2B5EF4-FFF2-40B4-BE49-F238E27FC236}">
                  <a16:creationId xmlns:a16="http://schemas.microsoft.com/office/drawing/2014/main" id="{32A6A0EB-2215-8598-6D92-F63C772DC2E8}"/>
                </a:ext>
                <a:ext uri="{C183D7F6-B498-43B3-948B-1728B52AA6E4}">
                  <adec:decorative xmlns:adec="http://schemas.microsoft.com/office/drawing/2017/decorative" val="1"/>
                </a:ext>
              </a:extLst>
            </p:cNvPr>
            <p:cNvSpPr>
              <a:spLocks/>
            </p:cNvSpPr>
            <p:nvPr/>
          </p:nvSpPr>
          <p:spPr>
            <a:xfrm flipV="1">
              <a:off x="7074907" y="2686904"/>
              <a:ext cx="1213999" cy="3440705"/>
            </a:xfrm>
            <a:prstGeom prst="bentArrow">
              <a:avLst>
                <a:gd name="adj1" fmla="val 25000"/>
                <a:gd name="adj2" fmla="val 0"/>
                <a:gd name="adj3" fmla="val 25000"/>
                <a:gd name="adj4" fmla="val 38790"/>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104" name="Arrow: Bent 7">
              <a:extLst>
                <a:ext uri="{FF2B5EF4-FFF2-40B4-BE49-F238E27FC236}">
                  <a16:creationId xmlns:a16="http://schemas.microsoft.com/office/drawing/2014/main" id="{CA8926EC-43ED-6B0F-55AA-7FE67488FCB4}"/>
                </a:ext>
                <a:ext uri="{C183D7F6-B498-43B3-948B-1728B52AA6E4}">
                  <adec:decorative xmlns:adec="http://schemas.microsoft.com/office/drawing/2017/decorative" val="1"/>
                </a:ext>
              </a:extLst>
            </p:cNvPr>
            <p:cNvSpPr>
              <a:spLocks/>
            </p:cNvSpPr>
            <p:nvPr/>
          </p:nvSpPr>
          <p:spPr>
            <a:xfrm>
              <a:off x="8833584" y="1958830"/>
              <a:ext cx="1213999" cy="1663388"/>
            </a:xfrm>
            <a:prstGeom prst="bentArrow">
              <a:avLst>
                <a:gd name="adj1" fmla="val 25000"/>
                <a:gd name="adj2" fmla="val 0"/>
                <a:gd name="adj3" fmla="val 25000"/>
                <a:gd name="adj4" fmla="val 35716"/>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105" name="Arrow: Bent 35">
              <a:extLst>
                <a:ext uri="{FF2B5EF4-FFF2-40B4-BE49-F238E27FC236}">
                  <a16:creationId xmlns:a16="http://schemas.microsoft.com/office/drawing/2014/main" id="{F0FD8C53-6878-4707-E3CD-0C5CBEA1A0C6}"/>
                </a:ext>
                <a:ext uri="{C183D7F6-B498-43B3-948B-1728B52AA6E4}">
                  <adec:decorative xmlns:adec="http://schemas.microsoft.com/office/drawing/2017/decorative" val="1"/>
                </a:ext>
              </a:extLst>
            </p:cNvPr>
            <p:cNvSpPr>
              <a:spLocks/>
            </p:cNvSpPr>
            <p:nvPr/>
          </p:nvSpPr>
          <p:spPr>
            <a:xfrm rot="10800000" flipV="1">
              <a:off x="10028494" y="1958831"/>
              <a:ext cx="629368" cy="2511190"/>
            </a:xfrm>
            <a:prstGeom prst="bentArrow">
              <a:avLst>
                <a:gd name="adj1" fmla="val 25000"/>
                <a:gd name="adj2" fmla="val 0"/>
                <a:gd name="adj3" fmla="val 25000"/>
                <a:gd name="adj4" fmla="val 75000"/>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109" name="Arrow: Bent 7">
              <a:extLst>
                <a:ext uri="{FF2B5EF4-FFF2-40B4-BE49-F238E27FC236}">
                  <a16:creationId xmlns:a16="http://schemas.microsoft.com/office/drawing/2014/main" id="{056ACB57-EA11-ACCA-DDFD-C088EB63CFBD}"/>
                </a:ext>
                <a:ext uri="{C183D7F6-B498-43B3-948B-1728B52AA6E4}">
                  <adec:decorative xmlns:adec="http://schemas.microsoft.com/office/drawing/2017/decorative" val="1"/>
                </a:ext>
              </a:extLst>
            </p:cNvPr>
            <p:cNvSpPr>
              <a:spLocks/>
            </p:cNvSpPr>
            <p:nvPr/>
          </p:nvSpPr>
          <p:spPr>
            <a:xfrm rot="10800000">
              <a:off x="454592" y="2758792"/>
              <a:ext cx="1213999" cy="2492534"/>
            </a:xfrm>
            <a:prstGeom prst="bentArrow">
              <a:avLst>
                <a:gd name="adj1" fmla="val 0"/>
                <a:gd name="adj2" fmla="val 0"/>
                <a:gd name="adj3" fmla="val 25000"/>
                <a:gd name="adj4" fmla="val 48013"/>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sp>
          <p:nvSpPr>
            <p:cNvPr id="110" name="Arrow: Bent 7">
              <a:extLst>
                <a:ext uri="{FF2B5EF4-FFF2-40B4-BE49-F238E27FC236}">
                  <a16:creationId xmlns:a16="http://schemas.microsoft.com/office/drawing/2014/main" id="{124F417F-C21F-A92F-378E-8BFF5351E7B0}"/>
                </a:ext>
                <a:ext uri="{C183D7F6-B498-43B3-948B-1728B52AA6E4}">
                  <adec:decorative xmlns:adec="http://schemas.microsoft.com/office/drawing/2017/decorative" val="1"/>
                </a:ext>
              </a:extLst>
            </p:cNvPr>
            <p:cNvSpPr>
              <a:spLocks/>
            </p:cNvSpPr>
            <p:nvPr/>
          </p:nvSpPr>
          <p:spPr>
            <a:xfrm rot="10800000" flipH="1">
              <a:off x="10657862" y="2754031"/>
              <a:ext cx="1213999" cy="2492534"/>
            </a:xfrm>
            <a:prstGeom prst="bentArrow">
              <a:avLst>
                <a:gd name="adj1" fmla="val 0"/>
                <a:gd name="adj2" fmla="val 0"/>
                <a:gd name="adj3" fmla="val 25000"/>
                <a:gd name="adj4" fmla="val 48013"/>
              </a:avLst>
            </a:prstGeom>
            <a:ln w="12700">
              <a:solidFill>
                <a:schemeClr val="bg1"/>
              </a:solidFill>
            </a:ln>
          </p:spPr>
          <p:style>
            <a:lnRef idx="0">
              <a:schemeClr val="accent1"/>
            </a:lnRef>
            <a:fillRef idx="1">
              <a:schemeClr val="accent1"/>
            </a:fillRef>
            <a:effectRef idx="0">
              <a:srgbClr val="00000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mn-ea"/>
                <a:cs typeface="+mn-cs"/>
              </a:endParaRPr>
            </a:p>
          </p:txBody>
        </p:sp>
      </p:grpSp>
      <p:sp>
        <p:nvSpPr>
          <p:cNvPr id="122" name="Rectangle: Rounded Corners 89">
            <a:extLst>
              <a:ext uri="{FF2B5EF4-FFF2-40B4-BE49-F238E27FC236}">
                <a16:creationId xmlns:a16="http://schemas.microsoft.com/office/drawing/2014/main" id="{03EDDA10-01CD-3909-61C6-DE985DF66193}"/>
              </a:ext>
              <a:ext uri="{C183D7F6-B498-43B3-948B-1728B52AA6E4}">
                <adec:decorative xmlns:adec="http://schemas.microsoft.com/office/drawing/2017/decorative" val="1"/>
              </a:ext>
            </a:extLst>
          </p:cNvPr>
          <p:cNvSpPr/>
          <p:nvPr/>
        </p:nvSpPr>
        <p:spPr>
          <a:xfrm>
            <a:off x="3033410" y="4537313"/>
            <a:ext cx="3036731" cy="985436"/>
          </a:xfrm>
          <a:prstGeom prst="roundRect">
            <a:avLst>
              <a:gd name="adj" fmla="val 0"/>
            </a:avLst>
          </a:prstGeom>
          <a:solidFill>
            <a:srgbClr val="0A1F2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121" name="Rectangle: Rounded Corners 89">
            <a:extLst>
              <a:ext uri="{FF2B5EF4-FFF2-40B4-BE49-F238E27FC236}">
                <a16:creationId xmlns:a16="http://schemas.microsoft.com/office/drawing/2014/main" id="{5C23CF39-FBAA-7508-A245-16BF9F50BA5F}"/>
              </a:ext>
              <a:ext uri="{C183D7F6-B498-43B3-948B-1728B52AA6E4}">
                <adec:decorative xmlns:adec="http://schemas.microsoft.com/office/drawing/2017/decorative" val="1"/>
              </a:ext>
            </a:extLst>
          </p:cNvPr>
          <p:cNvSpPr/>
          <p:nvPr/>
        </p:nvSpPr>
        <p:spPr>
          <a:xfrm>
            <a:off x="652556" y="2511348"/>
            <a:ext cx="1975767" cy="846917"/>
          </a:xfrm>
          <a:prstGeom prst="roundRect">
            <a:avLst>
              <a:gd name="adj" fmla="val 0"/>
            </a:avLst>
          </a:prstGeom>
          <a:solidFill>
            <a:srgbClr val="0A1F2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127" name="Rectangle: Rounded Corners 89">
            <a:extLst>
              <a:ext uri="{FF2B5EF4-FFF2-40B4-BE49-F238E27FC236}">
                <a16:creationId xmlns:a16="http://schemas.microsoft.com/office/drawing/2014/main" id="{1BD35C00-BC53-2F6E-5565-0CA0F99AF9A4}"/>
              </a:ext>
              <a:ext uri="{C183D7F6-B498-43B3-948B-1728B52AA6E4}">
                <adec:decorative xmlns:adec="http://schemas.microsoft.com/office/drawing/2017/decorative" val="1"/>
              </a:ext>
            </a:extLst>
          </p:cNvPr>
          <p:cNvSpPr/>
          <p:nvPr/>
        </p:nvSpPr>
        <p:spPr>
          <a:xfrm>
            <a:off x="4541036" y="2381962"/>
            <a:ext cx="3718289" cy="684596"/>
          </a:xfrm>
          <a:prstGeom prst="roundRect">
            <a:avLst>
              <a:gd name="adj" fmla="val 0"/>
            </a:avLst>
          </a:prstGeom>
          <a:solidFill>
            <a:srgbClr val="0A1F2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131" name="Rectangle: Rounded Corners 89">
            <a:extLst>
              <a:ext uri="{FF2B5EF4-FFF2-40B4-BE49-F238E27FC236}">
                <a16:creationId xmlns:a16="http://schemas.microsoft.com/office/drawing/2014/main" id="{3EA4CCFB-A2F6-2434-0B4C-BAFBA7F07695}"/>
              </a:ext>
              <a:ext uri="{C183D7F6-B498-43B3-948B-1728B52AA6E4}">
                <adec:decorative xmlns:adec="http://schemas.microsoft.com/office/drawing/2017/decorative" val="1"/>
              </a:ext>
            </a:extLst>
          </p:cNvPr>
          <p:cNvSpPr/>
          <p:nvPr/>
        </p:nvSpPr>
        <p:spPr>
          <a:xfrm>
            <a:off x="8465863" y="2349765"/>
            <a:ext cx="2806717" cy="1128701"/>
          </a:xfrm>
          <a:prstGeom prst="roundRect">
            <a:avLst>
              <a:gd name="adj" fmla="val 0"/>
            </a:avLst>
          </a:prstGeom>
          <a:solidFill>
            <a:srgbClr val="0A1F2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9" name="Rectangle: Rounded Corners 89">
            <a:extLst>
              <a:ext uri="{FF2B5EF4-FFF2-40B4-BE49-F238E27FC236}">
                <a16:creationId xmlns:a16="http://schemas.microsoft.com/office/drawing/2014/main" id="{D00FA489-26E1-FAD2-C3E6-E88477E7CDE2}"/>
              </a:ext>
              <a:ext uri="{C183D7F6-B498-43B3-948B-1728B52AA6E4}">
                <adec:decorative xmlns:adec="http://schemas.microsoft.com/office/drawing/2017/decorative" val="1"/>
              </a:ext>
            </a:extLst>
          </p:cNvPr>
          <p:cNvSpPr/>
          <p:nvPr/>
        </p:nvSpPr>
        <p:spPr>
          <a:xfrm>
            <a:off x="7433476" y="4774965"/>
            <a:ext cx="2806717" cy="749836"/>
          </a:xfrm>
          <a:prstGeom prst="roundRect">
            <a:avLst>
              <a:gd name="adj" fmla="val 0"/>
            </a:avLst>
          </a:prstGeom>
          <a:solidFill>
            <a:srgbClr val="0A1F2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111" name="Oval 110">
            <a:extLst>
              <a:ext uri="{FF2B5EF4-FFF2-40B4-BE49-F238E27FC236}">
                <a16:creationId xmlns:a16="http://schemas.microsoft.com/office/drawing/2014/main" id="{4D414531-F41A-F303-39CE-AD1BC3DE63FD}"/>
              </a:ext>
              <a:ext uri="{C183D7F6-B498-43B3-948B-1728B52AA6E4}">
                <adec:decorative xmlns:adec="http://schemas.microsoft.com/office/drawing/2017/decorative" val="1"/>
              </a:ext>
            </a:extLst>
          </p:cNvPr>
          <p:cNvSpPr>
            <a:spLocks/>
          </p:cNvSpPr>
          <p:nvPr/>
        </p:nvSpPr>
        <p:spPr bwMode="auto">
          <a:xfrm>
            <a:off x="1430511" y="3440971"/>
            <a:ext cx="457200" cy="457200"/>
          </a:xfrm>
          <a:prstGeom prst="ellipse">
            <a:avLst/>
          </a:prstGeom>
          <a:solidFill>
            <a:schemeClr val="bg1"/>
          </a:solidFill>
          <a:ln w="12700">
            <a:solidFill>
              <a:srgbClr val="0A1F2C"/>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116" name="Oval 115">
            <a:extLst>
              <a:ext uri="{FF2B5EF4-FFF2-40B4-BE49-F238E27FC236}">
                <a16:creationId xmlns:a16="http://schemas.microsoft.com/office/drawing/2014/main" id="{DFF0CB53-1E2E-5ADA-6DF3-E8364203D07A}"/>
              </a:ext>
              <a:ext uri="{C183D7F6-B498-43B3-948B-1728B52AA6E4}">
                <adec:decorative xmlns:adec="http://schemas.microsoft.com/office/drawing/2017/decorative" val="1"/>
              </a:ext>
            </a:extLst>
          </p:cNvPr>
          <p:cNvSpPr>
            <a:spLocks/>
          </p:cNvSpPr>
          <p:nvPr/>
        </p:nvSpPr>
        <p:spPr bwMode="auto">
          <a:xfrm>
            <a:off x="4193166" y="5911796"/>
            <a:ext cx="457200" cy="457200"/>
          </a:xfrm>
          <a:prstGeom prst="ellipse">
            <a:avLst/>
          </a:prstGeom>
          <a:solidFill>
            <a:schemeClr val="bg1"/>
          </a:solidFill>
          <a:ln w="12700">
            <a:solidFill>
              <a:srgbClr val="0A1F2C"/>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117" name="Oval 116">
            <a:extLst>
              <a:ext uri="{FF2B5EF4-FFF2-40B4-BE49-F238E27FC236}">
                <a16:creationId xmlns:a16="http://schemas.microsoft.com/office/drawing/2014/main" id="{2DE6C59D-8286-817E-5389-5BAB0F0F1A73}"/>
              </a:ext>
              <a:ext uri="{C183D7F6-B498-43B3-948B-1728B52AA6E4}">
                <adec:decorative xmlns:adec="http://schemas.microsoft.com/office/drawing/2017/decorative" val="1"/>
              </a:ext>
            </a:extLst>
          </p:cNvPr>
          <p:cNvSpPr>
            <a:spLocks/>
          </p:cNvSpPr>
          <p:nvPr/>
        </p:nvSpPr>
        <p:spPr bwMode="auto">
          <a:xfrm>
            <a:off x="5893184" y="1730984"/>
            <a:ext cx="457200" cy="457200"/>
          </a:xfrm>
          <a:prstGeom prst="ellipse">
            <a:avLst/>
          </a:prstGeom>
          <a:solidFill>
            <a:schemeClr val="bg1"/>
          </a:solidFill>
          <a:ln w="12700">
            <a:solidFill>
              <a:srgbClr val="0A1F2C"/>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118" name="Oval 117">
            <a:extLst>
              <a:ext uri="{FF2B5EF4-FFF2-40B4-BE49-F238E27FC236}">
                <a16:creationId xmlns:a16="http://schemas.microsoft.com/office/drawing/2014/main" id="{D6F489D8-6BA8-127A-97B7-380F0CBC4964}"/>
              </a:ext>
              <a:ext uri="{C183D7F6-B498-43B3-948B-1728B52AA6E4}">
                <adec:decorative xmlns:adec="http://schemas.microsoft.com/office/drawing/2017/decorative" val="1"/>
              </a:ext>
            </a:extLst>
          </p:cNvPr>
          <p:cNvSpPr>
            <a:spLocks/>
          </p:cNvSpPr>
          <p:nvPr/>
        </p:nvSpPr>
        <p:spPr bwMode="auto">
          <a:xfrm>
            <a:off x="7802128" y="5882613"/>
            <a:ext cx="457200" cy="457200"/>
          </a:xfrm>
          <a:prstGeom prst="ellipse">
            <a:avLst/>
          </a:prstGeom>
          <a:solidFill>
            <a:schemeClr val="bg1"/>
          </a:solidFill>
          <a:ln w="12700">
            <a:solidFill>
              <a:srgbClr val="0A1F2C"/>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119" name="Oval 118">
            <a:extLst>
              <a:ext uri="{FF2B5EF4-FFF2-40B4-BE49-F238E27FC236}">
                <a16:creationId xmlns:a16="http://schemas.microsoft.com/office/drawing/2014/main" id="{E52106A1-3885-A5E0-8167-3280ED6119EB}"/>
              </a:ext>
              <a:ext uri="{C183D7F6-B498-43B3-948B-1728B52AA6E4}">
                <adec:decorative xmlns:adec="http://schemas.microsoft.com/office/drawing/2017/decorative" val="1"/>
              </a:ext>
            </a:extLst>
          </p:cNvPr>
          <p:cNvSpPr>
            <a:spLocks/>
          </p:cNvSpPr>
          <p:nvPr/>
        </p:nvSpPr>
        <p:spPr bwMode="auto">
          <a:xfrm>
            <a:off x="9514196" y="1719175"/>
            <a:ext cx="457200" cy="457200"/>
          </a:xfrm>
          <a:prstGeom prst="ellipse">
            <a:avLst/>
          </a:prstGeom>
          <a:solidFill>
            <a:schemeClr val="bg1"/>
          </a:solidFill>
          <a:ln w="12700">
            <a:solidFill>
              <a:srgbClr val="0A1F2C"/>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33" name="Rectangle: Rounded Corners 89">
            <a:extLst>
              <a:ext uri="{FF2B5EF4-FFF2-40B4-BE49-F238E27FC236}">
                <a16:creationId xmlns:a16="http://schemas.microsoft.com/office/drawing/2014/main" id="{935994B8-83B0-D4F5-08FE-45D8CE30BD1A}"/>
              </a:ext>
              <a:ext uri="{C183D7F6-B498-43B3-948B-1728B52AA6E4}">
                <adec:decorative xmlns:adec="http://schemas.microsoft.com/office/drawing/2017/decorative" val="1"/>
              </a:ext>
            </a:extLst>
          </p:cNvPr>
          <p:cNvSpPr/>
          <p:nvPr/>
        </p:nvSpPr>
        <p:spPr>
          <a:xfrm>
            <a:off x="1906338" y="1796215"/>
            <a:ext cx="1371608" cy="411387"/>
          </a:xfrm>
          <a:prstGeom prst="roundRect">
            <a:avLst>
              <a:gd name="adj" fmla="val 0"/>
            </a:avLst>
          </a:prstGeom>
          <a:solidFill>
            <a:srgbClr val="0A1F2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pic>
        <p:nvPicPr>
          <p:cNvPr id="34" name="Picture 33">
            <a:extLst>
              <a:ext uri="{FF2B5EF4-FFF2-40B4-BE49-F238E27FC236}">
                <a16:creationId xmlns:a16="http://schemas.microsoft.com/office/drawing/2014/main" id="{6F575E4E-D14C-87D6-D0EC-0238B8E9C63D}"/>
              </a:ext>
              <a:ext uri="{C183D7F6-B498-43B3-948B-1728B52AA6E4}">
                <adec:decorative xmlns:adec="http://schemas.microsoft.com/office/drawing/2017/decorative" val="1"/>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11500"/>
                    </a14:imgEffect>
                    <a14:imgEffect>
                      <a14:saturation sat="400000"/>
                    </a14:imgEffect>
                    <a14:imgEffect>
                      <a14:brightnessContrast bright="-60000" contrast="-20000"/>
                    </a14:imgEffect>
                  </a14:imgLayer>
                </a14:imgProps>
              </a:ext>
              <a:ext uri="{28A0092B-C50C-407E-A947-70E740481C1C}">
                <a14:useLocalDpi xmlns:a14="http://schemas.microsoft.com/office/drawing/2010/main" val="0"/>
              </a:ext>
            </a:extLst>
          </a:blip>
          <a:stretch>
            <a:fillRect/>
          </a:stretch>
        </p:blipFill>
        <p:spPr>
          <a:xfrm>
            <a:off x="1906337" y="1796215"/>
            <a:ext cx="1371608" cy="401425"/>
          </a:xfrm>
          <a:prstGeom prst="rect">
            <a:avLst/>
          </a:prstGeom>
          <a:noFill/>
        </p:spPr>
      </p:pic>
      <p:pic>
        <p:nvPicPr>
          <p:cNvPr id="7" name="Graphic 6">
            <a:extLst>
              <a:ext uri="{FF2B5EF4-FFF2-40B4-BE49-F238E27FC236}">
                <a16:creationId xmlns:a16="http://schemas.microsoft.com/office/drawing/2014/main" id="{02C33862-469D-1832-F972-B2C4CA20088A}"/>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1128513" y="5932734"/>
            <a:ext cx="598766" cy="356957"/>
          </a:xfrm>
          <a:prstGeom prst="rect">
            <a:avLst/>
          </a:prstGeom>
        </p:spPr>
      </p:pic>
      <p:sp>
        <p:nvSpPr>
          <p:cNvPr id="112" name="Commitments_EC4D">
            <a:extLst>
              <a:ext uri="{FF2B5EF4-FFF2-40B4-BE49-F238E27FC236}">
                <a16:creationId xmlns:a16="http://schemas.microsoft.com/office/drawing/2014/main" id="{B72D4DB2-4895-25FD-710F-4D0C8982E31F}"/>
              </a:ext>
              <a:ext uri="{C183D7F6-B498-43B3-948B-1728B52AA6E4}">
                <adec:decorative xmlns:adec="http://schemas.microsoft.com/office/drawing/2017/decorative" val="1"/>
              </a:ext>
            </a:extLst>
          </p:cNvPr>
          <p:cNvSpPr>
            <a:spLocks noChangeAspect="1" noEditPoints="1"/>
          </p:cNvSpPr>
          <p:nvPr/>
        </p:nvSpPr>
        <p:spPr bwMode="auto">
          <a:xfrm>
            <a:off x="1540779" y="3558620"/>
            <a:ext cx="236664" cy="221902"/>
          </a:xfrm>
          <a:custGeom>
            <a:avLst/>
            <a:gdLst>
              <a:gd name="T0" fmla="*/ 56 w 3762"/>
              <a:gd name="T1" fmla="*/ 1280 h 3526"/>
              <a:gd name="T2" fmla="*/ 1246 w 3762"/>
              <a:gd name="T3" fmla="*/ 30 h 3526"/>
              <a:gd name="T4" fmla="*/ 1589 w 3762"/>
              <a:gd name="T5" fmla="*/ 313 h 3526"/>
              <a:gd name="T6" fmla="*/ 104 w 3762"/>
              <a:gd name="T7" fmla="*/ 2297 h 3526"/>
              <a:gd name="T8" fmla="*/ 698 w 3762"/>
              <a:gd name="T9" fmla="*/ 2078 h 3526"/>
              <a:gd name="T10" fmla="*/ 323 w 3762"/>
              <a:gd name="T11" fmla="*/ 1703 h 3526"/>
              <a:gd name="T12" fmla="*/ 2479 w 3762"/>
              <a:gd name="T13" fmla="*/ 2578 h 3526"/>
              <a:gd name="T14" fmla="*/ 3073 w 3762"/>
              <a:gd name="T15" fmla="*/ 2797 h 3526"/>
              <a:gd name="T16" fmla="*/ 2854 w 3762"/>
              <a:gd name="T17" fmla="*/ 2203 h 3526"/>
              <a:gd name="T18" fmla="*/ 1823 w 3762"/>
              <a:gd name="T19" fmla="*/ 3422 h 3526"/>
              <a:gd name="T20" fmla="*/ 2198 w 3762"/>
              <a:gd name="T21" fmla="*/ 3047 h 3526"/>
              <a:gd name="T22" fmla="*/ 2698 w 3762"/>
              <a:gd name="T23" fmla="*/ 3172 h 3526"/>
              <a:gd name="T24" fmla="*/ 2479 w 3762"/>
              <a:gd name="T25" fmla="*/ 2578 h 3526"/>
              <a:gd name="T26" fmla="*/ 479 w 3762"/>
              <a:gd name="T27" fmla="*/ 2672 h 3526"/>
              <a:gd name="T28" fmla="*/ 1073 w 3762"/>
              <a:gd name="T29" fmla="*/ 2453 h 3526"/>
              <a:gd name="T30" fmla="*/ 698 w 3762"/>
              <a:gd name="T31" fmla="*/ 2078 h 3526"/>
              <a:gd name="T32" fmla="*/ 854 w 3762"/>
              <a:gd name="T33" fmla="*/ 2672 h 3526"/>
              <a:gd name="T34" fmla="*/ 1229 w 3762"/>
              <a:gd name="T35" fmla="*/ 3047 h 3526"/>
              <a:gd name="T36" fmla="*/ 1448 w 3762"/>
              <a:gd name="T37" fmla="*/ 2453 h 3526"/>
              <a:gd name="T38" fmla="*/ 854 w 3762"/>
              <a:gd name="T39" fmla="*/ 2672 h 3526"/>
              <a:gd name="T40" fmla="*/ 1229 w 3762"/>
              <a:gd name="T41" fmla="*/ 3422 h 3526"/>
              <a:gd name="T42" fmla="*/ 1823 w 3762"/>
              <a:gd name="T43" fmla="*/ 3203 h 3526"/>
              <a:gd name="T44" fmla="*/ 1448 w 3762"/>
              <a:gd name="T45" fmla="*/ 2828 h 3526"/>
              <a:gd name="T46" fmla="*/ 3214 w 3762"/>
              <a:gd name="T47" fmla="*/ 1813 h 3526"/>
              <a:gd name="T48" fmla="*/ 3746 w 3762"/>
              <a:gd name="T49" fmla="*/ 1220 h 3526"/>
              <a:gd name="T50" fmla="*/ 2526 w 3762"/>
              <a:gd name="T51" fmla="*/ 0 h 3526"/>
              <a:gd name="T52" fmla="*/ 1412 w 3762"/>
              <a:gd name="T53" fmla="*/ 385 h 3526"/>
              <a:gd name="T54" fmla="*/ 1026 w 3762"/>
              <a:gd name="T55" fmla="*/ 1250 h 3526"/>
              <a:gd name="T56" fmla="*/ 1276 w 3762"/>
              <a:gd name="T57" fmla="*/ 1500 h 3526"/>
              <a:gd name="T58" fmla="*/ 2026 w 3762"/>
              <a:gd name="T59" fmla="*/ 750 h 3526"/>
              <a:gd name="T60" fmla="*/ 3448 w 3762"/>
              <a:gd name="T61" fmla="*/ 2047 h 3526"/>
              <a:gd name="T62" fmla="*/ 3071 w 3762"/>
              <a:gd name="T63" fmla="*/ 2420 h 3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762" h="3526">
                <a:moveTo>
                  <a:pt x="401" y="1625"/>
                </a:moveTo>
                <a:cubicBezTo>
                  <a:pt x="56" y="1280"/>
                  <a:pt x="56" y="1280"/>
                  <a:pt x="56" y="1280"/>
                </a:cubicBezTo>
                <a:cubicBezTo>
                  <a:pt x="40" y="1264"/>
                  <a:pt x="40" y="1236"/>
                  <a:pt x="56" y="1220"/>
                </a:cubicBezTo>
                <a:cubicBezTo>
                  <a:pt x="1246" y="30"/>
                  <a:pt x="1246" y="30"/>
                  <a:pt x="1246" y="30"/>
                </a:cubicBezTo>
                <a:cubicBezTo>
                  <a:pt x="1262" y="14"/>
                  <a:pt x="1290" y="14"/>
                  <a:pt x="1306" y="30"/>
                </a:cubicBezTo>
                <a:cubicBezTo>
                  <a:pt x="1589" y="313"/>
                  <a:pt x="1589" y="313"/>
                  <a:pt x="1589" y="313"/>
                </a:cubicBezTo>
                <a:moveTo>
                  <a:pt x="104" y="1922"/>
                </a:moveTo>
                <a:cubicBezTo>
                  <a:pt x="0" y="2026"/>
                  <a:pt x="0" y="2194"/>
                  <a:pt x="104" y="2297"/>
                </a:cubicBezTo>
                <a:cubicBezTo>
                  <a:pt x="207" y="2401"/>
                  <a:pt x="375" y="2401"/>
                  <a:pt x="479" y="2297"/>
                </a:cubicBezTo>
                <a:cubicBezTo>
                  <a:pt x="698" y="2078"/>
                  <a:pt x="698" y="2078"/>
                  <a:pt x="698" y="2078"/>
                </a:cubicBezTo>
                <a:cubicBezTo>
                  <a:pt x="802" y="1974"/>
                  <a:pt x="802" y="1806"/>
                  <a:pt x="698" y="1703"/>
                </a:cubicBezTo>
                <a:cubicBezTo>
                  <a:pt x="595" y="1599"/>
                  <a:pt x="427" y="1599"/>
                  <a:pt x="323" y="1703"/>
                </a:cubicBezTo>
                <a:lnTo>
                  <a:pt x="104" y="1922"/>
                </a:lnTo>
                <a:close/>
                <a:moveTo>
                  <a:pt x="2479" y="2578"/>
                </a:moveTo>
                <a:cubicBezTo>
                  <a:pt x="2698" y="2797"/>
                  <a:pt x="2698" y="2797"/>
                  <a:pt x="2698" y="2797"/>
                </a:cubicBezTo>
                <a:cubicBezTo>
                  <a:pt x="2802" y="2901"/>
                  <a:pt x="2970" y="2901"/>
                  <a:pt x="3073" y="2797"/>
                </a:cubicBezTo>
                <a:cubicBezTo>
                  <a:pt x="3177" y="2694"/>
                  <a:pt x="3177" y="2526"/>
                  <a:pt x="3073" y="2422"/>
                </a:cubicBezTo>
                <a:cubicBezTo>
                  <a:pt x="2854" y="2203"/>
                  <a:pt x="2854" y="2203"/>
                  <a:pt x="2854" y="2203"/>
                </a:cubicBezTo>
                <a:moveTo>
                  <a:pt x="1714" y="3313"/>
                </a:moveTo>
                <a:cubicBezTo>
                  <a:pt x="1823" y="3422"/>
                  <a:pt x="1823" y="3422"/>
                  <a:pt x="1823" y="3422"/>
                </a:cubicBezTo>
                <a:cubicBezTo>
                  <a:pt x="1927" y="3526"/>
                  <a:pt x="2095" y="3526"/>
                  <a:pt x="2198" y="3422"/>
                </a:cubicBezTo>
                <a:cubicBezTo>
                  <a:pt x="2302" y="3319"/>
                  <a:pt x="2302" y="3151"/>
                  <a:pt x="2198" y="3047"/>
                </a:cubicBezTo>
                <a:cubicBezTo>
                  <a:pt x="2323" y="3172"/>
                  <a:pt x="2323" y="3172"/>
                  <a:pt x="2323" y="3172"/>
                </a:cubicBezTo>
                <a:cubicBezTo>
                  <a:pt x="2427" y="3276"/>
                  <a:pt x="2595" y="3276"/>
                  <a:pt x="2698" y="3172"/>
                </a:cubicBezTo>
                <a:cubicBezTo>
                  <a:pt x="2802" y="3069"/>
                  <a:pt x="2802" y="2901"/>
                  <a:pt x="2698" y="2797"/>
                </a:cubicBezTo>
                <a:cubicBezTo>
                  <a:pt x="2479" y="2578"/>
                  <a:pt x="2479" y="2578"/>
                  <a:pt x="2479" y="2578"/>
                </a:cubicBezTo>
                <a:moveTo>
                  <a:pt x="479" y="2297"/>
                </a:moveTo>
                <a:cubicBezTo>
                  <a:pt x="375" y="2401"/>
                  <a:pt x="375" y="2569"/>
                  <a:pt x="479" y="2672"/>
                </a:cubicBezTo>
                <a:cubicBezTo>
                  <a:pt x="582" y="2776"/>
                  <a:pt x="750" y="2776"/>
                  <a:pt x="854" y="2672"/>
                </a:cubicBezTo>
                <a:cubicBezTo>
                  <a:pt x="1073" y="2453"/>
                  <a:pt x="1073" y="2453"/>
                  <a:pt x="1073" y="2453"/>
                </a:cubicBezTo>
                <a:cubicBezTo>
                  <a:pt x="1177" y="2349"/>
                  <a:pt x="1177" y="2181"/>
                  <a:pt x="1073" y="2078"/>
                </a:cubicBezTo>
                <a:cubicBezTo>
                  <a:pt x="970" y="1974"/>
                  <a:pt x="802" y="1974"/>
                  <a:pt x="698" y="2078"/>
                </a:cubicBezTo>
                <a:lnTo>
                  <a:pt x="479" y="2297"/>
                </a:lnTo>
                <a:close/>
                <a:moveTo>
                  <a:pt x="854" y="2672"/>
                </a:moveTo>
                <a:cubicBezTo>
                  <a:pt x="750" y="2776"/>
                  <a:pt x="750" y="2944"/>
                  <a:pt x="854" y="3047"/>
                </a:cubicBezTo>
                <a:cubicBezTo>
                  <a:pt x="957" y="3151"/>
                  <a:pt x="1125" y="3151"/>
                  <a:pt x="1229" y="3047"/>
                </a:cubicBezTo>
                <a:cubicBezTo>
                  <a:pt x="1448" y="2828"/>
                  <a:pt x="1448" y="2828"/>
                  <a:pt x="1448" y="2828"/>
                </a:cubicBezTo>
                <a:cubicBezTo>
                  <a:pt x="1552" y="2724"/>
                  <a:pt x="1552" y="2556"/>
                  <a:pt x="1448" y="2453"/>
                </a:cubicBezTo>
                <a:cubicBezTo>
                  <a:pt x="1345" y="2349"/>
                  <a:pt x="1177" y="2349"/>
                  <a:pt x="1073" y="2453"/>
                </a:cubicBezTo>
                <a:lnTo>
                  <a:pt x="854" y="2672"/>
                </a:lnTo>
                <a:close/>
                <a:moveTo>
                  <a:pt x="1229" y="3047"/>
                </a:moveTo>
                <a:cubicBezTo>
                  <a:pt x="1125" y="3151"/>
                  <a:pt x="1125" y="3319"/>
                  <a:pt x="1229" y="3422"/>
                </a:cubicBezTo>
                <a:cubicBezTo>
                  <a:pt x="1332" y="3526"/>
                  <a:pt x="1500" y="3526"/>
                  <a:pt x="1604" y="3422"/>
                </a:cubicBezTo>
                <a:cubicBezTo>
                  <a:pt x="1823" y="3203"/>
                  <a:pt x="1823" y="3203"/>
                  <a:pt x="1823" y="3203"/>
                </a:cubicBezTo>
                <a:cubicBezTo>
                  <a:pt x="1927" y="3099"/>
                  <a:pt x="1927" y="2931"/>
                  <a:pt x="1823" y="2828"/>
                </a:cubicBezTo>
                <a:cubicBezTo>
                  <a:pt x="1720" y="2724"/>
                  <a:pt x="1552" y="2724"/>
                  <a:pt x="1448" y="2828"/>
                </a:cubicBezTo>
                <a:lnTo>
                  <a:pt x="1229" y="3047"/>
                </a:lnTo>
                <a:close/>
                <a:moveTo>
                  <a:pt x="3214" y="1813"/>
                </a:moveTo>
                <a:cubicBezTo>
                  <a:pt x="3746" y="1280"/>
                  <a:pt x="3746" y="1280"/>
                  <a:pt x="3746" y="1280"/>
                </a:cubicBezTo>
                <a:cubicBezTo>
                  <a:pt x="3762" y="1264"/>
                  <a:pt x="3762" y="1236"/>
                  <a:pt x="3746" y="1220"/>
                </a:cubicBezTo>
                <a:cubicBezTo>
                  <a:pt x="2526" y="0"/>
                  <a:pt x="2526" y="0"/>
                  <a:pt x="2526" y="0"/>
                </a:cubicBezTo>
                <a:cubicBezTo>
                  <a:pt x="2526" y="0"/>
                  <a:pt x="2526" y="0"/>
                  <a:pt x="2526" y="0"/>
                </a:cubicBezTo>
                <a:cubicBezTo>
                  <a:pt x="1436" y="363"/>
                  <a:pt x="1436" y="363"/>
                  <a:pt x="1436" y="363"/>
                </a:cubicBezTo>
                <a:cubicBezTo>
                  <a:pt x="1426" y="367"/>
                  <a:pt x="1417" y="375"/>
                  <a:pt x="1412" y="385"/>
                </a:cubicBezTo>
                <a:cubicBezTo>
                  <a:pt x="1057" y="1094"/>
                  <a:pt x="1057" y="1094"/>
                  <a:pt x="1057" y="1094"/>
                </a:cubicBezTo>
                <a:cubicBezTo>
                  <a:pt x="1037" y="1142"/>
                  <a:pt x="1026" y="1195"/>
                  <a:pt x="1026" y="1250"/>
                </a:cubicBezTo>
                <a:cubicBezTo>
                  <a:pt x="1026" y="1319"/>
                  <a:pt x="1054" y="1382"/>
                  <a:pt x="1099" y="1427"/>
                </a:cubicBezTo>
                <a:cubicBezTo>
                  <a:pt x="1144" y="1472"/>
                  <a:pt x="1207" y="1500"/>
                  <a:pt x="1276" y="1500"/>
                </a:cubicBezTo>
                <a:cubicBezTo>
                  <a:pt x="1483" y="1500"/>
                  <a:pt x="1651" y="1332"/>
                  <a:pt x="1651" y="1125"/>
                </a:cubicBezTo>
                <a:cubicBezTo>
                  <a:pt x="1651" y="918"/>
                  <a:pt x="1819" y="750"/>
                  <a:pt x="2026" y="750"/>
                </a:cubicBezTo>
                <a:cubicBezTo>
                  <a:pt x="2094" y="750"/>
                  <a:pt x="2162" y="771"/>
                  <a:pt x="2214" y="813"/>
                </a:cubicBezTo>
                <a:cubicBezTo>
                  <a:pt x="3448" y="2047"/>
                  <a:pt x="3448" y="2047"/>
                  <a:pt x="3448" y="2047"/>
                </a:cubicBezTo>
                <a:cubicBezTo>
                  <a:pt x="3553" y="2152"/>
                  <a:pt x="3552" y="2321"/>
                  <a:pt x="3446" y="2425"/>
                </a:cubicBezTo>
                <a:cubicBezTo>
                  <a:pt x="3341" y="2527"/>
                  <a:pt x="3174" y="2523"/>
                  <a:pt x="3071" y="2420"/>
                </a:cubicBezTo>
                <a:cubicBezTo>
                  <a:pt x="2854" y="2203"/>
                  <a:pt x="2854" y="2203"/>
                  <a:pt x="2854" y="2203"/>
                </a:cubicBezTo>
              </a:path>
            </a:pathLst>
          </a:custGeom>
          <a:noFill/>
          <a:ln w="635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124" name="pen">
            <a:extLst>
              <a:ext uri="{FF2B5EF4-FFF2-40B4-BE49-F238E27FC236}">
                <a16:creationId xmlns:a16="http://schemas.microsoft.com/office/drawing/2014/main" id="{3C9D5A8B-7DE5-ABC0-0D4E-DF339CC431E8}"/>
              </a:ext>
              <a:ext uri="{C183D7F6-B498-43B3-948B-1728B52AA6E4}">
                <adec:decorative xmlns:adec="http://schemas.microsoft.com/office/drawing/2017/decorative" val="1"/>
              </a:ext>
            </a:extLst>
          </p:cNvPr>
          <p:cNvSpPr>
            <a:spLocks noChangeAspect="1" noEditPoints="1"/>
          </p:cNvSpPr>
          <p:nvPr/>
        </p:nvSpPr>
        <p:spPr bwMode="auto">
          <a:xfrm>
            <a:off x="6028908" y="1841556"/>
            <a:ext cx="231232" cy="235512"/>
          </a:xfrm>
          <a:custGeom>
            <a:avLst/>
            <a:gdLst>
              <a:gd name="T0" fmla="*/ 222 w 326"/>
              <a:gd name="T1" fmla="*/ 329 h 329"/>
              <a:gd name="T2" fmla="*/ 211 w 326"/>
              <a:gd name="T3" fmla="*/ 308 h 329"/>
              <a:gd name="T4" fmla="*/ 187 w 326"/>
              <a:gd name="T5" fmla="*/ 128 h 329"/>
              <a:gd name="T6" fmla="*/ 149 w 326"/>
              <a:gd name="T7" fmla="*/ 49 h 329"/>
              <a:gd name="T8" fmla="*/ 144 w 326"/>
              <a:gd name="T9" fmla="*/ 44 h 329"/>
              <a:gd name="T10" fmla="*/ 138 w 326"/>
              <a:gd name="T11" fmla="*/ 45 h 329"/>
              <a:gd name="T12" fmla="*/ 114 w 326"/>
              <a:gd name="T13" fmla="*/ 57 h 329"/>
              <a:gd name="T14" fmla="*/ 87 w 326"/>
              <a:gd name="T15" fmla="*/ 26 h 329"/>
              <a:gd name="T16" fmla="*/ 78 w 326"/>
              <a:gd name="T17" fmla="*/ 7 h 329"/>
              <a:gd name="T18" fmla="*/ 64 w 326"/>
              <a:gd name="T19" fmla="*/ 3 h 329"/>
              <a:gd name="T20" fmla="*/ 50 w 326"/>
              <a:gd name="T21" fmla="*/ 10 h 329"/>
              <a:gd name="T22" fmla="*/ 44 w 326"/>
              <a:gd name="T23" fmla="*/ 24 h 329"/>
              <a:gd name="T24" fmla="*/ 53 w 326"/>
              <a:gd name="T25" fmla="*/ 42 h 329"/>
              <a:gd name="T26" fmla="*/ 215 w 326"/>
              <a:gd name="T27" fmla="*/ 265 h 329"/>
              <a:gd name="T28" fmla="*/ 212 w 326"/>
              <a:gd name="T29" fmla="*/ 256 h 329"/>
              <a:gd name="T30" fmla="*/ 100 w 326"/>
              <a:gd name="T31" fmla="*/ 28 h 329"/>
              <a:gd name="T32" fmla="*/ 90 w 326"/>
              <a:gd name="T33" fmla="*/ 24 h 329"/>
              <a:gd name="T34" fmla="*/ 52 w 326"/>
              <a:gd name="T35" fmla="*/ 43 h 329"/>
              <a:gd name="T36" fmla="*/ 49 w 326"/>
              <a:gd name="T37" fmla="*/ 53 h 329"/>
              <a:gd name="T38" fmla="*/ 163 w 326"/>
              <a:gd name="T39" fmla="*/ 285 h 329"/>
              <a:gd name="T40" fmla="*/ 167 w 326"/>
              <a:gd name="T41" fmla="*/ 290 h 329"/>
              <a:gd name="T42" fmla="*/ 171 w 326"/>
              <a:gd name="T43" fmla="*/ 293 h 329"/>
              <a:gd name="T44" fmla="*/ 210 w 326"/>
              <a:gd name="T45" fmla="*/ 308 h 329"/>
              <a:gd name="T46" fmla="*/ 212 w 326"/>
              <a:gd name="T47" fmla="*/ 308 h 329"/>
              <a:gd name="T48" fmla="*/ 216 w 326"/>
              <a:gd name="T49" fmla="*/ 273 h 329"/>
              <a:gd name="T50" fmla="*/ 215 w 326"/>
              <a:gd name="T51" fmla="*/ 265 h 329"/>
              <a:gd name="T52" fmla="*/ 215 w 326"/>
              <a:gd name="T53" fmla="*/ 265 h 329"/>
              <a:gd name="T54" fmla="*/ 39 w 326"/>
              <a:gd name="T55" fmla="*/ 133 h 329"/>
              <a:gd name="T56" fmla="*/ 32 w 326"/>
              <a:gd name="T57" fmla="*/ 133 h 329"/>
              <a:gd name="T58" fmla="*/ 0 w 326"/>
              <a:gd name="T59" fmla="*/ 166 h 329"/>
              <a:gd name="T60" fmla="*/ 0 w 326"/>
              <a:gd name="T61" fmla="*/ 166 h 329"/>
              <a:gd name="T62" fmla="*/ 33 w 326"/>
              <a:gd name="T63" fmla="*/ 197 h 329"/>
              <a:gd name="T64" fmla="*/ 74 w 326"/>
              <a:gd name="T65" fmla="*/ 196 h 329"/>
              <a:gd name="T66" fmla="*/ 253 w 326"/>
              <a:gd name="T67" fmla="*/ 327 h 329"/>
              <a:gd name="T68" fmla="*/ 261 w 326"/>
              <a:gd name="T69" fmla="*/ 327 h 329"/>
              <a:gd name="T70" fmla="*/ 325 w 326"/>
              <a:gd name="T71" fmla="*/ 261 h 329"/>
              <a:gd name="T72" fmla="*/ 325 w 326"/>
              <a:gd name="T73" fmla="*/ 261 h 329"/>
              <a:gd name="T74" fmla="*/ 259 w 326"/>
              <a:gd name="T75" fmla="*/ 198 h 329"/>
              <a:gd name="T76" fmla="*/ 227 w 326"/>
              <a:gd name="T77" fmla="*/ 198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26" h="329">
                <a:moveTo>
                  <a:pt x="222" y="329"/>
                </a:moveTo>
                <a:cubicBezTo>
                  <a:pt x="211" y="308"/>
                  <a:pt x="211" y="308"/>
                  <a:pt x="211" y="308"/>
                </a:cubicBezTo>
                <a:moveTo>
                  <a:pt x="187" y="128"/>
                </a:moveTo>
                <a:cubicBezTo>
                  <a:pt x="149" y="49"/>
                  <a:pt x="149" y="49"/>
                  <a:pt x="149" y="49"/>
                </a:cubicBezTo>
                <a:cubicBezTo>
                  <a:pt x="149" y="49"/>
                  <a:pt x="147" y="45"/>
                  <a:pt x="144" y="44"/>
                </a:cubicBezTo>
                <a:cubicBezTo>
                  <a:pt x="141" y="43"/>
                  <a:pt x="138" y="45"/>
                  <a:pt x="138" y="45"/>
                </a:cubicBezTo>
                <a:cubicBezTo>
                  <a:pt x="114" y="57"/>
                  <a:pt x="114" y="57"/>
                  <a:pt x="114" y="57"/>
                </a:cubicBezTo>
                <a:moveTo>
                  <a:pt x="87" y="26"/>
                </a:moveTo>
                <a:cubicBezTo>
                  <a:pt x="78" y="7"/>
                  <a:pt x="78" y="7"/>
                  <a:pt x="78" y="7"/>
                </a:cubicBezTo>
                <a:cubicBezTo>
                  <a:pt x="76" y="2"/>
                  <a:pt x="69" y="0"/>
                  <a:pt x="64" y="3"/>
                </a:cubicBezTo>
                <a:cubicBezTo>
                  <a:pt x="50" y="10"/>
                  <a:pt x="50" y="10"/>
                  <a:pt x="50" y="10"/>
                </a:cubicBezTo>
                <a:cubicBezTo>
                  <a:pt x="44" y="13"/>
                  <a:pt x="42" y="19"/>
                  <a:pt x="44" y="24"/>
                </a:cubicBezTo>
                <a:cubicBezTo>
                  <a:pt x="53" y="42"/>
                  <a:pt x="53" y="42"/>
                  <a:pt x="53" y="42"/>
                </a:cubicBezTo>
                <a:moveTo>
                  <a:pt x="215" y="265"/>
                </a:moveTo>
                <a:cubicBezTo>
                  <a:pt x="215" y="262"/>
                  <a:pt x="212" y="256"/>
                  <a:pt x="212" y="256"/>
                </a:cubicBezTo>
                <a:cubicBezTo>
                  <a:pt x="100" y="28"/>
                  <a:pt x="100" y="28"/>
                  <a:pt x="100" y="28"/>
                </a:cubicBezTo>
                <a:cubicBezTo>
                  <a:pt x="98" y="24"/>
                  <a:pt x="93" y="23"/>
                  <a:pt x="90" y="24"/>
                </a:cubicBezTo>
                <a:cubicBezTo>
                  <a:pt x="52" y="43"/>
                  <a:pt x="52" y="43"/>
                  <a:pt x="52" y="43"/>
                </a:cubicBezTo>
                <a:cubicBezTo>
                  <a:pt x="49" y="45"/>
                  <a:pt x="47" y="49"/>
                  <a:pt x="49" y="53"/>
                </a:cubicBezTo>
                <a:cubicBezTo>
                  <a:pt x="163" y="285"/>
                  <a:pt x="163" y="285"/>
                  <a:pt x="163" y="285"/>
                </a:cubicBezTo>
                <a:cubicBezTo>
                  <a:pt x="163" y="285"/>
                  <a:pt x="165" y="288"/>
                  <a:pt x="167" y="290"/>
                </a:cubicBezTo>
                <a:cubicBezTo>
                  <a:pt x="168" y="291"/>
                  <a:pt x="171" y="293"/>
                  <a:pt x="171" y="293"/>
                </a:cubicBezTo>
                <a:cubicBezTo>
                  <a:pt x="181" y="298"/>
                  <a:pt x="207" y="309"/>
                  <a:pt x="210" y="308"/>
                </a:cubicBezTo>
                <a:cubicBezTo>
                  <a:pt x="210" y="308"/>
                  <a:pt x="211" y="308"/>
                  <a:pt x="212" y="308"/>
                </a:cubicBezTo>
                <a:cubicBezTo>
                  <a:pt x="214" y="306"/>
                  <a:pt x="215" y="285"/>
                  <a:pt x="216" y="273"/>
                </a:cubicBezTo>
                <a:cubicBezTo>
                  <a:pt x="216" y="268"/>
                  <a:pt x="215" y="265"/>
                  <a:pt x="215" y="265"/>
                </a:cubicBezTo>
                <a:cubicBezTo>
                  <a:pt x="215" y="265"/>
                  <a:pt x="215" y="267"/>
                  <a:pt x="215" y="265"/>
                </a:cubicBezTo>
                <a:close/>
                <a:moveTo>
                  <a:pt x="39" y="133"/>
                </a:moveTo>
                <a:cubicBezTo>
                  <a:pt x="32" y="133"/>
                  <a:pt x="32" y="133"/>
                  <a:pt x="32" y="133"/>
                </a:cubicBezTo>
                <a:cubicBezTo>
                  <a:pt x="14" y="134"/>
                  <a:pt x="0" y="148"/>
                  <a:pt x="0" y="166"/>
                </a:cubicBezTo>
                <a:cubicBezTo>
                  <a:pt x="0" y="166"/>
                  <a:pt x="0" y="166"/>
                  <a:pt x="0" y="166"/>
                </a:cubicBezTo>
                <a:cubicBezTo>
                  <a:pt x="1" y="183"/>
                  <a:pt x="15" y="197"/>
                  <a:pt x="33" y="197"/>
                </a:cubicBezTo>
                <a:cubicBezTo>
                  <a:pt x="74" y="196"/>
                  <a:pt x="74" y="196"/>
                  <a:pt x="74" y="196"/>
                </a:cubicBezTo>
                <a:moveTo>
                  <a:pt x="253" y="327"/>
                </a:moveTo>
                <a:cubicBezTo>
                  <a:pt x="261" y="327"/>
                  <a:pt x="261" y="327"/>
                  <a:pt x="261" y="327"/>
                </a:cubicBezTo>
                <a:cubicBezTo>
                  <a:pt x="297" y="327"/>
                  <a:pt x="326" y="297"/>
                  <a:pt x="325" y="261"/>
                </a:cubicBezTo>
                <a:cubicBezTo>
                  <a:pt x="325" y="261"/>
                  <a:pt x="325" y="261"/>
                  <a:pt x="325" y="261"/>
                </a:cubicBezTo>
                <a:cubicBezTo>
                  <a:pt x="324" y="226"/>
                  <a:pt x="295" y="197"/>
                  <a:pt x="259" y="198"/>
                </a:cubicBezTo>
                <a:cubicBezTo>
                  <a:pt x="227" y="198"/>
                  <a:pt x="227" y="198"/>
                  <a:pt x="227" y="198"/>
                </a:cubicBezTo>
              </a:path>
            </a:pathLst>
          </a:custGeom>
          <a:noFill/>
          <a:ln w="63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125" name="monitor">
            <a:extLst>
              <a:ext uri="{FF2B5EF4-FFF2-40B4-BE49-F238E27FC236}">
                <a16:creationId xmlns:a16="http://schemas.microsoft.com/office/drawing/2014/main" id="{E0104E9F-4D21-FEA6-B13E-E004C405A475}"/>
              </a:ext>
              <a:ext uri="{C183D7F6-B498-43B3-948B-1728B52AA6E4}">
                <adec:decorative xmlns:adec="http://schemas.microsoft.com/office/drawing/2017/decorative" val="1"/>
              </a:ext>
            </a:extLst>
          </p:cNvPr>
          <p:cNvSpPr>
            <a:spLocks noChangeAspect="1" noEditPoints="1"/>
          </p:cNvSpPr>
          <p:nvPr/>
        </p:nvSpPr>
        <p:spPr bwMode="auto">
          <a:xfrm>
            <a:off x="9636838" y="1866297"/>
            <a:ext cx="211916" cy="162412"/>
          </a:xfrm>
          <a:custGeom>
            <a:avLst/>
            <a:gdLst>
              <a:gd name="T0" fmla="*/ 244 w 244"/>
              <a:gd name="T1" fmla="*/ 68 h 187"/>
              <a:gd name="T2" fmla="*/ 244 w 244"/>
              <a:gd name="T3" fmla="*/ 151 h 187"/>
              <a:gd name="T4" fmla="*/ 0 w 244"/>
              <a:gd name="T5" fmla="*/ 151 h 187"/>
              <a:gd name="T6" fmla="*/ 0 w 244"/>
              <a:gd name="T7" fmla="*/ 0 h 187"/>
              <a:gd name="T8" fmla="*/ 244 w 244"/>
              <a:gd name="T9" fmla="*/ 0 h 187"/>
              <a:gd name="T10" fmla="*/ 244 w 244"/>
              <a:gd name="T11" fmla="*/ 68 h 187"/>
              <a:gd name="T12" fmla="*/ 122 w 244"/>
              <a:gd name="T13" fmla="*/ 151 h 187"/>
              <a:gd name="T14" fmla="*/ 122 w 244"/>
              <a:gd name="T15" fmla="*/ 187 h 187"/>
              <a:gd name="T16" fmla="*/ 73 w 244"/>
              <a:gd name="T17" fmla="*/ 187 h 187"/>
              <a:gd name="T18" fmla="*/ 171 w 244"/>
              <a:gd name="T19" fmla="*/ 187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 h="187">
                <a:moveTo>
                  <a:pt x="244" y="68"/>
                </a:moveTo>
                <a:lnTo>
                  <a:pt x="244" y="151"/>
                </a:lnTo>
                <a:lnTo>
                  <a:pt x="0" y="151"/>
                </a:lnTo>
                <a:lnTo>
                  <a:pt x="0" y="0"/>
                </a:lnTo>
                <a:lnTo>
                  <a:pt x="244" y="0"/>
                </a:lnTo>
                <a:lnTo>
                  <a:pt x="244" y="68"/>
                </a:lnTo>
                <a:moveTo>
                  <a:pt x="122" y="151"/>
                </a:moveTo>
                <a:lnTo>
                  <a:pt x="122" y="187"/>
                </a:lnTo>
                <a:moveTo>
                  <a:pt x="73" y="187"/>
                </a:moveTo>
                <a:lnTo>
                  <a:pt x="171" y="187"/>
                </a:lnTo>
              </a:path>
            </a:pathLst>
          </a:custGeom>
          <a:noFill/>
          <a:ln w="63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pic>
        <p:nvPicPr>
          <p:cNvPr id="126" name="Graphic 125">
            <a:extLst>
              <a:ext uri="{FF2B5EF4-FFF2-40B4-BE49-F238E27FC236}">
                <a16:creationId xmlns:a16="http://schemas.microsoft.com/office/drawing/2014/main" id="{BAADEE1A-8A1A-9F54-25AE-6364CA9E41D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905355" y="5993259"/>
            <a:ext cx="265560" cy="277104"/>
          </a:xfrm>
          <a:prstGeom prst="rect">
            <a:avLst/>
          </a:prstGeom>
        </p:spPr>
      </p:pic>
      <p:sp>
        <p:nvSpPr>
          <p:cNvPr id="115" name="people_12">
            <a:extLst>
              <a:ext uri="{FF2B5EF4-FFF2-40B4-BE49-F238E27FC236}">
                <a16:creationId xmlns:a16="http://schemas.microsoft.com/office/drawing/2014/main" id="{4666C195-9220-96C6-63F6-C886C89FAA7D}"/>
              </a:ext>
              <a:ext uri="{C183D7F6-B498-43B3-948B-1728B52AA6E4}">
                <adec:decorative xmlns:adec="http://schemas.microsoft.com/office/drawing/2017/decorative" val="1"/>
              </a:ext>
            </a:extLst>
          </p:cNvPr>
          <p:cNvSpPr>
            <a:spLocks noChangeAspect="1" noEditPoints="1"/>
          </p:cNvSpPr>
          <p:nvPr/>
        </p:nvSpPr>
        <p:spPr bwMode="auto">
          <a:xfrm>
            <a:off x="4296040" y="6045959"/>
            <a:ext cx="244996" cy="209024"/>
          </a:xfrm>
          <a:custGeom>
            <a:avLst/>
            <a:gdLst>
              <a:gd name="T0" fmla="*/ 110 w 349"/>
              <a:gd name="T1" fmla="*/ 142 h 296"/>
              <a:gd name="T2" fmla="*/ 174 w 349"/>
              <a:gd name="T3" fmla="*/ 78 h 296"/>
              <a:gd name="T4" fmla="*/ 238 w 349"/>
              <a:gd name="T5" fmla="*/ 142 h 296"/>
              <a:gd name="T6" fmla="*/ 174 w 349"/>
              <a:gd name="T7" fmla="*/ 206 h 296"/>
              <a:gd name="T8" fmla="*/ 110 w 349"/>
              <a:gd name="T9" fmla="*/ 142 h 296"/>
              <a:gd name="T10" fmla="*/ 264 w 349"/>
              <a:gd name="T11" fmla="*/ 296 h 296"/>
              <a:gd name="T12" fmla="*/ 174 w 349"/>
              <a:gd name="T13" fmla="*/ 207 h 296"/>
              <a:gd name="T14" fmla="*/ 85 w 349"/>
              <a:gd name="T15" fmla="*/ 296 h 296"/>
              <a:gd name="T16" fmla="*/ 56 w 349"/>
              <a:gd name="T17" fmla="*/ 80 h 296"/>
              <a:gd name="T18" fmla="*/ 96 w 349"/>
              <a:gd name="T19" fmla="*/ 40 h 296"/>
              <a:gd name="T20" fmla="*/ 56 w 349"/>
              <a:gd name="T21" fmla="*/ 0 h 296"/>
              <a:gd name="T22" fmla="*/ 16 w 349"/>
              <a:gd name="T23" fmla="*/ 40 h 296"/>
              <a:gd name="T24" fmla="*/ 56 w 349"/>
              <a:gd name="T25" fmla="*/ 80 h 296"/>
              <a:gd name="T26" fmla="*/ 111 w 349"/>
              <a:gd name="T27" fmla="*/ 136 h 296"/>
              <a:gd name="T28" fmla="*/ 56 w 349"/>
              <a:gd name="T29" fmla="*/ 81 h 296"/>
              <a:gd name="T30" fmla="*/ 0 w 349"/>
              <a:gd name="T31" fmla="*/ 136 h 296"/>
              <a:gd name="T32" fmla="*/ 293 w 349"/>
              <a:gd name="T33" fmla="*/ 80 h 296"/>
              <a:gd name="T34" fmla="*/ 333 w 349"/>
              <a:gd name="T35" fmla="*/ 40 h 296"/>
              <a:gd name="T36" fmla="*/ 293 w 349"/>
              <a:gd name="T37" fmla="*/ 0 h 296"/>
              <a:gd name="T38" fmla="*/ 253 w 349"/>
              <a:gd name="T39" fmla="*/ 40 h 296"/>
              <a:gd name="T40" fmla="*/ 293 w 349"/>
              <a:gd name="T41" fmla="*/ 80 h 296"/>
              <a:gd name="T42" fmla="*/ 349 w 349"/>
              <a:gd name="T43" fmla="*/ 136 h 296"/>
              <a:gd name="T44" fmla="*/ 293 w 349"/>
              <a:gd name="T45" fmla="*/ 81 h 296"/>
              <a:gd name="T46" fmla="*/ 237 w 349"/>
              <a:gd name="T47" fmla="*/ 136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9" h="296">
                <a:moveTo>
                  <a:pt x="110" y="142"/>
                </a:moveTo>
                <a:cubicBezTo>
                  <a:pt x="110" y="107"/>
                  <a:pt x="139" y="78"/>
                  <a:pt x="174" y="78"/>
                </a:cubicBezTo>
                <a:cubicBezTo>
                  <a:pt x="210" y="78"/>
                  <a:pt x="238" y="107"/>
                  <a:pt x="238" y="142"/>
                </a:cubicBezTo>
                <a:cubicBezTo>
                  <a:pt x="238" y="177"/>
                  <a:pt x="210" y="206"/>
                  <a:pt x="174" y="206"/>
                </a:cubicBezTo>
                <a:cubicBezTo>
                  <a:pt x="139" y="206"/>
                  <a:pt x="110" y="177"/>
                  <a:pt x="110" y="142"/>
                </a:cubicBezTo>
                <a:close/>
                <a:moveTo>
                  <a:pt x="264" y="296"/>
                </a:moveTo>
                <a:cubicBezTo>
                  <a:pt x="264" y="247"/>
                  <a:pt x="224" y="207"/>
                  <a:pt x="174" y="207"/>
                </a:cubicBezTo>
                <a:cubicBezTo>
                  <a:pt x="125" y="207"/>
                  <a:pt x="85" y="247"/>
                  <a:pt x="85" y="296"/>
                </a:cubicBezTo>
                <a:moveTo>
                  <a:pt x="56" y="80"/>
                </a:moveTo>
                <a:cubicBezTo>
                  <a:pt x="78" y="80"/>
                  <a:pt x="96" y="62"/>
                  <a:pt x="96" y="40"/>
                </a:cubicBezTo>
                <a:cubicBezTo>
                  <a:pt x="96" y="18"/>
                  <a:pt x="78" y="0"/>
                  <a:pt x="56" y="0"/>
                </a:cubicBezTo>
                <a:cubicBezTo>
                  <a:pt x="34" y="0"/>
                  <a:pt x="16" y="18"/>
                  <a:pt x="16" y="40"/>
                </a:cubicBezTo>
                <a:cubicBezTo>
                  <a:pt x="16" y="62"/>
                  <a:pt x="34" y="80"/>
                  <a:pt x="56" y="80"/>
                </a:cubicBezTo>
                <a:close/>
                <a:moveTo>
                  <a:pt x="111" y="136"/>
                </a:moveTo>
                <a:cubicBezTo>
                  <a:pt x="111" y="106"/>
                  <a:pt x="86" y="81"/>
                  <a:pt x="56" y="81"/>
                </a:cubicBezTo>
                <a:cubicBezTo>
                  <a:pt x="25" y="81"/>
                  <a:pt x="0" y="106"/>
                  <a:pt x="0" y="136"/>
                </a:cubicBezTo>
                <a:moveTo>
                  <a:pt x="293" y="80"/>
                </a:moveTo>
                <a:cubicBezTo>
                  <a:pt x="315" y="80"/>
                  <a:pt x="333" y="62"/>
                  <a:pt x="333" y="40"/>
                </a:cubicBezTo>
                <a:cubicBezTo>
                  <a:pt x="333" y="18"/>
                  <a:pt x="315" y="0"/>
                  <a:pt x="293" y="0"/>
                </a:cubicBezTo>
                <a:cubicBezTo>
                  <a:pt x="271" y="0"/>
                  <a:pt x="253" y="18"/>
                  <a:pt x="253" y="40"/>
                </a:cubicBezTo>
                <a:cubicBezTo>
                  <a:pt x="253" y="62"/>
                  <a:pt x="271" y="80"/>
                  <a:pt x="293" y="80"/>
                </a:cubicBezTo>
                <a:close/>
                <a:moveTo>
                  <a:pt x="349" y="136"/>
                </a:moveTo>
                <a:cubicBezTo>
                  <a:pt x="349" y="106"/>
                  <a:pt x="324" y="81"/>
                  <a:pt x="293" y="81"/>
                </a:cubicBezTo>
                <a:cubicBezTo>
                  <a:pt x="262" y="81"/>
                  <a:pt x="237" y="106"/>
                  <a:pt x="237" y="136"/>
                </a:cubicBezTo>
              </a:path>
            </a:pathLst>
          </a:custGeom>
          <a:noFill/>
          <a:ln w="635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5" name="Title 18">
            <a:extLst>
              <a:ext uri="{FF2B5EF4-FFF2-40B4-BE49-F238E27FC236}">
                <a16:creationId xmlns:a16="http://schemas.microsoft.com/office/drawing/2014/main" id="{7F23967A-C0AD-E1AE-4CD7-69A4FBD4FF87}"/>
              </a:ext>
            </a:extLst>
          </p:cNvPr>
          <p:cNvSpPr txBox="1">
            <a:spLocks noGrp="1"/>
          </p:cNvSpPr>
          <p:nvPr>
            <p:ph type="title" idx="4294967295"/>
          </p:nvPr>
        </p:nvSpPr>
        <p:spPr>
          <a:xfrm>
            <a:off x="609215" y="569953"/>
            <a:ext cx="6248784" cy="4924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schemeClr val="bg1"/>
                </a:solidFill>
                <a:effectLst/>
                <a:uLnTx/>
                <a:uFillTx/>
                <a:latin typeface="Segoe UI Semilight"/>
                <a:ea typeface="+mn-ea"/>
                <a:cs typeface="Segoe UI Semilight"/>
              </a:rPr>
              <a:t>Defender for Cloud</a:t>
            </a:r>
          </a:p>
        </p:txBody>
      </p:sp>
      <p:sp>
        <p:nvSpPr>
          <p:cNvPr id="12" name="light">
            <a:extLst>
              <a:ext uri="{FF2B5EF4-FFF2-40B4-BE49-F238E27FC236}">
                <a16:creationId xmlns:a16="http://schemas.microsoft.com/office/drawing/2014/main" id="{6CF4C0E6-9D5D-99B0-E553-10E8AFD7199E}"/>
              </a:ext>
              <a:ext uri="{C183D7F6-B498-43B3-948B-1728B52AA6E4}">
                <adec:decorative xmlns:adec="http://schemas.microsoft.com/office/drawing/2017/decorative" val="1"/>
              </a:ext>
            </a:extLst>
          </p:cNvPr>
          <p:cNvSpPr>
            <a:spLocks noChangeAspect="1" noEditPoints="1"/>
          </p:cNvSpPr>
          <p:nvPr/>
        </p:nvSpPr>
        <p:spPr bwMode="auto">
          <a:xfrm>
            <a:off x="576263" y="1301873"/>
            <a:ext cx="246359" cy="365760"/>
          </a:xfrm>
          <a:custGeom>
            <a:avLst/>
            <a:gdLst>
              <a:gd name="T0" fmla="*/ 156 w 224"/>
              <a:gd name="T1" fmla="*/ 312 h 334"/>
              <a:gd name="T2" fmla="*/ 134 w 224"/>
              <a:gd name="T3" fmla="*/ 334 h 334"/>
              <a:gd name="T4" fmla="*/ 89 w 224"/>
              <a:gd name="T5" fmla="*/ 334 h 334"/>
              <a:gd name="T6" fmla="*/ 67 w 224"/>
              <a:gd name="T7" fmla="*/ 312 h 334"/>
              <a:gd name="T8" fmla="*/ 67 w 224"/>
              <a:gd name="T9" fmla="*/ 261 h 334"/>
              <a:gd name="T10" fmla="*/ 37 w 224"/>
              <a:gd name="T11" fmla="*/ 195 h 334"/>
              <a:gd name="T12" fmla="*/ 27 w 224"/>
              <a:gd name="T13" fmla="*/ 185 h 334"/>
              <a:gd name="T14" fmla="*/ 0 w 224"/>
              <a:gd name="T15" fmla="*/ 112 h 334"/>
              <a:gd name="T16" fmla="*/ 112 w 224"/>
              <a:gd name="T17" fmla="*/ 0 h 334"/>
              <a:gd name="T18" fmla="*/ 224 w 224"/>
              <a:gd name="T19" fmla="*/ 112 h 334"/>
              <a:gd name="T20" fmla="*/ 197 w 224"/>
              <a:gd name="T21" fmla="*/ 185 h 334"/>
              <a:gd name="T22" fmla="*/ 200 w 224"/>
              <a:gd name="T23" fmla="*/ 181 h 334"/>
              <a:gd name="T24" fmla="*/ 197 w 224"/>
              <a:gd name="T25" fmla="*/ 185 h 334"/>
              <a:gd name="T26" fmla="*/ 156 w 224"/>
              <a:gd name="T27" fmla="*/ 265 h 334"/>
              <a:gd name="T28" fmla="*/ 156 w 224"/>
              <a:gd name="T29" fmla="*/ 312 h 334"/>
              <a:gd name="T30" fmla="*/ 156 w 224"/>
              <a:gd name="T31" fmla="*/ 312 h 334"/>
              <a:gd name="T32" fmla="*/ 67 w 224"/>
              <a:gd name="T33" fmla="*/ 269 h 334"/>
              <a:gd name="T34" fmla="*/ 156 w 224"/>
              <a:gd name="T35" fmla="*/ 269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4" h="334">
                <a:moveTo>
                  <a:pt x="156" y="312"/>
                </a:moveTo>
                <a:cubicBezTo>
                  <a:pt x="156" y="324"/>
                  <a:pt x="146" y="334"/>
                  <a:pt x="134" y="334"/>
                </a:cubicBezTo>
                <a:cubicBezTo>
                  <a:pt x="89" y="334"/>
                  <a:pt x="89" y="334"/>
                  <a:pt x="89" y="334"/>
                </a:cubicBezTo>
                <a:cubicBezTo>
                  <a:pt x="76" y="334"/>
                  <a:pt x="67" y="324"/>
                  <a:pt x="67" y="312"/>
                </a:cubicBezTo>
                <a:cubicBezTo>
                  <a:pt x="67" y="312"/>
                  <a:pt x="67" y="300"/>
                  <a:pt x="67" y="261"/>
                </a:cubicBezTo>
                <a:cubicBezTo>
                  <a:pt x="67" y="221"/>
                  <a:pt x="37" y="195"/>
                  <a:pt x="37" y="195"/>
                </a:cubicBezTo>
                <a:cubicBezTo>
                  <a:pt x="27" y="185"/>
                  <a:pt x="27" y="185"/>
                  <a:pt x="27" y="185"/>
                </a:cubicBezTo>
                <a:cubicBezTo>
                  <a:pt x="10" y="166"/>
                  <a:pt x="0" y="140"/>
                  <a:pt x="0" y="112"/>
                </a:cubicBezTo>
                <a:cubicBezTo>
                  <a:pt x="0" y="50"/>
                  <a:pt x="50" y="0"/>
                  <a:pt x="112" y="0"/>
                </a:cubicBezTo>
                <a:cubicBezTo>
                  <a:pt x="174" y="0"/>
                  <a:pt x="224" y="50"/>
                  <a:pt x="224" y="112"/>
                </a:cubicBezTo>
                <a:cubicBezTo>
                  <a:pt x="224" y="140"/>
                  <a:pt x="214" y="166"/>
                  <a:pt x="197" y="185"/>
                </a:cubicBezTo>
                <a:moveTo>
                  <a:pt x="200" y="181"/>
                </a:moveTo>
                <a:cubicBezTo>
                  <a:pt x="197" y="185"/>
                  <a:pt x="197" y="185"/>
                  <a:pt x="197" y="185"/>
                </a:cubicBezTo>
                <a:cubicBezTo>
                  <a:pt x="197" y="185"/>
                  <a:pt x="156" y="217"/>
                  <a:pt x="156" y="265"/>
                </a:cubicBezTo>
                <a:cubicBezTo>
                  <a:pt x="156" y="312"/>
                  <a:pt x="156" y="312"/>
                  <a:pt x="156" y="312"/>
                </a:cubicBezTo>
                <a:cubicBezTo>
                  <a:pt x="156" y="312"/>
                  <a:pt x="156" y="312"/>
                  <a:pt x="156" y="312"/>
                </a:cubicBezTo>
                <a:moveTo>
                  <a:pt x="67" y="269"/>
                </a:moveTo>
                <a:cubicBezTo>
                  <a:pt x="156" y="269"/>
                  <a:pt x="156" y="269"/>
                  <a:pt x="156" y="269"/>
                </a:cubicBezTo>
              </a:path>
            </a:pathLst>
          </a:custGeom>
          <a:noFill/>
          <a:ln w="9525"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sp>
        <p:nvSpPr>
          <p:cNvPr id="19" name="TextBox 60">
            <a:extLst>
              <a:ext uri="{FF2B5EF4-FFF2-40B4-BE49-F238E27FC236}">
                <a16:creationId xmlns:a16="http://schemas.microsoft.com/office/drawing/2014/main" id="{9B0EF1A4-8A8F-963D-1BC4-B4785B9A4A90}"/>
              </a:ext>
            </a:extLst>
          </p:cNvPr>
          <p:cNvSpPr txBox="1">
            <a:spLocks/>
          </p:cNvSpPr>
          <p:nvPr/>
        </p:nvSpPr>
        <p:spPr>
          <a:xfrm>
            <a:off x="1012462" y="1386858"/>
            <a:ext cx="1606598" cy="215444"/>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r>
              <a:rPr kumimoji="0" lang="en-US" sz="1400" b="1" u="none" strike="noStrike" kern="1200" cap="none" spc="0" normalizeH="0" baseline="0" noProof="0">
                <a:ln>
                  <a:noFill/>
                </a:ln>
                <a:solidFill>
                  <a:srgbClr val="FFFFFF"/>
                </a:solidFill>
                <a:effectLst/>
                <a:uLnTx/>
                <a:uFillTx/>
                <a:latin typeface="Segoe Sans Display Semibold" pitchFamily="2" charset="0"/>
                <a:cs typeface="Segoe Sans Display Semibold" pitchFamily="2" charset="0"/>
              </a:rPr>
              <a:t>Enhanced solutions</a:t>
            </a:r>
          </a:p>
        </p:txBody>
      </p:sp>
      <p:sp>
        <p:nvSpPr>
          <p:cNvPr id="35" name="TextBox 34">
            <a:extLst>
              <a:ext uri="{FF2B5EF4-FFF2-40B4-BE49-F238E27FC236}">
                <a16:creationId xmlns:a16="http://schemas.microsoft.com/office/drawing/2014/main" id="{E50CCA1B-A438-7434-1B02-52CA22530394}"/>
              </a:ext>
            </a:extLst>
          </p:cNvPr>
          <p:cNvSpPr txBox="1">
            <a:spLocks/>
          </p:cNvSpPr>
          <p:nvPr/>
        </p:nvSpPr>
        <p:spPr>
          <a:xfrm>
            <a:off x="1972581" y="1903183"/>
            <a:ext cx="1239122" cy="184666"/>
          </a:xfrm>
          <a:prstGeom prst="rect">
            <a:avLst/>
          </a:prstGeom>
          <a:noFill/>
        </p:spPr>
        <p:txBody>
          <a:bodyPr wrap="non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solidFill>
                  <a:schemeClr val="bg1"/>
                </a:solidFill>
                <a:latin typeface="Segoe Sans Display" pitchFamily="2" charset="0"/>
                <a:cs typeface="Segoe Sans Display" pitchFamily="2" charset="0"/>
              </a:rPr>
              <a:t>Adoption pathway</a:t>
            </a:r>
            <a:endParaRPr kumimoji="0" lang="en-US" sz="1200" u="none" strike="noStrike" kern="1200" cap="none" spc="0" normalizeH="0" baseline="0" noProof="0">
              <a:ln>
                <a:noFill/>
              </a:ln>
              <a:solidFill>
                <a:schemeClr val="bg1"/>
              </a:solidFill>
              <a:effectLst/>
              <a:uLnTx/>
              <a:uFillTx/>
              <a:latin typeface="Segoe Sans Display" pitchFamily="2" charset="0"/>
              <a:cs typeface="Segoe Sans Display" pitchFamily="2" charset="0"/>
            </a:endParaRPr>
          </a:p>
        </p:txBody>
      </p:sp>
      <p:sp>
        <p:nvSpPr>
          <p:cNvPr id="21" name="Slide Number Placeholder 252">
            <a:extLst>
              <a:ext uri="{FF2B5EF4-FFF2-40B4-BE49-F238E27FC236}">
                <a16:creationId xmlns:a16="http://schemas.microsoft.com/office/drawing/2014/main" id="{D5F360C9-5CF3-596F-A936-9DEFB1A3E37D}"/>
              </a:ext>
              <a:ext uri="{C183D7F6-B498-43B3-948B-1728B52AA6E4}">
                <adec:decorative xmlns:adec="http://schemas.microsoft.com/office/drawing/2017/decorative" val="1"/>
              </a:ext>
            </a:extLst>
          </p:cNvPr>
          <p:cNvSpPr txBox="1">
            <a:spLocks/>
          </p:cNvSpPr>
          <p:nvPr/>
        </p:nvSpPr>
        <p:spPr>
          <a:xfrm>
            <a:off x="11697272" y="6539518"/>
            <a:ext cx="404240" cy="123111"/>
          </a:xfrm>
          <a:prstGeom prst="rect">
            <a:avLst/>
          </a:prstGeom>
        </p:spPr>
        <p:txBody>
          <a:bodyPr/>
          <a:lstStyle>
            <a:defPPr>
              <a:defRPr lang="en-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8F881BB8-5469-4299-99B9-578BE3320A80}" type="slidenum">
              <a:rPr lang="en-US" sz="800" smtClean="0">
                <a:solidFill>
                  <a:schemeClr val="bg1"/>
                </a:solidFill>
                <a:latin typeface="Segoe UI"/>
              </a:rPr>
              <a:pPr algn="ctr">
                <a:defRPr/>
              </a:pPr>
              <a:t>20</a:t>
            </a:fld>
            <a:endParaRPr lang="en-US" sz="800">
              <a:solidFill>
                <a:schemeClr val="bg1"/>
              </a:solidFill>
              <a:latin typeface="Segoe UI"/>
            </a:endParaRPr>
          </a:p>
        </p:txBody>
      </p:sp>
      <p:sp>
        <p:nvSpPr>
          <p:cNvPr id="113" name="Rectangle 112">
            <a:extLst>
              <a:ext uri="{FF2B5EF4-FFF2-40B4-BE49-F238E27FC236}">
                <a16:creationId xmlns:a16="http://schemas.microsoft.com/office/drawing/2014/main" id="{4EBA45E8-2820-EA06-D051-8AB1440E12BF}"/>
              </a:ext>
            </a:extLst>
          </p:cNvPr>
          <p:cNvSpPr>
            <a:spLocks/>
          </p:cNvSpPr>
          <p:nvPr/>
        </p:nvSpPr>
        <p:spPr>
          <a:xfrm>
            <a:off x="572833" y="2548964"/>
            <a:ext cx="2181399" cy="677108"/>
          </a:xfrm>
          <a:prstGeom prst="rect">
            <a:avLst/>
          </a:prstGeom>
        </p:spPr>
        <p:txBody>
          <a:bodyPr wrap="square" lIns="0" tIns="0" rIns="0" bIns="0" anchor="t">
            <a:spAutoFit/>
          </a:bodyPr>
          <a:lstStyle/>
          <a:p>
            <a:pPr marL="0" marR="0" lvl="0" indent="0" algn="ctr" defTabSz="913916" rtl="0" eaLnBrk="1" fontAlgn="base" latinLnBrk="0" hangingPunct="1">
              <a:lnSpc>
                <a:spcPct val="100000"/>
              </a:lnSpc>
              <a:spcBef>
                <a:spcPct val="0"/>
              </a:spcBef>
              <a:spcAft>
                <a:spcPts val="300"/>
              </a:spcAft>
              <a:buClrTx/>
              <a:buSzTx/>
              <a:buFontTx/>
              <a:buNone/>
              <a:tabLst/>
              <a:defRPr/>
            </a:pPr>
            <a:r>
              <a:rPr kumimoji="0" lang="en-US" sz="1100" u="none" strike="noStrike" kern="0" cap="none" spc="0" normalizeH="0" baseline="0" noProof="0">
                <a:ln>
                  <a:noFill/>
                </a:ln>
                <a:solidFill>
                  <a:schemeClr val="bg1"/>
                </a:solidFill>
                <a:effectLst/>
                <a:uLnTx/>
                <a:uFillTx/>
                <a:latin typeface="Segoe Sans Display" pitchFamily="2" charset="0"/>
                <a:cs typeface="Segoe Sans Display" pitchFamily="2" charset="0"/>
              </a:rPr>
              <a:t>My organization requires help protecting cloud resources across multi and hybrid cloud environments</a:t>
            </a:r>
          </a:p>
        </p:txBody>
      </p:sp>
      <p:sp>
        <p:nvSpPr>
          <p:cNvPr id="128" name="Rectangle 127">
            <a:extLst>
              <a:ext uri="{FF2B5EF4-FFF2-40B4-BE49-F238E27FC236}">
                <a16:creationId xmlns:a16="http://schemas.microsoft.com/office/drawing/2014/main" id="{B64DF316-011C-1A1F-180C-A85649D0E3EA}"/>
              </a:ext>
            </a:extLst>
          </p:cNvPr>
          <p:cNvSpPr>
            <a:spLocks/>
          </p:cNvSpPr>
          <p:nvPr/>
        </p:nvSpPr>
        <p:spPr>
          <a:xfrm>
            <a:off x="4689185" y="2554376"/>
            <a:ext cx="2951023" cy="572721"/>
          </a:xfrm>
          <a:prstGeom prst="rect">
            <a:avLst/>
          </a:prstGeom>
        </p:spPr>
        <p:txBody>
          <a:bodyPr wrap="square" lIns="0" tIns="0" rIns="0" bIns="0" anchor="t">
            <a:spAutoFit/>
          </a:bodyPr>
          <a:lstStyle/>
          <a:p>
            <a:pPr algn="ctr" defTabSz="913916" fontAlgn="base">
              <a:spcAft>
                <a:spcPts val="100"/>
              </a:spcAft>
              <a:defRPr/>
            </a:pPr>
            <a:r>
              <a:rPr kumimoji="0" lang="en-US" sz="1100" u="none" strike="noStrike" kern="0" cap="none" spc="0" normalizeH="0" baseline="0" noProof="0">
                <a:ln>
                  <a:noFill/>
                </a:ln>
                <a:solidFill>
                  <a:schemeClr val="bg1"/>
                </a:solidFill>
                <a:effectLst/>
                <a:uLnTx/>
                <a:uFillTx/>
                <a:latin typeface="Segoe Sans Display" pitchFamily="2" charset="0"/>
                <a:cs typeface="Segoe Sans Display" pitchFamily="2" charset="0"/>
              </a:rPr>
              <a:t>I want to learn how to set up and </a:t>
            </a:r>
            <a:r>
              <a:rPr lang="en-US" sz="1100" kern="0">
                <a:solidFill>
                  <a:schemeClr val="bg1"/>
                </a:solidFill>
                <a:latin typeface="Segoe Sans Display" pitchFamily="2" charset="0"/>
                <a:cs typeface="Segoe Sans Display" pitchFamily="2" charset="0"/>
              </a:rPr>
              <a:t>deploy</a:t>
            </a:r>
            <a:r>
              <a:rPr kumimoji="0" lang="en-US" sz="1100" u="none" strike="noStrike" kern="0" cap="none" spc="0" normalizeH="0" baseline="0" noProof="0">
                <a:ln>
                  <a:noFill/>
                </a:ln>
                <a:solidFill>
                  <a:schemeClr val="bg1"/>
                </a:solidFill>
                <a:effectLst/>
                <a:uLnTx/>
                <a:uFillTx/>
                <a:latin typeface="Segoe Sans Display" pitchFamily="2" charset="0"/>
                <a:cs typeface="Segoe Sans Display" pitchFamily="2" charset="0"/>
              </a:rPr>
              <a:t> </a:t>
            </a:r>
            <a:r>
              <a:rPr lang="en-US" sz="1100" kern="0">
                <a:solidFill>
                  <a:schemeClr val="bg1"/>
                </a:solidFill>
                <a:latin typeface="Segoe Sans Display" pitchFamily="2" charset="0"/>
                <a:cs typeface="Segoe Sans Display" pitchFamily="2" charset="0"/>
              </a:rPr>
              <a:t>Microsoft Defender for Cloud</a:t>
            </a:r>
            <a:endParaRPr lang="en-US" sz="1100" u="none" strike="noStrike" kern="0" cap="none" spc="0" normalizeH="0" baseline="0" noProof="0">
              <a:ln>
                <a:noFill/>
              </a:ln>
              <a:solidFill>
                <a:schemeClr val="bg1"/>
              </a:solidFill>
              <a:effectLst/>
              <a:uLnTx/>
              <a:uFillTx/>
              <a:latin typeface="Segoe Sans Display" pitchFamily="2" charset="0"/>
              <a:cs typeface="Segoe Sans Display" pitchFamily="2" charset="0"/>
            </a:endParaRPr>
          </a:p>
          <a:p>
            <a:pPr marL="0" marR="0" lvl="0" indent="0" algn="ctr" defTabSz="913916" rtl="0" eaLnBrk="1" fontAlgn="base" latinLnBrk="0" hangingPunct="1">
              <a:lnSpc>
                <a:spcPct val="100000"/>
              </a:lnSpc>
              <a:spcBef>
                <a:spcPts val="0"/>
              </a:spcBef>
              <a:spcAft>
                <a:spcPts val="100"/>
              </a:spcAft>
              <a:buClrTx/>
              <a:buSzTx/>
              <a:buFontTx/>
              <a:buNone/>
              <a:tabLst/>
              <a:defRPr/>
            </a:pPr>
            <a:endParaRPr kumimoji="0" lang="en-US" sz="1100" u="none" strike="noStrike" kern="0" cap="none" spc="0" normalizeH="0" baseline="0" noProof="0">
              <a:ln>
                <a:noFill/>
              </a:ln>
              <a:solidFill>
                <a:schemeClr val="bg1"/>
              </a:solidFill>
              <a:effectLst/>
              <a:uLnTx/>
              <a:uFillTx/>
              <a:latin typeface="Segoe Sans Display" pitchFamily="2" charset="0"/>
              <a:cs typeface="Segoe Sans Display" pitchFamily="2" charset="0"/>
            </a:endParaRPr>
          </a:p>
        </p:txBody>
      </p:sp>
      <p:sp>
        <p:nvSpPr>
          <p:cNvPr id="132" name="Rectangle 131">
            <a:extLst>
              <a:ext uri="{FF2B5EF4-FFF2-40B4-BE49-F238E27FC236}">
                <a16:creationId xmlns:a16="http://schemas.microsoft.com/office/drawing/2014/main" id="{0BB427E5-6473-C7B7-35C1-39527608EEDC}"/>
              </a:ext>
            </a:extLst>
          </p:cNvPr>
          <p:cNvSpPr>
            <a:spLocks/>
          </p:cNvSpPr>
          <p:nvPr/>
        </p:nvSpPr>
        <p:spPr>
          <a:xfrm>
            <a:off x="8563994" y="2595100"/>
            <a:ext cx="2446787" cy="689932"/>
          </a:xfrm>
          <a:prstGeom prst="rect">
            <a:avLst/>
          </a:prstGeom>
        </p:spPr>
        <p:txBody>
          <a:bodyPr wrap="square" lIns="0" tIns="0" rIns="0" bIns="0" anchor="t">
            <a:spAutoFit/>
          </a:bodyPr>
          <a:lstStyle/>
          <a:p>
            <a:pPr marL="0" marR="0" lvl="0" indent="0" algn="ctr" defTabSz="913916" rtl="0" eaLnBrk="1" fontAlgn="base" latinLnBrk="0" hangingPunct="1">
              <a:lnSpc>
                <a:spcPct val="100000"/>
              </a:lnSpc>
              <a:spcBef>
                <a:spcPts val="0"/>
              </a:spcBef>
              <a:spcAft>
                <a:spcPts val="100"/>
              </a:spcAft>
              <a:buClrTx/>
              <a:buSzTx/>
              <a:buFontTx/>
              <a:buNone/>
              <a:tabLst/>
              <a:defRPr/>
            </a:pPr>
            <a:r>
              <a:rPr kumimoji="0" lang="en-US" sz="1100" u="none" strike="noStrike" kern="0" cap="none" spc="0" normalizeH="0" baseline="0" noProof="0">
                <a:ln>
                  <a:noFill/>
                </a:ln>
                <a:solidFill>
                  <a:schemeClr val="bg1"/>
                </a:solidFill>
                <a:effectLst/>
                <a:uLnTx/>
                <a:uFillTx/>
                <a:latin typeface="Segoe Sans Display" pitchFamily="2" charset="0"/>
                <a:cs typeface="Segoe Sans Display" pitchFamily="2" charset="0"/>
              </a:rPr>
              <a:t>I want to learn more </a:t>
            </a:r>
            <a:r>
              <a:rPr lang="en-US" sz="1100" kern="0">
                <a:solidFill>
                  <a:schemeClr val="bg1"/>
                </a:solidFill>
                <a:latin typeface="Segoe Sans Display" pitchFamily="2" charset="0"/>
                <a:cs typeface="Segoe Sans Display" pitchFamily="2" charset="0"/>
              </a:rPr>
              <a:t>about </a:t>
            </a:r>
            <a:r>
              <a:rPr kumimoji="0" lang="en-US" sz="1100" u="none" strike="noStrike" kern="0" cap="none" spc="0" normalizeH="0" baseline="0" noProof="0">
                <a:ln>
                  <a:noFill/>
                </a:ln>
                <a:solidFill>
                  <a:schemeClr val="bg1"/>
                </a:solidFill>
                <a:effectLst/>
                <a:uLnTx/>
                <a:uFillTx/>
                <a:latin typeface="Segoe Sans Display" pitchFamily="2" charset="0"/>
                <a:cs typeface="Segoe Sans Display" pitchFamily="2" charset="0"/>
              </a:rPr>
              <a:t>advanced deployment,  integrate workloads</a:t>
            </a:r>
            <a:r>
              <a:rPr lang="en-US" sz="1100" kern="0">
                <a:solidFill>
                  <a:schemeClr val="bg1"/>
                </a:solidFill>
                <a:latin typeface="Segoe Sans Display" pitchFamily="2" charset="0"/>
                <a:cs typeface="Segoe Sans Display" pitchFamily="2" charset="0"/>
              </a:rPr>
              <a:t>,</a:t>
            </a:r>
            <a:r>
              <a:rPr kumimoji="0" lang="en-US" sz="1100" u="none" strike="noStrike" kern="0" cap="none" spc="0" normalizeH="0" baseline="0" noProof="0">
                <a:ln>
                  <a:noFill/>
                </a:ln>
                <a:solidFill>
                  <a:schemeClr val="bg1"/>
                </a:solidFill>
                <a:effectLst/>
                <a:uLnTx/>
                <a:uFillTx/>
                <a:latin typeface="Segoe Sans Display" pitchFamily="2" charset="0"/>
                <a:cs typeface="Segoe Sans Display" pitchFamily="2" charset="0"/>
              </a:rPr>
              <a:t> or develop an architecture of my own</a:t>
            </a:r>
          </a:p>
          <a:p>
            <a:pPr marL="0" marR="0" lvl="0" indent="0" algn="ctr" defTabSz="913916" rtl="0" eaLnBrk="1" fontAlgn="base" latinLnBrk="0" hangingPunct="1">
              <a:lnSpc>
                <a:spcPct val="100000"/>
              </a:lnSpc>
              <a:spcBef>
                <a:spcPts val="0"/>
              </a:spcBef>
              <a:spcAft>
                <a:spcPts val="100"/>
              </a:spcAft>
              <a:buClrTx/>
              <a:buSzTx/>
              <a:buFontTx/>
              <a:buNone/>
              <a:tabLst/>
              <a:defRPr/>
            </a:pPr>
            <a:endParaRPr kumimoji="0" lang="en-US" sz="1100" u="none" strike="noStrike" kern="0" cap="none" spc="0" normalizeH="0" baseline="0" noProof="0">
              <a:ln>
                <a:noFill/>
              </a:ln>
              <a:solidFill>
                <a:schemeClr val="bg1"/>
              </a:solidFill>
              <a:effectLst/>
              <a:uLnTx/>
              <a:uFillTx/>
              <a:latin typeface="Segoe Sans Display" pitchFamily="2" charset="0"/>
              <a:cs typeface="Segoe Sans Display" pitchFamily="2" charset="0"/>
            </a:endParaRPr>
          </a:p>
        </p:txBody>
      </p:sp>
      <p:sp>
        <p:nvSpPr>
          <p:cNvPr id="120" name="Rectangle 119">
            <a:extLst>
              <a:ext uri="{FF2B5EF4-FFF2-40B4-BE49-F238E27FC236}">
                <a16:creationId xmlns:a16="http://schemas.microsoft.com/office/drawing/2014/main" id="{F1CEFF2D-C341-DB80-8C0E-F2119F430CED}"/>
              </a:ext>
            </a:extLst>
          </p:cNvPr>
          <p:cNvSpPr>
            <a:spLocks/>
          </p:cNvSpPr>
          <p:nvPr/>
        </p:nvSpPr>
        <p:spPr>
          <a:xfrm>
            <a:off x="2841995" y="4716543"/>
            <a:ext cx="3036731" cy="507831"/>
          </a:xfrm>
          <a:prstGeom prst="rect">
            <a:avLst/>
          </a:prstGeom>
        </p:spPr>
        <p:txBody>
          <a:bodyPr wrap="square" lIns="0" tIns="0" rIns="0" bIns="0" anchor="t">
            <a:spAutoFit/>
          </a:bodyPr>
          <a:lstStyle/>
          <a:p>
            <a:pPr marL="0" marR="0" lvl="0" indent="0" algn="ctr" defTabSz="913916" rtl="0" eaLnBrk="1" fontAlgn="base" latinLnBrk="0" hangingPunct="1">
              <a:lnSpc>
                <a:spcPct val="100000"/>
              </a:lnSpc>
              <a:spcBef>
                <a:spcPts val="0"/>
              </a:spcBef>
              <a:spcAft>
                <a:spcPts val="100"/>
              </a:spcAft>
              <a:buClrTx/>
              <a:buSzTx/>
              <a:buFontTx/>
              <a:buNone/>
              <a:tabLst/>
              <a:defRPr/>
            </a:pPr>
            <a:r>
              <a:rPr kumimoji="0" lang="en-US" sz="1100" u="none" strike="noStrike" kern="0" cap="none" spc="0" normalizeH="0" baseline="0" noProof="0">
                <a:ln>
                  <a:noFill/>
                </a:ln>
                <a:solidFill>
                  <a:schemeClr val="bg1"/>
                </a:solidFill>
                <a:effectLst/>
                <a:uLnTx/>
                <a:uFillTx/>
                <a:latin typeface="Segoe Sans Display" pitchFamily="2" charset="0"/>
                <a:cs typeface="Segoe Sans Display" pitchFamily="2" charset="0"/>
              </a:rPr>
              <a:t>My team needs guidance on </a:t>
            </a:r>
            <a:r>
              <a:rPr lang="en-US" sz="1100" kern="0">
                <a:solidFill>
                  <a:schemeClr val="bg1"/>
                </a:solidFill>
                <a:latin typeface="Segoe Sans Display" pitchFamily="2" charset="0"/>
                <a:cs typeface="Segoe Sans Display" pitchFamily="2" charset="0"/>
              </a:rPr>
              <a:t>understanding</a:t>
            </a:r>
            <a:r>
              <a:rPr kumimoji="0" lang="en-US" sz="1100" u="none" strike="noStrike" kern="0" cap="none" spc="0" normalizeH="0" baseline="0" noProof="0">
                <a:ln>
                  <a:noFill/>
                </a:ln>
                <a:solidFill>
                  <a:schemeClr val="bg1"/>
                </a:solidFill>
                <a:effectLst/>
                <a:uLnTx/>
                <a:uFillTx/>
                <a:latin typeface="Segoe Sans Display" pitchFamily="2" charset="0"/>
                <a:cs typeface="Segoe Sans Display" pitchFamily="2" charset="0"/>
              </a:rPr>
              <a:t> Microsoft Defender for Cloud and how it can help protect my cloud resources</a:t>
            </a:r>
          </a:p>
        </p:txBody>
      </p:sp>
      <p:sp>
        <p:nvSpPr>
          <p:cNvPr id="10" name="Rectangle 9">
            <a:extLst>
              <a:ext uri="{FF2B5EF4-FFF2-40B4-BE49-F238E27FC236}">
                <a16:creationId xmlns:a16="http://schemas.microsoft.com/office/drawing/2014/main" id="{F9B5C936-649D-0E7A-C995-670477F38037}"/>
              </a:ext>
            </a:extLst>
          </p:cNvPr>
          <p:cNvSpPr>
            <a:spLocks/>
          </p:cNvSpPr>
          <p:nvPr/>
        </p:nvSpPr>
        <p:spPr>
          <a:xfrm>
            <a:off x="7554939" y="4902091"/>
            <a:ext cx="2667269" cy="338554"/>
          </a:xfrm>
          <a:prstGeom prst="rect">
            <a:avLst/>
          </a:prstGeom>
        </p:spPr>
        <p:txBody>
          <a:bodyPr wrap="square" lIns="0" tIns="0" rIns="0" bIns="0" anchor="t">
            <a:spAutoFit/>
          </a:bodyPr>
          <a:lstStyle/>
          <a:p>
            <a:pPr algn="ctr" defTabSz="913916" fontAlgn="base">
              <a:spcAft>
                <a:spcPts val="600"/>
              </a:spcAft>
              <a:defRPr/>
            </a:pPr>
            <a:r>
              <a:rPr kumimoji="0" lang="en-US" sz="1100" u="none" strike="noStrike" kern="0" cap="none" spc="0" normalizeH="0" baseline="0" noProof="0">
                <a:ln>
                  <a:noFill/>
                </a:ln>
                <a:solidFill>
                  <a:schemeClr val="bg1"/>
                </a:solidFill>
                <a:effectLst/>
                <a:uLnTx/>
                <a:uFillTx/>
                <a:latin typeface="Segoe Sans Display" pitchFamily="2" charset="0"/>
                <a:cs typeface="Segoe Sans Display" pitchFamily="2" charset="0"/>
              </a:rPr>
              <a:t>I want to </a:t>
            </a:r>
            <a:r>
              <a:rPr lang="en-US" sz="1100" kern="0">
                <a:solidFill>
                  <a:schemeClr val="bg1"/>
                </a:solidFill>
                <a:latin typeface="Segoe Sans Display" pitchFamily="2" charset="0"/>
                <a:cs typeface="Segoe Sans Display" pitchFamily="2" charset="0"/>
              </a:rPr>
              <a:t>become highly proficient and skilled in using Defender  for Cloud</a:t>
            </a:r>
            <a:endParaRPr lang="en-US" sz="1100" u="none" strike="noStrike" kern="1200" cap="none" spc="0" normalizeH="0" baseline="0" noProof="0">
              <a:ln>
                <a:noFill/>
              </a:ln>
              <a:solidFill>
                <a:schemeClr val="bg1"/>
              </a:solidFill>
              <a:effectLst/>
              <a:uLnTx/>
              <a:uFillTx/>
              <a:latin typeface="Segoe Sans Display" pitchFamily="2" charset="0"/>
              <a:cs typeface="Segoe Sans Display" pitchFamily="2" charset="0"/>
            </a:endParaRPr>
          </a:p>
        </p:txBody>
      </p:sp>
      <p:sp>
        <p:nvSpPr>
          <p:cNvPr id="6" name="Rectangle 5">
            <a:extLst>
              <a:ext uri="{FF2B5EF4-FFF2-40B4-BE49-F238E27FC236}">
                <a16:creationId xmlns:a16="http://schemas.microsoft.com/office/drawing/2014/main" id="{6DC19C0B-C3D3-6F69-20F5-5D1201793683}"/>
              </a:ext>
            </a:extLst>
          </p:cNvPr>
          <p:cNvSpPr>
            <a:spLocks/>
          </p:cNvSpPr>
          <p:nvPr/>
        </p:nvSpPr>
        <p:spPr>
          <a:xfrm>
            <a:off x="11034319" y="4428018"/>
            <a:ext cx="964790" cy="507831"/>
          </a:xfrm>
          <a:prstGeom prst="rect">
            <a:avLst/>
          </a:prstGeom>
        </p:spPr>
        <p:txBody>
          <a:bodyPr wrap="square" lIns="0" tIns="0" rIns="0" bIns="0" anchor="ctr">
            <a:spAutoFit/>
          </a:bodyPr>
          <a:lstStyle/>
          <a:p>
            <a:pPr marL="0" marR="0" lvl="0" indent="0" algn="l" defTabSz="913916" rtl="0" eaLnBrk="1" fontAlgn="base" latinLnBrk="0" hangingPunct="1">
              <a:lnSpc>
                <a:spcPct val="100000"/>
              </a:lnSpc>
              <a:spcBef>
                <a:spcPct val="0"/>
              </a:spcBef>
              <a:spcAft>
                <a:spcPts val="300"/>
              </a:spcAft>
              <a:buClrTx/>
              <a:buSzTx/>
              <a:buFontTx/>
              <a:buNone/>
              <a:tabLst/>
              <a:defRPr/>
            </a:pPr>
            <a:r>
              <a:rPr kumimoji="0" lang="en-US" sz="1100" u="none" strike="noStrike" kern="0" cap="none" spc="0" normalizeH="0" baseline="0" noProof="0">
                <a:ln>
                  <a:noFill/>
                </a:ln>
                <a:solidFill>
                  <a:schemeClr val="bg1"/>
                </a:solidFill>
                <a:effectLst/>
                <a:uLnTx/>
                <a:uFillTx/>
                <a:latin typeface="Segoe Sans Display" pitchFamily="2" charset="0"/>
                <a:cs typeface="Segoe Sans Display" pitchFamily="2" charset="0"/>
              </a:rPr>
              <a:t>Stay abreast on latest updates and tech </a:t>
            </a:r>
          </a:p>
        </p:txBody>
      </p:sp>
      <p:sp>
        <p:nvSpPr>
          <p:cNvPr id="4" name="TextBox 3">
            <a:extLst>
              <a:ext uri="{FF2B5EF4-FFF2-40B4-BE49-F238E27FC236}">
                <a16:creationId xmlns:a16="http://schemas.microsoft.com/office/drawing/2014/main" id="{C7260EBD-E92B-F9F9-DF7D-CCE6A1E24501}"/>
              </a:ext>
              <a:ext uri="{C183D7F6-B498-43B3-948B-1728B52AA6E4}">
                <adec:decorative xmlns:adec="http://schemas.microsoft.com/office/drawing/2017/decorative" val="1"/>
              </a:ext>
            </a:extLst>
          </p:cNvPr>
          <p:cNvSpPr txBox="1"/>
          <p:nvPr/>
        </p:nvSpPr>
        <p:spPr>
          <a:xfrm>
            <a:off x="10397358" y="235043"/>
            <a:ext cx="1642237" cy="123111"/>
          </a:xfrm>
          <a:prstGeom prst="rect">
            <a:avLst/>
          </a:prstGeom>
          <a:noFill/>
        </p:spPr>
        <p:txBody>
          <a:bodyPr wrap="square" lIns="0" tIns="0" rIns="0" bIns="0" rtlCol="0">
            <a:spAutoFit/>
          </a:bodyPr>
          <a:lstStyle/>
          <a:p>
            <a:r>
              <a:rPr lang="en-US" sz="800">
                <a:solidFill>
                  <a:schemeClr val="bg1"/>
                </a:solidFill>
                <a:latin typeface="Segoe Sans Display" pitchFamily="2" charset="0"/>
                <a:cs typeface="Segoe Sans Display" pitchFamily="2" charset="0"/>
              </a:rPr>
              <a:t>Workload Adoption Pathways          3</a:t>
            </a:r>
          </a:p>
        </p:txBody>
      </p:sp>
    </p:spTree>
    <p:extLst>
      <p:ext uri="{BB962C8B-B14F-4D97-AF65-F5344CB8AC3E}">
        <p14:creationId xmlns:p14="http://schemas.microsoft.com/office/powerpoint/2010/main" val="103489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7791B-F186-5379-0BCC-1118EB251008}"/>
            </a:ext>
          </a:extLst>
        </p:cNvPr>
        <p:cNvGrpSpPr/>
        <p:nvPr/>
      </p:nvGrpSpPr>
      <p:grpSpPr>
        <a:xfrm>
          <a:off x="0" y="0"/>
          <a:ext cx="0" cy="0"/>
          <a:chOff x="0" y="0"/>
          <a:chExt cx="0" cy="0"/>
        </a:xfrm>
      </p:grpSpPr>
      <p:pic>
        <p:nvPicPr>
          <p:cNvPr id="10" name="Picture 9" descr="A close-up shot of a laptop. The laptop is glowing in a vibrant​ pink and blue hue and slightly blurred. The style is evocative of a security scan. ">
            <a:extLst>
              <a:ext uri="{FF2B5EF4-FFF2-40B4-BE49-F238E27FC236}">
                <a16:creationId xmlns:a16="http://schemas.microsoft.com/office/drawing/2014/main" id="{ADABAB66-7301-8768-1170-D9207BABFAD5}"/>
              </a:ext>
            </a:extLst>
          </p:cNvPr>
          <p:cNvPicPr>
            <a:picLocks noChangeAspect="1"/>
          </p:cNvPicPr>
          <p:nvPr/>
        </p:nvPicPr>
        <p:blipFill>
          <a:blip r:embed="rId3">
            <a:extLst>
              <a:ext uri="{28A0092B-C50C-407E-A947-70E740481C1C}">
                <a14:useLocalDpi xmlns:a14="http://schemas.microsoft.com/office/drawing/2010/main"/>
              </a:ext>
            </a:extLst>
          </a:blip>
          <a:srcRect l="1291" t="8997"/>
          <a:stretch/>
        </p:blipFill>
        <p:spPr>
          <a:xfrm>
            <a:off x="0" y="0"/>
            <a:ext cx="12203766" cy="6063658"/>
          </a:xfrm>
          <a:prstGeom prst="rect">
            <a:avLst/>
          </a:prstGeom>
        </p:spPr>
      </p:pic>
      <p:sp>
        <p:nvSpPr>
          <p:cNvPr id="5" name="Rectangle 4">
            <a:extLst>
              <a:ext uri="{FF2B5EF4-FFF2-40B4-BE49-F238E27FC236}">
                <a16:creationId xmlns:a16="http://schemas.microsoft.com/office/drawing/2014/main" id="{52907AF6-F921-5266-653F-777118DBDD37}"/>
              </a:ext>
              <a:ext uri="{C183D7F6-B498-43B3-948B-1728B52AA6E4}">
                <adec:decorative xmlns:adec="http://schemas.microsoft.com/office/drawing/2017/decorative" val="1"/>
              </a:ext>
            </a:extLst>
          </p:cNvPr>
          <p:cNvSpPr/>
          <p:nvPr/>
        </p:nvSpPr>
        <p:spPr>
          <a:xfrm>
            <a:off x="-11767" y="6063659"/>
            <a:ext cx="12203766" cy="871009"/>
          </a:xfrm>
          <a:prstGeom prst="rect">
            <a:avLst/>
          </a:prstGeom>
          <a:solidFill>
            <a:srgbClr val="0A1F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6" name="Text Placeholder 9">
            <a:extLst>
              <a:ext uri="{FF2B5EF4-FFF2-40B4-BE49-F238E27FC236}">
                <a16:creationId xmlns:a16="http://schemas.microsoft.com/office/drawing/2014/main" id="{092F2484-6B59-144E-00A6-8259E00C8E42}"/>
              </a:ext>
            </a:extLst>
          </p:cNvPr>
          <p:cNvSpPr txBox="1">
            <a:spLocks noGrp="1"/>
          </p:cNvSpPr>
          <p:nvPr>
            <p:ph type="title" idx="4294967295"/>
          </p:nvPr>
        </p:nvSpPr>
        <p:spPr>
          <a:xfrm>
            <a:off x="587829" y="5192650"/>
            <a:ext cx="10554966" cy="871009"/>
          </a:xfrm>
          <a:prstGeom prst="rect">
            <a:avLst/>
          </a:prstGeom>
          <a:noFill/>
          <a:ln>
            <a:noFill/>
            <a:prstDash/>
          </a:ln>
          <a:effectLst/>
        </p:spPr>
        <p:txBody>
          <a:bodyPr rot="0" spcFirstLastPara="0" vertOverflow="overflow" horzOverflow="overflow" vert="horz" wrap="none" lIns="0" tIns="0" rIns="0" bIns="0" numCol="1" spcCol="0" rtlCol="0" fromWordArt="0" anchor="t" anchorCtr="0" forceAA="0" compatLnSpc="1">
            <a:prstTxWarp prst="textNoShape">
              <a:avLst/>
            </a:prstTxWarp>
            <a:noAutofit/>
          </a:bodyPr>
          <a:lstStyle>
            <a:lvl1pPr marL="0" indent="0" algn="l" defTabSz="914400" rtl="0" eaLnBrk="1" latinLnBrk="0" hangingPunct="1">
              <a:lnSpc>
                <a:spcPct val="110000"/>
              </a:lnSpc>
              <a:spcBef>
                <a:spcPts val="0"/>
              </a:spcBef>
              <a:spcAft>
                <a:spcPts val="1100"/>
              </a:spcAft>
              <a:buFont typeface="Arial" panose="020B0604020202020204" pitchFamily="34" charset="0"/>
              <a:buNone/>
              <a:defRPr sz="1100" kern="1200">
                <a:solidFill>
                  <a:schemeClr val="accent1"/>
                </a:solidFill>
                <a:latin typeface="Segoe UI Variable Display" pitchFamily="2" charset="0"/>
                <a:ea typeface="+mn-ea"/>
                <a:cs typeface="+mn-cs"/>
              </a:defRPr>
            </a:lvl1pPr>
            <a:lvl2pPr marL="0" indent="0" algn="l" defTabSz="914400" rtl="0" eaLnBrk="1" latinLnBrk="0" hangingPunct="1">
              <a:lnSpc>
                <a:spcPct val="110000"/>
              </a:lnSpc>
              <a:spcBef>
                <a:spcPts val="0"/>
              </a:spcBef>
              <a:spcAft>
                <a:spcPts val="1100"/>
              </a:spcAft>
              <a:buFont typeface="Arial" panose="020B0604020202020204" pitchFamily="34" charset="0"/>
              <a:buNone/>
              <a:defRPr sz="1000" kern="1200">
                <a:solidFill>
                  <a:schemeClr val="accent1"/>
                </a:solidFill>
                <a:latin typeface="Segoe UI Variable Display" pitchFamily="2" charset="0"/>
                <a:ea typeface="+mn-ea"/>
                <a:cs typeface="+mn-cs"/>
              </a:defRPr>
            </a:lvl2pPr>
            <a:lvl3pPr marL="177800" indent="-90488" algn="l" defTabSz="914400" rtl="0" eaLnBrk="1" latinLnBrk="0" hangingPunct="1">
              <a:lnSpc>
                <a:spcPct val="110000"/>
              </a:lnSpc>
              <a:spcBef>
                <a:spcPts val="0"/>
              </a:spcBef>
              <a:spcAft>
                <a:spcPts val="1100"/>
              </a:spcAft>
              <a:buFont typeface="Arial" panose="020B0604020202020204" pitchFamily="34" charset="0"/>
              <a:buChar char="•"/>
              <a:defRPr sz="1000" kern="1200">
                <a:solidFill>
                  <a:schemeClr val="accent1"/>
                </a:solidFill>
                <a:latin typeface="Segoe UI Variable Display" pitchFamily="2" charset="0"/>
                <a:ea typeface="+mn-ea"/>
                <a:cs typeface="+mn-cs"/>
              </a:defRPr>
            </a:lvl3pPr>
            <a:lvl4pPr marL="268288" indent="-90488" algn="l" defTabSz="914400" rtl="0" eaLnBrk="1" latinLnBrk="0" hangingPunct="1">
              <a:lnSpc>
                <a:spcPct val="110000"/>
              </a:lnSpc>
              <a:spcBef>
                <a:spcPts val="0"/>
              </a:spcBef>
              <a:spcAft>
                <a:spcPts val="1100"/>
              </a:spcAft>
              <a:buFont typeface="Arial" panose="020B0604020202020204" pitchFamily="34" charset="0"/>
              <a:buChar char="•"/>
              <a:defRPr sz="1000" kern="1200">
                <a:solidFill>
                  <a:schemeClr val="accent1"/>
                </a:solidFill>
                <a:latin typeface="Segoe UI Variable Display" pitchFamily="2" charset="0"/>
                <a:ea typeface="+mn-ea"/>
                <a:cs typeface="+mn-cs"/>
              </a:defRPr>
            </a:lvl4pPr>
            <a:lvl5pPr marL="358775" indent="-90488" algn="l" defTabSz="914400" rtl="0" eaLnBrk="1" latinLnBrk="0" hangingPunct="1">
              <a:lnSpc>
                <a:spcPct val="110000"/>
              </a:lnSpc>
              <a:spcBef>
                <a:spcPts val="0"/>
              </a:spcBef>
              <a:spcAft>
                <a:spcPts val="1100"/>
              </a:spcAft>
              <a:buFont typeface="Arial" panose="020B0604020202020204" pitchFamily="34" charset="0"/>
              <a:buChar char="•"/>
              <a:defRPr sz="1000" kern="1200">
                <a:solidFill>
                  <a:schemeClr val="accent1"/>
                </a:solidFill>
                <a:latin typeface="Segoe UI Variable Display"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73000"/>
              </a:lnSpc>
              <a:spcBef>
                <a:spcPts val="0"/>
              </a:spcBef>
              <a:spcAft>
                <a:spcPts val="1100"/>
              </a:spcAft>
              <a:buClrTx/>
              <a:buSzTx/>
              <a:buFont typeface="Arial" panose="020B0604020202020204" pitchFamily="34" charset="0"/>
              <a:buNone/>
              <a:tabLst/>
              <a:defRPr/>
            </a:pPr>
            <a:r>
              <a:rPr kumimoji="0" lang="en-GB" sz="6000" b="0" i="0" u="none" strike="noStrike" kern="8500" cap="none" spc="0" normalizeH="0" baseline="0" noProof="0">
                <a:ln>
                  <a:noFill/>
                </a:ln>
                <a:solidFill>
                  <a:schemeClr val="tx2"/>
                </a:solidFill>
                <a:effectLst/>
                <a:uLnTx/>
                <a:uFillTx/>
                <a:latin typeface="Segoe Sans Display Light" pitchFamily="2" charset="0"/>
                <a:ea typeface="+mn-ea"/>
                <a:cs typeface="Segoe Sans Display Light" pitchFamily="2" charset="0"/>
              </a:rPr>
              <a:t>Product information</a:t>
            </a:r>
          </a:p>
        </p:txBody>
      </p:sp>
      <p:grpSp>
        <p:nvGrpSpPr>
          <p:cNvPr id="97" name="Group 96" descr="Graph with Copilot on the center ">
            <a:extLst>
              <a:ext uri="{FF2B5EF4-FFF2-40B4-BE49-F238E27FC236}">
                <a16:creationId xmlns:a16="http://schemas.microsoft.com/office/drawing/2014/main" id="{5E1A1C48-D69E-A4B3-E705-106017C14584}"/>
              </a:ext>
            </a:extLst>
          </p:cNvPr>
          <p:cNvGrpSpPr/>
          <p:nvPr/>
        </p:nvGrpSpPr>
        <p:grpSpPr>
          <a:xfrm>
            <a:off x="6614548" y="475678"/>
            <a:ext cx="5116075" cy="5043975"/>
            <a:chOff x="6614548" y="351638"/>
            <a:chExt cx="5241889" cy="5168016"/>
          </a:xfrm>
        </p:grpSpPr>
        <p:sp>
          <p:nvSpPr>
            <p:cNvPr id="82" name="Oval 81" descr="Graph">
              <a:extLst>
                <a:ext uri="{FF2B5EF4-FFF2-40B4-BE49-F238E27FC236}">
                  <a16:creationId xmlns:a16="http://schemas.microsoft.com/office/drawing/2014/main" id="{E1384FF6-69DE-346C-BF4A-6251EBF29EBA}"/>
                </a:ext>
              </a:extLst>
            </p:cNvPr>
            <p:cNvSpPr/>
            <p:nvPr/>
          </p:nvSpPr>
          <p:spPr>
            <a:xfrm>
              <a:off x="6614548" y="351638"/>
              <a:ext cx="5241889" cy="5168016"/>
            </a:xfrm>
            <a:prstGeom prst="ellipse">
              <a:avLst/>
            </a:prstGeom>
            <a:solidFill>
              <a:schemeClr val="bg1"/>
            </a:solidFill>
            <a:ln w="6350" cap="flat" cmpd="sng" algn="ctr">
              <a:solidFill>
                <a:srgbClr val="7D5BB9"/>
              </a:solidFill>
              <a:prstDash val="solid"/>
              <a:miter lim="800000"/>
            </a:ln>
            <a:effectLst>
              <a:glow rad="401819">
                <a:srgbClr val="7D5BB9">
                  <a:alpha val="35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Sans Display" pitchFamily="2" charset="0"/>
                <a:ea typeface="+mn-ea"/>
                <a:cs typeface="+mn-cs"/>
              </a:endParaRPr>
            </a:p>
          </p:txBody>
        </p:sp>
        <p:sp>
          <p:nvSpPr>
            <p:cNvPr id="41" name="TextBox 40">
              <a:extLst>
                <a:ext uri="{FF2B5EF4-FFF2-40B4-BE49-F238E27FC236}">
                  <a16:creationId xmlns:a16="http://schemas.microsoft.com/office/drawing/2014/main" id="{17E3AE91-AC5A-2F0E-2236-82F5CB1DB788}"/>
                </a:ext>
              </a:extLst>
            </p:cNvPr>
            <p:cNvSpPr txBox="1"/>
            <p:nvPr/>
          </p:nvSpPr>
          <p:spPr>
            <a:xfrm>
              <a:off x="8926956" y="3430977"/>
              <a:ext cx="627140" cy="215444"/>
            </a:xfrm>
            <a:prstGeom prst="rect">
              <a:avLst/>
            </a:prstGeom>
            <a:noFill/>
          </p:spPr>
          <p:txBody>
            <a:bodyPr wrap="square" lIns="0" tIns="0" rIns="0" bIns="0" rtlCol="0">
              <a:spAutoFit/>
            </a:bodyPr>
            <a:lstStyle/>
            <a:p>
              <a:pPr marL="0" marR="0" lvl="0" indent="0" defTabSz="914367" rtl="0" eaLnBrk="1" fontAlgn="auto" latinLnBrk="0" hangingPunct="1">
                <a:lnSpc>
                  <a:spcPct val="100000"/>
                </a:lnSpc>
                <a:spcBef>
                  <a:spcPts val="0"/>
                </a:spcBef>
                <a:spcAft>
                  <a:spcPts val="0"/>
                </a:spcAft>
                <a:buClrTx/>
                <a:buSzTx/>
                <a:buFontTx/>
                <a:buNone/>
                <a:tabLst/>
                <a:defRPr/>
              </a:pPr>
              <a:r>
                <a:rPr lang="en-US" sz="1400">
                  <a:solidFill>
                    <a:srgbClr val="000000"/>
                  </a:solidFill>
                  <a:latin typeface="Segoe Sans Display Semilight" pitchFamily="2" charset="0"/>
                  <a:cs typeface="Segoe Sans Display Semilight" pitchFamily="2" charset="0"/>
                </a:rPr>
                <a:t>Copilot</a:t>
              </a:r>
              <a:endParaRPr kumimoji="0" lang="en-US" sz="1400" u="none" strike="noStrike" kern="1200" cap="none" spc="0" normalizeH="0" baseline="0" noProof="0">
                <a:ln>
                  <a:noFill/>
                </a:ln>
                <a:solidFill>
                  <a:srgbClr val="000000"/>
                </a:solidFill>
                <a:effectLst/>
                <a:uLnTx/>
                <a:uFillTx/>
                <a:latin typeface="Segoe Sans Display Semilight" pitchFamily="2" charset="0"/>
                <a:cs typeface="Segoe Sans Display Semilight" pitchFamily="2" charset="0"/>
              </a:endParaRPr>
            </a:p>
          </p:txBody>
        </p:sp>
        <p:grpSp>
          <p:nvGrpSpPr>
            <p:cNvPr id="81" name="Group 80">
              <a:extLst>
                <a:ext uri="{FF2B5EF4-FFF2-40B4-BE49-F238E27FC236}">
                  <a16:creationId xmlns:a16="http://schemas.microsoft.com/office/drawing/2014/main" id="{A4FDE6FE-080A-9098-2294-E3E3F97D0807}"/>
                </a:ext>
              </a:extLst>
            </p:cNvPr>
            <p:cNvGrpSpPr/>
            <p:nvPr/>
          </p:nvGrpSpPr>
          <p:grpSpPr>
            <a:xfrm>
              <a:off x="6631126" y="363919"/>
              <a:ext cx="5218800" cy="5153682"/>
              <a:chOff x="11828120" y="-7480956"/>
              <a:chExt cx="5454959" cy="5386894"/>
            </a:xfrm>
          </p:grpSpPr>
          <p:sp>
            <p:nvSpPr>
              <p:cNvPr id="17" name="Donut 16">
                <a:extLst>
                  <a:ext uri="{FF2B5EF4-FFF2-40B4-BE49-F238E27FC236}">
                    <a16:creationId xmlns:a16="http://schemas.microsoft.com/office/drawing/2014/main" id="{EB41F1FE-AB8E-9C85-09DA-FDE7285A34C3}"/>
                  </a:ext>
                </a:extLst>
              </p:cNvPr>
              <p:cNvSpPr/>
              <p:nvPr/>
            </p:nvSpPr>
            <p:spPr>
              <a:xfrm>
                <a:off x="11828120" y="-7480956"/>
                <a:ext cx="5454959" cy="5386894"/>
              </a:xfrm>
              <a:prstGeom prst="donut">
                <a:avLst>
                  <a:gd name="adj" fmla="val 30330"/>
                </a:avLst>
              </a:prstGeom>
              <a:solidFill>
                <a:srgbClr val="0A1F2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solidFill>
                    <a:schemeClr val="tx1"/>
                  </a:solidFill>
                </a:endParaRPr>
              </a:p>
            </p:txBody>
          </p:sp>
          <p:sp>
            <p:nvSpPr>
              <p:cNvPr id="18" name="Donut 17">
                <a:extLst>
                  <a:ext uri="{FF2B5EF4-FFF2-40B4-BE49-F238E27FC236}">
                    <a16:creationId xmlns:a16="http://schemas.microsoft.com/office/drawing/2014/main" id="{40CD29F5-A66C-ED78-93FA-DC3C1C032AF9}"/>
                  </a:ext>
                </a:extLst>
              </p:cNvPr>
              <p:cNvSpPr/>
              <p:nvPr/>
            </p:nvSpPr>
            <p:spPr>
              <a:xfrm rot="456109">
                <a:off x="11983204" y="-7358520"/>
                <a:ext cx="5144791" cy="5140171"/>
              </a:xfrm>
              <a:prstGeom prst="donut">
                <a:avLst>
                  <a:gd name="adj" fmla="val 13601"/>
                </a:avLst>
              </a:prstGeom>
              <a:solidFill>
                <a:srgbClr val="F5F3F6"/>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solidFill>
                    <a:schemeClr val="tx1"/>
                  </a:solidFill>
                </a:endParaRPr>
              </a:p>
            </p:txBody>
          </p:sp>
          <p:sp>
            <p:nvSpPr>
              <p:cNvPr id="20" name="TextBox 19">
                <a:extLst>
                  <a:ext uri="{FF2B5EF4-FFF2-40B4-BE49-F238E27FC236}">
                    <a16:creationId xmlns:a16="http://schemas.microsoft.com/office/drawing/2014/main" id="{6F5E5293-7891-1229-E3F5-25556FA889B4}"/>
                  </a:ext>
                </a:extLst>
              </p:cNvPr>
              <p:cNvSpPr txBox="1"/>
              <p:nvPr/>
            </p:nvSpPr>
            <p:spPr>
              <a:xfrm rot="13509561">
                <a:off x="12281589" y="-7041181"/>
                <a:ext cx="4411115" cy="4515766"/>
              </a:xfrm>
              <a:prstGeom prst="rect">
                <a:avLst/>
              </a:prstGeom>
              <a:noFill/>
            </p:spPr>
            <p:txBody>
              <a:bodyPr wrap="square" rtlCol="0">
                <a:prstTxWarp prst="textArchUp">
                  <a:avLst>
                    <a:gd name="adj" fmla="val 67914"/>
                  </a:avLst>
                </a:prstTxWarp>
                <a:noAutofit/>
              </a:bodyPr>
              <a:lstStyle/>
              <a:p>
                <a:r>
                  <a:rPr lang="en-MX" sz="1600">
                    <a:latin typeface="Segoe Sans Display" pitchFamily="2" charset="0"/>
                    <a:cs typeface="Segoe Sans Display" pitchFamily="2" charset="0"/>
                  </a:rPr>
                  <a:t>Microsoft Defender                            Microsoft Purview                Microsoft Priva                     </a:t>
                </a:r>
              </a:p>
            </p:txBody>
          </p:sp>
          <p:sp>
            <p:nvSpPr>
              <p:cNvPr id="22" name="TextBox 21">
                <a:extLst>
                  <a:ext uri="{FF2B5EF4-FFF2-40B4-BE49-F238E27FC236}">
                    <a16:creationId xmlns:a16="http://schemas.microsoft.com/office/drawing/2014/main" id="{0128AB19-C392-E3DC-41BA-18F2F279CE27}"/>
                  </a:ext>
                </a:extLst>
              </p:cNvPr>
              <p:cNvSpPr txBox="1"/>
              <p:nvPr/>
            </p:nvSpPr>
            <p:spPr>
              <a:xfrm rot="10060155">
                <a:off x="12295682" y="-7024457"/>
                <a:ext cx="4411115" cy="4515766"/>
              </a:xfrm>
              <a:prstGeom prst="rect">
                <a:avLst/>
              </a:prstGeom>
              <a:noFill/>
            </p:spPr>
            <p:txBody>
              <a:bodyPr wrap="square" rtlCol="0">
                <a:prstTxWarp prst="textArchUp">
                  <a:avLst>
                    <a:gd name="adj" fmla="val 67914"/>
                  </a:avLst>
                </a:prstTxWarp>
                <a:noAutofit/>
              </a:bodyPr>
              <a:lstStyle/>
              <a:p>
                <a:r>
                  <a:rPr lang="en-MX" sz="1600">
                    <a:latin typeface="Segoe Sans Display" pitchFamily="2" charset="0"/>
                    <a:cs typeface="Segoe Sans Display" pitchFamily="2" charset="0"/>
                  </a:rPr>
                  <a:t>Microsoft Sentinel </a:t>
                </a:r>
              </a:p>
            </p:txBody>
          </p:sp>
          <p:sp>
            <p:nvSpPr>
              <p:cNvPr id="23" name="TextBox 22">
                <a:extLst>
                  <a:ext uri="{FF2B5EF4-FFF2-40B4-BE49-F238E27FC236}">
                    <a16:creationId xmlns:a16="http://schemas.microsoft.com/office/drawing/2014/main" id="{639DC117-68C4-182A-E01D-434F9BFD854C}"/>
                  </a:ext>
                </a:extLst>
              </p:cNvPr>
              <p:cNvSpPr txBox="1"/>
              <p:nvPr/>
            </p:nvSpPr>
            <p:spPr>
              <a:xfrm rot="19562440">
                <a:off x="12295702" y="-6976637"/>
                <a:ext cx="4411114" cy="4515765"/>
              </a:xfrm>
              <a:prstGeom prst="rect">
                <a:avLst/>
              </a:prstGeom>
              <a:noFill/>
            </p:spPr>
            <p:txBody>
              <a:bodyPr wrap="square" rtlCol="0">
                <a:prstTxWarp prst="textArchDown">
                  <a:avLst/>
                </a:prstTxWarp>
                <a:noAutofit/>
              </a:bodyPr>
              <a:lstStyle/>
              <a:p>
                <a:r>
                  <a:rPr lang="en-MX" sz="1600">
                    <a:latin typeface="Segoe Sans Display" pitchFamily="2" charset="0"/>
                    <a:cs typeface="Segoe Sans Display" pitchFamily="2" charset="0"/>
                  </a:rPr>
                  <a:t>     Microsoft Entra                      Microsoft Intune</a:t>
                </a:r>
              </a:p>
            </p:txBody>
          </p:sp>
          <p:sp>
            <p:nvSpPr>
              <p:cNvPr id="28" name="TextBox 27">
                <a:extLst>
                  <a:ext uri="{FF2B5EF4-FFF2-40B4-BE49-F238E27FC236}">
                    <a16:creationId xmlns:a16="http://schemas.microsoft.com/office/drawing/2014/main" id="{BC5C608D-1B23-5104-4025-57568481B9FA}"/>
                  </a:ext>
                </a:extLst>
              </p:cNvPr>
              <p:cNvSpPr txBox="1"/>
              <p:nvPr/>
            </p:nvSpPr>
            <p:spPr>
              <a:xfrm rot="17929057">
                <a:off x="13080770" y="-6125816"/>
                <a:ext cx="2857791" cy="2860562"/>
              </a:xfrm>
              <a:prstGeom prst="rect">
                <a:avLst/>
              </a:prstGeom>
              <a:noFill/>
            </p:spPr>
            <p:txBody>
              <a:bodyPr wrap="square" rtlCol="0">
                <a:prstTxWarp prst="textArchDown">
                  <a:avLst/>
                </a:prstTxWarp>
                <a:noAutofit/>
              </a:bodyPr>
              <a:lstStyle/>
              <a:p>
                <a:r>
                  <a:rPr lang="en-MX" sz="1100">
                    <a:solidFill>
                      <a:srgbClr val="FFFFFF"/>
                    </a:solidFill>
                    <a:latin typeface="Segoe Sans Display" pitchFamily="2" charset="0"/>
                    <a:cs typeface="Segoe Sans Display" pitchFamily="2" charset="0"/>
                  </a:rPr>
                  <a:t>Identity &amp; Management</a:t>
                </a:r>
              </a:p>
            </p:txBody>
          </p:sp>
          <p:sp>
            <p:nvSpPr>
              <p:cNvPr id="38" name="Rectangle 37">
                <a:extLst>
                  <a:ext uri="{FF2B5EF4-FFF2-40B4-BE49-F238E27FC236}">
                    <a16:creationId xmlns:a16="http://schemas.microsoft.com/office/drawing/2014/main" id="{3F44FF54-22E6-DD4B-32BE-4339A0B2C432}"/>
                  </a:ext>
                </a:extLst>
              </p:cNvPr>
              <p:cNvSpPr/>
              <p:nvPr/>
            </p:nvSpPr>
            <p:spPr>
              <a:xfrm rot="14544942" flipH="1">
                <a:off x="12497863" y="-4282239"/>
                <a:ext cx="45719" cy="871846"/>
              </a:xfrm>
              <a:prstGeom prst="rect">
                <a:avLst/>
              </a:prstGeom>
              <a:solidFill>
                <a:srgbClr val="0A1F2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40" name="Rectangle 39">
                <a:extLst>
                  <a:ext uri="{FF2B5EF4-FFF2-40B4-BE49-F238E27FC236}">
                    <a16:creationId xmlns:a16="http://schemas.microsoft.com/office/drawing/2014/main" id="{1F8C4073-2372-D5AE-E37E-40C0AAA0CAE7}"/>
                  </a:ext>
                </a:extLst>
              </p:cNvPr>
              <p:cNvSpPr/>
              <p:nvPr/>
            </p:nvSpPr>
            <p:spPr>
              <a:xfrm flipH="1">
                <a:off x="14532740" y="-7391646"/>
                <a:ext cx="45719" cy="871846"/>
              </a:xfrm>
              <a:prstGeom prst="rect">
                <a:avLst/>
              </a:prstGeom>
              <a:solidFill>
                <a:srgbClr val="0A1F2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61" name="Rectangle 60">
                <a:extLst>
                  <a:ext uri="{FF2B5EF4-FFF2-40B4-BE49-F238E27FC236}">
                    <a16:creationId xmlns:a16="http://schemas.microsoft.com/office/drawing/2014/main" id="{5C80B0DD-9BC2-6AD1-7D58-F9C6013017AE}"/>
                  </a:ext>
                </a:extLst>
              </p:cNvPr>
              <p:cNvSpPr/>
              <p:nvPr/>
            </p:nvSpPr>
            <p:spPr>
              <a:xfrm rot="7055058">
                <a:off x="16512815" y="-4282239"/>
                <a:ext cx="45719" cy="871846"/>
              </a:xfrm>
              <a:prstGeom prst="rect">
                <a:avLst/>
              </a:prstGeom>
              <a:solidFill>
                <a:srgbClr val="0A1F2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62" name="Graphic 61">
                <a:extLst>
                  <a:ext uri="{FF2B5EF4-FFF2-40B4-BE49-F238E27FC236}">
                    <a16:creationId xmlns:a16="http://schemas.microsoft.com/office/drawing/2014/main" id="{86BD5B95-4362-8106-F2AE-B630CE01C72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8511691">
                <a:off x="12636297" y="-6338216"/>
                <a:ext cx="278097" cy="278097"/>
              </a:xfrm>
              <a:prstGeom prst="rect">
                <a:avLst/>
              </a:prstGeom>
            </p:spPr>
          </p:pic>
          <p:pic>
            <p:nvPicPr>
              <p:cNvPr id="63" name="Picture 62" descr="A blue shield with a white circle and a white circle on it&#10;&#10;AI-generated content may be incorrect.">
                <a:extLst>
                  <a:ext uri="{FF2B5EF4-FFF2-40B4-BE49-F238E27FC236}">
                    <a16:creationId xmlns:a16="http://schemas.microsoft.com/office/drawing/2014/main" id="{29C7B75B-B795-128B-3EDA-C1294AC60F9C}"/>
                  </a:ext>
                </a:extLst>
              </p:cNvPr>
              <p:cNvPicPr>
                <a:picLocks noChangeAspect="1"/>
              </p:cNvPicPr>
              <p:nvPr/>
            </p:nvPicPr>
            <p:blipFill>
              <a:blip r:embed="rId5"/>
              <a:srcRect l="29025" r="27429"/>
              <a:stretch/>
            </p:blipFill>
            <p:spPr>
              <a:xfrm rot="14695665">
                <a:off x="12237269" y="-4293909"/>
                <a:ext cx="299374" cy="392856"/>
              </a:xfrm>
              <a:prstGeom prst="rect">
                <a:avLst/>
              </a:prstGeom>
            </p:spPr>
          </p:pic>
          <p:pic>
            <p:nvPicPr>
              <p:cNvPr id="64" name="Picture 63" descr="A blue and white triangle with a white triangle in the middle&#10;&#10;AI-generated content may be incorrect.">
                <a:extLst>
                  <a:ext uri="{FF2B5EF4-FFF2-40B4-BE49-F238E27FC236}">
                    <a16:creationId xmlns:a16="http://schemas.microsoft.com/office/drawing/2014/main" id="{E598CD3D-CD71-64CC-AADC-8D15B65E1F57}"/>
                  </a:ext>
                </a:extLst>
              </p:cNvPr>
              <p:cNvPicPr>
                <a:picLocks noChangeAspect="1"/>
              </p:cNvPicPr>
              <p:nvPr/>
            </p:nvPicPr>
            <p:blipFill>
              <a:blip r:embed="rId6"/>
              <a:stretch>
                <a:fillRect/>
              </a:stretch>
            </p:blipFill>
            <p:spPr>
              <a:xfrm rot="3383252">
                <a:off x="12556500" y="-3651754"/>
                <a:ext cx="328469" cy="328469"/>
              </a:xfrm>
              <a:prstGeom prst="rect">
                <a:avLst/>
              </a:prstGeom>
            </p:spPr>
          </p:pic>
          <p:pic>
            <p:nvPicPr>
              <p:cNvPr id="65" name="Picture 64" descr="A blue computer and a phone&#10;&#10;AI-generated content may be incorrect.">
                <a:extLst>
                  <a:ext uri="{FF2B5EF4-FFF2-40B4-BE49-F238E27FC236}">
                    <a16:creationId xmlns:a16="http://schemas.microsoft.com/office/drawing/2014/main" id="{D0B3519B-6F15-1BDF-EC8E-A525B365C8EC}"/>
                  </a:ext>
                </a:extLst>
              </p:cNvPr>
              <p:cNvPicPr>
                <a:picLocks noChangeAspect="1"/>
              </p:cNvPicPr>
              <p:nvPr/>
            </p:nvPicPr>
            <p:blipFill>
              <a:blip r:embed="rId7"/>
              <a:stretch>
                <a:fillRect/>
              </a:stretch>
            </p:blipFill>
            <p:spPr>
              <a:xfrm rot="21103370">
                <a:off x="14538326" y="-2812907"/>
                <a:ext cx="482373" cy="482373"/>
              </a:xfrm>
              <a:prstGeom prst="rect">
                <a:avLst/>
              </a:prstGeom>
            </p:spPr>
          </p:pic>
          <p:pic>
            <p:nvPicPr>
              <p:cNvPr id="66" name="Picture 65" descr="A blue eye with black background&#10;&#10;AI-generated content may be incorrect.">
                <a:extLst>
                  <a:ext uri="{FF2B5EF4-FFF2-40B4-BE49-F238E27FC236}">
                    <a16:creationId xmlns:a16="http://schemas.microsoft.com/office/drawing/2014/main" id="{AA032F5B-3E91-BF96-A815-B38897D04A65}"/>
                  </a:ext>
                </a:extLst>
              </p:cNvPr>
              <p:cNvPicPr>
                <a:picLocks noChangeAspect="1"/>
              </p:cNvPicPr>
              <p:nvPr/>
            </p:nvPicPr>
            <p:blipFill>
              <a:blip r:embed="rId8"/>
              <a:stretch>
                <a:fillRect/>
              </a:stretch>
            </p:blipFill>
            <p:spPr>
              <a:xfrm rot="939195">
                <a:off x="14868111" y="-7151737"/>
                <a:ext cx="399839" cy="392028"/>
              </a:xfrm>
              <a:prstGeom prst="rect">
                <a:avLst/>
              </a:prstGeom>
            </p:spPr>
          </p:pic>
          <p:pic>
            <p:nvPicPr>
              <p:cNvPr id="67" name="Picture 66" descr="A blue and black logo&#10;&#10;AI-generated content may be incorrect.">
                <a:extLst>
                  <a:ext uri="{FF2B5EF4-FFF2-40B4-BE49-F238E27FC236}">
                    <a16:creationId xmlns:a16="http://schemas.microsoft.com/office/drawing/2014/main" id="{6E8E4FCE-513D-C495-87F1-DBC61B34FE4E}"/>
                  </a:ext>
                </a:extLst>
              </p:cNvPr>
              <p:cNvPicPr>
                <a:picLocks noChangeAspect="1"/>
              </p:cNvPicPr>
              <p:nvPr/>
            </p:nvPicPr>
            <p:blipFill>
              <a:blip r:embed="rId9"/>
              <a:stretch>
                <a:fillRect/>
              </a:stretch>
            </p:blipFill>
            <p:spPr>
              <a:xfrm rot="4400334">
                <a:off x="16476208" y="-5633551"/>
                <a:ext cx="298701" cy="298701"/>
              </a:xfrm>
              <a:prstGeom prst="rect">
                <a:avLst/>
              </a:prstGeom>
            </p:spPr>
          </p:pic>
          <p:sp>
            <p:nvSpPr>
              <p:cNvPr id="70" name="TextBox 69">
                <a:extLst>
                  <a:ext uri="{FF2B5EF4-FFF2-40B4-BE49-F238E27FC236}">
                    <a16:creationId xmlns:a16="http://schemas.microsoft.com/office/drawing/2014/main" id="{83D75055-D35E-39E2-F6A0-4466C31E81BB}"/>
                  </a:ext>
                </a:extLst>
              </p:cNvPr>
              <p:cNvSpPr txBox="1"/>
              <p:nvPr/>
            </p:nvSpPr>
            <p:spPr>
              <a:xfrm rot="5933238">
                <a:off x="13152876" y="-6207155"/>
                <a:ext cx="2857791" cy="2860562"/>
              </a:xfrm>
              <a:prstGeom prst="rect">
                <a:avLst/>
              </a:prstGeom>
              <a:noFill/>
            </p:spPr>
            <p:txBody>
              <a:bodyPr wrap="square" rtlCol="0">
                <a:prstTxWarp prst="textArchUp">
                  <a:avLst/>
                </a:prstTxWarp>
                <a:noAutofit/>
              </a:bodyPr>
              <a:lstStyle/>
              <a:p>
                <a:r>
                  <a:rPr lang="en-MX" sz="1100">
                    <a:solidFill>
                      <a:srgbClr val="FFFFFF"/>
                    </a:solidFill>
                    <a:latin typeface="Segoe Sans Display" pitchFamily="2" charset="0"/>
                    <a:cs typeface="Segoe Sans Display" pitchFamily="2" charset="0"/>
                  </a:rPr>
                  <a:t>Data Security, Compliance &amp; Privacy</a:t>
                </a:r>
              </a:p>
            </p:txBody>
          </p:sp>
          <p:sp>
            <p:nvSpPr>
              <p:cNvPr id="71" name="TextBox 70">
                <a:extLst>
                  <a:ext uri="{FF2B5EF4-FFF2-40B4-BE49-F238E27FC236}">
                    <a16:creationId xmlns:a16="http://schemas.microsoft.com/office/drawing/2014/main" id="{D0576C01-A902-A09E-F6A4-71F1D6F53ABA}"/>
                  </a:ext>
                </a:extLst>
              </p:cNvPr>
              <p:cNvSpPr txBox="1"/>
              <p:nvPr/>
            </p:nvSpPr>
            <p:spPr>
              <a:xfrm rot="21009466">
                <a:off x="13052763" y="-6199139"/>
                <a:ext cx="2857791" cy="2860562"/>
              </a:xfrm>
              <a:prstGeom prst="rect">
                <a:avLst/>
              </a:prstGeom>
              <a:noFill/>
            </p:spPr>
            <p:txBody>
              <a:bodyPr wrap="square" rtlCol="0">
                <a:prstTxWarp prst="textArchUp">
                  <a:avLst/>
                </a:prstTxWarp>
                <a:noAutofit/>
              </a:bodyPr>
              <a:lstStyle/>
              <a:p>
                <a:r>
                  <a:rPr lang="en-MX" sz="1100">
                    <a:solidFill>
                      <a:srgbClr val="FFFFFF"/>
                    </a:solidFill>
                    <a:latin typeface="Segoe Sans Display" pitchFamily="2" charset="0"/>
                    <a:cs typeface="Segoe Sans Display" pitchFamily="2" charset="0"/>
                  </a:rPr>
                  <a:t>Threat Protection &amp; Cloud Security</a:t>
                </a:r>
              </a:p>
            </p:txBody>
          </p:sp>
          <p:cxnSp>
            <p:nvCxnSpPr>
              <p:cNvPr id="74" name="Straight Connector 73">
                <a:extLst>
                  <a:ext uri="{FF2B5EF4-FFF2-40B4-BE49-F238E27FC236}">
                    <a16:creationId xmlns:a16="http://schemas.microsoft.com/office/drawing/2014/main" id="{3FE2B724-4B72-D430-8D2C-43215721F417}"/>
                  </a:ext>
                </a:extLst>
              </p:cNvPr>
              <p:cNvCxnSpPr>
                <a:cxnSpLocks/>
              </p:cNvCxnSpPr>
              <p:nvPr/>
            </p:nvCxnSpPr>
            <p:spPr>
              <a:xfrm>
                <a:off x="14555599" y="-6636903"/>
                <a:ext cx="0" cy="80633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CC4E7525-549F-428B-BC56-EE47A8376485}"/>
                  </a:ext>
                </a:extLst>
              </p:cNvPr>
              <p:cNvCxnSpPr>
                <a:cxnSpLocks/>
              </p:cNvCxnSpPr>
              <p:nvPr/>
            </p:nvCxnSpPr>
            <p:spPr>
              <a:xfrm flipV="1">
                <a:off x="12878935" y="-4365384"/>
                <a:ext cx="660065" cy="337221"/>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DFCB38BC-C1C0-0018-8BCF-581C4CE439A9}"/>
                  </a:ext>
                </a:extLst>
              </p:cNvPr>
              <p:cNvCxnSpPr>
                <a:cxnSpLocks/>
              </p:cNvCxnSpPr>
              <p:nvPr/>
            </p:nvCxnSpPr>
            <p:spPr>
              <a:xfrm flipH="1" flipV="1">
                <a:off x="15571679" y="-4348377"/>
                <a:ext cx="660065" cy="337221"/>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pic>
          <p:nvPicPr>
            <p:cNvPr id="89" name="Picture 88" descr="A blue and green logo&#10;&#10;AI-generated content may be incorrect.">
              <a:extLst>
                <a:ext uri="{FF2B5EF4-FFF2-40B4-BE49-F238E27FC236}">
                  <a16:creationId xmlns:a16="http://schemas.microsoft.com/office/drawing/2014/main" id="{CCC69DAD-3ED0-3005-69AA-FD6A23EAB68A}"/>
                </a:ext>
              </a:extLst>
            </p:cNvPr>
            <p:cNvPicPr>
              <a:picLocks noChangeAspect="1"/>
            </p:cNvPicPr>
            <p:nvPr/>
          </p:nvPicPr>
          <p:blipFill>
            <a:blip r:embed="rId10"/>
            <a:stretch>
              <a:fillRect/>
            </a:stretch>
          </p:blipFill>
          <p:spPr>
            <a:xfrm>
              <a:off x="8759997" y="2421238"/>
              <a:ext cx="917317" cy="836593"/>
            </a:xfrm>
            <a:prstGeom prst="rect">
              <a:avLst/>
            </a:prstGeom>
          </p:spPr>
        </p:pic>
      </p:grpSp>
    </p:spTree>
    <p:extLst>
      <p:ext uri="{BB962C8B-B14F-4D97-AF65-F5344CB8AC3E}">
        <p14:creationId xmlns:p14="http://schemas.microsoft.com/office/powerpoint/2010/main" val="813165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D665A-0486-F5B8-87E3-FCEE10F0F27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A57EB10-750C-2CF6-AEA7-D2EABEE7FD9F}"/>
              </a:ext>
              <a:ext uri="{C183D7F6-B498-43B3-948B-1728B52AA6E4}">
                <adec:decorative xmlns:adec="http://schemas.microsoft.com/office/drawing/2017/decorative" val="1"/>
              </a:ext>
            </a:extLst>
          </p:cNvPr>
          <p:cNvSpPr>
            <a:spLocks/>
          </p:cNvSpPr>
          <p:nvPr/>
        </p:nvSpPr>
        <p:spPr>
          <a:xfrm>
            <a:off x="1" y="0"/>
            <a:ext cx="12192000" cy="6858000"/>
          </a:xfrm>
          <a:prstGeom prst="rect">
            <a:avLst/>
          </a:prstGeom>
          <a:solidFill>
            <a:srgbClr val="0A1F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6" name="Title 18">
            <a:extLst>
              <a:ext uri="{FF2B5EF4-FFF2-40B4-BE49-F238E27FC236}">
                <a16:creationId xmlns:a16="http://schemas.microsoft.com/office/drawing/2014/main" id="{90B21570-8A70-DF48-6691-CB150A7915DD}"/>
              </a:ext>
              <a:ext uri="{C183D7F6-B498-43B3-948B-1728B52AA6E4}">
                <adec:decorative xmlns:adec="http://schemas.microsoft.com/office/drawing/2017/decorative" val="1"/>
              </a:ext>
            </a:extLst>
          </p:cNvPr>
          <p:cNvSpPr txBox="1">
            <a:spLocks noGrp="1"/>
          </p:cNvSpPr>
          <p:nvPr>
            <p:ph type="title" idx="4294967295"/>
          </p:nvPr>
        </p:nvSpPr>
        <p:spPr>
          <a:xfrm>
            <a:off x="621794" y="565537"/>
            <a:ext cx="3568070" cy="4924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schemeClr val="bg1"/>
                </a:solidFill>
                <a:effectLst/>
                <a:uLnTx/>
                <a:uFillTx/>
                <a:latin typeface="Segoe Sans Display Semilight" pitchFamily="2" charset="0"/>
                <a:ea typeface="+mn-ea"/>
                <a:cs typeface="Segoe Sans Display Semilight" pitchFamily="2" charset="0"/>
              </a:rPr>
              <a:t>Microsoft Defender</a:t>
            </a:r>
          </a:p>
        </p:txBody>
      </p:sp>
      <p:sp>
        <p:nvSpPr>
          <p:cNvPr id="7" name="TextBox 6">
            <a:extLst>
              <a:ext uri="{FF2B5EF4-FFF2-40B4-BE49-F238E27FC236}">
                <a16:creationId xmlns:a16="http://schemas.microsoft.com/office/drawing/2014/main" id="{C7C2B970-032E-5F56-B075-87048454E3DF}"/>
              </a:ext>
            </a:extLst>
          </p:cNvPr>
          <p:cNvSpPr txBox="1"/>
          <p:nvPr/>
        </p:nvSpPr>
        <p:spPr>
          <a:xfrm>
            <a:off x="186594" y="1325739"/>
            <a:ext cx="5038549" cy="646331"/>
          </a:xfrm>
          <a:prstGeom prst="rect">
            <a:avLst/>
          </a:prstGeom>
          <a:noFill/>
        </p:spPr>
        <p:txBody>
          <a:bodyPr wrap="square" lIns="0" tIns="0" rIns="0" bIns="0" rtlCol="0">
            <a:spAutoFit/>
          </a:bodyPr>
          <a:lstStyle/>
          <a:p>
            <a:pPr lvl="1"/>
            <a:r>
              <a:rPr lang="en-US" sz="1400" b="1" u="none" strike="noStrike">
                <a:solidFill>
                  <a:schemeClr val="bg1"/>
                </a:solidFill>
                <a:effectLst/>
                <a:latin typeface="Segoe Sans Display Semibold" pitchFamily="2" charset="0"/>
                <a:cs typeface="Segoe Sans Display Semibold" pitchFamily="2" charset="0"/>
              </a:rPr>
              <a:t>Microsoft Defender </a:t>
            </a:r>
            <a:r>
              <a:rPr lang="en-US" sz="1400" u="none" strike="noStrike">
                <a:solidFill>
                  <a:schemeClr val="bg1"/>
                </a:solidFill>
                <a:effectLst/>
                <a:latin typeface="Segoe Sans Display" pitchFamily="2" charset="0"/>
                <a:cs typeface="Segoe Sans Display" pitchFamily="2" charset="0"/>
              </a:rPr>
              <a:t>offers integrated security solutions that deliver comprehensive threat prevention, detection, and response capabilities for all users.</a:t>
            </a:r>
            <a:endParaRPr lang="en-US" sz="1400">
              <a:solidFill>
                <a:schemeClr val="bg1"/>
              </a:solidFill>
              <a:latin typeface="Segoe Sans Display" pitchFamily="2" charset="0"/>
              <a:cs typeface="Segoe Sans Display" pitchFamily="2" charset="0"/>
            </a:endParaRPr>
          </a:p>
        </p:txBody>
      </p:sp>
      <p:pic>
        <p:nvPicPr>
          <p:cNvPr id="12" name="Graphic 11" descr="Logo of Microsoft Defender">
            <a:extLst>
              <a:ext uri="{FF2B5EF4-FFF2-40B4-BE49-F238E27FC236}">
                <a16:creationId xmlns:a16="http://schemas.microsoft.com/office/drawing/2014/main" id="{7F8D6CEA-59C0-9CCF-BFA2-C4BDDFE915D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5862" y="2346856"/>
            <a:ext cx="646331" cy="646331"/>
          </a:xfrm>
          <a:prstGeom prst="rect">
            <a:avLst/>
          </a:prstGeom>
        </p:spPr>
      </p:pic>
      <p:sp>
        <p:nvSpPr>
          <p:cNvPr id="11" name="TextBox 10">
            <a:extLst>
              <a:ext uri="{FF2B5EF4-FFF2-40B4-BE49-F238E27FC236}">
                <a16:creationId xmlns:a16="http://schemas.microsoft.com/office/drawing/2014/main" id="{30152B35-6AE5-9088-132D-34C0BC161CFE}"/>
              </a:ext>
            </a:extLst>
          </p:cNvPr>
          <p:cNvSpPr txBox="1"/>
          <p:nvPr/>
        </p:nvSpPr>
        <p:spPr>
          <a:xfrm>
            <a:off x="173655" y="3178382"/>
            <a:ext cx="2145789" cy="215444"/>
          </a:xfrm>
          <a:prstGeom prst="rect">
            <a:avLst/>
          </a:prstGeom>
          <a:noFill/>
        </p:spPr>
        <p:txBody>
          <a:bodyPr wrap="square" lIns="0" tIns="0" rIns="0" bIns="0" rtlCol="0">
            <a:spAutoFit/>
          </a:bodyPr>
          <a:lstStyle/>
          <a:p>
            <a:pPr lvl="1"/>
            <a:r>
              <a:rPr lang="en-US" sz="1400" b="1" u="none" strike="noStrike">
                <a:solidFill>
                  <a:schemeClr val="bg1"/>
                </a:solidFill>
                <a:effectLst/>
                <a:latin typeface="Segoe Sans Display Semibold" pitchFamily="2" charset="0"/>
                <a:cs typeface="Segoe Sans Display Semibold" pitchFamily="2" charset="0"/>
              </a:rPr>
              <a:t>Key capabilities:</a:t>
            </a:r>
            <a:endParaRPr lang="en-US" sz="1400">
              <a:solidFill>
                <a:schemeClr val="bg1"/>
              </a:solidFill>
              <a:latin typeface="Segoe Sans Display" pitchFamily="2" charset="0"/>
              <a:cs typeface="Segoe Sans Display" pitchFamily="2" charset="0"/>
            </a:endParaRPr>
          </a:p>
        </p:txBody>
      </p:sp>
      <p:sp>
        <p:nvSpPr>
          <p:cNvPr id="13" name="Rectangle 12">
            <a:extLst>
              <a:ext uri="{FF2B5EF4-FFF2-40B4-BE49-F238E27FC236}">
                <a16:creationId xmlns:a16="http://schemas.microsoft.com/office/drawing/2014/main" id="{4E965EA0-A851-5FA6-CB41-365B13C4F378}"/>
              </a:ext>
              <a:ext uri="{C183D7F6-B498-43B3-948B-1728B52AA6E4}">
                <adec:decorative xmlns:adec="http://schemas.microsoft.com/office/drawing/2017/decorative" val="1"/>
              </a:ext>
            </a:extLst>
          </p:cNvPr>
          <p:cNvSpPr/>
          <p:nvPr/>
        </p:nvSpPr>
        <p:spPr>
          <a:xfrm>
            <a:off x="663351" y="3605605"/>
            <a:ext cx="4871818" cy="840252"/>
          </a:xfrm>
          <a:prstGeom prst="rect">
            <a:avLst/>
          </a:prstGeom>
          <a:solidFill>
            <a:srgbClr val="F5F3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15" name="Rectangle 14">
            <a:extLst>
              <a:ext uri="{FF2B5EF4-FFF2-40B4-BE49-F238E27FC236}">
                <a16:creationId xmlns:a16="http://schemas.microsoft.com/office/drawing/2014/main" id="{A34BBDED-54AA-3951-9E4E-785167349E45}"/>
              </a:ext>
              <a:ext uri="{C183D7F6-B498-43B3-948B-1728B52AA6E4}">
                <adec:decorative xmlns:adec="http://schemas.microsoft.com/office/drawing/2017/decorative" val="1"/>
              </a:ext>
            </a:extLst>
          </p:cNvPr>
          <p:cNvSpPr/>
          <p:nvPr/>
        </p:nvSpPr>
        <p:spPr>
          <a:xfrm>
            <a:off x="663350" y="4600138"/>
            <a:ext cx="4871818" cy="840252"/>
          </a:xfrm>
          <a:prstGeom prst="rect">
            <a:avLst/>
          </a:prstGeom>
          <a:solidFill>
            <a:srgbClr val="F5F3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17" name="Rectangle 16">
            <a:extLst>
              <a:ext uri="{FF2B5EF4-FFF2-40B4-BE49-F238E27FC236}">
                <a16:creationId xmlns:a16="http://schemas.microsoft.com/office/drawing/2014/main" id="{4C96A508-5734-A612-24B2-A0A17CC60927}"/>
              </a:ext>
              <a:ext uri="{C183D7F6-B498-43B3-948B-1728B52AA6E4}">
                <adec:decorative xmlns:adec="http://schemas.microsoft.com/office/drawing/2017/decorative" val="1"/>
              </a:ext>
            </a:extLst>
          </p:cNvPr>
          <p:cNvSpPr/>
          <p:nvPr/>
        </p:nvSpPr>
        <p:spPr>
          <a:xfrm>
            <a:off x="663351" y="5618699"/>
            <a:ext cx="4855797" cy="840252"/>
          </a:xfrm>
          <a:prstGeom prst="rect">
            <a:avLst/>
          </a:prstGeom>
          <a:solidFill>
            <a:srgbClr val="F5F3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36" name="Oval 35">
            <a:extLst>
              <a:ext uri="{FF2B5EF4-FFF2-40B4-BE49-F238E27FC236}">
                <a16:creationId xmlns:a16="http://schemas.microsoft.com/office/drawing/2014/main" id="{277138C2-A44D-A80F-BEEA-BF634DCB8D35}"/>
              </a:ext>
              <a:ext uri="{C183D7F6-B498-43B3-948B-1728B52AA6E4}">
                <adec:decorative xmlns:adec="http://schemas.microsoft.com/office/drawing/2017/decorative" val="1"/>
              </a:ext>
            </a:extLst>
          </p:cNvPr>
          <p:cNvSpPr/>
          <p:nvPr/>
        </p:nvSpPr>
        <p:spPr>
          <a:xfrm>
            <a:off x="1608592" y="2709929"/>
            <a:ext cx="122020" cy="122020"/>
          </a:xfrm>
          <a:prstGeom prst="ellipse">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MX"/>
          </a:p>
        </p:txBody>
      </p:sp>
      <p:sp>
        <p:nvSpPr>
          <p:cNvPr id="38" name="Oval 37">
            <a:extLst>
              <a:ext uri="{FF2B5EF4-FFF2-40B4-BE49-F238E27FC236}">
                <a16:creationId xmlns:a16="http://schemas.microsoft.com/office/drawing/2014/main" id="{9BDCAB64-CDC3-8D78-03A7-2EBC07675B4A}"/>
              </a:ext>
              <a:ext uri="{C183D7F6-B498-43B3-948B-1728B52AA6E4}">
                <adec:decorative xmlns:adec="http://schemas.microsoft.com/office/drawing/2017/decorative" val="1"/>
              </a:ext>
            </a:extLst>
          </p:cNvPr>
          <p:cNvSpPr/>
          <p:nvPr/>
        </p:nvSpPr>
        <p:spPr>
          <a:xfrm>
            <a:off x="6433549" y="1834919"/>
            <a:ext cx="720416" cy="720415"/>
          </a:xfrm>
          <a:prstGeom prst="ellipse">
            <a:avLst/>
          </a:prstGeom>
          <a:solidFill>
            <a:srgbClr val="091F2C"/>
          </a:solidFill>
          <a:ln w="6350" cap="flat" cmpd="sng" algn="ctr">
            <a:solidFill>
              <a:srgbClr val="091F2C"/>
            </a:solidFill>
            <a:prstDash val="solid"/>
            <a:miter lim="800000"/>
          </a:ln>
          <a:effectLst>
            <a:glow rad="149969">
              <a:srgbClr val="F5F3F6">
                <a:alpha val="33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Sans Display" pitchFamily="2" charset="0"/>
              <a:ea typeface="+mn-ea"/>
              <a:cs typeface="+mn-cs"/>
            </a:endParaRPr>
          </a:p>
        </p:txBody>
      </p:sp>
      <p:sp>
        <p:nvSpPr>
          <p:cNvPr id="39" name="Oval 38">
            <a:extLst>
              <a:ext uri="{FF2B5EF4-FFF2-40B4-BE49-F238E27FC236}">
                <a16:creationId xmlns:a16="http://schemas.microsoft.com/office/drawing/2014/main" id="{76452594-1177-F7D1-40E0-006127948FDD}"/>
              </a:ext>
              <a:ext uri="{C183D7F6-B498-43B3-948B-1728B52AA6E4}">
                <adec:decorative xmlns:adec="http://schemas.microsoft.com/office/drawing/2017/decorative" val="1"/>
              </a:ext>
            </a:extLst>
          </p:cNvPr>
          <p:cNvSpPr/>
          <p:nvPr/>
        </p:nvSpPr>
        <p:spPr>
          <a:xfrm>
            <a:off x="6433549" y="2969238"/>
            <a:ext cx="720416" cy="720415"/>
          </a:xfrm>
          <a:prstGeom prst="ellipse">
            <a:avLst/>
          </a:prstGeom>
          <a:solidFill>
            <a:srgbClr val="091F2C"/>
          </a:solidFill>
          <a:ln w="6350" cap="flat" cmpd="sng" algn="ctr">
            <a:solidFill>
              <a:srgbClr val="091F2C"/>
            </a:solidFill>
            <a:prstDash val="solid"/>
            <a:miter lim="800000"/>
          </a:ln>
          <a:effectLst>
            <a:glow rad="149969">
              <a:srgbClr val="F5F3F6">
                <a:alpha val="33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Sans Display" pitchFamily="2" charset="0"/>
              <a:ea typeface="+mn-ea"/>
              <a:cs typeface="+mn-cs"/>
            </a:endParaRPr>
          </a:p>
        </p:txBody>
      </p:sp>
      <p:sp>
        <p:nvSpPr>
          <p:cNvPr id="40" name="Oval 39">
            <a:extLst>
              <a:ext uri="{FF2B5EF4-FFF2-40B4-BE49-F238E27FC236}">
                <a16:creationId xmlns:a16="http://schemas.microsoft.com/office/drawing/2014/main" id="{B3748854-DEF7-8F49-6B35-B60FB57F6591}"/>
              </a:ext>
              <a:ext uri="{C183D7F6-B498-43B3-948B-1728B52AA6E4}">
                <adec:decorative xmlns:adec="http://schemas.microsoft.com/office/drawing/2017/decorative" val="1"/>
              </a:ext>
            </a:extLst>
          </p:cNvPr>
          <p:cNvSpPr/>
          <p:nvPr/>
        </p:nvSpPr>
        <p:spPr>
          <a:xfrm>
            <a:off x="6433549" y="4219304"/>
            <a:ext cx="720416" cy="720415"/>
          </a:xfrm>
          <a:prstGeom prst="ellipse">
            <a:avLst/>
          </a:prstGeom>
          <a:solidFill>
            <a:srgbClr val="091F2C"/>
          </a:solidFill>
          <a:ln w="6350" cap="flat" cmpd="sng" algn="ctr">
            <a:solidFill>
              <a:srgbClr val="091F2C"/>
            </a:solidFill>
            <a:prstDash val="solid"/>
            <a:miter lim="800000"/>
          </a:ln>
          <a:effectLst>
            <a:glow rad="149969">
              <a:srgbClr val="F5F3F6">
                <a:alpha val="33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Sans Display" pitchFamily="2" charset="0"/>
              <a:ea typeface="+mn-ea"/>
              <a:cs typeface="+mn-cs"/>
            </a:endParaRPr>
          </a:p>
        </p:txBody>
      </p:sp>
      <p:sp>
        <p:nvSpPr>
          <p:cNvPr id="41" name="Oval 40" descr="Icon of a cloud with a tick inside and a padlock on the side">
            <a:extLst>
              <a:ext uri="{FF2B5EF4-FFF2-40B4-BE49-F238E27FC236}">
                <a16:creationId xmlns:a16="http://schemas.microsoft.com/office/drawing/2014/main" id="{3370FFF6-3F16-BFA5-CD14-1D7A547CC920}"/>
              </a:ext>
              <a:ext uri="{C183D7F6-B498-43B3-948B-1728B52AA6E4}">
                <adec:decorative xmlns:adec="http://schemas.microsoft.com/office/drawing/2017/decorative" val="1"/>
              </a:ext>
            </a:extLst>
          </p:cNvPr>
          <p:cNvSpPr/>
          <p:nvPr/>
        </p:nvSpPr>
        <p:spPr>
          <a:xfrm>
            <a:off x="6433549" y="5295749"/>
            <a:ext cx="720416" cy="720415"/>
          </a:xfrm>
          <a:prstGeom prst="ellipse">
            <a:avLst/>
          </a:prstGeom>
          <a:solidFill>
            <a:srgbClr val="091F2C"/>
          </a:solidFill>
          <a:ln w="6350" cap="flat" cmpd="sng" algn="ctr">
            <a:solidFill>
              <a:srgbClr val="091F2C"/>
            </a:solidFill>
            <a:prstDash val="solid"/>
            <a:miter lim="800000"/>
          </a:ln>
          <a:effectLst>
            <a:glow rad="149969">
              <a:srgbClr val="F5F3F6">
                <a:alpha val="33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Sans Display" pitchFamily="2" charset="0"/>
              <a:ea typeface="+mn-ea"/>
              <a:cs typeface="+mn-cs"/>
            </a:endParaRPr>
          </a:p>
        </p:txBody>
      </p:sp>
      <p:pic>
        <p:nvPicPr>
          <p:cNvPr id="29" name="Graphic 28" descr="Icon of Devices with a risk showing on screen">
            <a:extLst>
              <a:ext uri="{FF2B5EF4-FFF2-40B4-BE49-F238E27FC236}">
                <a16:creationId xmlns:a16="http://schemas.microsoft.com/office/drawing/2014/main" id="{635D0E5B-C45D-C6C8-3A2F-CAE02C6164D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09857" y="3800691"/>
            <a:ext cx="679064" cy="365650"/>
          </a:xfrm>
          <a:prstGeom prst="rect">
            <a:avLst/>
          </a:prstGeom>
        </p:spPr>
      </p:pic>
      <p:sp>
        <p:nvSpPr>
          <p:cNvPr id="14" name="TextBox 13">
            <a:extLst>
              <a:ext uri="{FF2B5EF4-FFF2-40B4-BE49-F238E27FC236}">
                <a16:creationId xmlns:a16="http://schemas.microsoft.com/office/drawing/2014/main" id="{CBECE71C-CA8D-2FD4-8C73-6781DEB85A0A}"/>
              </a:ext>
            </a:extLst>
          </p:cNvPr>
          <p:cNvSpPr txBox="1"/>
          <p:nvPr/>
        </p:nvSpPr>
        <p:spPr>
          <a:xfrm>
            <a:off x="2319444" y="3800691"/>
            <a:ext cx="2905699" cy="507831"/>
          </a:xfrm>
          <a:prstGeom prst="rect">
            <a:avLst/>
          </a:prstGeom>
          <a:noFill/>
        </p:spPr>
        <p:txBody>
          <a:bodyPr wrap="square" lIns="0" tIns="0" rIns="0" bIns="0" rtlCol="0">
            <a:spAutoFit/>
          </a:bodyPr>
          <a:lstStyle/>
          <a:p>
            <a:pPr algn="l" rtl="0" fontAlgn="base"/>
            <a:r>
              <a:rPr lang="en-US" sz="1100" u="none" strike="noStrike">
                <a:solidFill>
                  <a:srgbClr val="000000"/>
                </a:solidFill>
                <a:effectLst/>
                <a:latin typeface="Segoe Sans Display" pitchFamily="2" charset="0"/>
                <a:cs typeface="Segoe Sans Display" pitchFamily="2" charset="0"/>
              </a:rPr>
              <a:t>Proactive prevention, detection, and mitigation to attacks across devices, workloads, clouds, and more​</a:t>
            </a:r>
          </a:p>
        </p:txBody>
      </p:sp>
      <p:sp>
        <p:nvSpPr>
          <p:cNvPr id="26" name="Shield_EA18" title="Icon of a shield">
            <a:extLst>
              <a:ext uri="{FF2B5EF4-FFF2-40B4-BE49-F238E27FC236}">
                <a16:creationId xmlns:a16="http://schemas.microsoft.com/office/drawing/2014/main" id="{B9E41FD6-3293-8BF2-4CA0-F088C3792AF3}"/>
              </a:ext>
            </a:extLst>
          </p:cNvPr>
          <p:cNvSpPr>
            <a:spLocks noChangeAspect="1"/>
          </p:cNvSpPr>
          <p:nvPr/>
        </p:nvSpPr>
        <p:spPr bwMode="auto">
          <a:xfrm>
            <a:off x="1125255" y="4825974"/>
            <a:ext cx="448269" cy="477257"/>
          </a:xfrm>
          <a:custGeom>
            <a:avLst/>
            <a:gdLst>
              <a:gd name="T0" fmla="*/ 3500 w 3500"/>
              <a:gd name="T1" fmla="*/ 1375 h 3725"/>
              <a:gd name="T2" fmla="*/ 1750 w 3500"/>
              <a:gd name="T3" fmla="*/ 3725 h 3725"/>
              <a:gd name="T4" fmla="*/ 0 w 3500"/>
              <a:gd name="T5" fmla="*/ 1375 h 3725"/>
              <a:gd name="T6" fmla="*/ 0 w 3500"/>
              <a:gd name="T7" fmla="*/ 500 h 3725"/>
              <a:gd name="T8" fmla="*/ 1125 w 3500"/>
              <a:gd name="T9" fmla="*/ 187 h 3725"/>
              <a:gd name="T10" fmla="*/ 1750 w 3500"/>
              <a:gd name="T11" fmla="*/ 0 h 3725"/>
              <a:gd name="T12" fmla="*/ 2375 w 3500"/>
              <a:gd name="T13" fmla="*/ 187 h 3725"/>
              <a:gd name="T14" fmla="*/ 3500 w 3500"/>
              <a:gd name="T15" fmla="*/ 500 h 3725"/>
              <a:gd name="T16" fmla="*/ 3500 w 3500"/>
              <a:gd name="T17" fmla="*/ 1375 h 3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00" h="3725">
                <a:moveTo>
                  <a:pt x="3500" y="1375"/>
                </a:moveTo>
                <a:cubicBezTo>
                  <a:pt x="3500" y="2302"/>
                  <a:pt x="2831" y="3117"/>
                  <a:pt x="1750" y="3725"/>
                </a:cubicBezTo>
                <a:cubicBezTo>
                  <a:pt x="669" y="3117"/>
                  <a:pt x="0" y="2302"/>
                  <a:pt x="0" y="1375"/>
                </a:cubicBezTo>
                <a:cubicBezTo>
                  <a:pt x="0" y="500"/>
                  <a:pt x="0" y="500"/>
                  <a:pt x="0" y="500"/>
                </a:cubicBezTo>
                <a:cubicBezTo>
                  <a:pt x="440" y="500"/>
                  <a:pt x="837" y="380"/>
                  <a:pt x="1125" y="187"/>
                </a:cubicBezTo>
                <a:cubicBezTo>
                  <a:pt x="1285" y="71"/>
                  <a:pt x="1506" y="0"/>
                  <a:pt x="1750" y="0"/>
                </a:cubicBezTo>
                <a:cubicBezTo>
                  <a:pt x="1994" y="0"/>
                  <a:pt x="2215" y="71"/>
                  <a:pt x="2375" y="187"/>
                </a:cubicBezTo>
                <a:cubicBezTo>
                  <a:pt x="2663" y="380"/>
                  <a:pt x="3060" y="500"/>
                  <a:pt x="3500" y="500"/>
                </a:cubicBezTo>
                <a:lnTo>
                  <a:pt x="3500" y="1375"/>
                </a:lnTo>
                <a:close/>
              </a:path>
            </a:pathLst>
          </a:custGeom>
          <a:noFill/>
          <a:ln w="15875"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pPr defTabSz="914314"/>
            <a:endParaRPr lang="en-US">
              <a:gradFill>
                <a:gsLst>
                  <a:gs pos="0">
                    <a:srgbClr val="505050"/>
                  </a:gs>
                  <a:gs pos="100000">
                    <a:srgbClr val="505050"/>
                  </a:gs>
                </a:gsLst>
              </a:gradFill>
              <a:latin typeface="Segoe UI"/>
            </a:endParaRPr>
          </a:p>
        </p:txBody>
      </p:sp>
      <p:sp>
        <p:nvSpPr>
          <p:cNvPr id="16" name="TextBox 15">
            <a:extLst>
              <a:ext uri="{FF2B5EF4-FFF2-40B4-BE49-F238E27FC236}">
                <a16:creationId xmlns:a16="http://schemas.microsoft.com/office/drawing/2014/main" id="{B60422E3-A7AE-90A2-D9CE-D043449168C7}"/>
              </a:ext>
            </a:extLst>
          </p:cNvPr>
          <p:cNvSpPr txBox="1"/>
          <p:nvPr/>
        </p:nvSpPr>
        <p:spPr>
          <a:xfrm>
            <a:off x="2319444" y="4953213"/>
            <a:ext cx="2365108" cy="226409"/>
          </a:xfrm>
          <a:prstGeom prst="rect">
            <a:avLst/>
          </a:prstGeom>
          <a:noFill/>
        </p:spPr>
        <p:txBody>
          <a:bodyPr wrap="square" lIns="0" tIns="0" rIns="0" bIns="0" rtlCol="0">
            <a:spAutoFit/>
          </a:bodyPr>
          <a:lstStyle/>
          <a:p>
            <a:pPr algn="l" rtl="0" fontAlgn="base">
              <a:lnSpc>
                <a:spcPts val="2025"/>
              </a:lnSpc>
            </a:pPr>
            <a:r>
              <a:rPr lang="en-US" sz="1100" u="none" strike="noStrike">
                <a:solidFill>
                  <a:srgbClr val="000000"/>
                </a:solidFill>
                <a:effectLst/>
                <a:latin typeface="Segoe Sans Display" pitchFamily="2" charset="0"/>
                <a:cs typeface="Segoe Sans Display" pitchFamily="2" charset="0"/>
              </a:rPr>
              <a:t>Enterprise–grade endpoint protection</a:t>
            </a:r>
          </a:p>
        </p:txBody>
      </p:sp>
      <p:sp>
        <p:nvSpPr>
          <p:cNvPr id="9" name="shield_3" title="Icon of a shield with an exclamation point inside">
            <a:extLst>
              <a:ext uri="{FF2B5EF4-FFF2-40B4-BE49-F238E27FC236}">
                <a16:creationId xmlns:a16="http://schemas.microsoft.com/office/drawing/2014/main" id="{BE6C35EA-2988-C6A8-6195-F383F5002439}"/>
              </a:ext>
            </a:extLst>
          </p:cNvPr>
          <p:cNvSpPr>
            <a:spLocks noChangeAspect="1" noEditPoints="1"/>
          </p:cNvSpPr>
          <p:nvPr/>
        </p:nvSpPr>
        <p:spPr bwMode="auto">
          <a:xfrm>
            <a:off x="1115612" y="5842457"/>
            <a:ext cx="467553" cy="473871"/>
          </a:xfrm>
          <a:custGeom>
            <a:avLst/>
            <a:gdLst>
              <a:gd name="T0" fmla="*/ 55 w 322"/>
              <a:gd name="T1" fmla="*/ 246 h 329"/>
              <a:gd name="T2" fmla="*/ 4 w 322"/>
              <a:gd name="T3" fmla="*/ 101 h 329"/>
              <a:gd name="T4" fmla="*/ 4 w 322"/>
              <a:gd name="T5" fmla="*/ 44 h 329"/>
              <a:gd name="T6" fmla="*/ 72 w 322"/>
              <a:gd name="T7" fmla="*/ 34 h 329"/>
              <a:gd name="T8" fmla="*/ 161 w 322"/>
              <a:gd name="T9" fmla="*/ 0 h 329"/>
              <a:gd name="T10" fmla="*/ 250 w 322"/>
              <a:gd name="T11" fmla="*/ 34 h 329"/>
              <a:gd name="T12" fmla="*/ 318 w 322"/>
              <a:gd name="T13" fmla="*/ 44 h 329"/>
              <a:gd name="T14" fmla="*/ 318 w 322"/>
              <a:gd name="T15" fmla="*/ 101 h 329"/>
              <a:gd name="T16" fmla="*/ 267 w 322"/>
              <a:gd name="T17" fmla="*/ 246 h 329"/>
              <a:gd name="T18" fmla="*/ 161 w 322"/>
              <a:gd name="T19" fmla="*/ 329 h 329"/>
              <a:gd name="T20" fmla="*/ 55 w 322"/>
              <a:gd name="T21" fmla="*/ 246 h 329"/>
              <a:gd name="T22" fmla="*/ 161 w 322"/>
              <a:gd name="T23" fmla="*/ 53 h 329"/>
              <a:gd name="T24" fmla="*/ 161 w 322"/>
              <a:gd name="T25" fmla="*/ 207 h 329"/>
              <a:gd name="T26" fmla="*/ 161 w 322"/>
              <a:gd name="T27" fmla="*/ 231 h 329"/>
              <a:gd name="T28" fmla="*/ 161 w 322"/>
              <a:gd name="T29" fmla="*/ 25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2" h="329">
                <a:moveTo>
                  <a:pt x="55" y="246"/>
                </a:moveTo>
                <a:cubicBezTo>
                  <a:pt x="0" y="179"/>
                  <a:pt x="4" y="101"/>
                  <a:pt x="4" y="101"/>
                </a:cubicBezTo>
                <a:cubicBezTo>
                  <a:pt x="4" y="44"/>
                  <a:pt x="4" y="44"/>
                  <a:pt x="4" y="44"/>
                </a:cubicBezTo>
                <a:cubicBezTo>
                  <a:pt x="4" y="44"/>
                  <a:pt x="38" y="45"/>
                  <a:pt x="72" y="34"/>
                </a:cubicBezTo>
                <a:cubicBezTo>
                  <a:pt x="107" y="22"/>
                  <a:pt x="124" y="0"/>
                  <a:pt x="161" y="0"/>
                </a:cubicBezTo>
                <a:cubicBezTo>
                  <a:pt x="198" y="0"/>
                  <a:pt x="215" y="22"/>
                  <a:pt x="250" y="34"/>
                </a:cubicBezTo>
                <a:cubicBezTo>
                  <a:pt x="284" y="45"/>
                  <a:pt x="318" y="44"/>
                  <a:pt x="318" y="44"/>
                </a:cubicBezTo>
                <a:cubicBezTo>
                  <a:pt x="318" y="101"/>
                  <a:pt x="318" y="101"/>
                  <a:pt x="318" y="101"/>
                </a:cubicBezTo>
                <a:cubicBezTo>
                  <a:pt x="318" y="101"/>
                  <a:pt x="322" y="179"/>
                  <a:pt x="267" y="246"/>
                </a:cubicBezTo>
                <a:cubicBezTo>
                  <a:pt x="234" y="286"/>
                  <a:pt x="161" y="329"/>
                  <a:pt x="161" y="329"/>
                </a:cubicBezTo>
                <a:cubicBezTo>
                  <a:pt x="161" y="329"/>
                  <a:pt x="88" y="286"/>
                  <a:pt x="55" y="246"/>
                </a:cubicBezTo>
                <a:close/>
                <a:moveTo>
                  <a:pt x="161" y="53"/>
                </a:moveTo>
                <a:cubicBezTo>
                  <a:pt x="161" y="207"/>
                  <a:pt x="161" y="207"/>
                  <a:pt x="161" y="207"/>
                </a:cubicBezTo>
                <a:moveTo>
                  <a:pt x="161" y="231"/>
                </a:moveTo>
                <a:cubicBezTo>
                  <a:pt x="161" y="251"/>
                  <a:pt x="161" y="251"/>
                  <a:pt x="161" y="251"/>
                </a:cubicBezTo>
              </a:path>
            </a:pathLst>
          </a:custGeom>
          <a:noFill/>
          <a:ln w="15875"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pPr defTabSz="914314"/>
            <a:endParaRPr lang="en-US">
              <a:solidFill>
                <a:srgbClr val="282828"/>
              </a:solidFill>
              <a:latin typeface="Segoe UI"/>
            </a:endParaRPr>
          </a:p>
        </p:txBody>
      </p:sp>
      <p:sp>
        <p:nvSpPr>
          <p:cNvPr id="18" name="TextBox 17">
            <a:extLst>
              <a:ext uri="{FF2B5EF4-FFF2-40B4-BE49-F238E27FC236}">
                <a16:creationId xmlns:a16="http://schemas.microsoft.com/office/drawing/2014/main" id="{386A3429-2A4E-7520-CB14-41E294F82AFD}"/>
              </a:ext>
            </a:extLst>
          </p:cNvPr>
          <p:cNvSpPr txBox="1"/>
          <p:nvPr/>
        </p:nvSpPr>
        <p:spPr>
          <a:xfrm>
            <a:off x="2319444" y="5925620"/>
            <a:ext cx="2365108" cy="338554"/>
          </a:xfrm>
          <a:prstGeom prst="rect">
            <a:avLst/>
          </a:prstGeom>
          <a:noFill/>
        </p:spPr>
        <p:txBody>
          <a:bodyPr wrap="square" lIns="0" tIns="0" rIns="0" bIns="0" rtlCol="0">
            <a:spAutoFit/>
          </a:bodyPr>
          <a:lstStyle/>
          <a:p>
            <a:pPr algn="l" rtl="0" fontAlgn="base"/>
            <a:r>
              <a:rPr lang="en-US" sz="1100" u="none" strike="noStrike">
                <a:solidFill>
                  <a:srgbClr val="000000"/>
                </a:solidFill>
                <a:effectLst/>
                <a:latin typeface="Segoe Sans Display" pitchFamily="2" charset="0"/>
                <a:cs typeface="Segoe Sans Display" pitchFamily="2" charset="0"/>
              </a:rPr>
              <a:t>Safeguard all data from potential malicious threats</a:t>
            </a:r>
          </a:p>
        </p:txBody>
      </p:sp>
      <p:sp>
        <p:nvSpPr>
          <p:cNvPr id="2" name="TextBox 1">
            <a:extLst>
              <a:ext uri="{FF2B5EF4-FFF2-40B4-BE49-F238E27FC236}">
                <a16:creationId xmlns:a16="http://schemas.microsoft.com/office/drawing/2014/main" id="{57570CED-7764-5F39-C1B3-D79C32335E93}"/>
              </a:ext>
              <a:ext uri="{C183D7F6-B498-43B3-948B-1728B52AA6E4}">
                <adec:decorative xmlns:adec="http://schemas.microsoft.com/office/drawing/2017/decorative" val="1"/>
              </a:ext>
            </a:extLst>
          </p:cNvPr>
          <p:cNvSpPr txBox="1"/>
          <p:nvPr/>
        </p:nvSpPr>
        <p:spPr>
          <a:xfrm>
            <a:off x="9982200" y="235043"/>
            <a:ext cx="2073812" cy="461665"/>
          </a:xfrm>
          <a:prstGeom prst="rect">
            <a:avLst/>
          </a:prstGeom>
          <a:noFill/>
        </p:spPr>
        <p:txBody>
          <a:bodyPr wrap="square" lIns="0" tIns="0" rIns="0" bIns="0" rtlCol="0">
            <a:spAutoFit/>
          </a:bodyPr>
          <a:lstStyle/>
          <a:p>
            <a:r>
              <a:rPr lang="en-US" sz="800">
                <a:solidFill>
                  <a:srgbClr val="F5F3F6"/>
                </a:solidFill>
                <a:latin typeface="Segoe Sans Display" pitchFamily="2" charset="0"/>
                <a:cs typeface="Segoe Sans Display" pitchFamily="2" charset="0"/>
              </a:rPr>
              <a:t>Microsoft Security product information           4</a:t>
            </a:r>
          </a:p>
          <a:p>
            <a:endParaRPr lang="en-US" sz="1400">
              <a:solidFill>
                <a:schemeClr val="bg1"/>
              </a:solidFill>
              <a:highlight>
                <a:srgbClr val="FFFF00"/>
              </a:highlight>
              <a:latin typeface="Segoe Sans Display" pitchFamily="2" charset="0"/>
              <a:cs typeface="Segoe Sans Display" pitchFamily="2" charset="0"/>
            </a:endParaRPr>
          </a:p>
        </p:txBody>
      </p:sp>
      <p:sp>
        <p:nvSpPr>
          <p:cNvPr id="24" name="Title 18">
            <a:extLst>
              <a:ext uri="{FF2B5EF4-FFF2-40B4-BE49-F238E27FC236}">
                <a16:creationId xmlns:a16="http://schemas.microsoft.com/office/drawing/2014/main" id="{24B8EB0E-A3DA-D6B8-471E-487B92D58BF4}"/>
              </a:ext>
            </a:extLst>
          </p:cNvPr>
          <p:cNvSpPr txBox="1">
            <a:spLocks/>
          </p:cNvSpPr>
          <p:nvPr/>
        </p:nvSpPr>
        <p:spPr>
          <a:xfrm>
            <a:off x="6433549" y="496984"/>
            <a:ext cx="3913931" cy="9848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defRPr/>
            </a:pPr>
            <a:r>
              <a:rPr lang="en-GB" sz="3200">
                <a:solidFill>
                  <a:schemeClr val="bg1"/>
                </a:solidFill>
                <a:latin typeface="Segoe Sans Display Semilight" pitchFamily="2" charset="0"/>
                <a:ea typeface="+mn-ea"/>
                <a:cs typeface="Segoe Sans Display Semilight" pitchFamily="2" charset="0"/>
              </a:rPr>
              <a:t>Microsoft 365 Defender subproducts</a:t>
            </a:r>
          </a:p>
        </p:txBody>
      </p:sp>
      <p:sp>
        <p:nvSpPr>
          <p:cNvPr id="42" name="mail" title="Icon of an envelope">
            <a:extLst>
              <a:ext uri="{FF2B5EF4-FFF2-40B4-BE49-F238E27FC236}">
                <a16:creationId xmlns:a16="http://schemas.microsoft.com/office/drawing/2014/main" id="{D53AFD39-86A0-95B8-DAEC-F93DA25544AC}"/>
              </a:ext>
            </a:extLst>
          </p:cNvPr>
          <p:cNvSpPr>
            <a:spLocks noChangeAspect="1" noEditPoints="1"/>
          </p:cNvSpPr>
          <p:nvPr/>
        </p:nvSpPr>
        <p:spPr bwMode="auto">
          <a:xfrm>
            <a:off x="6592061" y="2067197"/>
            <a:ext cx="403391" cy="242035"/>
          </a:xfrm>
          <a:custGeom>
            <a:avLst/>
            <a:gdLst>
              <a:gd name="T0" fmla="*/ 245 w 245"/>
              <a:gd name="T1" fmla="*/ 75 h 147"/>
              <a:gd name="T2" fmla="*/ 245 w 245"/>
              <a:gd name="T3" fmla="*/ 147 h 147"/>
              <a:gd name="T4" fmla="*/ 0 w 245"/>
              <a:gd name="T5" fmla="*/ 147 h 147"/>
              <a:gd name="T6" fmla="*/ 0 w 245"/>
              <a:gd name="T7" fmla="*/ 0 h 147"/>
              <a:gd name="T8" fmla="*/ 245 w 245"/>
              <a:gd name="T9" fmla="*/ 0 h 147"/>
              <a:gd name="T10" fmla="*/ 245 w 245"/>
              <a:gd name="T11" fmla="*/ 75 h 147"/>
              <a:gd name="T12" fmla="*/ 0 w 245"/>
              <a:gd name="T13" fmla="*/ 0 h 147"/>
              <a:gd name="T14" fmla="*/ 123 w 245"/>
              <a:gd name="T15" fmla="*/ 73 h 147"/>
              <a:gd name="T16" fmla="*/ 245 w 245"/>
              <a:gd name="T17" fmla="*/ 0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5" h="147">
                <a:moveTo>
                  <a:pt x="245" y="75"/>
                </a:moveTo>
                <a:lnTo>
                  <a:pt x="245" y="147"/>
                </a:lnTo>
                <a:lnTo>
                  <a:pt x="0" y="147"/>
                </a:lnTo>
                <a:lnTo>
                  <a:pt x="0" y="0"/>
                </a:lnTo>
                <a:lnTo>
                  <a:pt x="245" y="0"/>
                </a:lnTo>
                <a:lnTo>
                  <a:pt x="245" y="75"/>
                </a:lnTo>
                <a:moveTo>
                  <a:pt x="0" y="0"/>
                </a:moveTo>
                <a:lnTo>
                  <a:pt x="123" y="73"/>
                </a:lnTo>
                <a:lnTo>
                  <a:pt x="245" y="0"/>
                </a:lnTo>
              </a:path>
            </a:pathLst>
          </a:custGeom>
          <a:noFill/>
          <a:ln w="15875"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pPr defTabSz="914314"/>
            <a:endParaRPr lang="en-US">
              <a:gradFill>
                <a:gsLst>
                  <a:gs pos="0">
                    <a:srgbClr val="505050"/>
                  </a:gs>
                  <a:gs pos="100000">
                    <a:srgbClr val="505050"/>
                  </a:gs>
                </a:gsLst>
              </a:gradFill>
              <a:latin typeface="Segoe UI"/>
            </a:endParaRPr>
          </a:p>
        </p:txBody>
      </p:sp>
      <p:sp>
        <p:nvSpPr>
          <p:cNvPr id="20" name="TextBox 19">
            <a:extLst>
              <a:ext uri="{FF2B5EF4-FFF2-40B4-BE49-F238E27FC236}">
                <a16:creationId xmlns:a16="http://schemas.microsoft.com/office/drawing/2014/main" id="{92F50560-43EF-E57E-419B-9AC2EC79E79B}"/>
              </a:ext>
            </a:extLst>
          </p:cNvPr>
          <p:cNvSpPr txBox="1"/>
          <p:nvPr/>
        </p:nvSpPr>
        <p:spPr>
          <a:xfrm>
            <a:off x="7440027" y="1965562"/>
            <a:ext cx="3857541" cy="507831"/>
          </a:xfrm>
          <a:prstGeom prst="rect">
            <a:avLst/>
          </a:prstGeom>
          <a:noFill/>
        </p:spPr>
        <p:txBody>
          <a:bodyPr wrap="square" lIns="0" tIns="0" rIns="0" bIns="0" rtlCol="0">
            <a:spAutoFit/>
          </a:bodyPr>
          <a:lstStyle/>
          <a:p>
            <a:pPr algn="l" rtl="0" fontAlgn="base"/>
            <a:r>
              <a:rPr lang="en-US" sz="1100" b="1">
                <a:solidFill>
                  <a:schemeClr val="bg1"/>
                </a:solidFill>
                <a:latin typeface="Segoe Sans Display Semibold" pitchFamily="2" charset="0"/>
                <a:cs typeface="Segoe Sans Display Semibold" pitchFamily="2" charset="0"/>
              </a:rPr>
              <a:t>Defender for Office 365: </a:t>
            </a:r>
            <a:r>
              <a:rPr lang="en-US" sz="1100">
                <a:solidFill>
                  <a:schemeClr val="bg1"/>
                </a:solidFill>
                <a:latin typeface="Segoe Sans Display" pitchFamily="2" charset="0"/>
                <a:cs typeface="Segoe Sans Display" pitchFamily="2" charset="0"/>
              </a:rPr>
              <a:t>Secure email and Microsoft Teams with advanced protection against phishing, ransomware, and other cyberthreats.</a:t>
            </a:r>
            <a:endParaRPr lang="en-US" sz="1100" u="none" strike="noStrike">
              <a:solidFill>
                <a:schemeClr val="bg1"/>
              </a:solidFill>
              <a:effectLst/>
              <a:latin typeface="Segoe Sans Display" pitchFamily="2" charset="0"/>
              <a:cs typeface="Segoe Sans Display" pitchFamily="2" charset="0"/>
            </a:endParaRPr>
          </a:p>
        </p:txBody>
      </p:sp>
      <p:sp>
        <p:nvSpPr>
          <p:cNvPr id="43" name="shield_3" title="Icon of a shield with an exclamation point inside">
            <a:extLst>
              <a:ext uri="{FF2B5EF4-FFF2-40B4-BE49-F238E27FC236}">
                <a16:creationId xmlns:a16="http://schemas.microsoft.com/office/drawing/2014/main" id="{DC8C94D8-3E6F-7179-235A-53E1CF30513A}"/>
              </a:ext>
            </a:extLst>
          </p:cNvPr>
          <p:cNvSpPr>
            <a:spLocks noChangeAspect="1" noEditPoints="1"/>
          </p:cNvSpPr>
          <p:nvPr/>
        </p:nvSpPr>
        <p:spPr bwMode="auto">
          <a:xfrm>
            <a:off x="6622426" y="3158113"/>
            <a:ext cx="351279" cy="356026"/>
          </a:xfrm>
          <a:custGeom>
            <a:avLst/>
            <a:gdLst>
              <a:gd name="T0" fmla="*/ 55 w 322"/>
              <a:gd name="T1" fmla="*/ 246 h 329"/>
              <a:gd name="T2" fmla="*/ 4 w 322"/>
              <a:gd name="T3" fmla="*/ 101 h 329"/>
              <a:gd name="T4" fmla="*/ 4 w 322"/>
              <a:gd name="T5" fmla="*/ 44 h 329"/>
              <a:gd name="T6" fmla="*/ 72 w 322"/>
              <a:gd name="T7" fmla="*/ 34 h 329"/>
              <a:gd name="T8" fmla="*/ 161 w 322"/>
              <a:gd name="T9" fmla="*/ 0 h 329"/>
              <a:gd name="T10" fmla="*/ 250 w 322"/>
              <a:gd name="T11" fmla="*/ 34 h 329"/>
              <a:gd name="T12" fmla="*/ 318 w 322"/>
              <a:gd name="T13" fmla="*/ 44 h 329"/>
              <a:gd name="T14" fmla="*/ 318 w 322"/>
              <a:gd name="T15" fmla="*/ 101 h 329"/>
              <a:gd name="T16" fmla="*/ 267 w 322"/>
              <a:gd name="T17" fmla="*/ 246 h 329"/>
              <a:gd name="T18" fmla="*/ 161 w 322"/>
              <a:gd name="T19" fmla="*/ 329 h 329"/>
              <a:gd name="T20" fmla="*/ 55 w 322"/>
              <a:gd name="T21" fmla="*/ 246 h 329"/>
              <a:gd name="T22" fmla="*/ 161 w 322"/>
              <a:gd name="T23" fmla="*/ 53 h 329"/>
              <a:gd name="T24" fmla="*/ 161 w 322"/>
              <a:gd name="T25" fmla="*/ 207 h 329"/>
              <a:gd name="T26" fmla="*/ 161 w 322"/>
              <a:gd name="T27" fmla="*/ 231 h 329"/>
              <a:gd name="T28" fmla="*/ 161 w 322"/>
              <a:gd name="T29" fmla="*/ 25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2" h="329">
                <a:moveTo>
                  <a:pt x="55" y="246"/>
                </a:moveTo>
                <a:cubicBezTo>
                  <a:pt x="0" y="179"/>
                  <a:pt x="4" y="101"/>
                  <a:pt x="4" y="101"/>
                </a:cubicBezTo>
                <a:cubicBezTo>
                  <a:pt x="4" y="44"/>
                  <a:pt x="4" y="44"/>
                  <a:pt x="4" y="44"/>
                </a:cubicBezTo>
                <a:cubicBezTo>
                  <a:pt x="4" y="44"/>
                  <a:pt x="38" y="45"/>
                  <a:pt x="72" y="34"/>
                </a:cubicBezTo>
                <a:cubicBezTo>
                  <a:pt x="107" y="22"/>
                  <a:pt x="124" y="0"/>
                  <a:pt x="161" y="0"/>
                </a:cubicBezTo>
                <a:cubicBezTo>
                  <a:pt x="198" y="0"/>
                  <a:pt x="215" y="22"/>
                  <a:pt x="250" y="34"/>
                </a:cubicBezTo>
                <a:cubicBezTo>
                  <a:pt x="284" y="45"/>
                  <a:pt x="318" y="44"/>
                  <a:pt x="318" y="44"/>
                </a:cubicBezTo>
                <a:cubicBezTo>
                  <a:pt x="318" y="101"/>
                  <a:pt x="318" y="101"/>
                  <a:pt x="318" y="101"/>
                </a:cubicBezTo>
                <a:cubicBezTo>
                  <a:pt x="318" y="101"/>
                  <a:pt x="322" y="179"/>
                  <a:pt x="267" y="246"/>
                </a:cubicBezTo>
                <a:cubicBezTo>
                  <a:pt x="234" y="286"/>
                  <a:pt x="161" y="329"/>
                  <a:pt x="161" y="329"/>
                </a:cubicBezTo>
                <a:cubicBezTo>
                  <a:pt x="161" y="329"/>
                  <a:pt x="88" y="286"/>
                  <a:pt x="55" y="246"/>
                </a:cubicBezTo>
                <a:close/>
                <a:moveTo>
                  <a:pt x="161" y="53"/>
                </a:moveTo>
                <a:cubicBezTo>
                  <a:pt x="161" y="207"/>
                  <a:pt x="161" y="207"/>
                  <a:pt x="161" y="207"/>
                </a:cubicBezTo>
                <a:moveTo>
                  <a:pt x="161" y="231"/>
                </a:moveTo>
                <a:cubicBezTo>
                  <a:pt x="161" y="251"/>
                  <a:pt x="161" y="251"/>
                  <a:pt x="161" y="251"/>
                </a:cubicBezTo>
              </a:path>
            </a:pathLst>
          </a:custGeom>
          <a:noFill/>
          <a:ln w="15875"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pPr defTabSz="914314"/>
            <a:endParaRPr lang="en-US">
              <a:solidFill>
                <a:srgbClr val="282828"/>
              </a:solidFill>
              <a:latin typeface="Segoe UI"/>
            </a:endParaRPr>
          </a:p>
        </p:txBody>
      </p:sp>
      <p:sp>
        <p:nvSpPr>
          <p:cNvPr id="21" name="TextBox 20">
            <a:extLst>
              <a:ext uri="{FF2B5EF4-FFF2-40B4-BE49-F238E27FC236}">
                <a16:creationId xmlns:a16="http://schemas.microsoft.com/office/drawing/2014/main" id="{E26F2B89-6A0A-E0E8-B591-77B3C3030605}"/>
              </a:ext>
            </a:extLst>
          </p:cNvPr>
          <p:cNvSpPr txBox="1"/>
          <p:nvPr/>
        </p:nvSpPr>
        <p:spPr>
          <a:xfrm>
            <a:off x="7420059" y="3158113"/>
            <a:ext cx="3857541" cy="338554"/>
          </a:xfrm>
          <a:prstGeom prst="rect">
            <a:avLst/>
          </a:prstGeom>
          <a:noFill/>
        </p:spPr>
        <p:txBody>
          <a:bodyPr wrap="square" lIns="0" tIns="0" rIns="0" bIns="0" rtlCol="0" anchor="t">
            <a:spAutoFit/>
          </a:bodyPr>
          <a:lstStyle/>
          <a:p>
            <a:pPr algn="l" rtl="0" fontAlgn="base"/>
            <a:r>
              <a:rPr lang="en-US" sz="1100" b="1">
                <a:solidFill>
                  <a:schemeClr val="bg1"/>
                </a:solidFill>
                <a:latin typeface="Segoe Sans Display Semibold"/>
                <a:cs typeface="Segoe Sans Display Semibold"/>
              </a:rPr>
              <a:t>Defender for Endpoint: </a:t>
            </a:r>
            <a:r>
              <a:rPr lang="en-US" sz="1100">
                <a:solidFill>
                  <a:schemeClr val="bg1"/>
                </a:solidFill>
                <a:latin typeface="Segoe Sans Display"/>
                <a:cs typeface="Segoe Sans Display"/>
              </a:rPr>
              <a:t>Safeguard against malicious threats posed by email, links (URLs), and collaboration tools.</a:t>
            </a:r>
            <a:r>
              <a:rPr lang="en-US" sz="1100">
                <a:solidFill>
                  <a:srgbClr val="000000"/>
                </a:solidFill>
                <a:latin typeface="Segoe Sans Display"/>
                <a:cs typeface="Segoe Sans Display"/>
              </a:rPr>
              <a:t>.</a:t>
            </a:r>
            <a:endParaRPr lang="en-US" sz="1100" u="none" strike="noStrike">
              <a:solidFill>
                <a:srgbClr val="000000"/>
              </a:solidFill>
              <a:effectLst/>
              <a:latin typeface="Segoe Sans Display" pitchFamily="2" charset="0"/>
              <a:cs typeface="Segoe Sans Display" pitchFamily="2" charset="0"/>
            </a:endParaRPr>
          </a:p>
        </p:txBody>
      </p:sp>
      <p:pic>
        <p:nvPicPr>
          <p:cNvPr id="44" name="Graphic 43" descr="Icon of a person inside a card with a padlock on the side">
            <a:extLst>
              <a:ext uri="{FF2B5EF4-FFF2-40B4-BE49-F238E27FC236}">
                <a16:creationId xmlns:a16="http://schemas.microsoft.com/office/drawing/2014/main" id="{2BC398B7-F104-72EB-4834-9A3F12E4BFC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592061" y="4441998"/>
            <a:ext cx="448077" cy="275026"/>
          </a:xfrm>
          <a:prstGeom prst="rect">
            <a:avLst/>
          </a:prstGeom>
        </p:spPr>
      </p:pic>
      <p:sp>
        <p:nvSpPr>
          <p:cNvPr id="22" name="TextBox 21">
            <a:extLst>
              <a:ext uri="{FF2B5EF4-FFF2-40B4-BE49-F238E27FC236}">
                <a16:creationId xmlns:a16="http://schemas.microsoft.com/office/drawing/2014/main" id="{4BB812F0-C6BA-967E-D167-F298745A7C97}"/>
              </a:ext>
            </a:extLst>
          </p:cNvPr>
          <p:cNvSpPr txBox="1"/>
          <p:nvPr/>
        </p:nvSpPr>
        <p:spPr>
          <a:xfrm>
            <a:off x="7420059" y="4410234"/>
            <a:ext cx="3837574" cy="338554"/>
          </a:xfrm>
          <a:prstGeom prst="rect">
            <a:avLst/>
          </a:prstGeom>
          <a:noFill/>
        </p:spPr>
        <p:txBody>
          <a:bodyPr wrap="square" lIns="0" tIns="0" rIns="0" bIns="0" rtlCol="0">
            <a:spAutoFit/>
          </a:bodyPr>
          <a:lstStyle/>
          <a:p>
            <a:pPr algn="l" rtl="0" fontAlgn="base"/>
            <a:r>
              <a:rPr lang="en-US" sz="1100" b="1">
                <a:solidFill>
                  <a:schemeClr val="bg1"/>
                </a:solidFill>
                <a:latin typeface="Segoe Sans Display Semibold" pitchFamily="2" charset="0"/>
                <a:cs typeface="Segoe Sans Display Semibold" pitchFamily="2" charset="0"/>
              </a:rPr>
              <a:t>Defender for Identity: </a:t>
            </a:r>
            <a:r>
              <a:rPr lang="en-US" sz="1100">
                <a:solidFill>
                  <a:schemeClr val="bg1"/>
                </a:solidFill>
                <a:latin typeface="Segoe Sans Display" pitchFamily="2" charset="0"/>
                <a:cs typeface="Segoe Sans Display" pitchFamily="2" charset="0"/>
              </a:rPr>
              <a:t>Detect and investigate advanced threats, compromised identities, and malicious insider actions.</a:t>
            </a:r>
            <a:endParaRPr lang="en-US" sz="1100" u="none" strike="noStrike">
              <a:solidFill>
                <a:schemeClr val="bg1"/>
              </a:solidFill>
              <a:effectLst/>
              <a:latin typeface="Segoe Sans Display" pitchFamily="2" charset="0"/>
              <a:cs typeface="Segoe Sans Display" pitchFamily="2" charset="0"/>
            </a:endParaRPr>
          </a:p>
        </p:txBody>
      </p:sp>
      <p:pic>
        <p:nvPicPr>
          <p:cNvPr id="46" name="Graphic 45" descr="Icon of a cloud with a tick inside and a padlock on the side">
            <a:extLst>
              <a:ext uri="{FF2B5EF4-FFF2-40B4-BE49-F238E27FC236}">
                <a16:creationId xmlns:a16="http://schemas.microsoft.com/office/drawing/2014/main" id="{975D62B5-F5E3-AE8B-8ACA-4D3441A7100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535013" y="5487638"/>
            <a:ext cx="501079" cy="298720"/>
          </a:xfrm>
          <a:prstGeom prst="rect">
            <a:avLst/>
          </a:prstGeom>
        </p:spPr>
      </p:pic>
      <p:sp>
        <p:nvSpPr>
          <p:cNvPr id="23" name="TextBox 22">
            <a:extLst>
              <a:ext uri="{FF2B5EF4-FFF2-40B4-BE49-F238E27FC236}">
                <a16:creationId xmlns:a16="http://schemas.microsoft.com/office/drawing/2014/main" id="{4631074A-5847-CF2B-4737-5A7C3907B9AA}"/>
              </a:ext>
            </a:extLst>
          </p:cNvPr>
          <p:cNvSpPr txBox="1"/>
          <p:nvPr/>
        </p:nvSpPr>
        <p:spPr>
          <a:xfrm>
            <a:off x="7440026" y="5521791"/>
            <a:ext cx="3857541" cy="338554"/>
          </a:xfrm>
          <a:prstGeom prst="rect">
            <a:avLst/>
          </a:prstGeom>
          <a:noFill/>
        </p:spPr>
        <p:txBody>
          <a:bodyPr wrap="square" lIns="0" tIns="0" rIns="0" bIns="0" rtlCol="0">
            <a:spAutoFit/>
          </a:bodyPr>
          <a:lstStyle/>
          <a:p>
            <a:pPr algn="l" rtl="0" fontAlgn="base"/>
            <a:r>
              <a:rPr lang="en-US" sz="1100" b="1">
                <a:solidFill>
                  <a:schemeClr val="bg1"/>
                </a:solidFill>
                <a:latin typeface="Segoe Sans Display Semibold" pitchFamily="2" charset="0"/>
                <a:cs typeface="Segoe Sans Display Semibold" pitchFamily="2" charset="0"/>
              </a:rPr>
              <a:t>Defender for Cloud Apps: </a:t>
            </a:r>
            <a:r>
              <a:rPr lang="en-US" sz="1100">
                <a:solidFill>
                  <a:schemeClr val="bg1"/>
                </a:solidFill>
                <a:latin typeface="Segoe Sans Display" pitchFamily="2" charset="0"/>
                <a:cs typeface="Segoe Sans Display" pitchFamily="2" charset="0"/>
              </a:rPr>
              <a:t>Secure apps, protect data, and elevate app posture with software as a service (SaaS) security.</a:t>
            </a:r>
            <a:endParaRPr lang="en-US" sz="1100" u="none" strike="noStrike">
              <a:solidFill>
                <a:schemeClr val="bg1"/>
              </a:solidFill>
              <a:effectLst/>
              <a:latin typeface="Segoe Sans Display" pitchFamily="2" charset="0"/>
              <a:cs typeface="Segoe Sans Display" pitchFamily="2" charset="0"/>
            </a:endParaRPr>
          </a:p>
        </p:txBody>
      </p:sp>
      <p:cxnSp>
        <p:nvCxnSpPr>
          <p:cNvPr id="31" name="Straight Connector 30">
            <a:extLst>
              <a:ext uri="{FF2B5EF4-FFF2-40B4-BE49-F238E27FC236}">
                <a16:creationId xmlns:a16="http://schemas.microsoft.com/office/drawing/2014/main" id="{71157879-BE3D-4606-DCC8-C8F390DD76D1}"/>
              </a:ext>
              <a:ext uri="{C183D7F6-B498-43B3-948B-1728B52AA6E4}">
                <adec:decorative xmlns:adec="http://schemas.microsoft.com/office/drawing/2017/decorative" val="1"/>
              </a:ext>
            </a:extLst>
          </p:cNvPr>
          <p:cNvCxnSpPr>
            <a:cxnSpLocks/>
          </p:cNvCxnSpPr>
          <p:nvPr/>
        </p:nvCxnSpPr>
        <p:spPr>
          <a:xfrm>
            <a:off x="3657600" y="2067197"/>
            <a:ext cx="0" cy="703742"/>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cxnSp>
        <p:nvCxnSpPr>
          <p:cNvPr id="32" name="Straight Connector 31">
            <a:extLst>
              <a:ext uri="{FF2B5EF4-FFF2-40B4-BE49-F238E27FC236}">
                <a16:creationId xmlns:a16="http://schemas.microsoft.com/office/drawing/2014/main" id="{8F29144A-D88D-A2FA-AF40-54F343FAE4DC}"/>
              </a:ext>
              <a:ext uri="{C183D7F6-B498-43B3-948B-1728B52AA6E4}">
                <adec:decorative xmlns:adec="http://schemas.microsoft.com/office/drawing/2017/decorative" val="1"/>
              </a:ext>
            </a:extLst>
          </p:cNvPr>
          <p:cNvCxnSpPr>
            <a:cxnSpLocks/>
          </p:cNvCxnSpPr>
          <p:nvPr/>
        </p:nvCxnSpPr>
        <p:spPr>
          <a:xfrm>
            <a:off x="1678965" y="2770939"/>
            <a:ext cx="1978635" cy="0"/>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pic>
        <p:nvPicPr>
          <p:cNvPr id="8" name="Picture 7">
            <a:extLst>
              <a:ext uri="{FF2B5EF4-FFF2-40B4-BE49-F238E27FC236}">
                <a16:creationId xmlns:a16="http://schemas.microsoft.com/office/drawing/2014/main" id="{A168BBDB-2E10-B27D-AC90-1F0B2BCCA9A0}"/>
              </a:ext>
              <a:ext uri="{C183D7F6-B498-43B3-948B-1728B52AA6E4}">
                <adec:decorative xmlns:adec="http://schemas.microsoft.com/office/drawing/2017/decorative" val="1"/>
              </a:ext>
            </a:extLst>
          </p:cNvPr>
          <p:cNvPicPr>
            <a:picLocks noChangeAspect="1"/>
          </p:cNvPicPr>
          <p:nvPr/>
        </p:nvPicPr>
        <p:blipFill>
          <a:blip r:embed="rId7">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flipH="1">
            <a:off x="10217334" y="6239347"/>
            <a:ext cx="1603544" cy="459441"/>
          </a:xfrm>
          <a:prstGeom prst="rect">
            <a:avLst/>
          </a:prstGeom>
        </p:spPr>
      </p:pic>
      <p:sp>
        <p:nvSpPr>
          <p:cNvPr id="10" name="TextBox 9">
            <a:extLst>
              <a:ext uri="{FF2B5EF4-FFF2-40B4-BE49-F238E27FC236}">
                <a16:creationId xmlns:a16="http://schemas.microsoft.com/office/drawing/2014/main" id="{3A800AE5-77F5-F47D-0C6F-FE58C7FE9078}"/>
              </a:ext>
              <a:ext uri="{C183D7F6-B498-43B3-948B-1728B52AA6E4}">
                <adec:decorative xmlns:adec="http://schemas.microsoft.com/office/drawing/2017/decorative" val="1"/>
              </a:ext>
            </a:extLst>
          </p:cNvPr>
          <p:cNvSpPr txBox="1"/>
          <p:nvPr/>
        </p:nvSpPr>
        <p:spPr>
          <a:xfrm>
            <a:off x="10217334" y="6315180"/>
            <a:ext cx="1603544" cy="307777"/>
          </a:xfrm>
          <a:prstGeom prst="rect">
            <a:avLst/>
          </a:prstGeom>
          <a:noFill/>
        </p:spPr>
        <p:txBody>
          <a:bodyPr wrap="squar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2000" u="none" strike="noStrike" kern="1200" cap="none" spc="0" normalizeH="0" baseline="0" noProof="0">
                <a:ln>
                  <a:noFill/>
                </a:ln>
                <a:solidFill>
                  <a:schemeClr val="bg1"/>
                </a:solidFill>
                <a:effectLst/>
                <a:uLnTx/>
                <a:uFillTx/>
                <a:latin typeface="Segoe Sans Display Semilight" pitchFamily="2" charset="0"/>
                <a:cs typeface="Segoe Sans Display Semilight" pitchFamily="2" charset="0"/>
              </a:rPr>
              <a:t>Defender</a:t>
            </a:r>
          </a:p>
        </p:txBody>
      </p:sp>
    </p:spTree>
    <p:extLst>
      <p:ext uri="{BB962C8B-B14F-4D97-AF65-F5344CB8AC3E}">
        <p14:creationId xmlns:p14="http://schemas.microsoft.com/office/powerpoint/2010/main" val="4108967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3D047-4DC8-4FCD-E479-8E4E76B966F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424A1E2-1777-D6FC-E0EE-9C91B6AF7B0A}"/>
              </a:ext>
              <a:ext uri="{C183D7F6-B498-43B3-948B-1728B52AA6E4}">
                <adec:decorative xmlns:adec="http://schemas.microsoft.com/office/drawing/2017/decorative" val="1"/>
              </a:ext>
            </a:extLst>
          </p:cNvPr>
          <p:cNvSpPr>
            <a:spLocks/>
          </p:cNvSpPr>
          <p:nvPr/>
        </p:nvSpPr>
        <p:spPr>
          <a:xfrm>
            <a:off x="1" y="0"/>
            <a:ext cx="12192000" cy="6858000"/>
          </a:xfrm>
          <a:prstGeom prst="rect">
            <a:avLst/>
          </a:prstGeom>
          <a:solidFill>
            <a:srgbClr val="0A1F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5" name="Picture 4">
            <a:extLst>
              <a:ext uri="{FF2B5EF4-FFF2-40B4-BE49-F238E27FC236}">
                <a16:creationId xmlns:a16="http://schemas.microsoft.com/office/drawing/2014/main" id="{578E2405-4DF7-EB18-3419-BA82C79F110A}"/>
              </a:ext>
              <a:ext uri="{C183D7F6-B498-43B3-948B-1728B52AA6E4}">
                <adec:decorative xmlns:adec="http://schemas.microsoft.com/office/drawing/2017/decorative" val="1"/>
              </a:ext>
            </a:extLst>
          </p:cNvPr>
          <p:cNvPicPr>
            <a:picLocks noChangeAspect="1"/>
          </p:cNvPicPr>
          <p:nvPr/>
        </p:nvPicPr>
        <p:blipFill>
          <a:blip r:embed="rId3">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flipH="1">
            <a:off x="10217334" y="6239347"/>
            <a:ext cx="1603544" cy="459441"/>
          </a:xfrm>
          <a:prstGeom prst="rect">
            <a:avLst/>
          </a:prstGeom>
        </p:spPr>
      </p:pic>
      <p:sp>
        <p:nvSpPr>
          <p:cNvPr id="6" name="Title 18">
            <a:extLst>
              <a:ext uri="{FF2B5EF4-FFF2-40B4-BE49-F238E27FC236}">
                <a16:creationId xmlns:a16="http://schemas.microsoft.com/office/drawing/2014/main" id="{16402180-2A38-A69E-197D-1AA902908596}"/>
              </a:ext>
            </a:extLst>
          </p:cNvPr>
          <p:cNvSpPr txBox="1">
            <a:spLocks noGrp="1"/>
          </p:cNvSpPr>
          <p:nvPr>
            <p:ph type="title" idx="4294967295"/>
          </p:nvPr>
        </p:nvSpPr>
        <p:spPr>
          <a:xfrm>
            <a:off x="621794" y="565537"/>
            <a:ext cx="3568070" cy="4924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schemeClr val="bg1"/>
                </a:solidFill>
                <a:effectLst/>
                <a:uLnTx/>
                <a:uFillTx/>
                <a:latin typeface="Segoe Sans Display Semilight" pitchFamily="2" charset="0"/>
                <a:ea typeface="+mn-ea"/>
                <a:cs typeface="Segoe Sans Display Semilight" pitchFamily="2" charset="0"/>
              </a:rPr>
              <a:t>Microsoft Sentinel</a:t>
            </a:r>
          </a:p>
        </p:txBody>
      </p:sp>
      <p:sp>
        <p:nvSpPr>
          <p:cNvPr id="7" name="TextBox 6">
            <a:extLst>
              <a:ext uri="{FF2B5EF4-FFF2-40B4-BE49-F238E27FC236}">
                <a16:creationId xmlns:a16="http://schemas.microsoft.com/office/drawing/2014/main" id="{D52832CF-E2E4-9072-4051-68391782028C}"/>
              </a:ext>
            </a:extLst>
          </p:cNvPr>
          <p:cNvSpPr txBox="1"/>
          <p:nvPr/>
        </p:nvSpPr>
        <p:spPr>
          <a:xfrm>
            <a:off x="186595" y="1325739"/>
            <a:ext cx="5180533" cy="861774"/>
          </a:xfrm>
          <a:prstGeom prst="rect">
            <a:avLst/>
          </a:prstGeom>
          <a:noFill/>
        </p:spPr>
        <p:txBody>
          <a:bodyPr wrap="square" lIns="0" tIns="0" rIns="0" bIns="0" rtlCol="0">
            <a:spAutoFit/>
          </a:bodyPr>
          <a:lstStyle/>
          <a:p>
            <a:pPr lvl="1"/>
            <a:r>
              <a:rPr lang="en-US" sz="1400" b="1" u="none" strike="noStrike">
                <a:solidFill>
                  <a:schemeClr val="bg1"/>
                </a:solidFill>
                <a:effectLst/>
                <a:latin typeface="Segoe Sans Display Semibold" pitchFamily="2" charset="0"/>
                <a:cs typeface="Segoe Sans Display Semibold" pitchFamily="2" charset="0"/>
              </a:rPr>
              <a:t>Microsoft </a:t>
            </a:r>
            <a:r>
              <a:rPr lang="en-US" sz="1400" b="1">
                <a:solidFill>
                  <a:schemeClr val="bg1"/>
                </a:solidFill>
                <a:latin typeface="Segoe Sans Display Semibold" pitchFamily="2" charset="0"/>
                <a:cs typeface="Segoe Sans Display Semibold" pitchFamily="2" charset="0"/>
              </a:rPr>
              <a:t>Sentinel</a:t>
            </a:r>
            <a:r>
              <a:rPr lang="en-US" sz="1400" b="1" u="none" strike="noStrike">
                <a:solidFill>
                  <a:schemeClr val="bg1"/>
                </a:solidFill>
                <a:effectLst/>
                <a:latin typeface="Segoe Sans Display Semibold" pitchFamily="2" charset="0"/>
                <a:cs typeface="Segoe Sans Display Semibold" pitchFamily="2" charset="0"/>
              </a:rPr>
              <a:t> </a:t>
            </a:r>
            <a:r>
              <a:rPr lang="en-US" sz="1400" u="none" strike="noStrike">
                <a:solidFill>
                  <a:schemeClr val="bg1"/>
                </a:solidFill>
                <a:effectLst/>
                <a:latin typeface="Segoe Sans Display" pitchFamily="2" charset="0"/>
                <a:cs typeface="Segoe Sans Display" pitchFamily="2" charset="0"/>
              </a:rPr>
              <a:t>is a scalable</a:t>
            </a:r>
            <a:r>
              <a:rPr lang="en-US" sz="1400">
                <a:solidFill>
                  <a:schemeClr val="bg1"/>
                </a:solidFill>
                <a:latin typeface="Segoe Sans Display" pitchFamily="2" charset="0"/>
                <a:cs typeface="Segoe Sans Display" pitchFamily="2" charset="0"/>
              </a:rPr>
              <a:t>, cloud-native security information and event management (SIEM) that provides cyberthreat detection, investigation, response, and proactive hunting, with a bird’s-eye view across your enterprise.</a:t>
            </a:r>
          </a:p>
        </p:txBody>
      </p:sp>
      <p:pic>
        <p:nvPicPr>
          <p:cNvPr id="25" name="Picture 24" descr="Logo of Microsoft Sentinel">
            <a:extLst>
              <a:ext uri="{FF2B5EF4-FFF2-40B4-BE49-F238E27FC236}">
                <a16:creationId xmlns:a16="http://schemas.microsoft.com/office/drawing/2014/main" id="{0247FD3F-58BC-875F-98F6-EA28867F432A}"/>
              </a:ext>
            </a:extLst>
          </p:cNvPr>
          <p:cNvPicPr>
            <a:picLocks noChangeAspect="1"/>
          </p:cNvPicPr>
          <p:nvPr/>
        </p:nvPicPr>
        <p:blipFill>
          <a:blip r:embed="rId4"/>
          <a:srcRect l="29025" r="27429"/>
          <a:stretch/>
        </p:blipFill>
        <p:spPr>
          <a:xfrm>
            <a:off x="648184" y="2234592"/>
            <a:ext cx="663730" cy="870985"/>
          </a:xfrm>
          <a:prstGeom prst="rect">
            <a:avLst/>
          </a:prstGeom>
        </p:spPr>
      </p:pic>
      <p:sp>
        <p:nvSpPr>
          <p:cNvPr id="3" name="TextBox 2">
            <a:extLst>
              <a:ext uri="{FF2B5EF4-FFF2-40B4-BE49-F238E27FC236}">
                <a16:creationId xmlns:a16="http://schemas.microsoft.com/office/drawing/2014/main" id="{F7F0FF99-A9DD-162E-92A6-07C0661410EE}"/>
              </a:ext>
            </a:extLst>
          </p:cNvPr>
          <p:cNvSpPr txBox="1"/>
          <p:nvPr/>
        </p:nvSpPr>
        <p:spPr>
          <a:xfrm>
            <a:off x="173655" y="3715092"/>
            <a:ext cx="2145789" cy="215444"/>
          </a:xfrm>
          <a:prstGeom prst="rect">
            <a:avLst/>
          </a:prstGeom>
          <a:noFill/>
        </p:spPr>
        <p:txBody>
          <a:bodyPr wrap="square" lIns="0" tIns="0" rIns="0" bIns="0" rtlCol="0">
            <a:spAutoFit/>
          </a:bodyPr>
          <a:lstStyle/>
          <a:p>
            <a:pPr lvl="1"/>
            <a:r>
              <a:rPr lang="en-US" sz="1400" b="1" u="none" strike="noStrike">
                <a:solidFill>
                  <a:schemeClr val="bg1"/>
                </a:solidFill>
                <a:effectLst/>
                <a:latin typeface="Segoe Sans Display Semibold" pitchFamily="2" charset="0"/>
                <a:cs typeface="Segoe Sans Display Semibold" pitchFamily="2" charset="0"/>
              </a:rPr>
              <a:t>Key capabilities:</a:t>
            </a:r>
            <a:endParaRPr lang="en-US" sz="1400">
              <a:solidFill>
                <a:schemeClr val="bg1"/>
              </a:solidFill>
              <a:latin typeface="Segoe Sans Display" pitchFamily="2" charset="0"/>
              <a:cs typeface="Segoe Sans Display" pitchFamily="2" charset="0"/>
            </a:endParaRPr>
          </a:p>
        </p:txBody>
      </p:sp>
      <p:sp>
        <p:nvSpPr>
          <p:cNvPr id="13" name="Rectangle 12">
            <a:extLst>
              <a:ext uri="{FF2B5EF4-FFF2-40B4-BE49-F238E27FC236}">
                <a16:creationId xmlns:a16="http://schemas.microsoft.com/office/drawing/2014/main" id="{653259BE-C1C0-50CA-2ADA-3BB11A91F0F4}"/>
              </a:ext>
              <a:ext uri="{C183D7F6-B498-43B3-948B-1728B52AA6E4}">
                <adec:decorative xmlns:adec="http://schemas.microsoft.com/office/drawing/2017/decorative" val="1"/>
              </a:ext>
            </a:extLst>
          </p:cNvPr>
          <p:cNvSpPr/>
          <p:nvPr/>
        </p:nvSpPr>
        <p:spPr>
          <a:xfrm>
            <a:off x="663350" y="4142315"/>
            <a:ext cx="4871818" cy="840252"/>
          </a:xfrm>
          <a:prstGeom prst="rect">
            <a:avLst/>
          </a:prstGeom>
          <a:solidFill>
            <a:srgbClr val="F5F3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15" name="Rectangle 14">
            <a:extLst>
              <a:ext uri="{FF2B5EF4-FFF2-40B4-BE49-F238E27FC236}">
                <a16:creationId xmlns:a16="http://schemas.microsoft.com/office/drawing/2014/main" id="{33B11CD4-81EA-BC25-B159-E18DC4D2C133}"/>
              </a:ext>
              <a:ext uri="{C183D7F6-B498-43B3-948B-1728B52AA6E4}">
                <adec:decorative xmlns:adec="http://schemas.microsoft.com/office/drawing/2017/decorative" val="1"/>
              </a:ext>
            </a:extLst>
          </p:cNvPr>
          <p:cNvSpPr/>
          <p:nvPr/>
        </p:nvSpPr>
        <p:spPr>
          <a:xfrm>
            <a:off x="663350" y="5136848"/>
            <a:ext cx="4871818" cy="840252"/>
          </a:xfrm>
          <a:prstGeom prst="rect">
            <a:avLst/>
          </a:prstGeom>
          <a:solidFill>
            <a:srgbClr val="F5F3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34" name="Rectangle 33">
            <a:extLst>
              <a:ext uri="{FF2B5EF4-FFF2-40B4-BE49-F238E27FC236}">
                <a16:creationId xmlns:a16="http://schemas.microsoft.com/office/drawing/2014/main" id="{15D3D992-843B-76AF-4602-431BDA328C86}"/>
              </a:ext>
              <a:ext uri="{C183D7F6-B498-43B3-948B-1728B52AA6E4}">
                <adec:decorative xmlns:adec="http://schemas.microsoft.com/office/drawing/2017/decorative" val="1"/>
              </a:ext>
            </a:extLst>
          </p:cNvPr>
          <p:cNvSpPr/>
          <p:nvPr/>
        </p:nvSpPr>
        <p:spPr>
          <a:xfrm>
            <a:off x="5699400" y="5136848"/>
            <a:ext cx="4871818" cy="840252"/>
          </a:xfrm>
          <a:prstGeom prst="rect">
            <a:avLst/>
          </a:prstGeom>
          <a:solidFill>
            <a:srgbClr val="F5F3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28" name="Rectangle 27">
            <a:extLst>
              <a:ext uri="{FF2B5EF4-FFF2-40B4-BE49-F238E27FC236}">
                <a16:creationId xmlns:a16="http://schemas.microsoft.com/office/drawing/2014/main" id="{C75E2190-7B33-5D97-9686-5B4408B9F75F}"/>
              </a:ext>
              <a:ext uri="{C183D7F6-B498-43B3-948B-1728B52AA6E4}">
                <adec:decorative xmlns:adec="http://schemas.microsoft.com/office/drawing/2017/decorative" val="1"/>
              </a:ext>
            </a:extLst>
          </p:cNvPr>
          <p:cNvSpPr/>
          <p:nvPr/>
        </p:nvSpPr>
        <p:spPr>
          <a:xfrm>
            <a:off x="5699400" y="4142315"/>
            <a:ext cx="4871818" cy="840252"/>
          </a:xfrm>
          <a:prstGeom prst="rect">
            <a:avLst/>
          </a:prstGeom>
          <a:solidFill>
            <a:srgbClr val="F5F3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69" name="Database_EFC7" title="Icon of a cylinder">
            <a:extLst>
              <a:ext uri="{FF2B5EF4-FFF2-40B4-BE49-F238E27FC236}">
                <a16:creationId xmlns:a16="http://schemas.microsoft.com/office/drawing/2014/main" id="{E9974FC6-0F15-723B-5763-1472ACCA1C06}"/>
              </a:ext>
            </a:extLst>
          </p:cNvPr>
          <p:cNvSpPr>
            <a:spLocks noChangeAspect="1" noEditPoints="1"/>
          </p:cNvSpPr>
          <p:nvPr/>
        </p:nvSpPr>
        <p:spPr bwMode="auto">
          <a:xfrm>
            <a:off x="1172631" y="4350971"/>
            <a:ext cx="310339" cy="403391"/>
          </a:xfrm>
          <a:custGeom>
            <a:avLst/>
            <a:gdLst>
              <a:gd name="T0" fmla="*/ 2470 w 2511"/>
              <a:gd name="T1" fmla="*/ 627 h 3264"/>
              <a:gd name="T2" fmla="*/ 2511 w 2511"/>
              <a:gd name="T3" fmla="*/ 627 h 3264"/>
              <a:gd name="T4" fmla="*/ 2511 w 2511"/>
              <a:gd name="T5" fmla="*/ 2762 h 3264"/>
              <a:gd name="T6" fmla="*/ 1255 w 2511"/>
              <a:gd name="T7" fmla="*/ 3264 h 3264"/>
              <a:gd name="T8" fmla="*/ 0 w 2511"/>
              <a:gd name="T9" fmla="*/ 2762 h 3264"/>
              <a:gd name="T10" fmla="*/ 0 w 2511"/>
              <a:gd name="T11" fmla="*/ 627 h 3264"/>
              <a:gd name="T12" fmla="*/ 41 w 2511"/>
              <a:gd name="T13" fmla="*/ 627 h 3264"/>
              <a:gd name="T14" fmla="*/ 1255 w 2511"/>
              <a:gd name="T15" fmla="*/ 1004 h 3264"/>
              <a:gd name="T16" fmla="*/ 2470 w 2511"/>
              <a:gd name="T17" fmla="*/ 627 h 3264"/>
              <a:gd name="T18" fmla="*/ 1255 w 2511"/>
              <a:gd name="T19" fmla="*/ 0 h 3264"/>
              <a:gd name="T20" fmla="*/ 0 w 2511"/>
              <a:gd name="T21" fmla="*/ 502 h 3264"/>
              <a:gd name="T22" fmla="*/ 1255 w 2511"/>
              <a:gd name="T23" fmla="*/ 1004 h 3264"/>
              <a:gd name="T24" fmla="*/ 2511 w 2511"/>
              <a:gd name="T25" fmla="*/ 502 h 3264"/>
              <a:gd name="T26" fmla="*/ 1255 w 2511"/>
              <a:gd name="T27" fmla="*/ 0 h 3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11" h="3264">
                <a:moveTo>
                  <a:pt x="2470" y="627"/>
                </a:moveTo>
                <a:cubicBezTo>
                  <a:pt x="2511" y="627"/>
                  <a:pt x="2511" y="627"/>
                  <a:pt x="2511" y="627"/>
                </a:cubicBezTo>
                <a:cubicBezTo>
                  <a:pt x="2511" y="2762"/>
                  <a:pt x="2511" y="2762"/>
                  <a:pt x="2511" y="2762"/>
                </a:cubicBezTo>
                <a:cubicBezTo>
                  <a:pt x="2511" y="3040"/>
                  <a:pt x="1949" y="3264"/>
                  <a:pt x="1255" y="3264"/>
                </a:cubicBezTo>
                <a:cubicBezTo>
                  <a:pt x="562" y="3264"/>
                  <a:pt x="0" y="3040"/>
                  <a:pt x="0" y="2762"/>
                </a:cubicBezTo>
                <a:cubicBezTo>
                  <a:pt x="0" y="627"/>
                  <a:pt x="0" y="627"/>
                  <a:pt x="0" y="627"/>
                </a:cubicBezTo>
                <a:cubicBezTo>
                  <a:pt x="41" y="627"/>
                  <a:pt x="41" y="627"/>
                  <a:pt x="41" y="627"/>
                </a:cubicBezTo>
                <a:cubicBezTo>
                  <a:pt x="180" y="844"/>
                  <a:pt x="671" y="1004"/>
                  <a:pt x="1255" y="1004"/>
                </a:cubicBezTo>
                <a:cubicBezTo>
                  <a:pt x="1840" y="1004"/>
                  <a:pt x="2330" y="844"/>
                  <a:pt x="2470" y="627"/>
                </a:cubicBezTo>
                <a:close/>
                <a:moveTo>
                  <a:pt x="1255" y="0"/>
                </a:moveTo>
                <a:cubicBezTo>
                  <a:pt x="562" y="0"/>
                  <a:pt x="0" y="224"/>
                  <a:pt x="0" y="502"/>
                </a:cubicBezTo>
                <a:cubicBezTo>
                  <a:pt x="0" y="779"/>
                  <a:pt x="562" y="1004"/>
                  <a:pt x="1255" y="1004"/>
                </a:cubicBezTo>
                <a:cubicBezTo>
                  <a:pt x="1949" y="1004"/>
                  <a:pt x="2511" y="779"/>
                  <a:pt x="2511" y="502"/>
                </a:cubicBezTo>
                <a:cubicBezTo>
                  <a:pt x="2511" y="224"/>
                  <a:pt x="1949" y="0"/>
                  <a:pt x="1255" y="0"/>
                </a:cubicBezTo>
                <a:close/>
              </a:path>
            </a:pathLst>
          </a:custGeom>
          <a:noFill/>
          <a:ln w="15875"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pPr defTabSz="914314"/>
            <a:endParaRPr lang="en-US">
              <a:solidFill>
                <a:srgbClr val="282828"/>
              </a:solidFill>
              <a:latin typeface="Segoe UI"/>
            </a:endParaRPr>
          </a:p>
        </p:txBody>
      </p:sp>
      <p:sp>
        <p:nvSpPr>
          <p:cNvPr id="14" name="TextBox 13">
            <a:extLst>
              <a:ext uri="{FF2B5EF4-FFF2-40B4-BE49-F238E27FC236}">
                <a16:creationId xmlns:a16="http://schemas.microsoft.com/office/drawing/2014/main" id="{F9727E80-3D33-39EC-E03B-F79AEBD5205F}"/>
              </a:ext>
            </a:extLst>
          </p:cNvPr>
          <p:cNvSpPr txBox="1"/>
          <p:nvPr/>
        </p:nvSpPr>
        <p:spPr>
          <a:xfrm>
            <a:off x="2319444" y="4393164"/>
            <a:ext cx="2905699" cy="338554"/>
          </a:xfrm>
          <a:prstGeom prst="rect">
            <a:avLst/>
          </a:prstGeom>
          <a:noFill/>
        </p:spPr>
        <p:txBody>
          <a:bodyPr wrap="square" lIns="0" tIns="0" rIns="0" bIns="0" rtlCol="0">
            <a:spAutoFit/>
          </a:bodyPr>
          <a:lstStyle/>
          <a:p>
            <a:pPr algn="l" rtl="0" fontAlgn="base"/>
            <a:r>
              <a:rPr lang="en-US" sz="1100" u="none" strike="noStrike">
                <a:solidFill>
                  <a:srgbClr val="000000"/>
                </a:solidFill>
                <a:effectLst/>
                <a:latin typeface="Segoe Sans Display" pitchFamily="2" charset="0"/>
                <a:cs typeface="Segoe Sans Display" pitchFamily="2" charset="0"/>
              </a:rPr>
              <a:t>Collect data across all users, devices, applications, and infrastructure</a:t>
            </a:r>
          </a:p>
        </p:txBody>
      </p:sp>
      <p:sp>
        <p:nvSpPr>
          <p:cNvPr id="66" name="shield_3" descr="Icon of a shiel with a risk icon inside">
            <a:extLst>
              <a:ext uri="{FF2B5EF4-FFF2-40B4-BE49-F238E27FC236}">
                <a16:creationId xmlns:a16="http://schemas.microsoft.com/office/drawing/2014/main" id="{B4B25575-0DFB-9EAC-7920-9F261620279B}"/>
              </a:ext>
            </a:extLst>
          </p:cNvPr>
          <p:cNvSpPr>
            <a:spLocks noChangeAspect="1" noEditPoints="1"/>
          </p:cNvSpPr>
          <p:nvPr/>
        </p:nvSpPr>
        <p:spPr bwMode="auto">
          <a:xfrm>
            <a:off x="1122756" y="5352469"/>
            <a:ext cx="435961" cy="441852"/>
          </a:xfrm>
          <a:custGeom>
            <a:avLst/>
            <a:gdLst>
              <a:gd name="T0" fmla="*/ 55 w 322"/>
              <a:gd name="T1" fmla="*/ 246 h 329"/>
              <a:gd name="T2" fmla="*/ 4 w 322"/>
              <a:gd name="T3" fmla="*/ 101 h 329"/>
              <a:gd name="T4" fmla="*/ 4 w 322"/>
              <a:gd name="T5" fmla="*/ 44 h 329"/>
              <a:gd name="T6" fmla="*/ 72 w 322"/>
              <a:gd name="T7" fmla="*/ 34 h 329"/>
              <a:gd name="T8" fmla="*/ 161 w 322"/>
              <a:gd name="T9" fmla="*/ 0 h 329"/>
              <a:gd name="T10" fmla="*/ 250 w 322"/>
              <a:gd name="T11" fmla="*/ 34 h 329"/>
              <a:gd name="T12" fmla="*/ 318 w 322"/>
              <a:gd name="T13" fmla="*/ 44 h 329"/>
              <a:gd name="T14" fmla="*/ 318 w 322"/>
              <a:gd name="T15" fmla="*/ 101 h 329"/>
              <a:gd name="T16" fmla="*/ 267 w 322"/>
              <a:gd name="T17" fmla="*/ 246 h 329"/>
              <a:gd name="T18" fmla="*/ 161 w 322"/>
              <a:gd name="T19" fmla="*/ 329 h 329"/>
              <a:gd name="T20" fmla="*/ 55 w 322"/>
              <a:gd name="T21" fmla="*/ 246 h 329"/>
              <a:gd name="T22" fmla="*/ 161 w 322"/>
              <a:gd name="T23" fmla="*/ 53 h 329"/>
              <a:gd name="T24" fmla="*/ 161 w 322"/>
              <a:gd name="T25" fmla="*/ 207 h 329"/>
              <a:gd name="T26" fmla="*/ 161 w 322"/>
              <a:gd name="T27" fmla="*/ 231 h 329"/>
              <a:gd name="T28" fmla="*/ 161 w 322"/>
              <a:gd name="T29" fmla="*/ 25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2" h="329">
                <a:moveTo>
                  <a:pt x="55" y="246"/>
                </a:moveTo>
                <a:cubicBezTo>
                  <a:pt x="0" y="179"/>
                  <a:pt x="4" y="101"/>
                  <a:pt x="4" y="101"/>
                </a:cubicBezTo>
                <a:cubicBezTo>
                  <a:pt x="4" y="44"/>
                  <a:pt x="4" y="44"/>
                  <a:pt x="4" y="44"/>
                </a:cubicBezTo>
                <a:cubicBezTo>
                  <a:pt x="4" y="44"/>
                  <a:pt x="38" y="45"/>
                  <a:pt x="72" y="34"/>
                </a:cubicBezTo>
                <a:cubicBezTo>
                  <a:pt x="107" y="22"/>
                  <a:pt x="124" y="0"/>
                  <a:pt x="161" y="0"/>
                </a:cubicBezTo>
                <a:cubicBezTo>
                  <a:pt x="198" y="0"/>
                  <a:pt x="215" y="22"/>
                  <a:pt x="250" y="34"/>
                </a:cubicBezTo>
                <a:cubicBezTo>
                  <a:pt x="284" y="45"/>
                  <a:pt x="318" y="44"/>
                  <a:pt x="318" y="44"/>
                </a:cubicBezTo>
                <a:cubicBezTo>
                  <a:pt x="318" y="101"/>
                  <a:pt x="318" y="101"/>
                  <a:pt x="318" y="101"/>
                </a:cubicBezTo>
                <a:cubicBezTo>
                  <a:pt x="318" y="101"/>
                  <a:pt x="322" y="179"/>
                  <a:pt x="267" y="246"/>
                </a:cubicBezTo>
                <a:cubicBezTo>
                  <a:pt x="234" y="286"/>
                  <a:pt x="161" y="329"/>
                  <a:pt x="161" y="329"/>
                </a:cubicBezTo>
                <a:cubicBezTo>
                  <a:pt x="161" y="329"/>
                  <a:pt x="88" y="286"/>
                  <a:pt x="55" y="246"/>
                </a:cubicBezTo>
                <a:close/>
                <a:moveTo>
                  <a:pt x="161" y="53"/>
                </a:moveTo>
                <a:cubicBezTo>
                  <a:pt x="161" y="207"/>
                  <a:pt x="161" y="207"/>
                  <a:pt x="161" y="207"/>
                </a:cubicBezTo>
                <a:moveTo>
                  <a:pt x="161" y="231"/>
                </a:moveTo>
                <a:cubicBezTo>
                  <a:pt x="161" y="251"/>
                  <a:pt x="161" y="251"/>
                  <a:pt x="161" y="251"/>
                </a:cubicBezTo>
              </a:path>
            </a:pathLst>
          </a:custGeom>
          <a:noFill/>
          <a:ln w="15875"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pPr defTabSz="914314"/>
            <a:endParaRPr lang="en-US">
              <a:solidFill>
                <a:srgbClr val="282828"/>
              </a:solidFill>
              <a:latin typeface="Segoe UI"/>
            </a:endParaRPr>
          </a:p>
        </p:txBody>
      </p:sp>
      <p:sp>
        <p:nvSpPr>
          <p:cNvPr id="16" name="TextBox 15">
            <a:extLst>
              <a:ext uri="{FF2B5EF4-FFF2-40B4-BE49-F238E27FC236}">
                <a16:creationId xmlns:a16="http://schemas.microsoft.com/office/drawing/2014/main" id="{47146D2A-82A3-9740-691C-8445DD1FD033}"/>
              </a:ext>
            </a:extLst>
          </p:cNvPr>
          <p:cNvSpPr txBox="1"/>
          <p:nvPr/>
        </p:nvSpPr>
        <p:spPr>
          <a:xfrm>
            <a:off x="2319444" y="5443770"/>
            <a:ext cx="2365108" cy="226409"/>
          </a:xfrm>
          <a:prstGeom prst="rect">
            <a:avLst/>
          </a:prstGeom>
          <a:noFill/>
        </p:spPr>
        <p:txBody>
          <a:bodyPr wrap="square" lIns="0" tIns="0" rIns="0" bIns="0" rtlCol="0">
            <a:spAutoFit/>
          </a:bodyPr>
          <a:lstStyle/>
          <a:p>
            <a:pPr algn="l" rtl="0" fontAlgn="base">
              <a:lnSpc>
                <a:spcPts val="2025"/>
              </a:lnSpc>
            </a:pPr>
            <a:r>
              <a:rPr lang="en-US" sz="1100" u="none" strike="noStrike">
                <a:solidFill>
                  <a:srgbClr val="000000"/>
                </a:solidFill>
                <a:effectLst/>
                <a:latin typeface="Segoe Sans Display" pitchFamily="2" charset="0"/>
                <a:cs typeface="Segoe Sans Display" pitchFamily="2" charset="0"/>
              </a:rPr>
              <a:t>Detect previously undetected threats</a:t>
            </a:r>
          </a:p>
        </p:txBody>
      </p:sp>
      <p:pic>
        <p:nvPicPr>
          <p:cNvPr id="45" name="Picture 44" descr="Image of a girl with a computer and the image is devided showing a scan of bright pink and yellow colors that demonstrates that is doing secutiy scan ">
            <a:extLst>
              <a:ext uri="{FF2B5EF4-FFF2-40B4-BE49-F238E27FC236}">
                <a16:creationId xmlns:a16="http://schemas.microsoft.com/office/drawing/2014/main" id="{AA8E76D3-1CC3-4037-D44E-C345BEBA8354}"/>
              </a:ext>
              <a:ext uri="{C183D7F6-B498-43B3-948B-1728B52AA6E4}">
                <adec:decorative xmlns:adec="http://schemas.microsoft.com/office/drawing/2017/decorative" val="0"/>
              </a:ext>
            </a:extLst>
          </p:cNvPr>
          <p:cNvPicPr>
            <a:picLocks noChangeAspect="1"/>
          </p:cNvPicPr>
          <p:nvPr/>
        </p:nvPicPr>
        <p:blipFill>
          <a:blip r:embed="rId5"/>
          <a:srcRect t="1514" b="1514"/>
          <a:stretch/>
        </p:blipFill>
        <p:spPr>
          <a:xfrm>
            <a:off x="5887290" y="-602"/>
            <a:ext cx="6344977" cy="3203962"/>
          </a:xfrm>
          <a:prstGeom prst="rect">
            <a:avLst/>
          </a:prstGeom>
        </p:spPr>
      </p:pic>
      <p:sp>
        <p:nvSpPr>
          <p:cNvPr id="67" name="Data &amp; AI" descr="Icon of several circles connected to eachother by lines that represents AI">
            <a:extLst>
              <a:ext uri="{FF2B5EF4-FFF2-40B4-BE49-F238E27FC236}">
                <a16:creationId xmlns:a16="http://schemas.microsoft.com/office/drawing/2014/main" id="{E437BF7B-CD7E-3522-032E-2454EDC08847}"/>
              </a:ext>
            </a:extLst>
          </p:cNvPr>
          <p:cNvSpPr>
            <a:spLocks noChangeAspect="1" noEditPoints="1"/>
          </p:cNvSpPr>
          <p:nvPr/>
        </p:nvSpPr>
        <p:spPr bwMode="auto">
          <a:xfrm>
            <a:off x="6222177" y="4372998"/>
            <a:ext cx="490203" cy="391970"/>
          </a:xfrm>
          <a:custGeom>
            <a:avLst/>
            <a:gdLst>
              <a:gd name="T0" fmla="*/ 465 w 706"/>
              <a:gd name="T1" fmla="*/ 76 h 564"/>
              <a:gd name="T2" fmla="*/ 465 w 706"/>
              <a:gd name="T3" fmla="*/ 0 h 564"/>
              <a:gd name="T4" fmla="*/ 668 w 706"/>
              <a:gd name="T5" fmla="*/ 138 h 564"/>
              <a:gd name="T6" fmla="*/ 668 w 706"/>
              <a:gd name="T7" fmla="*/ 214 h 564"/>
              <a:gd name="T8" fmla="*/ 668 w 706"/>
              <a:gd name="T9" fmla="*/ 138 h 564"/>
              <a:gd name="T10" fmla="*/ 454 w 706"/>
              <a:gd name="T11" fmla="*/ 314 h 564"/>
              <a:gd name="T12" fmla="*/ 530 w 706"/>
              <a:gd name="T13" fmla="*/ 314 h 564"/>
              <a:gd name="T14" fmla="*/ 637 w 706"/>
              <a:gd name="T15" fmla="*/ 422 h 564"/>
              <a:gd name="T16" fmla="*/ 637 w 706"/>
              <a:gd name="T17" fmla="*/ 499 h 564"/>
              <a:gd name="T18" fmla="*/ 637 w 706"/>
              <a:gd name="T19" fmla="*/ 422 h 564"/>
              <a:gd name="T20" fmla="*/ 282 w 706"/>
              <a:gd name="T21" fmla="*/ 526 h 564"/>
              <a:gd name="T22" fmla="*/ 358 w 706"/>
              <a:gd name="T23" fmla="*/ 526 h 564"/>
              <a:gd name="T24" fmla="*/ 38 w 706"/>
              <a:gd name="T25" fmla="*/ 338 h 564"/>
              <a:gd name="T26" fmla="*/ 38 w 706"/>
              <a:gd name="T27" fmla="*/ 415 h 564"/>
              <a:gd name="T28" fmla="*/ 38 w 706"/>
              <a:gd name="T29" fmla="*/ 338 h 564"/>
              <a:gd name="T30" fmla="*/ 258 w 706"/>
              <a:gd name="T31" fmla="*/ 205 h 564"/>
              <a:gd name="T32" fmla="*/ 334 w 706"/>
              <a:gd name="T33" fmla="*/ 205 h 564"/>
              <a:gd name="T34" fmla="*/ 120 w 706"/>
              <a:gd name="T35" fmla="*/ 75 h 564"/>
              <a:gd name="T36" fmla="*/ 120 w 706"/>
              <a:gd name="T37" fmla="*/ 152 h 564"/>
              <a:gd name="T38" fmla="*/ 120 w 706"/>
              <a:gd name="T39" fmla="*/ 75 h 564"/>
              <a:gd name="T40" fmla="*/ 258 w 706"/>
              <a:gd name="T41" fmla="*/ 188 h 564"/>
              <a:gd name="T42" fmla="*/ 460 w 706"/>
              <a:gd name="T43" fmla="*/ 294 h 564"/>
              <a:gd name="T44" fmla="*/ 76 w 706"/>
              <a:gd name="T45" fmla="*/ 376 h 564"/>
              <a:gd name="T46" fmla="*/ 288 w 706"/>
              <a:gd name="T47" fmla="*/ 505 h 564"/>
              <a:gd name="T48" fmla="*/ 603 w 706"/>
              <a:gd name="T49" fmla="*/ 479 h 564"/>
              <a:gd name="T50" fmla="*/ 159 w 706"/>
              <a:gd name="T51" fmla="*/ 104 h 564"/>
              <a:gd name="T52" fmla="*/ 637 w 706"/>
              <a:gd name="T53" fmla="*/ 151 h 564"/>
              <a:gd name="T54" fmla="*/ 523 w 706"/>
              <a:gd name="T55" fmla="*/ 291 h 564"/>
              <a:gd name="T56" fmla="*/ 465 w 706"/>
              <a:gd name="T57" fmla="*/ 347 h 564"/>
              <a:gd name="T58" fmla="*/ 334 w 706"/>
              <a:gd name="T59" fmla="*/ 490 h 564"/>
              <a:gd name="T60" fmla="*/ 320 w 706"/>
              <a:gd name="T61" fmla="*/ 488 h 564"/>
              <a:gd name="T62" fmla="*/ 134 w 706"/>
              <a:gd name="T63" fmla="*/ 149 h 564"/>
              <a:gd name="T64" fmla="*/ 438 w 706"/>
              <a:gd name="T65" fmla="*/ 65 h 564"/>
              <a:gd name="T66" fmla="*/ 624 w 706"/>
              <a:gd name="T67" fmla="*/ 425 h 564"/>
              <a:gd name="T68" fmla="*/ 603 w 706"/>
              <a:gd name="T69" fmla="*/ 434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06" h="564">
                <a:moveTo>
                  <a:pt x="503" y="38"/>
                </a:moveTo>
                <a:cubicBezTo>
                  <a:pt x="503" y="59"/>
                  <a:pt x="486" y="76"/>
                  <a:pt x="465" y="76"/>
                </a:cubicBezTo>
                <a:cubicBezTo>
                  <a:pt x="444" y="76"/>
                  <a:pt x="427" y="59"/>
                  <a:pt x="427" y="38"/>
                </a:cubicBezTo>
                <a:cubicBezTo>
                  <a:pt x="427" y="17"/>
                  <a:pt x="444" y="0"/>
                  <a:pt x="465" y="0"/>
                </a:cubicBezTo>
                <a:cubicBezTo>
                  <a:pt x="486" y="0"/>
                  <a:pt x="503" y="17"/>
                  <a:pt x="503" y="38"/>
                </a:cubicBezTo>
                <a:close/>
                <a:moveTo>
                  <a:pt x="668" y="138"/>
                </a:moveTo>
                <a:cubicBezTo>
                  <a:pt x="647" y="138"/>
                  <a:pt x="630" y="155"/>
                  <a:pt x="630" y="176"/>
                </a:cubicBezTo>
                <a:cubicBezTo>
                  <a:pt x="630" y="197"/>
                  <a:pt x="647" y="214"/>
                  <a:pt x="668" y="214"/>
                </a:cubicBezTo>
                <a:cubicBezTo>
                  <a:pt x="689" y="214"/>
                  <a:pt x="706" y="197"/>
                  <a:pt x="706" y="176"/>
                </a:cubicBezTo>
                <a:cubicBezTo>
                  <a:pt x="706" y="155"/>
                  <a:pt x="689" y="138"/>
                  <a:pt x="668" y="138"/>
                </a:cubicBezTo>
                <a:close/>
                <a:moveTo>
                  <a:pt x="492" y="276"/>
                </a:moveTo>
                <a:cubicBezTo>
                  <a:pt x="471" y="276"/>
                  <a:pt x="454" y="293"/>
                  <a:pt x="454" y="314"/>
                </a:cubicBezTo>
                <a:cubicBezTo>
                  <a:pt x="454" y="335"/>
                  <a:pt x="471" y="352"/>
                  <a:pt x="492" y="352"/>
                </a:cubicBezTo>
                <a:cubicBezTo>
                  <a:pt x="513" y="352"/>
                  <a:pt x="530" y="335"/>
                  <a:pt x="530" y="314"/>
                </a:cubicBezTo>
                <a:cubicBezTo>
                  <a:pt x="530" y="293"/>
                  <a:pt x="513" y="276"/>
                  <a:pt x="492" y="276"/>
                </a:cubicBezTo>
                <a:close/>
                <a:moveTo>
                  <a:pt x="637" y="422"/>
                </a:moveTo>
                <a:cubicBezTo>
                  <a:pt x="616" y="422"/>
                  <a:pt x="599" y="440"/>
                  <a:pt x="599" y="461"/>
                </a:cubicBezTo>
                <a:cubicBezTo>
                  <a:pt x="599" y="482"/>
                  <a:pt x="616" y="499"/>
                  <a:pt x="637" y="499"/>
                </a:cubicBezTo>
                <a:cubicBezTo>
                  <a:pt x="658" y="499"/>
                  <a:pt x="675" y="482"/>
                  <a:pt x="675" y="461"/>
                </a:cubicBezTo>
                <a:cubicBezTo>
                  <a:pt x="675" y="440"/>
                  <a:pt x="658" y="422"/>
                  <a:pt x="637" y="422"/>
                </a:cubicBezTo>
                <a:close/>
                <a:moveTo>
                  <a:pt x="320" y="488"/>
                </a:moveTo>
                <a:cubicBezTo>
                  <a:pt x="299" y="488"/>
                  <a:pt x="282" y="505"/>
                  <a:pt x="282" y="526"/>
                </a:cubicBezTo>
                <a:cubicBezTo>
                  <a:pt x="282" y="547"/>
                  <a:pt x="299" y="564"/>
                  <a:pt x="320" y="564"/>
                </a:cubicBezTo>
                <a:cubicBezTo>
                  <a:pt x="341" y="564"/>
                  <a:pt x="358" y="547"/>
                  <a:pt x="358" y="526"/>
                </a:cubicBezTo>
                <a:cubicBezTo>
                  <a:pt x="358" y="505"/>
                  <a:pt x="341" y="488"/>
                  <a:pt x="320" y="488"/>
                </a:cubicBezTo>
                <a:close/>
                <a:moveTo>
                  <a:pt x="38" y="338"/>
                </a:moveTo>
                <a:cubicBezTo>
                  <a:pt x="17" y="338"/>
                  <a:pt x="0" y="355"/>
                  <a:pt x="0" y="376"/>
                </a:cubicBezTo>
                <a:cubicBezTo>
                  <a:pt x="0" y="398"/>
                  <a:pt x="17" y="415"/>
                  <a:pt x="38" y="415"/>
                </a:cubicBezTo>
                <a:cubicBezTo>
                  <a:pt x="59" y="415"/>
                  <a:pt x="76" y="398"/>
                  <a:pt x="76" y="376"/>
                </a:cubicBezTo>
                <a:cubicBezTo>
                  <a:pt x="76" y="355"/>
                  <a:pt x="59" y="338"/>
                  <a:pt x="38" y="338"/>
                </a:cubicBezTo>
                <a:close/>
                <a:moveTo>
                  <a:pt x="296" y="167"/>
                </a:moveTo>
                <a:cubicBezTo>
                  <a:pt x="275" y="167"/>
                  <a:pt x="258" y="184"/>
                  <a:pt x="258" y="205"/>
                </a:cubicBezTo>
                <a:cubicBezTo>
                  <a:pt x="258" y="226"/>
                  <a:pt x="275" y="243"/>
                  <a:pt x="296" y="243"/>
                </a:cubicBezTo>
                <a:cubicBezTo>
                  <a:pt x="317" y="243"/>
                  <a:pt x="334" y="226"/>
                  <a:pt x="334" y="205"/>
                </a:cubicBezTo>
                <a:cubicBezTo>
                  <a:pt x="334" y="184"/>
                  <a:pt x="317" y="167"/>
                  <a:pt x="296" y="167"/>
                </a:cubicBezTo>
                <a:close/>
                <a:moveTo>
                  <a:pt x="120" y="75"/>
                </a:moveTo>
                <a:cubicBezTo>
                  <a:pt x="99" y="75"/>
                  <a:pt x="82" y="93"/>
                  <a:pt x="82" y="114"/>
                </a:cubicBezTo>
                <a:cubicBezTo>
                  <a:pt x="82" y="135"/>
                  <a:pt x="99" y="152"/>
                  <a:pt x="120" y="152"/>
                </a:cubicBezTo>
                <a:cubicBezTo>
                  <a:pt x="142" y="152"/>
                  <a:pt x="159" y="135"/>
                  <a:pt x="159" y="114"/>
                </a:cubicBezTo>
                <a:cubicBezTo>
                  <a:pt x="159" y="93"/>
                  <a:pt x="142" y="75"/>
                  <a:pt x="120" y="75"/>
                </a:cubicBezTo>
                <a:close/>
                <a:moveTo>
                  <a:pt x="153" y="133"/>
                </a:moveTo>
                <a:cubicBezTo>
                  <a:pt x="258" y="188"/>
                  <a:pt x="258" y="188"/>
                  <a:pt x="258" y="188"/>
                </a:cubicBezTo>
                <a:moveTo>
                  <a:pt x="328" y="225"/>
                </a:moveTo>
                <a:cubicBezTo>
                  <a:pt x="460" y="294"/>
                  <a:pt x="460" y="294"/>
                  <a:pt x="460" y="294"/>
                </a:cubicBezTo>
                <a:moveTo>
                  <a:pt x="454" y="314"/>
                </a:moveTo>
                <a:cubicBezTo>
                  <a:pt x="76" y="376"/>
                  <a:pt x="76" y="376"/>
                  <a:pt x="76" y="376"/>
                </a:cubicBezTo>
                <a:moveTo>
                  <a:pt x="71" y="395"/>
                </a:moveTo>
                <a:cubicBezTo>
                  <a:pt x="288" y="505"/>
                  <a:pt x="288" y="505"/>
                  <a:pt x="288" y="505"/>
                </a:cubicBezTo>
                <a:moveTo>
                  <a:pt x="358" y="526"/>
                </a:moveTo>
                <a:cubicBezTo>
                  <a:pt x="603" y="479"/>
                  <a:pt x="603" y="479"/>
                  <a:pt x="603" y="479"/>
                </a:cubicBezTo>
                <a:moveTo>
                  <a:pt x="427" y="38"/>
                </a:moveTo>
                <a:cubicBezTo>
                  <a:pt x="159" y="104"/>
                  <a:pt x="159" y="104"/>
                  <a:pt x="159" y="104"/>
                </a:cubicBezTo>
                <a:moveTo>
                  <a:pt x="497" y="59"/>
                </a:moveTo>
                <a:cubicBezTo>
                  <a:pt x="637" y="151"/>
                  <a:pt x="637" y="151"/>
                  <a:pt x="637" y="151"/>
                </a:cubicBezTo>
                <a:moveTo>
                  <a:pt x="637" y="198"/>
                </a:moveTo>
                <a:cubicBezTo>
                  <a:pt x="523" y="291"/>
                  <a:pt x="523" y="291"/>
                  <a:pt x="523" y="291"/>
                </a:cubicBezTo>
                <a:moveTo>
                  <a:pt x="346" y="497"/>
                </a:moveTo>
                <a:cubicBezTo>
                  <a:pt x="465" y="347"/>
                  <a:pt x="465" y="347"/>
                  <a:pt x="465" y="347"/>
                </a:cubicBezTo>
                <a:moveTo>
                  <a:pt x="447" y="76"/>
                </a:moveTo>
                <a:cubicBezTo>
                  <a:pt x="334" y="490"/>
                  <a:pt x="334" y="490"/>
                  <a:pt x="334" y="490"/>
                </a:cubicBezTo>
                <a:moveTo>
                  <a:pt x="296" y="243"/>
                </a:moveTo>
                <a:cubicBezTo>
                  <a:pt x="320" y="488"/>
                  <a:pt x="320" y="488"/>
                  <a:pt x="320" y="488"/>
                </a:cubicBezTo>
                <a:moveTo>
                  <a:pt x="305" y="488"/>
                </a:moveTo>
                <a:cubicBezTo>
                  <a:pt x="134" y="149"/>
                  <a:pt x="134" y="149"/>
                  <a:pt x="134" y="149"/>
                </a:cubicBezTo>
                <a:moveTo>
                  <a:pt x="323" y="179"/>
                </a:moveTo>
                <a:cubicBezTo>
                  <a:pt x="438" y="65"/>
                  <a:pt x="438" y="65"/>
                  <a:pt x="438" y="65"/>
                </a:cubicBezTo>
                <a:moveTo>
                  <a:pt x="481" y="76"/>
                </a:moveTo>
                <a:cubicBezTo>
                  <a:pt x="624" y="425"/>
                  <a:pt x="624" y="425"/>
                  <a:pt x="624" y="425"/>
                </a:cubicBezTo>
                <a:moveTo>
                  <a:pt x="514" y="347"/>
                </a:moveTo>
                <a:cubicBezTo>
                  <a:pt x="603" y="434"/>
                  <a:pt x="603" y="434"/>
                  <a:pt x="603" y="434"/>
                </a:cubicBezTo>
              </a:path>
            </a:pathLst>
          </a:custGeom>
          <a:noFill/>
          <a:ln w="15875"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pPr defTabSz="914314"/>
            <a:endParaRPr lang="en-US">
              <a:gradFill>
                <a:gsLst>
                  <a:gs pos="0">
                    <a:srgbClr val="505050"/>
                  </a:gs>
                  <a:gs pos="100000">
                    <a:srgbClr val="505050"/>
                  </a:gs>
                </a:gsLst>
              </a:gradFill>
              <a:latin typeface="Segoe UI"/>
            </a:endParaRPr>
          </a:p>
        </p:txBody>
      </p:sp>
      <p:sp>
        <p:nvSpPr>
          <p:cNvPr id="30" name="TextBox 29">
            <a:extLst>
              <a:ext uri="{FF2B5EF4-FFF2-40B4-BE49-F238E27FC236}">
                <a16:creationId xmlns:a16="http://schemas.microsoft.com/office/drawing/2014/main" id="{BA3EE85E-B56E-6C28-E2CB-B52386A6240A}"/>
              </a:ext>
            </a:extLst>
          </p:cNvPr>
          <p:cNvSpPr txBox="1"/>
          <p:nvPr/>
        </p:nvSpPr>
        <p:spPr>
          <a:xfrm>
            <a:off x="7355493" y="4393164"/>
            <a:ext cx="2985663" cy="338554"/>
          </a:xfrm>
          <a:prstGeom prst="rect">
            <a:avLst/>
          </a:prstGeom>
          <a:noFill/>
        </p:spPr>
        <p:txBody>
          <a:bodyPr wrap="square" lIns="0" tIns="0" rIns="0" bIns="0" rtlCol="0">
            <a:spAutoFit/>
          </a:bodyPr>
          <a:lstStyle/>
          <a:p>
            <a:pPr algn="l" rtl="0" fontAlgn="base"/>
            <a:r>
              <a:rPr lang="en-US" sz="1100" u="none" strike="noStrike">
                <a:solidFill>
                  <a:srgbClr val="000000"/>
                </a:solidFill>
                <a:effectLst/>
                <a:latin typeface="Segoe Sans Display" pitchFamily="2" charset="0"/>
                <a:cs typeface="Segoe Sans Display" pitchFamily="2" charset="0"/>
              </a:rPr>
              <a:t>Utilize AI to investigate threats and hunt for suspicious activity at scale</a:t>
            </a:r>
          </a:p>
        </p:txBody>
      </p:sp>
      <p:pic>
        <p:nvPicPr>
          <p:cNvPr id="68" name="Graphic 67" descr="Window web with a warning icon on the side">
            <a:extLst>
              <a:ext uri="{FF2B5EF4-FFF2-40B4-BE49-F238E27FC236}">
                <a16:creationId xmlns:a16="http://schemas.microsoft.com/office/drawing/2014/main" id="{A4628E11-296B-82FC-266E-39C556CFF61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222177" y="5348542"/>
            <a:ext cx="577056" cy="377709"/>
          </a:xfrm>
          <a:prstGeom prst="rect">
            <a:avLst/>
          </a:prstGeom>
        </p:spPr>
      </p:pic>
      <p:sp>
        <p:nvSpPr>
          <p:cNvPr id="35" name="TextBox 34">
            <a:extLst>
              <a:ext uri="{FF2B5EF4-FFF2-40B4-BE49-F238E27FC236}">
                <a16:creationId xmlns:a16="http://schemas.microsoft.com/office/drawing/2014/main" id="{414A0FEA-3647-F8B7-20EE-B1FE6284A5BD}"/>
              </a:ext>
            </a:extLst>
          </p:cNvPr>
          <p:cNvSpPr txBox="1"/>
          <p:nvPr/>
        </p:nvSpPr>
        <p:spPr>
          <a:xfrm>
            <a:off x="7355493" y="5387697"/>
            <a:ext cx="2570394" cy="338554"/>
          </a:xfrm>
          <a:prstGeom prst="rect">
            <a:avLst/>
          </a:prstGeom>
          <a:noFill/>
        </p:spPr>
        <p:txBody>
          <a:bodyPr wrap="square" lIns="0" tIns="0" rIns="0" bIns="0" rtlCol="0">
            <a:spAutoFit/>
          </a:bodyPr>
          <a:lstStyle/>
          <a:p>
            <a:pPr algn="l" rtl="0" fontAlgn="base"/>
            <a:r>
              <a:rPr lang="en-US" sz="1100" u="none" strike="noStrike">
                <a:solidFill>
                  <a:srgbClr val="000000"/>
                </a:solidFill>
                <a:effectLst/>
                <a:latin typeface="Segoe Sans Display" pitchFamily="2" charset="0"/>
                <a:cs typeface="Segoe Sans Display" pitchFamily="2" charset="0"/>
              </a:rPr>
              <a:t>Enable scalable automation as new technologies and threats emerge</a:t>
            </a:r>
          </a:p>
        </p:txBody>
      </p:sp>
      <p:sp>
        <p:nvSpPr>
          <p:cNvPr id="60" name="TextBox 59">
            <a:extLst>
              <a:ext uri="{FF2B5EF4-FFF2-40B4-BE49-F238E27FC236}">
                <a16:creationId xmlns:a16="http://schemas.microsoft.com/office/drawing/2014/main" id="{7C5BB00A-68E3-7466-F903-40B890B0A23C}"/>
              </a:ext>
              <a:ext uri="{C183D7F6-B498-43B3-948B-1728B52AA6E4}">
                <adec:decorative xmlns:adec="http://schemas.microsoft.com/office/drawing/2017/decorative" val="1"/>
              </a:ext>
            </a:extLst>
          </p:cNvPr>
          <p:cNvSpPr txBox="1"/>
          <p:nvPr/>
        </p:nvSpPr>
        <p:spPr>
          <a:xfrm>
            <a:off x="10217334" y="6315180"/>
            <a:ext cx="1603544" cy="307777"/>
          </a:xfrm>
          <a:prstGeom prst="rect">
            <a:avLst/>
          </a:prstGeom>
          <a:noFill/>
        </p:spPr>
        <p:txBody>
          <a:bodyPr wrap="squar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2000" u="none" strike="noStrike" kern="1200" cap="none" spc="0" normalizeH="0" baseline="0" noProof="0">
                <a:ln>
                  <a:noFill/>
                </a:ln>
                <a:solidFill>
                  <a:schemeClr val="bg1"/>
                </a:solidFill>
                <a:effectLst/>
                <a:uLnTx/>
                <a:uFillTx/>
                <a:latin typeface="Segoe Sans Display Semilight" pitchFamily="2" charset="0"/>
                <a:cs typeface="Segoe Sans Display Semilight" pitchFamily="2" charset="0"/>
              </a:rPr>
              <a:t>Sentinel</a:t>
            </a:r>
          </a:p>
        </p:txBody>
      </p:sp>
      <p:cxnSp>
        <p:nvCxnSpPr>
          <p:cNvPr id="70" name="Straight Connector 69">
            <a:extLst>
              <a:ext uri="{FF2B5EF4-FFF2-40B4-BE49-F238E27FC236}">
                <a16:creationId xmlns:a16="http://schemas.microsoft.com/office/drawing/2014/main" id="{0D50FFCF-3D89-D2C1-1E0F-6C1DD64C0EE8}"/>
              </a:ext>
              <a:ext uri="{C183D7F6-B498-43B3-948B-1728B52AA6E4}">
                <adec:decorative xmlns:adec="http://schemas.microsoft.com/office/drawing/2017/decorative" val="1"/>
              </a:ext>
            </a:extLst>
          </p:cNvPr>
          <p:cNvCxnSpPr>
            <a:cxnSpLocks/>
          </p:cNvCxnSpPr>
          <p:nvPr/>
        </p:nvCxnSpPr>
        <p:spPr>
          <a:xfrm>
            <a:off x="3657600" y="2349305"/>
            <a:ext cx="0" cy="421634"/>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cxnSp>
        <p:nvCxnSpPr>
          <p:cNvPr id="71" name="Straight Connector 70">
            <a:extLst>
              <a:ext uri="{FF2B5EF4-FFF2-40B4-BE49-F238E27FC236}">
                <a16:creationId xmlns:a16="http://schemas.microsoft.com/office/drawing/2014/main" id="{E63456BC-B424-6CF0-8404-C612F964B5AF}"/>
              </a:ext>
              <a:ext uri="{C183D7F6-B498-43B3-948B-1728B52AA6E4}">
                <adec:decorative xmlns:adec="http://schemas.microsoft.com/office/drawing/2017/decorative" val="1"/>
              </a:ext>
            </a:extLst>
          </p:cNvPr>
          <p:cNvCxnSpPr>
            <a:cxnSpLocks/>
          </p:cNvCxnSpPr>
          <p:nvPr/>
        </p:nvCxnSpPr>
        <p:spPr>
          <a:xfrm>
            <a:off x="1678965" y="2770939"/>
            <a:ext cx="1978635" cy="0"/>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sp>
        <p:nvSpPr>
          <p:cNvPr id="72" name="Oval 71">
            <a:extLst>
              <a:ext uri="{FF2B5EF4-FFF2-40B4-BE49-F238E27FC236}">
                <a16:creationId xmlns:a16="http://schemas.microsoft.com/office/drawing/2014/main" id="{7A97A4A0-186B-0DEB-79DC-C09C321820FA}"/>
              </a:ext>
              <a:ext uri="{C183D7F6-B498-43B3-948B-1728B52AA6E4}">
                <adec:decorative xmlns:adec="http://schemas.microsoft.com/office/drawing/2017/decorative" val="1"/>
              </a:ext>
            </a:extLst>
          </p:cNvPr>
          <p:cNvSpPr/>
          <p:nvPr/>
        </p:nvSpPr>
        <p:spPr>
          <a:xfrm>
            <a:off x="1608592" y="2709929"/>
            <a:ext cx="122020" cy="122020"/>
          </a:xfrm>
          <a:prstGeom prst="ellipse">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MX"/>
          </a:p>
        </p:txBody>
      </p:sp>
      <p:sp>
        <p:nvSpPr>
          <p:cNvPr id="2" name="TextBox 1">
            <a:extLst>
              <a:ext uri="{FF2B5EF4-FFF2-40B4-BE49-F238E27FC236}">
                <a16:creationId xmlns:a16="http://schemas.microsoft.com/office/drawing/2014/main" id="{8384BBC1-3946-391A-6A8D-1D0DA9EB89C2}"/>
              </a:ext>
              <a:ext uri="{C183D7F6-B498-43B3-948B-1728B52AA6E4}">
                <adec:decorative xmlns:adec="http://schemas.microsoft.com/office/drawing/2017/decorative" val="1"/>
              </a:ext>
            </a:extLst>
          </p:cNvPr>
          <p:cNvSpPr txBox="1"/>
          <p:nvPr/>
        </p:nvSpPr>
        <p:spPr>
          <a:xfrm>
            <a:off x="9982200" y="235043"/>
            <a:ext cx="2073812" cy="461665"/>
          </a:xfrm>
          <a:prstGeom prst="rect">
            <a:avLst/>
          </a:prstGeom>
          <a:noFill/>
        </p:spPr>
        <p:txBody>
          <a:bodyPr wrap="square" lIns="0" tIns="0" rIns="0" bIns="0" rtlCol="0">
            <a:spAutoFit/>
          </a:bodyPr>
          <a:lstStyle/>
          <a:p>
            <a:r>
              <a:rPr lang="en-US" sz="800">
                <a:solidFill>
                  <a:srgbClr val="F5F3F6"/>
                </a:solidFill>
                <a:latin typeface="Segoe Sans Display" pitchFamily="2" charset="0"/>
                <a:cs typeface="Segoe Sans Display" pitchFamily="2" charset="0"/>
              </a:rPr>
              <a:t>Microsoft Security product information           4</a:t>
            </a:r>
          </a:p>
          <a:p>
            <a:endParaRPr lang="en-US" sz="1400">
              <a:solidFill>
                <a:schemeClr val="bg1"/>
              </a:solidFill>
              <a:highlight>
                <a:srgbClr val="FFFF00"/>
              </a:highlight>
              <a:latin typeface="Segoe Sans Display" pitchFamily="2" charset="0"/>
              <a:cs typeface="Segoe Sans Display" pitchFamily="2" charset="0"/>
            </a:endParaRPr>
          </a:p>
        </p:txBody>
      </p:sp>
    </p:spTree>
    <p:extLst>
      <p:ext uri="{BB962C8B-B14F-4D97-AF65-F5344CB8AC3E}">
        <p14:creationId xmlns:p14="http://schemas.microsoft.com/office/powerpoint/2010/main" val="3533779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EEC59-427F-77B6-6A3C-148F2CD622E8}"/>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BDABC64A-DFDD-BC35-BCD5-E64F8736CECE}"/>
              </a:ext>
              <a:ext uri="{C183D7F6-B498-43B3-948B-1728B52AA6E4}">
                <adec:decorative xmlns:adec="http://schemas.microsoft.com/office/drawing/2017/decorative" val="1"/>
              </a:ext>
            </a:extLst>
          </p:cNvPr>
          <p:cNvSpPr>
            <a:spLocks/>
          </p:cNvSpPr>
          <p:nvPr/>
        </p:nvSpPr>
        <p:spPr>
          <a:xfrm>
            <a:off x="1" y="0"/>
            <a:ext cx="12192000" cy="6858000"/>
          </a:xfrm>
          <a:prstGeom prst="rect">
            <a:avLst/>
          </a:prstGeom>
          <a:solidFill>
            <a:srgbClr val="0A1F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12" name="Picture 11">
            <a:extLst>
              <a:ext uri="{FF2B5EF4-FFF2-40B4-BE49-F238E27FC236}">
                <a16:creationId xmlns:a16="http://schemas.microsoft.com/office/drawing/2014/main" id="{82ECD8C1-CDE5-FE25-05C6-35D0BC10B80F}"/>
              </a:ext>
              <a:ext uri="{C183D7F6-B498-43B3-948B-1728B52AA6E4}">
                <adec:decorative xmlns:adec="http://schemas.microsoft.com/office/drawing/2017/decorative" val="1"/>
              </a:ext>
            </a:extLst>
          </p:cNvPr>
          <p:cNvPicPr>
            <a:picLocks noChangeAspect="1"/>
          </p:cNvPicPr>
          <p:nvPr/>
        </p:nvPicPr>
        <p:blipFill>
          <a:blip r:embed="rId3">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flipH="1">
            <a:off x="10217334" y="6239347"/>
            <a:ext cx="1603544" cy="459441"/>
          </a:xfrm>
          <a:prstGeom prst="rect">
            <a:avLst/>
          </a:prstGeom>
        </p:spPr>
      </p:pic>
      <p:sp>
        <p:nvSpPr>
          <p:cNvPr id="6" name="Title 18">
            <a:extLst>
              <a:ext uri="{FF2B5EF4-FFF2-40B4-BE49-F238E27FC236}">
                <a16:creationId xmlns:a16="http://schemas.microsoft.com/office/drawing/2014/main" id="{88915769-EF44-1616-C8E0-5453D3989043}"/>
              </a:ext>
            </a:extLst>
          </p:cNvPr>
          <p:cNvSpPr txBox="1">
            <a:spLocks noGrp="1"/>
          </p:cNvSpPr>
          <p:nvPr>
            <p:ph type="title" idx="4294967295"/>
          </p:nvPr>
        </p:nvSpPr>
        <p:spPr>
          <a:xfrm>
            <a:off x="623192" y="342248"/>
            <a:ext cx="6440188" cy="9848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schemeClr val="bg1"/>
                </a:solidFill>
                <a:effectLst/>
                <a:uLnTx/>
                <a:uFillTx/>
                <a:latin typeface="Segoe Sans Display Semilight" pitchFamily="2" charset="0"/>
                <a:ea typeface="+mn-ea"/>
                <a:cs typeface="Segoe Sans Display Semilight" pitchFamily="2" charset="0"/>
              </a:rPr>
              <a:t>Microsoft Endpoint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schemeClr val="bg1"/>
                </a:solidFill>
                <a:effectLst/>
                <a:uLnTx/>
                <a:uFillTx/>
                <a:latin typeface="Segoe Sans Display Semilight" pitchFamily="2" charset="0"/>
                <a:ea typeface="+mn-ea"/>
                <a:cs typeface="Segoe Sans Display Semilight" pitchFamily="2" charset="0"/>
              </a:rPr>
              <a:t>Manager (Intune)  </a:t>
            </a:r>
          </a:p>
        </p:txBody>
      </p:sp>
      <p:sp>
        <p:nvSpPr>
          <p:cNvPr id="7" name="TextBox 6">
            <a:extLst>
              <a:ext uri="{FF2B5EF4-FFF2-40B4-BE49-F238E27FC236}">
                <a16:creationId xmlns:a16="http://schemas.microsoft.com/office/drawing/2014/main" id="{D68FD366-3ED4-BDB2-916C-3E1C85AB6CAB}"/>
              </a:ext>
            </a:extLst>
          </p:cNvPr>
          <p:cNvSpPr txBox="1"/>
          <p:nvPr/>
        </p:nvSpPr>
        <p:spPr>
          <a:xfrm>
            <a:off x="173655" y="1560724"/>
            <a:ext cx="5180533" cy="430887"/>
          </a:xfrm>
          <a:prstGeom prst="rect">
            <a:avLst/>
          </a:prstGeom>
          <a:noFill/>
        </p:spPr>
        <p:txBody>
          <a:bodyPr wrap="square" lIns="0" tIns="0" rIns="0" bIns="0" rtlCol="0" anchor="t">
            <a:spAutoFit/>
          </a:bodyPr>
          <a:lstStyle/>
          <a:p>
            <a:pPr lvl="1"/>
            <a:r>
              <a:rPr lang="en-US" sz="1400" b="1" u="none" strike="noStrike">
                <a:solidFill>
                  <a:schemeClr val="bg1"/>
                </a:solidFill>
                <a:effectLst/>
                <a:latin typeface="Segoe Sans Display Semibold"/>
                <a:cs typeface="Segoe Sans Display Semibold"/>
              </a:rPr>
              <a:t>Microsoft </a:t>
            </a:r>
            <a:r>
              <a:rPr lang="en-US" sz="1400">
                <a:solidFill>
                  <a:schemeClr val="bg1"/>
                </a:solidFill>
                <a:latin typeface="Segoe Sans Display Semibold"/>
                <a:cs typeface="Segoe Sans Display Semibold"/>
              </a:rPr>
              <a:t>Intune </a:t>
            </a:r>
            <a:r>
              <a:rPr lang="en-US" sz="1400">
                <a:solidFill>
                  <a:schemeClr val="bg1"/>
                </a:solidFill>
                <a:latin typeface="Segoe Sans Display"/>
                <a:cs typeface="Segoe Sans Display"/>
              </a:rPr>
              <a:t>provides</a:t>
            </a:r>
            <a:r>
              <a:rPr lang="en-US" sz="1400" u="none" strike="noStrike">
                <a:solidFill>
                  <a:schemeClr val="bg1"/>
                </a:solidFill>
                <a:effectLst/>
                <a:latin typeface="Segoe Sans Display"/>
                <a:cs typeface="Segoe Sans Display"/>
              </a:rPr>
              <a:t> simplified endpoint management to protect and manage your endpoints in one place</a:t>
            </a:r>
            <a:r>
              <a:rPr lang="en-US" sz="1400" u="none" strike="noStrike">
                <a:solidFill>
                  <a:srgbClr val="000000"/>
                </a:solidFill>
                <a:effectLst/>
                <a:latin typeface="Segoe Sans Display"/>
                <a:cs typeface="Segoe Sans Display"/>
              </a:rPr>
              <a:t>.</a:t>
            </a:r>
            <a:endParaRPr lang="en-US" sz="1400">
              <a:solidFill>
                <a:srgbClr val="0A1F2C"/>
              </a:solidFill>
              <a:latin typeface="Segoe Sans Display"/>
              <a:cs typeface="Segoe Sans Display"/>
            </a:endParaRPr>
          </a:p>
        </p:txBody>
      </p:sp>
      <p:pic>
        <p:nvPicPr>
          <p:cNvPr id="8" name="Picture 7" descr="Logo of Microsoft Endpoint Manager (Intune) ">
            <a:extLst>
              <a:ext uri="{FF2B5EF4-FFF2-40B4-BE49-F238E27FC236}">
                <a16:creationId xmlns:a16="http://schemas.microsoft.com/office/drawing/2014/main" id="{F7276870-10D4-C0B7-A7AA-3CF2415824BF}"/>
              </a:ext>
            </a:extLst>
          </p:cNvPr>
          <p:cNvPicPr>
            <a:picLocks noChangeAspect="1"/>
          </p:cNvPicPr>
          <p:nvPr/>
        </p:nvPicPr>
        <p:blipFill>
          <a:blip r:embed="rId4"/>
          <a:stretch>
            <a:fillRect/>
          </a:stretch>
        </p:blipFill>
        <p:spPr>
          <a:xfrm>
            <a:off x="579192" y="2394544"/>
            <a:ext cx="784547" cy="784547"/>
          </a:xfrm>
          <a:prstGeom prst="rect">
            <a:avLst/>
          </a:prstGeom>
        </p:spPr>
      </p:pic>
      <p:sp>
        <p:nvSpPr>
          <p:cNvPr id="11" name="TextBox 10">
            <a:extLst>
              <a:ext uri="{FF2B5EF4-FFF2-40B4-BE49-F238E27FC236}">
                <a16:creationId xmlns:a16="http://schemas.microsoft.com/office/drawing/2014/main" id="{C594B5AC-D297-F199-103C-3D3672808281}"/>
              </a:ext>
            </a:extLst>
          </p:cNvPr>
          <p:cNvSpPr txBox="1"/>
          <p:nvPr/>
        </p:nvSpPr>
        <p:spPr>
          <a:xfrm>
            <a:off x="173655" y="3715092"/>
            <a:ext cx="2145789" cy="215444"/>
          </a:xfrm>
          <a:prstGeom prst="rect">
            <a:avLst/>
          </a:prstGeom>
          <a:noFill/>
        </p:spPr>
        <p:txBody>
          <a:bodyPr wrap="square" lIns="0" tIns="0" rIns="0" bIns="0" rtlCol="0">
            <a:spAutoFit/>
          </a:bodyPr>
          <a:lstStyle/>
          <a:p>
            <a:pPr lvl="1"/>
            <a:r>
              <a:rPr lang="en-US" sz="1400" b="1" u="none" strike="noStrike">
                <a:solidFill>
                  <a:schemeClr val="bg1"/>
                </a:solidFill>
                <a:effectLst/>
                <a:latin typeface="Segoe Sans Display Semibold" pitchFamily="2" charset="0"/>
                <a:cs typeface="Segoe Sans Display Semibold" pitchFamily="2" charset="0"/>
              </a:rPr>
              <a:t>Key capabilities:</a:t>
            </a:r>
            <a:endParaRPr lang="en-US" sz="1400">
              <a:solidFill>
                <a:schemeClr val="bg1"/>
              </a:solidFill>
              <a:latin typeface="Segoe Sans Display" pitchFamily="2" charset="0"/>
              <a:cs typeface="Segoe Sans Display" pitchFamily="2" charset="0"/>
            </a:endParaRPr>
          </a:p>
        </p:txBody>
      </p:sp>
      <p:sp>
        <p:nvSpPr>
          <p:cNvPr id="13" name="Rectangle 12">
            <a:extLst>
              <a:ext uri="{FF2B5EF4-FFF2-40B4-BE49-F238E27FC236}">
                <a16:creationId xmlns:a16="http://schemas.microsoft.com/office/drawing/2014/main" id="{ED3E15BE-0155-1737-8EB5-088235EA28DB}"/>
              </a:ext>
              <a:ext uri="{C183D7F6-B498-43B3-948B-1728B52AA6E4}">
                <adec:decorative xmlns:adec="http://schemas.microsoft.com/office/drawing/2017/decorative" val="1"/>
              </a:ext>
            </a:extLst>
          </p:cNvPr>
          <p:cNvSpPr/>
          <p:nvPr/>
        </p:nvSpPr>
        <p:spPr>
          <a:xfrm>
            <a:off x="663350" y="4142315"/>
            <a:ext cx="4871818" cy="840252"/>
          </a:xfrm>
          <a:prstGeom prst="rect">
            <a:avLst/>
          </a:prstGeom>
          <a:solidFill>
            <a:srgbClr val="F5F3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15" name="Rectangle 14">
            <a:extLst>
              <a:ext uri="{FF2B5EF4-FFF2-40B4-BE49-F238E27FC236}">
                <a16:creationId xmlns:a16="http://schemas.microsoft.com/office/drawing/2014/main" id="{9135F1FE-303B-C7B8-4FA7-FDD986865A22}"/>
              </a:ext>
              <a:ext uri="{C183D7F6-B498-43B3-948B-1728B52AA6E4}">
                <adec:decorative xmlns:adec="http://schemas.microsoft.com/office/drawing/2017/decorative" val="1"/>
              </a:ext>
            </a:extLst>
          </p:cNvPr>
          <p:cNvSpPr/>
          <p:nvPr/>
        </p:nvSpPr>
        <p:spPr>
          <a:xfrm>
            <a:off x="663350" y="5136848"/>
            <a:ext cx="4871818" cy="840252"/>
          </a:xfrm>
          <a:prstGeom prst="rect">
            <a:avLst/>
          </a:prstGeom>
          <a:solidFill>
            <a:srgbClr val="F5F3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28" name="Rectangle 27">
            <a:extLst>
              <a:ext uri="{FF2B5EF4-FFF2-40B4-BE49-F238E27FC236}">
                <a16:creationId xmlns:a16="http://schemas.microsoft.com/office/drawing/2014/main" id="{3EA5607C-325D-138E-9E8A-4BE143D573DA}"/>
              </a:ext>
              <a:ext uri="{C183D7F6-B498-43B3-948B-1728B52AA6E4}">
                <adec:decorative xmlns:adec="http://schemas.microsoft.com/office/drawing/2017/decorative" val="1"/>
              </a:ext>
            </a:extLst>
          </p:cNvPr>
          <p:cNvSpPr/>
          <p:nvPr/>
        </p:nvSpPr>
        <p:spPr>
          <a:xfrm>
            <a:off x="5686874" y="4142315"/>
            <a:ext cx="4871818" cy="840252"/>
          </a:xfrm>
          <a:prstGeom prst="rect">
            <a:avLst/>
          </a:prstGeom>
          <a:solidFill>
            <a:srgbClr val="F5F3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2" name="Mobile-first" title="Icon of two devices with an arrow connecting them">
            <a:extLst>
              <a:ext uri="{FF2B5EF4-FFF2-40B4-BE49-F238E27FC236}">
                <a16:creationId xmlns:a16="http://schemas.microsoft.com/office/drawing/2014/main" id="{ACE8B276-3F19-9BB2-41B1-DC29C37ED655}"/>
              </a:ext>
            </a:extLst>
          </p:cNvPr>
          <p:cNvSpPr>
            <a:spLocks noChangeAspect="1" noEditPoints="1"/>
          </p:cNvSpPr>
          <p:nvPr/>
        </p:nvSpPr>
        <p:spPr bwMode="auto">
          <a:xfrm>
            <a:off x="908778" y="4385781"/>
            <a:ext cx="738783" cy="295820"/>
          </a:xfrm>
          <a:custGeom>
            <a:avLst/>
            <a:gdLst>
              <a:gd name="T0" fmla="*/ 273 w 482"/>
              <a:gd name="T1" fmla="*/ 160 h 193"/>
              <a:gd name="T2" fmla="*/ 27 w 482"/>
              <a:gd name="T3" fmla="*/ 160 h 193"/>
              <a:gd name="T4" fmla="*/ 27 w 482"/>
              <a:gd name="T5" fmla="*/ 0 h 193"/>
              <a:gd name="T6" fmla="*/ 273 w 482"/>
              <a:gd name="T7" fmla="*/ 0 h 193"/>
              <a:gd name="T8" fmla="*/ 273 w 482"/>
              <a:gd name="T9" fmla="*/ 160 h 193"/>
              <a:gd name="T10" fmla="*/ 482 w 482"/>
              <a:gd name="T11" fmla="*/ 2 h 193"/>
              <a:gd name="T12" fmla="*/ 345 w 482"/>
              <a:gd name="T13" fmla="*/ 2 h 193"/>
              <a:gd name="T14" fmla="*/ 345 w 482"/>
              <a:gd name="T15" fmla="*/ 193 h 193"/>
              <a:gd name="T16" fmla="*/ 482 w 482"/>
              <a:gd name="T17" fmla="*/ 193 h 193"/>
              <a:gd name="T18" fmla="*/ 482 w 482"/>
              <a:gd name="T19" fmla="*/ 2 h 193"/>
              <a:gd name="T20" fmla="*/ 0 w 482"/>
              <a:gd name="T21" fmla="*/ 193 h 193"/>
              <a:gd name="T22" fmla="*/ 301 w 482"/>
              <a:gd name="T23" fmla="*/ 193 h 193"/>
              <a:gd name="T24" fmla="*/ 403 w 482"/>
              <a:gd name="T25" fmla="*/ 157 h 193"/>
              <a:gd name="T26" fmla="*/ 425 w 482"/>
              <a:gd name="T27" fmla="*/ 157 h 193"/>
              <a:gd name="T28" fmla="*/ 173 w 482"/>
              <a:gd name="T29" fmla="*/ 50 h 193"/>
              <a:gd name="T30" fmla="*/ 143 w 482"/>
              <a:gd name="T31" fmla="*/ 82 h 193"/>
              <a:gd name="T32" fmla="*/ 173 w 482"/>
              <a:gd name="T33" fmla="*/ 114 h 193"/>
              <a:gd name="T34" fmla="*/ 387 w 482"/>
              <a:gd name="T35" fmla="*/ 114 h 193"/>
              <a:gd name="T36" fmla="*/ 419 w 482"/>
              <a:gd name="T37" fmla="*/ 82 h 193"/>
              <a:gd name="T38" fmla="*/ 387 w 482"/>
              <a:gd name="T39" fmla="*/ 50 h 193"/>
              <a:gd name="T40" fmla="*/ 143 w 482"/>
              <a:gd name="T41" fmla="*/ 82 h 193"/>
              <a:gd name="T42" fmla="*/ 419 w 482"/>
              <a:gd name="T43" fmla="*/ 82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82" h="193">
                <a:moveTo>
                  <a:pt x="273" y="160"/>
                </a:moveTo>
                <a:lnTo>
                  <a:pt x="27" y="160"/>
                </a:lnTo>
                <a:lnTo>
                  <a:pt x="27" y="0"/>
                </a:lnTo>
                <a:lnTo>
                  <a:pt x="273" y="0"/>
                </a:lnTo>
                <a:lnTo>
                  <a:pt x="273" y="160"/>
                </a:lnTo>
                <a:moveTo>
                  <a:pt x="482" y="2"/>
                </a:moveTo>
                <a:lnTo>
                  <a:pt x="345" y="2"/>
                </a:lnTo>
                <a:lnTo>
                  <a:pt x="345" y="193"/>
                </a:lnTo>
                <a:lnTo>
                  <a:pt x="482" y="193"/>
                </a:lnTo>
                <a:lnTo>
                  <a:pt x="482" y="2"/>
                </a:lnTo>
                <a:moveTo>
                  <a:pt x="0" y="193"/>
                </a:moveTo>
                <a:lnTo>
                  <a:pt x="301" y="193"/>
                </a:lnTo>
                <a:moveTo>
                  <a:pt x="403" y="157"/>
                </a:moveTo>
                <a:lnTo>
                  <a:pt x="425" y="157"/>
                </a:lnTo>
                <a:moveTo>
                  <a:pt x="173" y="50"/>
                </a:moveTo>
                <a:lnTo>
                  <a:pt x="143" y="82"/>
                </a:lnTo>
                <a:lnTo>
                  <a:pt x="173" y="114"/>
                </a:lnTo>
                <a:moveTo>
                  <a:pt x="387" y="114"/>
                </a:moveTo>
                <a:lnTo>
                  <a:pt x="419" y="82"/>
                </a:lnTo>
                <a:lnTo>
                  <a:pt x="387" y="50"/>
                </a:lnTo>
                <a:moveTo>
                  <a:pt x="143" y="82"/>
                </a:moveTo>
                <a:lnTo>
                  <a:pt x="419" y="82"/>
                </a:lnTo>
              </a:path>
            </a:pathLst>
          </a:custGeom>
          <a:noFill/>
          <a:ln w="15875" cap="sq">
            <a:solidFill>
              <a:schemeClr val="tx1"/>
            </a:solidFill>
            <a:prstDash val="solid"/>
            <a:miter lim="800000"/>
            <a:headEnd/>
            <a:tailEnd/>
          </a:ln>
        </p:spPr>
        <p:txBody>
          <a:bodyPr vert="horz" wrap="square" lIns="89642" tIns="44821" rIns="89642" bIns="44821" numCol="1" anchor="t" anchorCtr="0" compatLnSpc="1">
            <a:prstTxWarp prst="textNoShape">
              <a:avLst/>
            </a:prstTxWarp>
          </a:bodyPr>
          <a:lstStyle/>
          <a:p>
            <a:pPr defTabSz="914314"/>
            <a:endParaRPr lang="en-US">
              <a:solidFill>
                <a:srgbClr val="282828"/>
              </a:solidFill>
              <a:latin typeface="Segoe UI"/>
            </a:endParaRPr>
          </a:p>
        </p:txBody>
      </p:sp>
      <p:sp>
        <p:nvSpPr>
          <p:cNvPr id="14" name="TextBox 13">
            <a:extLst>
              <a:ext uri="{FF2B5EF4-FFF2-40B4-BE49-F238E27FC236}">
                <a16:creationId xmlns:a16="http://schemas.microsoft.com/office/drawing/2014/main" id="{A430FC98-E18B-4EDA-53C6-4BFAFD9B3E29}"/>
              </a:ext>
            </a:extLst>
          </p:cNvPr>
          <p:cNvSpPr txBox="1"/>
          <p:nvPr/>
        </p:nvSpPr>
        <p:spPr>
          <a:xfrm>
            <a:off x="2338478" y="4468027"/>
            <a:ext cx="2905699" cy="169277"/>
          </a:xfrm>
          <a:prstGeom prst="rect">
            <a:avLst/>
          </a:prstGeom>
          <a:noFill/>
        </p:spPr>
        <p:txBody>
          <a:bodyPr wrap="square" lIns="0" tIns="0" rIns="0" bIns="0" rtlCol="0">
            <a:spAutoFit/>
          </a:bodyPr>
          <a:lstStyle/>
          <a:p>
            <a:pPr algn="l" rtl="0" fontAlgn="base"/>
            <a:r>
              <a:rPr lang="en-US" sz="1100" u="none" strike="noStrike">
                <a:solidFill>
                  <a:srgbClr val="000000"/>
                </a:solidFill>
                <a:effectLst/>
                <a:latin typeface="Segoe Sans Display" pitchFamily="2" charset="0"/>
                <a:cs typeface="Segoe Sans Display" pitchFamily="2" charset="0"/>
              </a:rPr>
              <a:t>Cross-platform endpoint management</a:t>
            </a:r>
          </a:p>
        </p:txBody>
      </p:sp>
      <p:sp>
        <p:nvSpPr>
          <p:cNvPr id="3" name="phone_6" title="Icon of a cellphone with a checkmark on the lower right corner">
            <a:extLst>
              <a:ext uri="{FF2B5EF4-FFF2-40B4-BE49-F238E27FC236}">
                <a16:creationId xmlns:a16="http://schemas.microsoft.com/office/drawing/2014/main" id="{FC550C2C-DCF2-9913-8673-B01BCDE7AE8C}"/>
              </a:ext>
            </a:extLst>
          </p:cNvPr>
          <p:cNvSpPr>
            <a:spLocks noChangeAspect="1" noEditPoints="1"/>
          </p:cNvSpPr>
          <p:nvPr/>
        </p:nvSpPr>
        <p:spPr bwMode="auto">
          <a:xfrm>
            <a:off x="1163169" y="5354202"/>
            <a:ext cx="345347" cy="433870"/>
          </a:xfrm>
          <a:custGeom>
            <a:avLst/>
            <a:gdLst>
              <a:gd name="T0" fmla="*/ 116 w 229"/>
              <a:gd name="T1" fmla="*/ 290 h 290"/>
              <a:gd name="T2" fmla="*/ 14 w 229"/>
              <a:gd name="T3" fmla="*/ 290 h 290"/>
              <a:gd name="T4" fmla="*/ 0 w 229"/>
              <a:gd name="T5" fmla="*/ 277 h 290"/>
              <a:gd name="T6" fmla="*/ 0 w 229"/>
              <a:gd name="T7" fmla="*/ 14 h 290"/>
              <a:gd name="T8" fmla="*/ 14 w 229"/>
              <a:gd name="T9" fmla="*/ 0 h 290"/>
              <a:gd name="T10" fmla="*/ 159 w 229"/>
              <a:gd name="T11" fmla="*/ 0 h 290"/>
              <a:gd name="T12" fmla="*/ 172 w 229"/>
              <a:gd name="T13" fmla="*/ 14 h 290"/>
              <a:gd name="T14" fmla="*/ 172 w 229"/>
              <a:gd name="T15" fmla="*/ 211 h 290"/>
              <a:gd name="T16" fmla="*/ 123 w 229"/>
              <a:gd name="T17" fmla="*/ 246 h 290"/>
              <a:gd name="T18" fmla="*/ 155 w 229"/>
              <a:gd name="T19" fmla="*/ 277 h 290"/>
              <a:gd name="T20" fmla="*/ 229 w 229"/>
              <a:gd name="T21" fmla="*/ 203 h 290"/>
              <a:gd name="T22" fmla="*/ 59 w 229"/>
              <a:gd name="T23" fmla="*/ 250 h 290"/>
              <a:gd name="T24" fmla="*/ 84 w 229"/>
              <a:gd name="T25" fmla="*/ 250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9" h="290">
                <a:moveTo>
                  <a:pt x="116" y="290"/>
                </a:moveTo>
                <a:cubicBezTo>
                  <a:pt x="14" y="290"/>
                  <a:pt x="14" y="290"/>
                  <a:pt x="14" y="290"/>
                </a:cubicBezTo>
                <a:cubicBezTo>
                  <a:pt x="7" y="290"/>
                  <a:pt x="0" y="284"/>
                  <a:pt x="0" y="277"/>
                </a:cubicBezTo>
                <a:cubicBezTo>
                  <a:pt x="0" y="14"/>
                  <a:pt x="0" y="14"/>
                  <a:pt x="0" y="14"/>
                </a:cubicBezTo>
                <a:cubicBezTo>
                  <a:pt x="0" y="7"/>
                  <a:pt x="7" y="0"/>
                  <a:pt x="14" y="0"/>
                </a:cubicBezTo>
                <a:cubicBezTo>
                  <a:pt x="159" y="0"/>
                  <a:pt x="159" y="0"/>
                  <a:pt x="159" y="0"/>
                </a:cubicBezTo>
                <a:cubicBezTo>
                  <a:pt x="166" y="0"/>
                  <a:pt x="172" y="7"/>
                  <a:pt x="172" y="14"/>
                </a:cubicBezTo>
                <a:cubicBezTo>
                  <a:pt x="172" y="211"/>
                  <a:pt x="172" y="211"/>
                  <a:pt x="172" y="211"/>
                </a:cubicBezTo>
                <a:moveTo>
                  <a:pt x="123" y="246"/>
                </a:moveTo>
                <a:cubicBezTo>
                  <a:pt x="155" y="277"/>
                  <a:pt x="155" y="277"/>
                  <a:pt x="155" y="277"/>
                </a:cubicBezTo>
                <a:cubicBezTo>
                  <a:pt x="229" y="203"/>
                  <a:pt x="229" y="203"/>
                  <a:pt x="229" y="203"/>
                </a:cubicBezTo>
                <a:moveTo>
                  <a:pt x="59" y="250"/>
                </a:moveTo>
                <a:cubicBezTo>
                  <a:pt x="84" y="250"/>
                  <a:pt x="84" y="250"/>
                  <a:pt x="84" y="250"/>
                </a:cubicBezTo>
              </a:path>
            </a:pathLst>
          </a:custGeom>
          <a:noFill/>
          <a:ln w="15875"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pPr defTabSz="914314"/>
            <a:endParaRPr lang="en-US">
              <a:solidFill>
                <a:srgbClr val="282828"/>
              </a:solidFill>
              <a:latin typeface="Segoe UI"/>
            </a:endParaRPr>
          </a:p>
        </p:txBody>
      </p:sp>
      <p:sp>
        <p:nvSpPr>
          <p:cNvPr id="16" name="TextBox 15">
            <a:extLst>
              <a:ext uri="{FF2B5EF4-FFF2-40B4-BE49-F238E27FC236}">
                <a16:creationId xmlns:a16="http://schemas.microsoft.com/office/drawing/2014/main" id="{0D3CC529-B87F-988E-F3A7-92F9CC4AEFDD}"/>
              </a:ext>
            </a:extLst>
          </p:cNvPr>
          <p:cNvSpPr txBox="1"/>
          <p:nvPr/>
        </p:nvSpPr>
        <p:spPr>
          <a:xfrm>
            <a:off x="2319444" y="5312808"/>
            <a:ext cx="3047684" cy="338554"/>
          </a:xfrm>
          <a:prstGeom prst="rect">
            <a:avLst/>
          </a:prstGeom>
          <a:noFill/>
        </p:spPr>
        <p:txBody>
          <a:bodyPr wrap="square" lIns="0" tIns="0" rIns="0" bIns="0" rtlCol="0">
            <a:spAutoFit/>
          </a:bodyPr>
          <a:lstStyle/>
          <a:p>
            <a:pPr algn="l" rtl="0" fontAlgn="base"/>
            <a:r>
              <a:rPr lang="en-US" sz="1100" dirty="0">
                <a:solidFill>
                  <a:srgbClr val="000000"/>
                </a:solidFill>
                <a:latin typeface="Segoe Sans Display" pitchFamily="2" charset="0"/>
                <a:cs typeface="Segoe Sans Display" pitchFamily="2" charset="0"/>
              </a:rPr>
              <a:t>Mobile application management and Microsoft Configuration Manager </a:t>
            </a:r>
            <a:endParaRPr lang="en-US" sz="1100" u="none" strike="noStrike" dirty="0">
              <a:solidFill>
                <a:srgbClr val="000000"/>
              </a:solidFill>
              <a:effectLst/>
              <a:latin typeface="Segoe Sans Display" pitchFamily="2" charset="0"/>
              <a:cs typeface="Segoe Sans Display" pitchFamily="2" charset="0"/>
            </a:endParaRPr>
          </a:p>
        </p:txBody>
      </p:sp>
      <p:pic>
        <p:nvPicPr>
          <p:cNvPr id="19" name="Picture 18">
            <a:extLst>
              <a:ext uri="{FF2B5EF4-FFF2-40B4-BE49-F238E27FC236}">
                <a16:creationId xmlns:a16="http://schemas.microsoft.com/office/drawing/2014/main" id="{51626F2B-FB15-49D5-6300-9917506E0E0E}"/>
              </a:ext>
              <a:ext uri="{C183D7F6-B498-43B3-948B-1728B52AA6E4}">
                <adec:decorative xmlns:adec="http://schemas.microsoft.com/office/drawing/2017/decorative" val="1"/>
              </a:ext>
            </a:extLst>
          </p:cNvPr>
          <p:cNvPicPr>
            <a:picLocks noChangeAspect="1"/>
          </p:cNvPicPr>
          <p:nvPr/>
        </p:nvPicPr>
        <p:blipFill rotWithShape="1">
          <a:blip r:embed="rId5">
            <a:extLst>
              <a:ext uri="{28A0092B-C50C-407E-A947-70E740481C1C}">
                <a14:useLocalDpi xmlns:a14="http://schemas.microsoft.com/office/drawing/2010/main"/>
              </a:ext>
            </a:extLst>
          </a:blip>
          <a:srcRect l="210" r="210"/>
          <a:stretch/>
        </p:blipFill>
        <p:spPr>
          <a:xfrm>
            <a:off x="5737931" y="-8228"/>
            <a:ext cx="6454069" cy="3204690"/>
          </a:xfrm>
          <a:prstGeom prst="rect">
            <a:avLst/>
          </a:prstGeom>
        </p:spPr>
      </p:pic>
      <p:sp>
        <p:nvSpPr>
          <p:cNvPr id="4" name="graph_9" title="Icon of a line chart with connected circles at varying points">
            <a:extLst>
              <a:ext uri="{FF2B5EF4-FFF2-40B4-BE49-F238E27FC236}">
                <a16:creationId xmlns:a16="http://schemas.microsoft.com/office/drawing/2014/main" id="{5F8C44EB-4F8A-62A1-FE18-0B8067894F8A}"/>
              </a:ext>
            </a:extLst>
          </p:cNvPr>
          <p:cNvSpPr>
            <a:spLocks noChangeAspect="1" noEditPoints="1"/>
          </p:cNvSpPr>
          <p:nvPr/>
        </p:nvSpPr>
        <p:spPr bwMode="auto">
          <a:xfrm>
            <a:off x="6172797" y="4347075"/>
            <a:ext cx="437114" cy="394427"/>
          </a:xfrm>
          <a:custGeom>
            <a:avLst/>
            <a:gdLst>
              <a:gd name="T0" fmla="*/ 352 w 352"/>
              <a:gd name="T1" fmla="*/ 318 h 318"/>
              <a:gd name="T2" fmla="*/ 0 w 352"/>
              <a:gd name="T3" fmla="*/ 318 h 318"/>
              <a:gd name="T4" fmla="*/ 0 w 352"/>
              <a:gd name="T5" fmla="*/ 0 h 318"/>
              <a:gd name="T6" fmla="*/ 266 w 352"/>
              <a:gd name="T7" fmla="*/ 105 h 318"/>
              <a:gd name="T8" fmla="*/ 286 w 352"/>
              <a:gd name="T9" fmla="*/ 126 h 318"/>
              <a:gd name="T10" fmla="*/ 307 w 352"/>
              <a:gd name="T11" fmla="*/ 105 h 318"/>
              <a:gd name="T12" fmla="*/ 286 w 352"/>
              <a:gd name="T13" fmla="*/ 84 h 318"/>
              <a:gd name="T14" fmla="*/ 266 w 352"/>
              <a:gd name="T15" fmla="*/ 105 h 318"/>
              <a:gd name="T16" fmla="*/ 57 w 352"/>
              <a:gd name="T17" fmla="*/ 252 h 318"/>
              <a:gd name="T18" fmla="*/ 100 w 352"/>
              <a:gd name="T19" fmla="*/ 188 h 318"/>
              <a:gd name="T20" fmla="*/ 200 w 352"/>
              <a:gd name="T21" fmla="*/ 205 h 318"/>
              <a:gd name="T22" fmla="*/ 134 w 352"/>
              <a:gd name="T23" fmla="*/ 181 h 318"/>
              <a:gd name="T24" fmla="*/ 236 w 352"/>
              <a:gd name="T25" fmla="*/ 187 h 318"/>
              <a:gd name="T26" fmla="*/ 276 w 352"/>
              <a:gd name="T27" fmla="*/ 123 h 318"/>
              <a:gd name="T28" fmla="*/ 200 w 352"/>
              <a:gd name="T29" fmla="*/ 201 h 318"/>
              <a:gd name="T30" fmla="*/ 221 w 352"/>
              <a:gd name="T31" fmla="*/ 222 h 318"/>
              <a:gd name="T32" fmla="*/ 241 w 352"/>
              <a:gd name="T33" fmla="*/ 201 h 318"/>
              <a:gd name="T34" fmla="*/ 221 w 352"/>
              <a:gd name="T35" fmla="*/ 180 h 318"/>
              <a:gd name="T36" fmla="*/ 200 w 352"/>
              <a:gd name="T37" fmla="*/ 201 h 318"/>
              <a:gd name="T38" fmla="*/ 200 w 352"/>
              <a:gd name="T39" fmla="*/ 201 h 318"/>
              <a:gd name="T40" fmla="*/ 94 w 352"/>
              <a:gd name="T41" fmla="*/ 174 h 318"/>
              <a:gd name="T42" fmla="*/ 115 w 352"/>
              <a:gd name="T43" fmla="*/ 194 h 318"/>
              <a:gd name="T44" fmla="*/ 136 w 352"/>
              <a:gd name="T45" fmla="*/ 174 h 318"/>
              <a:gd name="T46" fmla="*/ 115 w 352"/>
              <a:gd name="T47" fmla="*/ 153 h 318"/>
              <a:gd name="T48" fmla="*/ 94 w 352"/>
              <a:gd name="T49" fmla="*/ 174 h 318"/>
              <a:gd name="T50" fmla="*/ 94 w 352"/>
              <a:gd name="T51" fmla="*/ 174 h 318"/>
              <a:gd name="T52" fmla="*/ 25 w 352"/>
              <a:gd name="T53" fmla="*/ 269 h 318"/>
              <a:gd name="T54" fmla="*/ 46 w 352"/>
              <a:gd name="T55" fmla="*/ 289 h 318"/>
              <a:gd name="T56" fmla="*/ 66 w 352"/>
              <a:gd name="T57" fmla="*/ 269 h 318"/>
              <a:gd name="T58" fmla="*/ 46 w 352"/>
              <a:gd name="T59" fmla="*/ 248 h 318"/>
              <a:gd name="T60" fmla="*/ 25 w 352"/>
              <a:gd name="T61" fmla="*/ 269 h 318"/>
              <a:gd name="T62" fmla="*/ 25 w 352"/>
              <a:gd name="T63" fmla="*/ 269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52" h="318">
                <a:moveTo>
                  <a:pt x="352" y="318"/>
                </a:moveTo>
                <a:cubicBezTo>
                  <a:pt x="0" y="318"/>
                  <a:pt x="0" y="318"/>
                  <a:pt x="0" y="318"/>
                </a:cubicBezTo>
                <a:cubicBezTo>
                  <a:pt x="0" y="0"/>
                  <a:pt x="0" y="0"/>
                  <a:pt x="0" y="0"/>
                </a:cubicBezTo>
                <a:moveTo>
                  <a:pt x="266" y="105"/>
                </a:moveTo>
                <a:cubicBezTo>
                  <a:pt x="266" y="116"/>
                  <a:pt x="275" y="126"/>
                  <a:pt x="286" y="126"/>
                </a:cubicBezTo>
                <a:cubicBezTo>
                  <a:pt x="298" y="126"/>
                  <a:pt x="307" y="116"/>
                  <a:pt x="307" y="105"/>
                </a:cubicBezTo>
                <a:cubicBezTo>
                  <a:pt x="307" y="93"/>
                  <a:pt x="298" y="84"/>
                  <a:pt x="286" y="84"/>
                </a:cubicBezTo>
                <a:cubicBezTo>
                  <a:pt x="275" y="84"/>
                  <a:pt x="266" y="93"/>
                  <a:pt x="266" y="105"/>
                </a:cubicBezTo>
                <a:close/>
                <a:moveTo>
                  <a:pt x="57" y="252"/>
                </a:moveTo>
                <a:cubicBezTo>
                  <a:pt x="100" y="188"/>
                  <a:pt x="100" y="188"/>
                  <a:pt x="100" y="188"/>
                </a:cubicBezTo>
                <a:moveTo>
                  <a:pt x="200" y="205"/>
                </a:moveTo>
                <a:cubicBezTo>
                  <a:pt x="134" y="181"/>
                  <a:pt x="134" y="181"/>
                  <a:pt x="134" y="181"/>
                </a:cubicBezTo>
                <a:moveTo>
                  <a:pt x="236" y="187"/>
                </a:moveTo>
                <a:cubicBezTo>
                  <a:pt x="276" y="123"/>
                  <a:pt x="276" y="123"/>
                  <a:pt x="276" y="123"/>
                </a:cubicBezTo>
                <a:moveTo>
                  <a:pt x="200" y="201"/>
                </a:moveTo>
                <a:cubicBezTo>
                  <a:pt x="200" y="213"/>
                  <a:pt x="209" y="222"/>
                  <a:pt x="221" y="222"/>
                </a:cubicBezTo>
                <a:cubicBezTo>
                  <a:pt x="232" y="222"/>
                  <a:pt x="241" y="213"/>
                  <a:pt x="241" y="201"/>
                </a:cubicBezTo>
                <a:cubicBezTo>
                  <a:pt x="241" y="190"/>
                  <a:pt x="232" y="180"/>
                  <a:pt x="221" y="180"/>
                </a:cubicBezTo>
                <a:cubicBezTo>
                  <a:pt x="209" y="180"/>
                  <a:pt x="200" y="190"/>
                  <a:pt x="200" y="201"/>
                </a:cubicBezTo>
                <a:cubicBezTo>
                  <a:pt x="200" y="201"/>
                  <a:pt x="200" y="201"/>
                  <a:pt x="200" y="201"/>
                </a:cubicBezTo>
                <a:moveTo>
                  <a:pt x="94" y="174"/>
                </a:moveTo>
                <a:cubicBezTo>
                  <a:pt x="94" y="185"/>
                  <a:pt x="104" y="194"/>
                  <a:pt x="115" y="194"/>
                </a:cubicBezTo>
                <a:cubicBezTo>
                  <a:pt x="127" y="194"/>
                  <a:pt x="136" y="185"/>
                  <a:pt x="136" y="174"/>
                </a:cubicBezTo>
                <a:cubicBezTo>
                  <a:pt x="136" y="162"/>
                  <a:pt x="127" y="153"/>
                  <a:pt x="115" y="153"/>
                </a:cubicBezTo>
                <a:cubicBezTo>
                  <a:pt x="104" y="153"/>
                  <a:pt x="94" y="162"/>
                  <a:pt x="94" y="174"/>
                </a:cubicBezTo>
                <a:cubicBezTo>
                  <a:pt x="94" y="174"/>
                  <a:pt x="94" y="174"/>
                  <a:pt x="94" y="174"/>
                </a:cubicBezTo>
                <a:moveTo>
                  <a:pt x="25" y="269"/>
                </a:moveTo>
                <a:cubicBezTo>
                  <a:pt x="25" y="280"/>
                  <a:pt x="34" y="289"/>
                  <a:pt x="46" y="289"/>
                </a:cubicBezTo>
                <a:cubicBezTo>
                  <a:pt x="57" y="289"/>
                  <a:pt x="66" y="280"/>
                  <a:pt x="66" y="269"/>
                </a:cubicBezTo>
                <a:cubicBezTo>
                  <a:pt x="66" y="257"/>
                  <a:pt x="57" y="248"/>
                  <a:pt x="46" y="248"/>
                </a:cubicBezTo>
                <a:cubicBezTo>
                  <a:pt x="34" y="248"/>
                  <a:pt x="25" y="257"/>
                  <a:pt x="25" y="269"/>
                </a:cubicBezTo>
                <a:cubicBezTo>
                  <a:pt x="25" y="269"/>
                  <a:pt x="25" y="269"/>
                  <a:pt x="25" y="269"/>
                </a:cubicBezTo>
              </a:path>
            </a:pathLst>
          </a:custGeom>
          <a:noFill/>
          <a:ln w="15875"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pPr defTabSz="914314"/>
            <a:endParaRPr lang="en-US">
              <a:gradFill>
                <a:gsLst>
                  <a:gs pos="0">
                    <a:srgbClr val="505050"/>
                  </a:gs>
                  <a:gs pos="100000">
                    <a:srgbClr val="505050"/>
                  </a:gs>
                </a:gsLst>
              </a:gradFill>
              <a:latin typeface="Segoe UI"/>
            </a:endParaRPr>
          </a:p>
        </p:txBody>
      </p:sp>
      <p:sp>
        <p:nvSpPr>
          <p:cNvPr id="30" name="TextBox 29">
            <a:extLst>
              <a:ext uri="{FF2B5EF4-FFF2-40B4-BE49-F238E27FC236}">
                <a16:creationId xmlns:a16="http://schemas.microsoft.com/office/drawing/2014/main" id="{93EB3E40-B364-1CD5-603F-365800E0E097}"/>
              </a:ext>
            </a:extLst>
          </p:cNvPr>
          <p:cNvSpPr txBox="1"/>
          <p:nvPr/>
        </p:nvSpPr>
        <p:spPr>
          <a:xfrm>
            <a:off x="7318254" y="4477803"/>
            <a:ext cx="2985663" cy="169277"/>
          </a:xfrm>
          <a:prstGeom prst="rect">
            <a:avLst/>
          </a:prstGeom>
          <a:noFill/>
        </p:spPr>
        <p:txBody>
          <a:bodyPr wrap="square" lIns="0" tIns="0" rIns="0" bIns="0" rtlCol="0">
            <a:spAutoFit/>
          </a:bodyPr>
          <a:lstStyle/>
          <a:p>
            <a:pPr algn="l" rtl="0" fontAlgn="base"/>
            <a:r>
              <a:rPr lang="en-US" sz="1100">
                <a:solidFill>
                  <a:srgbClr val="000000"/>
                </a:solidFill>
                <a:latin typeface="Segoe Sans Display" pitchFamily="2" charset="0"/>
                <a:cs typeface="Segoe Sans Display" pitchFamily="2" charset="0"/>
              </a:rPr>
              <a:t>Endpoint analytics</a:t>
            </a:r>
            <a:endParaRPr lang="en-US" sz="1100" u="none" strike="noStrike">
              <a:solidFill>
                <a:srgbClr val="000000"/>
              </a:solidFill>
              <a:effectLst/>
              <a:latin typeface="Segoe Sans Display" pitchFamily="2" charset="0"/>
              <a:cs typeface="Segoe Sans Display" pitchFamily="2" charset="0"/>
            </a:endParaRPr>
          </a:p>
        </p:txBody>
      </p:sp>
      <p:sp>
        <p:nvSpPr>
          <p:cNvPr id="60" name="TextBox 59">
            <a:extLst>
              <a:ext uri="{FF2B5EF4-FFF2-40B4-BE49-F238E27FC236}">
                <a16:creationId xmlns:a16="http://schemas.microsoft.com/office/drawing/2014/main" id="{67ECB465-566E-50BD-0F60-D422EC64973F}"/>
              </a:ext>
              <a:ext uri="{C183D7F6-B498-43B3-948B-1728B52AA6E4}">
                <adec:decorative xmlns:adec="http://schemas.microsoft.com/office/drawing/2017/decorative" val="1"/>
              </a:ext>
            </a:extLst>
          </p:cNvPr>
          <p:cNvSpPr txBox="1"/>
          <p:nvPr/>
        </p:nvSpPr>
        <p:spPr>
          <a:xfrm>
            <a:off x="10217334" y="6315178"/>
            <a:ext cx="1603544" cy="307777"/>
          </a:xfrm>
          <a:prstGeom prst="rect">
            <a:avLst/>
          </a:prstGeom>
          <a:noFill/>
        </p:spPr>
        <p:txBody>
          <a:bodyPr wrap="squar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lang="en-US" sz="2000">
                <a:solidFill>
                  <a:schemeClr val="bg1"/>
                </a:solidFill>
                <a:latin typeface="Segoe Sans Display Semilight" pitchFamily="2" charset="0"/>
                <a:cs typeface="Segoe Sans Display Semilight" pitchFamily="2" charset="0"/>
              </a:rPr>
              <a:t>Intune</a:t>
            </a:r>
            <a:endParaRPr kumimoji="0" lang="en-US" sz="2000" u="none" strike="noStrike" kern="1200" cap="none" spc="0" normalizeH="0" baseline="0" noProof="0">
              <a:ln>
                <a:noFill/>
              </a:ln>
              <a:solidFill>
                <a:schemeClr val="bg1"/>
              </a:solidFill>
              <a:effectLst/>
              <a:uLnTx/>
              <a:uFillTx/>
              <a:latin typeface="Segoe Sans Display Semilight" pitchFamily="2" charset="0"/>
              <a:cs typeface="Segoe Sans Display Semilight" pitchFamily="2" charset="0"/>
            </a:endParaRPr>
          </a:p>
        </p:txBody>
      </p:sp>
      <p:cxnSp>
        <p:nvCxnSpPr>
          <p:cNvPr id="70" name="Straight Connector 69">
            <a:extLst>
              <a:ext uri="{FF2B5EF4-FFF2-40B4-BE49-F238E27FC236}">
                <a16:creationId xmlns:a16="http://schemas.microsoft.com/office/drawing/2014/main" id="{74CD8E19-9683-4511-13FF-F7C8BD74CD7F}"/>
              </a:ext>
              <a:ext uri="{C183D7F6-B498-43B3-948B-1728B52AA6E4}">
                <adec:decorative xmlns:adec="http://schemas.microsoft.com/office/drawing/2017/decorative" val="1"/>
              </a:ext>
            </a:extLst>
          </p:cNvPr>
          <p:cNvCxnSpPr>
            <a:cxnSpLocks/>
          </p:cNvCxnSpPr>
          <p:nvPr/>
        </p:nvCxnSpPr>
        <p:spPr>
          <a:xfrm>
            <a:off x="3657600" y="2104373"/>
            <a:ext cx="0" cy="666566"/>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cxnSp>
        <p:nvCxnSpPr>
          <p:cNvPr id="71" name="Straight Connector 70">
            <a:extLst>
              <a:ext uri="{FF2B5EF4-FFF2-40B4-BE49-F238E27FC236}">
                <a16:creationId xmlns:a16="http://schemas.microsoft.com/office/drawing/2014/main" id="{8DA0243B-23CD-AE49-D708-2708E83CEB2A}"/>
              </a:ext>
              <a:ext uri="{C183D7F6-B498-43B3-948B-1728B52AA6E4}">
                <adec:decorative xmlns:adec="http://schemas.microsoft.com/office/drawing/2017/decorative" val="1"/>
              </a:ext>
            </a:extLst>
          </p:cNvPr>
          <p:cNvCxnSpPr>
            <a:cxnSpLocks/>
          </p:cNvCxnSpPr>
          <p:nvPr/>
        </p:nvCxnSpPr>
        <p:spPr>
          <a:xfrm>
            <a:off x="1678965" y="2770939"/>
            <a:ext cx="1978635" cy="0"/>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sp>
        <p:nvSpPr>
          <p:cNvPr id="72" name="Oval 71">
            <a:extLst>
              <a:ext uri="{FF2B5EF4-FFF2-40B4-BE49-F238E27FC236}">
                <a16:creationId xmlns:a16="http://schemas.microsoft.com/office/drawing/2014/main" id="{12364D6A-D5E6-8A65-17C3-FA68FCF0BFA7}"/>
              </a:ext>
              <a:ext uri="{C183D7F6-B498-43B3-948B-1728B52AA6E4}">
                <adec:decorative xmlns:adec="http://schemas.microsoft.com/office/drawing/2017/decorative" val="1"/>
              </a:ext>
            </a:extLst>
          </p:cNvPr>
          <p:cNvSpPr/>
          <p:nvPr/>
        </p:nvSpPr>
        <p:spPr>
          <a:xfrm>
            <a:off x="1608592" y="2709929"/>
            <a:ext cx="122020" cy="122020"/>
          </a:xfrm>
          <a:prstGeom prst="ellipse">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MX"/>
          </a:p>
        </p:txBody>
      </p:sp>
      <p:sp>
        <p:nvSpPr>
          <p:cNvPr id="5" name="TextBox 4">
            <a:extLst>
              <a:ext uri="{FF2B5EF4-FFF2-40B4-BE49-F238E27FC236}">
                <a16:creationId xmlns:a16="http://schemas.microsoft.com/office/drawing/2014/main" id="{7F8BB41B-9809-2010-2553-44D55BDA888C}"/>
              </a:ext>
              <a:ext uri="{C183D7F6-B498-43B3-948B-1728B52AA6E4}">
                <adec:decorative xmlns:adec="http://schemas.microsoft.com/office/drawing/2017/decorative" val="1"/>
              </a:ext>
            </a:extLst>
          </p:cNvPr>
          <p:cNvSpPr txBox="1"/>
          <p:nvPr/>
        </p:nvSpPr>
        <p:spPr>
          <a:xfrm>
            <a:off x="9982200" y="235043"/>
            <a:ext cx="2073812" cy="461665"/>
          </a:xfrm>
          <a:prstGeom prst="rect">
            <a:avLst/>
          </a:prstGeom>
          <a:noFill/>
        </p:spPr>
        <p:txBody>
          <a:bodyPr wrap="square" lIns="0" tIns="0" rIns="0" bIns="0" rtlCol="0">
            <a:spAutoFit/>
          </a:bodyPr>
          <a:lstStyle/>
          <a:p>
            <a:r>
              <a:rPr lang="en-US" sz="800">
                <a:solidFill>
                  <a:srgbClr val="F5F3F6"/>
                </a:solidFill>
                <a:latin typeface="Segoe Sans Display" pitchFamily="2" charset="0"/>
                <a:cs typeface="Segoe Sans Display" pitchFamily="2" charset="0"/>
              </a:rPr>
              <a:t>Microsoft Security product information           4</a:t>
            </a:r>
          </a:p>
          <a:p>
            <a:endParaRPr lang="en-US" sz="1400">
              <a:solidFill>
                <a:schemeClr val="bg1"/>
              </a:solidFill>
              <a:highlight>
                <a:srgbClr val="FFFF00"/>
              </a:highlight>
              <a:latin typeface="Segoe Sans Display" pitchFamily="2" charset="0"/>
              <a:cs typeface="Segoe Sans Display" pitchFamily="2" charset="0"/>
            </a:endParaRPr>
          </a:p>
        </p:txBody>
      </p:sp>
    </p:spTree>
    <p:extLst>
      <p:ext uri="{BB962C8B-B14F-4D97-AF65-F5344CB8AC3E}">
        <p14:creationId xmlns:p14="http://schemas.microsoft.com/office/powerpoint/2010/main" val="3859656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2A709-0ACA-2CFB-9E4F-2324CD548325}"/>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F1E1F5B-1049-AF00-EA10-DFC1168831E9}"/>
              </a:ext>
              <a:ext uri="{C183D7F6-B498-43B3-948B-1728B52AA6E4}">
                <adec:decorative xmlns:adec="http://schemas.microsoft.com/office/drawing/2017/decorative" val="1"/>
              </a:ext>
            </a:extLst>
          </p:cNvPr>
          <p:cNvSpPr>
            <a:spLocks/>
          </p:cNvSpPr>
          <p:nvPr/>
        </p:nvSpPr>
        <p:spPr>
          <a:xfrm>
            <a:off x="1" y="0"/>
            <a:ext cx="12192000" cy="6858000"/>
          </a:xfrm>
          <a:prstGeom prst="rect">
            <a:avLst/>
          </a:prstGeom>
          <a:solidFill>
            <a:srgbClr val="0A1F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5" name="Picture 4">
            <a:extLst>
              <a:ext uri="{FF2B5EF4-FFF2-40B4-BE49-F238E27FC236}">
                <a16:creationId xmlns:a16="http://schemas.microsoft.com/office/drawing/2014/main" id="{31469AAF-706F-3112-377D-50642C04AEF2}"/>
              </a:ext>
              <a:ext uri="{C183D7F6-B498-43B3-948B-1728B52AA6E4}">
                <adec:decorative xmlns:adec="http://schemas.microsoft.com/office/drawing/2017/decorative" val="1"/>
              </a:ext>
            </a:extLst>
          </p:cNvPr>
          <p:cNvPicPr>
            <a:picLocks noChangeAspect="1"/>
          </p:cNvPicPr>
          <p:nvPr/>
        </p:nvPicPr>
        <p:blipFill>
          <a:blip r:embed="rId3">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flipH="1">
            <a:off x="9872420" y="6239347"/>
            <a:ext cx="1948458" cy="459441"/>
          </a:xfrm>
          <a:prstGeom prst="rect">
            <a:avLst/>
          </a:prstGeom>
        </p:spPr>
      </p:pic>
      <p:sp>
        <p:nvSpPr>
          <p:cNvPr id="6" name="Title 18">
            <a:extLst>
              <a:ext uri="{FF2B5EF4-FFF2-40B4-BE49-F238E27FC236}">
                <a16:creationId xmlns:a16="http://schemas.microsoft.com/office/drawing/2014/main" id="{348713E6-B14F-BD35-7FB2-B8331FDB10C9}"/>
              </a:ext>
            </a:extLst>
          </p:cNvPr>
          <p:cNvSpPr txBox="1">
            <a:spLocks noGrp="1"/>
          </p:cNvSpPr>
          <p:nvPr>
            <p:ph type="title" idx="4294967295"/>
          </p:nvPr>
        </p:nvSpPr>
        <p:spPr>
          <a:xfrm>
            <a:off x="621794" y="565537"/>
            <a:ext cx="3568070" cy="4924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schemeClr val="bg1"/>
                </a:solidFill>
                <a:effectLst/>
                <a:uLnTx/>
                <a:uFillTx/>
                <a:latin typeface="Segoe Sans Display Semilight" pitchFamily="2" charset="0"/>
                <a:ea typeface="+mn-ea"/>
                <a:cs typeface="Segoe Sans Display Semilight" pitchFamily="2" charset="0"/>
              </a:rPr>
              <a:t>Cloud Security</a:t>
            </a:r>
          </a:p>
        </p:txBody>
      </p:sp>
      <p:sp>
        <p:nvSpPr>
          <p:cNvPr id="7" name="TextBox 6">
            <a:extLst>
              <a:ext uri="{FF2B5EF4-FFF2-40B4-BE49-F238E27FC236}">
                <a16:creationId xmlns:a16="http://schemas.microsoft.com/office/drawing/2014/main" id="{AF5DDBBD-5DE4-6111-732F-A5C3543CE597}"/>
              </a:ext>
            </a:extLst>
          </p:cNvPr>
          <p:cNvSpPr txBox="1"/>
          <p:nvPr/>
        </p:nvSpPr>
        <p:spPr>
          <a:xfrm>
            <a:off x="186595" y="1325739"/>
            <a:ext cx="5180533" cy="646331"/>
          </a:xfrm>
          <a:prstGeom prst="rect">
            <a:avLst/>
          </a:prstGeom>
          <a:noFill/>
        </p:spPr>
        <p:txBody>
          <a:bodyPr wrap="square" lIns="0" tIns="0" rIns="0" bIns="0" rtlCol="0" anchor="t">
            <a:spAutoFit/>
          </a:bodyPr>
          <a:lstStyle/>
          <a:p>
            <a:pPr lvl="1"/>
            <a:r>
              <a:rPr lang="en-US" sz="1400" b="1" u="none" strike="noStrike">
                <a:solidFill>
                  <a:schemeClr val="bg1"/>
                </a:solidFill>
                <a:effectLst/>
                <a:latin typeface="Segoe Sans Display Semibold"/>
                <a:cs typeface="Segoe Sans Display Semibold"/>
              </a:rPr>
              <a:t>Microsoft Defender for Cloud  </a:t>
            </a:r>
            <a:r>
              <a:rPr lang="en-US" sz="1400" u="none" strike="noStrike">
                <a:solidFill>
                  <a:schemeClr val="bg1"/>
                </a:solidFill>
                <a:effectLst/>
                <a:latin typeface="Segoe Sans Display"/>
                <a:cs typeface="Segoe Sans Display"/>
              </a:rPr>
              <a:t>is </a:t>
            </a:r>
            <a:r>
              <a:rPr lang="en-US" sz="1400">
                <a:solidFill>
                  <a:schemeClr val="bg1"/>
                </a:solidFill>
                <a:latin typeface="Segoe Sans Display"/>
                <a:cs typeface="Segoe Sans Display"/>
              </a:rPr>
              <a:t>a cloud-native</a:t>
            </a:r>
            <a:r>
              <a:rPr lang="en-US" sz="1400" u="none" strike="noStrike">
                <a:solidFill>
                  <a:schemeClr val="bg1"/>
                </a:solidFill>
                <a:effectLst/>
                <a:latin typeface="Segoe Sans Display"/>
                <a:cs typeface="Segoe Sans Display"/>
              </a:rPr>
              <a:t> application protection platform that is designed to protect cloud-based applications from cyber threats.</a:t>
            </a:r>
            <a:endParaRPr lang="en-US" sz="1400">
              <a:solidFill>
                <a:schemeClr val="bg1"/>
              </a:solidFill>
              <a:latin typeface="Segoe Sans Display"/>
              <a:cs typeface="Segoe Sans Display"/>
            </a:endParaRPr>
          </a:p>
        </p:txBody>
      </p:sp>
      <p:pic>
        <p:nvPicPr>
          <p:cNvPr id="18" name="Graphic 17" descr="Logo Microsoft Defender">
            <a:extLst>
              <a:ext uri="{FF2B5EF4-FFF2-40B4-BE49-F238E27FC236}">
                <a16:creationId xmlns:a16="http://schemas.microsoft.com/office/drawing/2014/main" id="{736C9917-2C4D-123E-2757-28ABD1E4942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35862" y="2346856"/>
            <a:ext cx="646331" cy="646331"/>
          </a:xfrm>
          <a:prstGeom prst="rect">
            <a:avLst/>
          </a:prstGeom>
        </p:spPr>
      </p:pic>
      <p:sp>
        <p:nvSpPr>
          <p:cNvPr id="11" name="TextBox 10">
            <a:extLst>
              <a:ext uri="{FF2B5EF4-FFF2-40B4-BE49-F238E27FC236}">
                <a16:creationId xmlns:a16="http://schemas.microsoft.com/office/drawing/2014/main" id="{5FF5C485-E215-0F76-91DA-C6C6A1FE35CD}"/>
              </a:ext>
            </a:extLst>
          </p:cNvPr>
          <p:cNvSpPr txBox="1"/>
          <p:nvPr/>
        </p:nvSpPr>
        <p:spPr>
          <a:xfrm>
            <a:off x="173655" y="3715092"/>
            <a:ext cx="2145789" cy="215444"/>
          </a:xfrm>
          <a:prstGeom prst="rect">
            <a:avLst/>
          </a:prstGeom>
          <a:noFill/>
        </p:spPr>
        <p:txBody>
          <a:bodyPr wrap="square" lIns="0" tIns="0" rIns="0" bIns="0" rtlCol="0">
            <a:spAutoFit/>
          </a:bodyPr>
          <a:lstStyle/>
          <a:p>
            <a:pPr lvl="1"/>
            <a:r>
              <a:rPr lang="en-US" sz="1400" b="1" u="none" strike="noStrike">
                <a:solidFill>
                  <a:schemeClr val="bg1"/>
                </a:solidFill>
                <a:effectLst/>
                <a:latin typeface="Segoe Sans Display Semibold" pitchFamily="2" charset="0"/>
                <a:cs typeface="Segoe Sans Display Semibold" pitchFamily="2" charset="0"/>
              </a:rPr>
              <a:t>Key capabilities:</a:t>
            </a:r>
            <a:endParaRPr lang="en-US" sz="1400">
              <a:solidFill>
                <a:schemeClr val="bg1"/>
              </a:solidFill>
              <a:latin typeface="Segoe Sans Display" pitchFamily="2" charset="0"/>
              <a:cs typeface="Segoe Sans Display" pitchFamily="2" charset="0"/>
            </a:endParaRPr>
          </a:p>
        </p:txBody>
      </p:sp>
      <p:sp>
        <p:nvSpPr>
          <p:cNvPr id="13" name="Rectangle 12">
            <a:extLst>
              <a:ext uri="{FF2B5EF4-FFF2-40B4-BE49-F238E27FC236}">
                <a16:creationId xmlns:a16="http://schemas.microsoft.com/office/drawing/2014/main" id="{79FD9C13-BBAD-75E3-0D7B-BA06A0395AF1}"/>
              </a:ext>
              <a:ext uri="{C183D7F6-B498-43B3-948B-1728B52AA6E4}">
                <adec:decorative xmlns:adec="http://schemas.microsoft.com/office/drawing/2017/decorative" val="1"/>
              </a:ext>
            </a:extLst>
          </p:cNvPr>
          <p:cNvSpPr/>
          <p:nvPr/>
        </p:nvSpPr>
        <p:spPr>
          <a:xfrm>
            <a:off x="663350" y="4142315"/>
            <a:ext cx="4871818" cy="840252"/>
          </a:xfrm>
          <a:prstGeom prst="rect">
            <a:avLst/>
          </a:prstGeom>
          <a:solidFill>
            <a:srgbClr val="F5F3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15" name="Rectangle 14">
            <a:extLst>
              <a:ext uri="{FF2B5EF4-FFF2-40B4-BE49-F238E27FC236}">
                <a16:creationId xmlns:a16="http://schemas.microsoft.com/office/drawing/2014/main" id="{BEB20060-55E3-D018-EC28-1F19F2620829}"/>
              </a:ext>
              <a:ext uri="{C183D7F6-B498-43B3-948B-1728B52AA6E4}">
                <adec:decorative xmlns:adec="http://schemas.microsoft.com/office/drawing/2017/decorative" val="1"/>
              </a:ext>
            </a:extLst>
          </p:cNvPr>
          <p:cNvSpPr/>
          <p:nvPr/>
        </p:nvSpPr>
        <p:spPr>
          <a:xfrm>
            <a:off x="663350" y="5136848"/>
            <a:ext cx="4871818" cy="840252"/>
          </a:xfrm>
          <a:prstGeom prst="rect">
            <a:avLst/>
          </a:prstGeom>
          <a:solidFill>
            <a:srgbClr val="F5F3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28" name="Rectangle 27">
            <a:extLst>
              <a:ext uri="{FF2B5EF4-FFF2-40B4-BE49-F238E27FC236}">
                <a16:creationId xmlns:a16="http://schemas.microsoft.com/office/drawing/2014/main" id="{206EBD06-E341-4CB7-B4DB-F6E4AA31D5F2}"/>
              </a:ext>
              <a:ext uri="{C183D7F6-B498-43B3-948B-1728B52AA6E4}">
                <adec:decorative xmlns:adec="http://schemas.microsoft.com/office/drawing/2017/decorative" val="1"/>
              </a:ext>
            </a:extLst>
          </p:cNvPr>
          <p:cNvSpPr/>
          <p:nvPr/>
        </p:nvSpPr>
        <p:spPr>
          <a:xfrm>
            <a:off x="5699400" y="4142315"/>
            <a:ext cx="4871818" cy="840252"/>
          </a:xfrm>
          <a:prstGeom prst="rect">
            <a:avLst/>
          </a:prstGeom>
          <a:solidFill>
            <a:srgbClr val="F5F3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19" name="cloud" descr="Icon of a cloud&#10;">
            <a:extLst>
              <a:ext uri="{FF2B5EF4-FFF2-40B4-BE49-F238E27FC236}">
                <a16:creationId xmlns:a16="http://schemas.microsoft.com/office/drawing/2014/main" id="{9A917AF0-8632-EB44-6FEB-C9D1D3ABF380}"/>
              </a:ext>
              <a:ext uri="{C183D7F6-B498-43B3-948B-1728B52AA6E4}">
                <adec:decorative xmlns:adec="http://schemas.microsoft.com/office/drawing/2017/decorative" val="0"/>
              </a:ext>
            </a:extLst>
          </p:cNvPr>
          <p:cNvSpPr>
            <a:spLocks noChangeAspect="1"/>
          </p:cNvSpPr>
          <p:nvPr/>
        </p:nvSpPr>
        <p:spPr bwMode="auto">
          <a:xfrm>
            <a:off x="1077565" y="4361851"/>
            <a:ext cx="591163" cy="376628"/>
          </a:xfrm>
          <a:custGeom>
            <a:avLst/>
            <a:gdLst>
              <a:gd name="T0" fmla="*/ 281 w 344"/>
              <a:gd name="T1" fmla="*/ 216 h 217"/>
              <a:gd name="T2" fmla="*/ 281 w 344"/>
              <a:gd name="T3" fmla="*/ 217 h 217"/>
              <a:gd name="T4" fmla="*/ 88 w 344"/>
              <a:gd name="T5" fmla="*/ 217 h 217"/>
              <a:gd name="T6" fmla="*/ 88 w 344"/>
              <a:gd name="T7" fmla="*/ 217 h 217"/>
              <a:gd name="T8" fmla="*/ 86 w 344"/>
              <a:gd name="T9" fmla="*/ 217 h 217"/>
              <a:gd name="T10" fmla="*/ 0 w 344"/>
              <a:gd name="T11" fmla="*/ 130 h 217"/>
              <a:gd name="T12" fmla="*/ 86 w 344"/>
              <a:gd name="T13" fmla="*/ 44 h 217"/>
              <a:gd name="T14" fmla="*/ 104 w 344"/>
              <a:gd name="T15" fmla="*/ 45 h 217"/>
              <a:gd name="T16" fmla="*/ 184 w 344"/>
              <a:gd name="T17" fmla="*/ 0 h 217"/>
              <a:gd name="T18" fmla="*/ 278 w 344"/>
              <a:gd name="T19" fmla="*/ 85 h 217"/>
              <a:gd name="T20" fmla="*/ 278 w 344"/>
              <a:gd name="T21" fmla="*/ 85 h 217"/>
              <a:gd name="T22" fmla="*/ 344 w 344"/>
              <a:gd name="T23" fmla="*/ 151 h 217"/>
              <a:gd name="T24" fmla="*/ 281 w 344"/>
              <a:gd name="T25" fmla="*/ 216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4" h="217">
                <a:moveTo>
                  <a:pt x="281" y="216"/>
                </a:moveTo>
                <a:cubicBezTo>
                  <a:pt x="281" y="217"/>
                  <a:pt x="281" y="217"/>
                  <a:pt x="281" y="217"/>
                </a:cubicBezTo>
                <a:cubicBezTo>
                  <a:pt x="88" y="217"/>
                  <a:pt x="88" y="217"/>
                  <a:pt x="88" y="217"/>
                </a:cubicBezTo>
                <a:cubicBezTo>
                  <a:pt x="88" y="217"/>
                  <a:pt x="88" y="217"/>
                  <a:pt x="88" y="217"/>
                </a:cubicBezTo>
                <a:cubicBezTo>
                  <a:pt x="87" y="217"/>
                  <a:pt x="87" y="217"/>
                  <a:pt x="86" y="217"/>
                </a:cubicBezTo>
                <a:cubicBezTo>
                  <a:pt x="39" y="217"/>
                  <a:pt x="0" y="178"/>
                  <a:pt x="0" y="130"/>
                </a:cubicBezTo>
                <a:cubicBezTo>
                  <a:pt x="0" y="82"/>
                  <a:pt x="39" y="44"/>
                  <a:pt x="86" y="44"/>
                </a:cubicBezTo>
                <a:cubicBezTo>
                  <a:pt x="92" y="44"/>
                  <a:pt x="98" y="44"/>
                  <a:pt x="104" y="45"/>
                </a:cubicBezTo>
                <a:cubicBezTo>
                  <a:pt x="121" y="18"/>
                  <a:pt x="150" y="0"/>
                  <a:pt x="184" y="0"/>
                </a:cubicBezTo>
                <a:cubicBezTo>
                  <a:pt x="233" y="0"/>
                  <a:pt x="273" y="37"/>
                  <a:pt x="278" y="85"/>
                </a:cubicBezTo>
                <a:cubicBezTo>
                  <a:pt x="278" y="85"/>
                  <a:pt x="278" y="85"/>
                  <a:pt x="278" y="85"/>
                </a:cubicBezTo>
                <a:cubicBezTo>
                  <a:pt x="315" y="85"/>
                  <a:pt x="344" y="114"/>
                  <a:pt x="344" y="151"/>
                </a:cubicBezTo>
                <a:cubicBezTo>
                  <a:pt x="344" y="186"/>
                  <a:pt x="316" y="215"/>
                  <a:pt x="281" y="216"/>
                </a:cubicBezTo>
                <a:close/>
              </a:path>
            </a:pathLst>
          </a:custGeom>
          <a:noFill/>
          <a:ln w="15875"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pPr defTabSz="914314"/>
            <a:endParaRPr lang="en-US" sz="882">
              <a:gradFill>
                <a:gsLst>
                  <a:gs pos="0">
                    <a:srgbClr val="505050"/>
                  </a:gs>
                  <a:gs pos="100000">
                    <a:srgbClr val="505050"/>
                  </a:gs>
                </a:gsLst>
              </a:gradFill>
              <a:latin typeface="Segoe UI"/>
            </a:endParaRPr>
          </a:p>
        </p:txBody>
      </p:sp>
      <p:sp>
        <p:nvSpPr>
          <p:cNvPr id="20" name="Regular Pentagon 19">
            <a:extLst>
              <a:ext uri="{FF2B5EF4-FFF2-40B4-BE49-F238E27FC236}">
                <a16:creationId xmlns:a16="http://schemas.microsoft.com/office/drawing/2014/main" id="{038279FA-8884-87A4-1536-8214676FABF0}"/>
              </a:ext>
              <a:ext uri="{C183D7F6-B498-43B3-948B-1728B52AA6E4}">
                <adec:decorative xmlns:adec="http://schemas.microsoft.com/office/drawing/2017/decorative" val="1"/>
              </a:ext>
            </a:extLst>
          </p:cNvPr>
          <p:cNvSpPr/>
          <p:nvPr/>
        </p:nvSpPr>
        <p:spPr>
          <a:xfrm>
            <a:off x="1467819" y="4570590"/>
            <a:ext cx="262641" cy="266957"/>
          </a:xfrm>
          <a:prstGeom prst="pentagon">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8" name="Shield_EA18" title="Icon of a shield">
            <a:extLst>
              <a:ext uri="{FF2B5EF4-FFF2-40B4-BE49-F238E27FC236}">
                <a16:creationId xmlns:a16="http://schemas.microsoft.com/office/drawing/2014/main" id="{04D899DB-1234-B0F3-5BA1-228BACC92A5F}"/>
              </a:ext>
            </a:extLst>
          </p:cNvPr>
          <p:cNvSpPr>
            <a:spLocks noChangeAspect="1"/>
          </p:cNvSpPr>
          <p:nvPr/>
        </p:nvSpPr>
        <p:spPr bwMode="auto">
          <a:xfrm>
            <a:off x="1467818" y="4574770"/>
            <a:ext cx="250743" cy="266957"/>
          </a:xfrm>
          <a:custGeom>
            <a:avLst/>
            <a:gdLst>
              <a:gd name="T0" fmla="*/ 3500 w 3500"/>
              <a:gd name="T1" fmla="*/ 1375 h 3725"/>
              <a:gd name="T2" fmla="*/ 1750 w 3500"/>
              <a:gd name="T3" fmla="*/ 3725 h 3725"/>
              <a:gd name="T4" fmla="*/ 0 w 3500"/>
              <a:gd name="T5" fmla="*/ 1375 h 3725"/>
              <a:gd name="T6" fmla="*/ 0 w 3500"/>
              <a:gd name="T7" fmla="*/ 500 h 3725"/>
              <a:gd name="T8" fmla="*/ 1125 w 3500"/>
              <a:gd name="T9" fmla="*/ 187 h 3725"/>
              <a:gd name="T10" fmla="*/ 1750 w 3500"/>
              <a:gd name="T11" fmla="*/ 0 h 3725"/>
              <a:gd name="T12" fmla="*/ 2375 w 3500"/>
              <a:gd name="T13" fmla="*/ 187 h 3725"/>
              <a:gd name="T14" fmla="*/ 3500 w 3500"/>
              <a:gd name="T15" fmla="*/ 500 h 3725"/>
              <a:gd name="T16" fmla="*/ 3500 w 3500"/>
              <a:gd name="T17" fmla="*/ 1375 h 3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00" h="3725">
                <a:moveTo>
                  <a:pt x="3500" y="1375"/>
                </a:moveTo>
                <a:cubicBezTo>
                  <a:pt x="3500" y="2302"/>
                  <a:pt x="2831" y="3117"/>
                  <a:pt x="1750" y="3725"/>
                </a:cubicBezTo>
                <a:cubicBezTo>
                  <a:pt x="669" y="3117"/>
                  <a:pt x="0" y="2302"/>
                  <a:pt x="0" y="1375"/>
                </a:cubicBezTo>
                <a:cubicBezTo>
                  <a:pt x="0" y="500"/>
                  <a:pt x="0" y="500"/>
                  <a:pt x="0" y="500"/>
                </a:cubicBezTo>
                <a:cubicBezTo>
                  <a:pt x="440" y="500"/>
                  <a:pt x="837" y="380"/>
                  <a:pt x="1125" y="187"/>
                </a:cubicBezTo>
                <a:cubicBezTo>
                  <a:pt x="1285" y="71"/>
                  <a:pt x="1506" y="0"/>
                  <a:pt x="1750" y="0"/>
                </a:cubicBezTo>
                <a:cubicBezTo>
                  <a:pt x="1994" y="0"/>
                  <a:pt x="2215" y="71"/>
                  <a:pt x="2375" y="187"/>
                </a:cubicBezTo>
                <a:cubicBezTo>
                  <a:pt x="2663" y="380"/>
                  <a:pt x="3060" y="500"/>
                  <a:pt x="3500" y="500"/>
                </a:cubicBezTo>
                <a:lnTo>
                  <a:pt x="3500" y="1375"/>
                </a:lnTo>
                <a:close/>
              </a:path>
            </a:pathLst>
          </a:custGeom>
          <a:solidFill>
            <a:srgbClr val="F6F3F7"/>
          </a:solidFill>
          <a:ln w="15875" cap="sq">
            <a:solidFill>
              <a:schemeClr val="tx1"/>
            </a:solidFill>
            <a:prstDash val="solid"/>
            <a:miter lim="800000"/>
            <a:headEnd/>
            <a:tailEnd/>
          </a:ln>
        </p:spPr>
        <p:txBody>
          <a:bodyPr vert="horz" wrap="square" lIns="89642" tIns="44821" rIns="89642" bIns="44821" numCol="1" anchor="t" anchorCtr="0" compatLnSpc="1">
            <a:prstTxWarp prst="textNoShape">
              <a:avLst/>
            </a:prstTxWarp>
          </a:bodyPr>
          <a:lstStyle/>
          <a:p>
            <a:pPr defTabSz="914314"/>
            <a:endParaRPr lang="en-US">
              <a:gradFill>
                <a:gsLst>
                  <a:gs pos="0">
                    <a:srgbClr val="505050"/>
                  </a:gs>
                  <a:gs pos="100000">
                    <a:srgbClr val="505050"/>
                  </a:gs>
                </a:gsLst>
              </a:gradFill>
              <a:latin typeface="Segoe UI"/>
            </a:endParaRPr>
          </a:p>
        </p:txBody>
      </p:sp>
      <p:sp>
        <p:nvSpPr>
          <p:cNvPr id="14" name="TextBox 13">
            <a:extLst>
              <a:ext uri="{FF2B5EF4-FFF2-40B4-BE49-F238E27FC236}">
                <a16:creationId xmlns:a16="http://schemas.microsoft.com/office/drawing/2014/main" id="{501E4A69-732E-648F-3532-A0622C1C515D}"/>
              </a:ext>
            </a:extLst>
          </p:cNvPr>
          <p:cNvSpPr txBox="1"/>
          <p:nvPr/>
        </p:nvSpPr>
        <p:spPr>
          <a:xfrm>
            <a:off x="2319444" y="4468027"/>
            <a:ext cx="2905699" cy="169277"/>
          </a:xfrm>
          <a:prstGeom prst="rect">
            <a:avLst/>
          </a:prstGeom>
          <a:noFill/>
        </p:spPr>
        <p:txBody>
          <a:bodyPr wrap="square" lIns="0" tIns="0" rIns="0" bIns="0" rtlCol="0">
            <a:spAutoFit/>
          </a:bodyPr>
          <a:lstStyle/>
          <a:p>
            <a:pPr algn="l" rtl="0" fontAlgn="base"/>
            <a:r>
              <a:rPr lang="en-US" sz="1100" u="none" strike="noStrike">
                <a:solidFill>
                  <a:srgbClr val="000000"/>
                </a:solidFill>
                <a:effectLst/>
                <a:latin typeface="Segoe Sans Display" pitchFamily="2" charset="0"/>
                <a:cs typeface="Segoe Sans Display" pitchFamily="2" charset="0"/>
              </a:rPr>
              <a:t>Cloud security posture management (CSPM)</a:t>
            </a:r>
          </a:p>
        </p:txBody>
      </p:sp>
      <p:pic>
        <p:nvPicPr>
          <p:cNvPr id="10" name="Graphic 9" descr="icon of two clouds one beside of the other">
            <a:extLst>
              <a:ext uri="{FF2B5EF4-FFF2-40B4-BE49-F238E27FC236}">
                <a16:creationId xmlns:a16="http://schemas.microsoft.com/office/drawing/2014/main" id="{C7296730-7CC0-9A90-8E49-A81F71689FC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77565" y="5348044"/>
            <a:ext cx="652895" cy="377708"/>
          </a:xfrm>
          <a:prstGeom prst="rect">
            <a:avLst/>
          </a:prstGeom>
        </p:spPr>
      </p:pic>
      <p:sp>
        <p:nvSpPr>
          <p:cNvPr id="16" name="TextBox 15">
            <a:extLst>
              <a:ext uri="{FF2B5EF4-FFF2-40B4-BE49-F238E27FC236}">
                <a16:creationId xmlns:a16="http://schemas.microsoft.com/office/drawing/2014/main" id="{6CCAB6E2-454F-5D42-5DEE-8ED4C84EE8B7}"/>
              </a:ext>
            </a:extLst>
          </p:cNvPr>
          <p:cNvSpPr txBox="1"/>
          <p:nvPr/>
        </p:nvSpPr>
        <p:spPr>
          <a:xfrm>
            <a:off x="2319444" y="5443770"/>
            <a:ext cx="2365108" cy="226409"/>
          </a:xfrm>
          <a:prstGeom prst="rect">
            <a:avLst/>
          </a:prstGeom>
          <a:noFill/>
        </p:spPr>
        <p:txBody>
          <a:bodyPr wrap="square" lIns="0" tIns="0" rIns="0" bIns="0" rtlCol="0" anchor="t">
            <a:spAutoFit/>
          </a:bodyPr>
          <a:lstStyle/>
          <a:p>
            <a:pPr algn="l" rtl="0" fontAlgn="base">
              <a:lnSpc>
                <a:spcPts val="2025"/>
              </a:lnSpc>
            </a:pPr>
            <a:r>
              <a:rPr lang="en-US" sz="1100">
                <a:solidFill>
                  <a:srgbClr val="000000"/>
                </a:solidFill>
                <a:latin typeface="Segoe Sans Display"/>
                <a:cs typeface="Segoe Sans Display"/>
              </a:rPr>
              <a:t>Multicloud visibility</a:t>
            </a:r>
            <a:endParaRPr lang="en-US" sz="1100" u="none" strike="noStrike">
              <a:solidFill>
                <a:srgbClr val="000000"/>
              </a:solidFill>
              <a:effectLst/>
              <a:latin typeface="Segoe Sans Display"/>
              <a:cs typeface="Segoe Sans Display"/>
            </a:endParaRPr>
          </a:p>
        </p:txBody>
      </p:sp>
      <p:pic>
        <p:nvPicPr>
          <p:cNvPr id="17" name="Picture 16" descr="A woman working on a laptop. The laptop is covered by a brightblue scan-like glow. ">
            <a:extLst>
              <a:ext uri="{FF2B5EF4-FFF2-40B4-BE49-F238E27FC236}">
                <a16:creationId xmlns:a16="http://schemas.microsoft.com/office/drawing/2014/main" id="{B02579C3-CAD0-65B4-2DCE-A3ADA013CD86}"/>
              </a:ext>
            </a:extLst>
          </p:cNvPr>
          <p:cNvPicPr>
            <a:picLocks noChangeAspect="1"/>
          </p:cNvPicPr>
          <p:nvPr/>
        </p:nvPicPr>
        <p:blipFill>
          <a:blip r:embed="rId6" cstate="hqprint">
            <a:alphaModFix/>
            <a:extLst>
              <a:ext uri="{28A0092B-C50C-407E-A947-70E740481C1C}">
                <a14:useLocalDpi xmlns:a14="http://schemas.microsoft.com/office/drawing/2010/main"/>
              </a:ext>
            </a:extLst>
          </a:blip>
          <a:srcRect r="638" b="3517"/>
          <a:stretch/>
        </p:blipFill>
        <p:spPr>
          <a:xfrm>
            <a:off x="5921151" y="1665"/>
            <a:ext cx="6270850" cy="3194548"/>
          </a:xfrm>
          <a:prstGeom prst="rect">
            <a:avLst/>
          </a:prstGeom>
        </p:spPr>
      </p:pic>
      <p:pic>
        <p:nvPicPr>
          <p:cNvPr id="12" name="Graphic 11" descr="Icon of a laptop with a cloud inside">
            <a:extLst>
              <a:ext uri="{FF2B5EF4-FFF2-40B4-BE49-F238E27FC236}">
                <a16:creationId xmlns:a16="http://schemas.microsoft.com/office/drawing/2014/main" id="{6283BA47-2EFD-3F56-DAA2-D9A057BC690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178281" y="4358828"/>
            <a:ext cx="552424" cy="372285"/>
          </a:xfrm>
          <a:prstGeom prst="rect">
            <a:avLst/>
          </a:prstGeom>
        </p:spPr>
      </p:pic>
      <p:sp>
        <p:nvSpPr>
          <p:cNvPr id="30" name="TextBox 29">
            <a:extLst>
              <a:ext uri="{FF2B5EF4-FFF2-40B4-BE49-F238E27FC236}">
                <a16:creationId xmlns:a16="http://schemas.microsoft.com/office/drawing/2014/main" id="{03246BF7-EC9A-88A4-E172-930A885942D8}"/>
              </a:ext>
            </a:extLst>
          </p:cNvPr>
          <p:cNvSpPr txBox="1"/>
          <p:nvPr/>
        </p:nvSpPr>
        <p:spPr>
          <a:xfrm>
            <a:off x="7355493" y="4393164"/>
            <a:ext cx="2985663" cy="338554"/>
          </a:xfrm>
          <a:prstGeom prst="rect">
            <a:avLst/>
          </a:prstGeom>
          <a:noFill/>
        </p:spPr>
        <p:txBody>
          <a:bodyPr wrap="square" lIns="0" tIns="0" rIns="0" bIns="0" rtlCol="0">
            <a:spAutoFit/>
          </a:bodyPr>
          <a:lstStyle/>
          <a:p>
            <a:pPr algn="l" rtl="0" fontAlgn="base"/>
            <a:r>
              <a:rPr lang="en-US" sz="1100" u="none" strike="noStrike">
                <a:solidFill>
                  <a:srgbClr val="000000"/>
                </a:solidFill>
                <a:effectLst/>
                <a:latin typeface="Segoe Sans Display" pitchFamily="2" charset="0"/>
                <a:cs typeface="Segoe Sans Display" pitchFamily="2" charset="0"/>
              </a:rPr>
              <a:t>Unifies security management at the code level across </a:t>
            </a:r>
            <a:r>
              <a:rPr lang="en-US" sz="1100" u="none" strike="noStrike" err="1">
                <a:solidFill>
                  <a:srgbClr val="000000"/>
                </a:solidFill>
                <a:effectLst/>
                <a:latin typeface="Segoe Sans Display" pitchFamily="2" charset="0"/>
                <a:cs typeface="Segoe Sans Display" pitchFamily="2" charset="0"/>
              </a:rPr>
              <a:t>multicloud</a:t>
            </a:r>
            <a:r>
              <a:rPr lang="en-US" sz="1100" u="none" strike="noStrike">
                <a:solidFill>
                  <a:srgbClr val="000000"/>
                </a:solidFill>
                <a:effectLst/>
                <a:latin typeface="Segoe Sans Display" pitchFamily="2" charset="0"/>
                <a:cs typeface="Segoe Sans Display" pitchFamily="2" charset="0"/>
              </a:rPr>
              <a:t> environment</a:t>
            </a:r>
          </a:p>
        </p:txBody>
      </p:sp>
      <p:sp>
        <p:nvSpPr>
          <p:cNvPr id="60" name="TextBox 59">
            <a:extLst>
              <a:ext uri="{FF2B5EF4-FFF2-40B4-BE49-F238E27FC236}">
                <a16:creationId xmlns:a16="http://schemas.microsoft.com/office/drawing/2014/main" id="{7378793F-96B8-BCC8-36E1-9F7BF6EB735A}"/>
              </a:ext>
              <a:ext uri="{C183D7F6-B498-43B3-948B-1728B52AA6E4}">
                <adec:decorative xmlns:adec="http://schemas.microsoft.com/office/drawing/2017/decorative" val="1"/>
              </a:ext>
            </a:extLst>
          </p:cNvPr>
          <p:cNvSpPr txBox="1"/>
          <p:nvPr/>
        </p:nvSpPr>
        <p:spPr>
          <a:xfrm>
            <a:off x="10124346" y="6315180"/>
            <a:ext cx="1603544" cy="307777"/>
          </a:xfrm>
          <a:prstGeom prst="rect">
            <a:avLst/>
          </a:prstGeom>
          <a:noFill/>
        </p:spPr>
        <p:txBody>
          <a:bodyPr wrap="squar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lang="en-US" sz="2000">
                <a:solidFill>
                  <a:schemeClr val="bg1"/>
                </a:solidFill>
                <a:latin typeface="Segoe Sans Display Semilight" pitchFamily="2" charset="0"/>
                <a:cs typeface="Segoe Sans Display Semilight" pitchFamily="2" charset="0"/>
              </a:rPr>
              <a:t>Cloud Security</a:t>
            </a:r>
            <a:endParaRPr kumimoji="0" lang="en-US" sz="2000" u="none" strike="noStrike" kern="1200" cap="none" spc="0" normalizeH="0" baseline="0" noProof="0">
              <a:ln>
                <a:noFill/>
              </a:ln>
              <a:solidFill>
                <a:schemeClr val="bg1"/>
              </a:solidFill>
              <a:effectLst/>
              <a:uLnTx/>
              <a:uFillTx/>
              <a:latin typeface="Segoe Sans Display Semilight" pitchFamily="2" charset="0"/>
              <a:cs typeface="Segoe Sans Display Semilight" pitchFamily="2" charset="0"/>
            </a:endParaRPr>
          </a:p>
        </p:txBody>
      </p:sp>
      <p:cxnSp>
        <p:nvCxnSpPr>
          <p:cNvPr id="70" name="Straight Connector 69">
            <a:extLst>
              <a:ext uri="{FF2B5EF4-FFF2-40B4-BE49-F238E27FC236}">
                <a16:creationId xmlns:a16="http://schemas.microsoft.com/office/drawing/2014/main" id="{3819607D-6BC9-A441-6919-6F025712BE59}"/>
              </a:ext>
              <a:ext uri="{C183D7F6-B498-43B3-948B-1728B52AA6E4}">
                <adec:decorative xmlns:adec="http://schemas.microsoft.com/office/drawing/2017/decorative" val="1"/>
              </a:ext>
            </a:extLst>
          </p:cNvPr>
          <p:cNvCxnSpPr>
            <a:cxnSpLocks/>
          </p:cNvCxnSpPr>
          <p:nvPr/>
        </p:nvCxnSpPr>
        <p:spPr>
          <a:xfrm>
            <a:off x="3657600" y="2349305"/>
            <a:ext cx="0" cy="421634"/>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cxnSp>
        <p:nvCxnSpPr>
          <p:cNvPr id="71" name="Straight Connector 70">
            <a:extLst>
              <a:ext uri="{FF2B5EF4-FFF2-40B4-BE49-F238E27FC236}">
                <a16:creationId xmlns:a16="http://schemas.microsoft.com/office/drawing/2014/main" id="{6D405DEE-AB0D-8A8B-3174-8D2D9CC2FF56}"/>
              </a:ext>
              <a:ext uri="{C183D7F6-B498-43B3-948B-1728B52AA6E4}">
                <adec:decorative xmlns:adec="http://schemas.microsoft.com/office/drawing/2017/decorative" val="1"/>
              </a:ext>
            </a:extLst>
          </p:cNvPr>
          <p:cNvCxnSpPr>
            <a:cxnSpLocks/>
          </p:cNvCxnSpPr>
          <p:nvPr/>
        </p:nvCxnSpPr>
        <p:spPr>
          <a:xfrm>
            <a:off x="1678965" y="2770939"/>
            <a:ext cx="1978635" cy="0"/>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sp>
        <p:nvSpPr>
          <p:cNvPr id="72" name="Oval 71">
            <a:extLst>
              <a:ext uri="{FF2B5EF4-FFF2-40B4-BE49-F238E27FC236}">
                <a16:creationId xmlns:a16="http://schemas.microsoft.com/office/drawing/2014/main" id="{8802C110-F1AD-1250-B0BF-BC787DF3C901}"/>
              </a:ext>
              <a:ext uri="{C183D7F6-B498-43B3-948B-1728B52AA6E4}">
                <adec:decorative xmlns:adec="http://schemas.microsoft.com/office/drawing/2017/decorative" val="1"/>
              </a:ext>
            </a:extLst>
          </p:cNvPr>
          <p:cNvSpPr/>
          <p:nvPr/>
        </p:nvSpPr>
        <p:spPr>
          <a:xfrm>
            <a:off x="1608592" y="2709929"/>
            <a:ext cx="122020" cy="122020"/>
          </a:xfrm>
          <a:prstGeom prst="ellipse">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MX"/>
          </a:p>
        </p:txBody>
      </p:sp>
      <p:sp>
        <p:nvSpPr>
          <p:cNvPr id="2" name="TextBox 1">
            <a:extLst>
              <a:ext uri="{FF2B5EF4-FFF2-40B4-BE49-F238E27FC236}">
                <a16:creationId xmlns:a16="http://schemas.microsoft.com/office/drawing/2014/main" id="{EAD23D83-ABAE-BCD8-D298-BA7DE988E1AF}"/>
              </a:ext>
              <a:ext uri="{C183D7F6-B498-43B3-948B-1728B52AA6E4}">
                <adec:decorative xmlns:adec="http://schemas.microsoft.com/office/drawing/2017/decorative" val="1"/>
              </a:ext>
            </a:extLst>
          </p:cNvPr>
          <p:cNvSpPr txBox="1"/>
          <p:nvPr/>
        </p:nvSpPr>
        <p:spPr>
          <a:xfrm>
            <a:off x="9982200" y="235043"/>
            <a:ext cx="2073812" cy="461665"/>
          </a:xfrm>
          <a:prstGeom prst="rect">
            <a:avLst/>
          </a:prstGeom>
          <a:noFill/>
        </p:spPr>
        <p:txBody>
          <a:bodyPr wrap="square" lIns="0" tIns="0" rIns="0" bIns="0" rtlCol="0">
            <a:spAutoFit/>
          </a:bodyPr>
          <a:lstStyle/>
          <a:p>
            <a:r>
              <a:rPr lang="en-US" sz="800">
                <a:solidFill>
                  <a:srgbClr val="F5F3F6"/>
                </a:solidFill>
                <a:latin typeface="Segoe Sans Display" pitchFamily="2" charset="0"/>
                <a:cs typeface="Segoe Sans Display" pitchFamily="2" charset="0"/>
              </a:rPr>
              <a:t>Microsoft Security product information           4</a:t>
            </a:r>
          </a:p>
          <a:p>
            <a:endParaRPr lang="en-US" sz="1400">
              <a:solidFill>
                <a:schemeClr val="bg1"/>
              </a:solidFill>
              <a:highlight>
                <a:srgbClr val="FFFF00"/>
              </a:highlight>
              <a:latin typeface="Segoe Sans Display" pitchFamily="2" charset="0"/>
              <a:cs typeface="Segoe Sans Display" pitchFamily="2" charset="0"/>
            </a:endParaRPr>
          </a:p>
        </p:txBody>
      </p:sp>
    </p:spTree>
    <p:extLst>
      <p:ext uri="{BB962C8B-B14F-4D97-AF65-F5344CB8AC3E}">
        <p14:creationId xmlns:p14="http://schemas.microsoft.com/office/powerpoint/2010/main" val="2226972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41CCD-66C1-A7AA-BACE-69D757A34A72}"/>
            </a:ext>
          </a:extLst>
        </p:cNvPr>
        <p:cNvGrpSpPr/>
        <p:nvPr/>
      </p:nvGrpSpPr>
      <p:grpSpPr>
        <a:xfrm>
          <a:off x="0" y="0"/>
          <a:ext cx="0" cy="0"/>
          <a:chOff x="0" y="0"/>
          <a:chExt cx="0" cy="0"/>
        </a:xfrm>
      </p:grpSpPr>
      <p:sp>
        <p:nvSpPr>
          <p:cNvPr id="24" name="Rectangle 23">
            <a:extLst>
              <a:ext uri="{FF2B5EF4-FFF2-40B4-BE49-F238E27FC236}">
                <a16:creationId xmlns:a16="http://schemas.microsoft.com/office/drawing/2014/main" id="{988B172B-97DA-BEC2-59AC-2E36C8718F2B}"/>
              </a:ext>
              <a:ext uri="{C183D7F6-B498-43B3-948B-1728B52AA6E4}">
                <adec:decorative xmlns:adec="http://schemas.microsoft.com/office/drawing/2017/decorative" val="1"/>
              </a:ext>
            </a:extLst>
          </p:cNvPr>
          <p:cNvSpPr>
            <a:spLocks/>
          </p:cNvSpPr>
          <p:nvPr/>
        </p:nvSpPr>
        <p:spPr>
          <a:xfrm>
            <a:off x="1" y="0"/>
            <a:ext cx="12192000" cy="6858000"/>
          </a:xfrm>
          <a:prstGeom prst="rect">
            <a:avLst/>
          </a:prstGeom>
          <a:solidFill>
            <a:srgbClr val="0A1F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10" name="Picture 9">
            <a:extLst>
              <a:ext uri="{FF2B5EF4-FFF2-40B4-BE49-F238E27FC236}">
                <a16:creationId xmlns:a16="http://schemas.microsoft.com/office/drawing/2014/main" id="{4CC31388-C549-B2D0-3610-CE3ECFB35ED7}"/>
              </a:ext>
              <a:ext uri="{C183D7F6-B498-43B3-948B-1728B52AA6E4}">
                <adec:decorative xmlns:adec="http://schemas.microsoft.com/office/drawing/2017/decorative" val="1"/>
              </a:ext>
            </a:extLst>
          </p:cNvPr>
          <p:cNvPicPr>
            <a:picLocks noChangeAspect="1"/>
          </p:cNvPicPr>
          <p:nvPr/>
        </p:nvPicPr>
        <p:blipFill>
          <a:blip r:embed="rId3">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flipH="1">
            <a:off x="10217334" y="6239347"/>
            <a:ext cx="1603544" cy="459441"/>
          </a:xfrm>
          <a:prstGeom prst="rect">
            <a:avLst/>
          </a:prstGeom>
        </p:spPr>
      </p:pic>
      <p:sp>
        <p:nvSpPr>
          <p:cNvPr id="6" name="Title 18">
            <a:extLst>
              <a:ext uri="{FF2B5EF4-FFF2-40B4-BE49-F238E27FC236}">
                <a16:creationId xmlns:a16="http://schemas.microsoft.com/office/drawing/2014/main" id="{861B846C-26DF-B832-CF83-D00F64F11B2D}"/>
              </a:ext>
            </a:extLst>
          </p:cNvPr>
          <p:cNvSpPr txBox="1">
            <a:spLocks noGrp="1"/>
          </p:cNvSpPr>
          <p:nvPr>
            <p:ph type="title" idx="4294967295"/>
          </p:nvPr>
        </p:nvSpPr>
        <p:spPr>
          <a:xfrm>
            <a:off x="621794" y="565537"/>
            <a:ext cx="3568070" cy="4924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schemeClr val="bg1"/>
                </a:solidFill>
                <a:effectLst/>
                <a:uLnTx/>
                <a:uFillTx/>
                <a:latin typeface="Segoe Sans Display Semilight" pitchFamily="2" charset="0"/>
                <a:ea typeface="+mn-ea"/>
                <a:cs typeface="Segoe Sans Display Semilight" pitchFamily="2" charset="0"/>
              </a:rPr>
              <a:t>Microsoft Entra</a:t>
            </a:r>
          </a:p>
        </p:txBody>
      </p:sp>
      <p:sp>
        <p:nvSpPr>
          <p:cNvPr id="7" name="TextBox 6">
            <a:extLst>
              <a:ext uri="{FF2B5EF4-FFF2-40B4-BE49-F238E27FC236}">
                <a16:creationId xmlns:a16="http://schemas.microsoft.com/office/drawing/2014/main" id="{71BED53A-4ACD-C2A4-042C-D303E10E5D02}"/>
              </a:ext>
            </a:extLst>
          </p:cNvPr>
          <p:cNvSpPr txBox="1"/>
          <p:nvPr/>
        </p:nvSpPr>
        <p:spPr>
          <a:xfrm>
            <a:off x="186595" y="1325739"/>
            <a:ext cx="5180533" cy="430887"/>
          </a:xfrm>
          <a:prstGeom prst="rect">
            <a:avLst/>
          </a:prstGeom>
          <a:noFill/>
        </p:spPr>
        <p:txBody>
          <a:bodyPr wrap="square" lIns="0" tIns="0" rIns="0" bIns="0" rtlCol="0">
            <a:spAutoFit/>
          </a:bodyPr>
          <a:lstStyle/>
          <a:p>
            <a:pPr lvl="1"/>
            <a:r>
              <a:rPr lang="en-US" sz="1400" b="1" u="none" strike="noStrike">
                <a:solidFill>
                  <a:schemeClr val="bg1"/>
                </a:solidFill>
                <a:effectLst/>
                <a:latin typeface="Segoe Sans Display Semibold" pitchFamily="2" charset="0"/>
                <a:cs typeface="Segoe Sans Display Semibold" pitchFamily="2" charset="0"/>
              </a:rPr>
              <a:t>Microsoft Entra </a:t>
            </a:r>
            <a:r>
              <a:rPr lang="en-US" sz="1400" u="none" strike="noStrike">
                <a:solidFill>
                  <a:schemeClr val="bg1"/>
                </a:solidFill>
                <a:effectLst/>
                <a:latin typeface="Segoe Sans Display" pitchFamily="2" charset="0"/>
                <a:cs typeface="Segoe Sans Display" pitchFamily="2" charset="0"/>
              </a:rPr>
              <a:t>is a single place to secure identities and access to any resource</a:t>
            </a:r>
            <a:r>
              <a:rPr lang="en-US" sz="1400" u="none" strike="noStrike">
                <a:solidFill>
                  <a:srgbClr val="000000"/>
                </a:solidFill>
                <a:effectLst/>
                <a:latin typeface="Segoe Sans Display" pitchFamily="2" charset="0"/>
                <a:cs typeface="Segoe Sans Display" pitchFamily="2" charset="0"/>
              </a:rPr>
              <a:t>.</a:t>
            </a:r>
            <a:endParaRPr lang="en-US" sz="1400">
              <a:solidFill>
                <a:srgbClr val="0A1F2C"/>
              </a:solidFill>
              <a:latin typeface="Segoe Sans Display" pitchFamily="2" charset="0"/>
              <a:cs typeface="Segoe Sans Display" pitchFamily="2" charset="0"/>
            </a:endParaRPr>
          </a:p>
        </p:txBody>
      </p:sp>
      <p:pic>
        <p:nvPicPr>
          <p:cNvPr id="5" name="Picture 4" descr="Logo of Microsoft Entra">
            <a:extLst>
              <a:ext uri="{FF2B5EF4-FFF2-40B4-BE49-F238E27FC236}">
                <a16:creationId xmlns:a16="http://schemas.microsoft.com/office/drawing/2014/main" id="{9AC66CC5-479F-22E5-8913-3D00CD273D11}"/>
              </a:ext>
            </a:extLst>
          </p:cNvPr>
          <p:cNvPicPr>
            <a:picLocks noChangeAspect="1"/>
          </p:cNvPicPr>
          <p:nvPr/>
        </p:nvPicPr>
        <p:blipFill>
          <a:blip r:embed="rId4"/>
          <a:stretch>
            <a:fillRect/>
          </a:stretch>
        </p:blipFill>
        <p:spPr>
          <a:xfrm>
            <a:off x="621795" y="2320693"/>
            <a:ext cx="724750" cy="724750"/>
          </a:xfrm>
          <a:prstGeom prst="rect">
            <a:avLst/>
          </a:prstGeom>
        </p:spPr>
      </p:pic>
      <p:sp>
        <p:nvSpPr>
          <p:cNvPr id="11" name="TextBox 10">
            <a:extLst>
              <a:ext uri="{FF2B5EF4-FFF2-40B4-BE49-F238E27FC236}">
                <a16:creationId xmlns:a16="http://schemas.microsoft.com/office/drawing/2014/main" id="{BEA25935-8827-A2B8-5FEF-532C78C45DF4}"/>
              </a:ext>
            </a:extLst>
          </p:cNvPr>
          <p:cNvSpPr txBox="1"/>
          <p:nvPr/>
        </p:nvSpPr>
        <p:spPr>
          <a:xfrm>
            <a:off x="173655" y="3715092"/>
            <a:ext cx="2145789" cy="215444"/>
          </a:xfrm>
          <a:prstGeom prst="rect">
            <a:avLst/>
          </a:prstGeom>
          <a:noFill/>
        </p:spPr>
        <p:txBody>
          <a:bodyPr wrap="square" lIns="0" tIns="0" rIns="0" bIns="0" rtlCol="0">
            <a:spAutoFit/>
          </a:bodyPr>
          <a:lstStyle/>
          <a:p>
            <a:pPr lvl="1"/>
            <a:r>
              <a:rPr lang="en-US" sz="1400" b="1" u="none" strike="noStrike">
                <a:solidFill>
                  <a:schemeClr val="bg1"/>
                </a:solidFill>
                <a:effectLst/>
                <a:latin typeface="Segoe Sans Display Semibold" pitchFamily="2" charset="0"/>
                <a:cs typeface="Segoe Sans Display Semibold" pitchFamily="2" charset="0"/>
              </a:rPr>
              <a:t>Key capabilities:</a:t>
            </a:r>
            <a:endParaRPr lang="en-US" sz="1400">
              <a:solidFill>
                <a:schemeClr val="bg1"/>
              </a:solidFill>
              <a:latin typeface="Segoe Sans Display" pitchFamily="2" charset="0"/>
              <a:cs typeface="Segoe Sans Display" pitchFamily="2" charset="0"/>
            </a:endParaRPr>
          </a:p>
        </p:txBody>
      </p:sp>
      <p:sp>
        <p:nvSpPr>
          <p:cNvPr id="13" name="Rectangle 12">
            <a:extLst>
              <a:ext uri="{FF2B5EF4-FFF2-40B4-BE49-F238E27FC236}">
                <a16:creationId xmlns:a16="http://schemas.microsoft.com/office/drawing/2014/main" id="{0A50E883-9E12-8A55-291C-9F9FFDC5BB92}"/>
              </a:ext>
              <a:ext uri="{C183D7F6-B498-43B3-948B-1728B52AA6E4}">
                <adec:decorative xmlns:adec="http://schemas.microsoft.com/office/drawing/2017/decorative" val="1"/>
              </a:ext>
            </a:extLst>
          </p:cNvPr>
          <p:cNvSpPr/>
          <p:nvPr/>
        </p:nvSpPr>
        <p:spPr>
          <a:xfrm>
            <a:off x="663350" y="4142315"/>
            <a:ext cx="4871818" cy="840252"/>
          </a:xfrm>
          <a:prstGeom prst="rect">
            <a:avLst/>
          </a:prstGeom>
          <a:solidFill>
            <a:srgbClr val="F5F3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15" name="Rectangle 14">
            <a:extLst>
              <a:ext uri="{FF2B5EF4-FFF2-40B4-BE49-F238E27FC236}">
                <a16:creationId xmlns:a16="http://schemas.microsoft.com/office/drawing/2014/main" id="{C20B0564-EFA8-0A93-721C-DAC591A4C12A}"/>
              </a:ext>
              <a:ext uri="{C183D7F6-B498-43B3-948B-1728B52AA6E4}">
                <adec:decorative xmlns:adec="http://schemas.microsoft.com/office/drawing/2017/decorative" val="1"/>
              </a:ext>
            </a:extLst>
          </p:cNvPr>
          <p:cNvSpPr/>
          <p:nvPr/>
        </p:nvSpPr>
        <p:spPr>
          <a:xfrm>
            <a:off x="663350" y="5136848"/>
            <a:ext cx="4871818" cy="840252"/>
          </a:xfrm>
          <a:prstGeom prst="rect">
            <a:avLst/>
          </a:prstGeom>
          <a:solidFill>
            <a:srgbClr val="F5F3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28" name="Rectangle 27">
            <a:extLst>
              <a:ext uri="{FF2B5EF4-FFF2-40B4-BE49-F238E27FC236}">
                <a16:creationId xmlns:a16="http://schemas.microsoft.com/office/drawing/2014/main" id="{0515F25F-B89E-C351-A131-DD273FEE3D7F}"/>
              </a:ext>
              <a:ext uri="{C183D7F6-B498-43B3-948B-1728B52AA6E4}">
                <adec:decorative xmlns:adec="http://schemas.microsoft.com/office/drawing/2017/decorative" val="1"/>
              </a:ext>
            </a:extLst>
          </p:cNvPr>
          <p:cNvSpPr/>
          <p:nvPr/>
        </p:nvSpPr>
        <p:spPr>
          <a:xfrm>
            <a:off x="5705663" y="4136173"/>
            <a:ext cx="4871818" cy="840252"/>
          </a:xfrm>
          <a:prstGeom prst="rect">
            <a:avLst/>
          </a:prstGeom>
          <a:solidFill>
            <a:srgbClr val="F5F3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34" name="Rectangle 33">
            <a:extLst>
              <a:ext uri="{FF2B5EF4-FFF2-40B4-BE49-F238E27FC236}">
                <a16:creationId xmlns:a16="http://schemas.microsoft.com/office/drawing/2014/main" id="{B455BA46-E44E-5BC2-4211-6C76EB4F696B}"/>
              </a:ext>
              <a:ext uri="{C183D7F6-B498-43B3-948B-1728B52AA6E4}">
                <adec:decorative xmlns:adec="http://schemas.microsoft.com/office/drawing/2017/decorative" val="1"/>
              </a:ext>
            </a:extLst>
          </p:cNvPr>
          <p:cNvSpPr/>
          <p:nvPr/>
        </p:nvSpPr>
        <p:spPr>
          <a:xfrm>
            <a:off x="5705663" y="5136848"/>
            <a:ext cx="4871818" cy="840252"/>
          </a:xfrm>
          <a:prstGeom prst="rect">
            <a:avLst/>
          </a:prstGeom>
          <a:solidFill>
            <a:srgbClr val="F5F3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17" name="circle" title="Icon of a circle with three smaller circles on it">
            <a:extLst>
              <a:ext uri="{FF2B5EF4-FFF2-40B4-BE49-F238E27FC236}">
                <a16:creationId xmlns:a16="http://schemas.microsoft.com/office/drawing/2014/main" id="{488F010F-FFCB-5086-A982-B12C4B5E753B}"/>
              </a:ext>
            </a:extLst>
          </p:cNvPr>
          <p:cNvSpPr>
            <a:spLocks noChangeAspect="1" noEditPoints="1"/>
          </p:cNvSpPr>
          <p:nvPr/>
        </p:nvSpPr>
        <p:spPr bwMode="auto">
          <a:xfrm>
            <a:off x="1170104" y="4380178"/>
            <a:ext cx="358570" cy="364526"/>
          </a:xfrm>
          <a:custGeom>
            <a:avLst/>
            <a:gdLst>
              <a:gd name="T0" fmla="*/ 26 w 340"/>
              <a:gd name="T1" fmla="*/ 224 h 345"/>
              <a:gd name="T2" fmla="*/ 23 w 340"/>
              <a:gd name="T3" fmla="*/ 198 h 345"/>
              <a:gd name="T4" fmla="*/ 119 w 340"/>
              <a:gd name="T5" fmla="*/ 59 h 345"/>
              <a:gd name="T6" fmla="*/ 77 w 340"/>
              <a:gd name="T7" fmla="*/ 312 h 345"/>
              <a:gd name="T8" fmla="*/ 170 w 340"/>
              <a:gd name="T9" fmla="*/ 345 h 345"/>
              <a:gd name="T10" fmla="*/ 262 w 340"/>
              <a:gd name="T11" fmla="*/ 312 h 345"/>
              <a:gd name="T12" fmla="*/ 314 w 340"/>
              <a:gd name="T13" fmla="*/ 224 h 345"/>
              <a:gd name="T14" fmla="*/ 317 w 340"/>
              <a:gd name="T15" fmla="*/ 198 h 345"/>
              <a:gd name="T16" fmla="*/ 220 w 340"/>
              <a:gd name="T17" fmla="*/ 60 h 345"/>
              <a:gd name="T18" fmla="*/ 170 w 340"/>
              <a:gd name="T19" fmla="*/ 102 h 345"/>
              <a:gd name="T20" fmla="*/ 221 w 340"/>
              <a:gd name="T21" fmla="*/ 51 h 345"/>
              <a:gd name="T22" fmla="*/ 170 w 340"/>
              <a:gd name="T23" fmla="*/ 0 h 345"/>
              <a:gd name="T24" fmla="*/ 119 w 340"/>
              <a:gd name="T25" fmla="*/ 51 h 345"/>
              <a:gd name="T26" fmla="*/ 170 w 340"/>
              <a:gd name="T27" fmla="*/ 102 h 345"/>
              <a:gd name="T28" fmla="*/ 51 w 340"/>
              <a:gd name="T29" fmla="*/ 319 h 345"/>
              <a:gd name="T30" fmla="*/ 102 w 340"/>
              <a:gd name="T31" fmla="*/ 268 h 345"/>
              <a:gd name="T32" fmla="*/ 51 w 340"/>
              <a:gd name="T33" fmla="*/ 217 h 345"/>
              <a:gd name="T34" fmla="*/ 0 w 340"/>
              <a:gd name="T35" fmla="*/ 268 h 345"/>
              <a:gd name="T36" fmla="*/ 51 w 340"/>
              <a:gd name="T37" fmla="*/ 319 h 345"/>
              <a:gd name="T38" fmla="*/ 289 w 340"/>
              <a:gd name="T39" fmla="*/ 319 h 345"/>
              <a:gd name="T40" fmla="*/ 340 w 340"/>
              <a:gd name="T41" fmla="*/ 268 h 345"/>
              <a:gd name="T42" fmla="*/ 289 w 340"/>
              <a:gd name="T43" fmla="*/ 217 h 345"/>
              <a:gd name="T44" fmla="*/ 238 w 340"/>
              <a:gd name="T45" fmla="*/ 268 h 345"/>
              <a:gd name="T46" fmla="*/ 289 w 340"/>
              <a:gd name="T47" fmla="*/ 319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0" h="345">
                <a:moveTo>
                  <a:pt x="26" y="224"/>
                </a:moveTo>
                <a:cubicBezTo>
                  <a:pt x="24" y="215"/>
                  <a:pt x="23" y="208"/>
                  <a:pt x="23" y="198"/>
                </a:cubicBezTo>
                <a:cubicBezTo>
                  <a:pt x="23" y="136"/>
                  <a:pt x="65" y="81"/>
                  <a:pt x="119" y="59"/>
                </a:cubicBezTo>
                <a:moveTo>
                  <a:pt x="77" y="312"/>
                </a:moveTo>
                <a:cubicBezTo>
                  <a:pt x="103" y="334"/>
                  <a:pt x="134" y="345"/>
                  <a:pt x="170" y="345"/>
                </a:cubicBezTo>
                <a:cubicBezTo>
                  <a:pt x="207" y="345"/>
                  <a:pt x="236" y="334"/>
                  <a:pt x="262" y="312"/>
                </a:cubicBezTo>
                <a:moveTo>
                  <a:pt x="314" y="224"/>
                </a:moveTo>
                <a:cubicBezTo>
                  <a:pt x="316" y="214"/>
                  <a:pt x="317" y="208"/>
                  <a:pt x="317" y="198"/>
                </a:cubicBezTo>
                <a:cubicBezTo>
                  <a:pt x="317" y="134"/>
                  <a:pt x="277" y="80"/>
                  <a:pt x="220" y="60"/>
                </a:cubicBezTo>
                <a:moveTo>
                  <a:pt x="170" y="102"/>
                </a:moveTo>
                <a:cubicBezTo>
                  <a:pt x="198" y="102"/>
                  <a:pt x="221" y="79"/>
                  <a:pt x="221" y="51"/>
                </a:cubicBezTo>
                <a:cubicBezTo>
                  <a:pt x="221" y="23"/>
                  <a:pt x="198" y="0"/>
                  <a:pt x="170" y="0"/>
                </a:cubicBezTo>
                <a:cubicBezTo>
                  <a:pt x="142" y="0"/>
                  <a:pt x="119" y="23"/>
                  <a:pt x="119" y="51"/>
                </a:cubicBezTo>
                <a:cubicBezTo>
                  <a:pt x="119" y="79"/>
                  <a:pt x="142" y="102"/>
                  <a:pt x="170" y="102"/>
                </a:cubicBezTo>
                <a:close/>
                <a:moveTo>
                  <a:pt x="51" y="319"/>
                </a:moveTo>
                <a:cubicBezTo>
                  <a:pt x="79" y="319"/>
                  <a:pt x="102" y="297"/>
                  <a:pt x="102" y="268"/>
                </a:cubicBezTo>
                <a:cubicBezTo>
                  <a:pt x="102" y="240"/>
                  <a:pt x="79" y="217"/>
                  <a:pt x="51" y="217"/>
                </a:cubicBezTo>
                <a:cubicBezTo>
                  <a:pt x="23" y="217"/>
                  <a:pt x="0" y="240"/>
                  <a:pt x="0" y="268"/>
                </a:cubicBezTo>
                <a:cubicBezTo>
                  <a:pt x="0" y="297"/>
                  <a:pt x="23" y="319"/>
                  <a:pt x="51" y="319"/>
                </a:cubicBezTo>
                <a:close/>
                <a:moveTo>
                  <a:pt x="289" y="319"/>
                </a:moveTo>
                <a:cubicBezTo>
                  <a:pt x="317" y="319"/>
                  <a:pt x="340" y="297"/>
                  <a:pt x="340" y="268"/>
                </a:cubicBezTo>
                <a:cubicBezTo>
                  <a:pt x="340" y="240"/>
                  <a:pt x="317" y="217"/>
                  <a:pt x="289" y="217"/>
                </a:cubicBezTo>
                <a:cubicBezTo>
                  <a:pt x="261" y="217"/>
                  <a:pt x="238" y="240"/>
                  <a:pt x="238" y="268"/>
                </a:cubicBezTo>
                <a:cubicBezTo>
                  <a:pt x="238" y="297"/>
                  <a:pt x="261" y="319"/>
                  <a:pt x="289" y="319"/>
                </a:cubicBezTo>
                <a:close/>
              </a:path>
            </a:pathLst>
          </a:custGeom>
          <a:noFill/>
          <a:ln w="15875"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pPr defTabSz="914314"/>
            <a:endParaRPr lang="en-US" sz="882">
              <a:gradFill>
                <a:gsLst>
                  <a:gs pos="0">
                    <a:srgbClr val="505050"/>
                  </a:gs>
                  <a:gs pos="100000">
                    <a:srgbClr val="505050"/>
                  </a:gs>
                </a:gsLst>
                <a:lin ang="5400000" scaled="1"/>
              </a:gradFill>
              <a:latin typeface="Segoe UI"/>
            </a:endParaRPr>
          </a:p>
        </p:txBody>
      </p:sp>
      <p:sp>
        <p:nvSpPr>
          <p:cNvPr id="14" name="TextBox 13">
            <a:extLst>
              <a:ext uri="{FF2B5EF4-FFF2-40B4-BE49-F238E27FC236}">
                <a16:creationId xmlns:a16="http://schemas.microsoft.com/office/drawing/2014/main" id="{5C3F178E-E57A-8577-1A8B-B98FB4506F0C}"/>
              </a:ext>
            </a:extLst>
          </p:cNvPr>
          <p:cNvSpPr txBox="1"/>
          <p:nvPr/>
        </p:nvSpPr>
        <p:spPr>
          <a:xfrm>
            <a:off x="2319443" y="4477803"/>
            <a:ext cx="2905699" cy="169277"/>
          </a:xfrm>
          <a:prstGeom prst="rect">
            <a:avLst/>
          </a:prstGeom>
          <a:noFill/>
        </p:spPr>
        <p:txBody>
          <a:bodyPr wrap="square" lIns="0" tIns="0" rIns="0" bIns="0" rtlCol="0">
            <a:spAutoFit/>
          </a:bodyPr>
          <a:lstStyle/>
          <a:p>
            <a:pPr algn="l" rtl="0" fontAlgn="base"/>
            <a:r>
              <a:rPr lang="en-US" sz="1100" u="none" strike="noStrike">
                <a:solidFill>
                  <a:srgbClr val="000000"/>
                </a:solidFill>
                <a:effectLst/>
                <a:latin typeface="Segoe Sans Display" pitchFamily="2" charset="0"/>
                <a:cs typeface="Segoe Sans Display" pitchFamily="2" charset="0"/>
              </a:rPr>
              <a:t>Single sign-on (SSO) to all apps</a:t>
            </a:r>
          </a:p>
        </p:txBody>
      </p:sp>
      <p:pic>
        <p:nvPicPr>
          <p:cNvPr id="18" name="Graphic 17" descr="Icon of a person inside of a card with a padlock on the side">
            <a:extLst>
              <a:ext uri="{FF2B5EF4-FFF2-40B4-BE49-F238E27FC236}">
                <a16:creationId xmlns:a16="http://schemas.microsoft.com/office/drawing/2014/main" id="{2AB11D24-F920-5450-3953-4BBE7BC8A7B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116288" y="5371048"/>
            <a:ext cx="605826" cy="371852"/>
          </a:xfrm>
          <a:prstGeom prst="rect">
            <a:avLst/>
          </a:prstGeom>
        </p:spPr>
      </p:pic>
      <p:sp>
        <p:nvSpPr>
          <p:cNvPr id="16" name="TextBox 15">
            <a:extLst>
              <a:ext uri="{FF2B5EF4-FFF2-40B4-BE49-F238E27FC236}">
                <a16:creationId xmlns:a16="http://schemas.microsoft.com/office/drawing/2014/main" id="{AA18C8C0-DCAF-E06B-1876-FC4D03757080}"/>
              </a:ext>
            </a:extLst>
          </p:cNvPr>
          <p:cNvSpPr txBox="1"/>
          <p:nvPr/>
        </p:nvSpPr>
        <p:spPr>
          <a:xfrm>
            <a:off x="2319443" y="5443770"/>
            <a:ext cx="2905699" cy="226409"/>
          </a:xfrm>
          <a:prstGeom prst="rect">
            <a:avLst/>
          </a:prstGeom>
          <a:noFill/>
        </p:spPr>
        <p:txBody>
          <a:bodyPr wrap="square" lIns="0" tIns="0" rIns="0" bIns="0" rtlCol="0">
            <a:spAutoFit/>
          </a:bodyPr>
          <a:lstStyle/>
          <a:p>
            <a:pPr algn="l" rtl="0" fontAlgn="base">
              <a:lnSpc>
                <a:spcPts val="2025"/>
              </a:lnSpc>
            </a:pPr>
            <a:r>
              <a:rPr lang="en-US" sz="1100">
                <a:solidFill>
                  <a:srgbClr val="000000"/>
                </a:solidFill>
                <a:latin typeface="Segoe Sans Display" pitchFamily="2" charset="0"/>
                <a:cs typeface="Segoe Sans Display" pitchFamily="2" charset="0"/>
              </a:rPr>
              <a:t>Multifactor and </a:t>
            </a:r>
            <a:r>
              <a:rPr lang="en-US" sz="1100" err="1">
                <a:solidFill>
                  <a:srgbClr val="000000"/>
                </a:solidFill>
                <a:latin typeface="Segoe Sans Display" pitchFamily="2" charset="0"/>
                <a:cs typeface="Segoe Sans Display" pitchFamily="2" charset="0"/>
              </a:rPr>
              <a:t>passwordless</a:t>
            </a:r>
            <a:r>
              <a:rPr lang="en-US" sz="1100">
                <a:solidFill>
                  <a:srgbClr val="000000"/>
                </a:solidFill>
                <a:latin typeface="Segoe Sans Display" pitchFamily="2" charset="0"/>
                <a:cs typeface="Segoe Sans Display" pitchFamily="2" charset="0"/>
              </a:rPr>
              <a:t> authentication</a:t>
            </a:r>
            <a:endParaRPr lang="en-US" sz="1100" u="none" strike="noStrike">
              <a:solidFill>
                <a:srgbClr val="000000"/>
              </a:solidFill>
              <a:effectLst/>
              <a:latin typeface="Segoe Sans Display" pitchFamily="2" charset="0"/>
              <a:cs typeface="Segoe Sans Display" pitchFamily="2" charset="0"/>
            </a:endParaRPr>
          </a:p>
        </p:txBody>
      </p:sp>
      <p:pic>
        <p:nvPicPr>
          <p:cNvPr id="9" name="Picture 8" descr="A man at a desk works on a computer, part of which is covered by abright yellow scan-like glow. ">
            <a:extLst>
              <a:ext uri="{FF2B5EF4-FFF2-40B4-BE49-F238E27FC236}">
                <a16:creationId xmlns:a16="http://schemas.microsoft.com/office/drawing/2014/main" id="{6B017308-8759-C7AF-8F80-AD9A41298227}"/>
              </a:ext>
            </a:extLst>
          </p:cNvPr>
          <p:cNvPicPr>
            <a:picLocks noChangeAspect="1"/>
          </p:cNvPicPr>
          <p:nvPr/>
        </p:nvPicPr>
        <p:blipFill>
          <a:blip r:embed="rId6" cstate="hqprint">
            <a:alphaModFix/>
            <a:extLst>
              <a:ext uri="{28A0092B-C50C-407E-A947-70E740481C1C}">
                <a14:useLocalDpi xmlns:a14="http://schemas.microsoft.com/office/drawing/2010/main"/>
              </a:ext>
            </a:extLst>
          </a:blip>
          <a:srcRect/>
          <a:stretch/>
        </p:blipFill>
        <p:spPr>
          <a:xfrm flipH="1">
            <a:off x="5867410" y="1"/>
            <a:ext cx="6339061" cy="3211452"/>
          </a:xfrm>
          <a:prstGeom prst="rect">
            <a:avLst/>
          </a:prstGeom>
        </p:spPr>
      </p:pic>
      <p:pic>
        <p:nvPicPr>
          <p:cNvPr id="19" name="Graphic 18" descr="Icon of a box">
            <a:extLst>
              <a:ext uri="{FF2B5EF4-FFF2-40B4-BE49-F238E27FC236}">
                <a16:creationId xmlns:a16="http://schemas.microsoft.com/office/drawing/2014/main" id="{B5EBD7D3-7899-602C-7CB0-14EAE6C0028C}"/>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257166" y="4367789"/>
            <a:ext cx="432751" cy="357787"/>
          </a:xfrm>
          <a:prstGeom prst="rect">
            <a:avLst/>
          </a:prstGeom>
        </p:spPr>
      </p:pic>
      <p:sp>
        <p:nvSpPr>
          <p:cNvPr id="30" name="TextBox 29">
            <a:extLst>
              <a:ext uri="{FF2B5EF4-FFF2-40B4-BE49-F238E27FC236}">
                <a16:creationId xmlns:a16="http://schemas.microsoft.com/office/drawing/2014/main" id="{2F95D2A1-D3E0-A1A7-368F-A697E7F3522D}"/>
              </a:ext>
            </a:extLst>
          </p:cNvPr>
          <p:cNvSpPr txBox="1"/>
          <p:nvPr/>
        </p:nvSpPr>
        <p:spPr>
          <a:xfrm>
            <a:off x="7361757" y="4387022"/>
            <a:ext cx="2365108" cy="338554"/>
          </a:xfrm>
          <a:prstGeom prst="rect">
            <a:avLst/>
          </a:prstGeom>
          <a:noFill/>
        </p:spPr>
        <p:txBody>
          <a:bodyPr wrap="square" lIns="0" tIns="0" rIns="0" bIns="0" rtlCol="0">
            <a:spAutoFit/>
          </a:bodyPr>
          <a:lstStyle/>
          <a:p>
            <a:pPr algn="l" rtl="0" fontAlgn="base"/>
            <a:r>
              <a:rPr lang="en-US" sz="1100" u="none" strike="noStrike">
                <a:solidFill>
                  <a:srgbClr val="000000"/>
                </a:solidFill>
                <a:effectLst/>
                <a:latin typeface="Segoe Sans Display" pitchFamily="2" charset="0"/>
                <a:cs typeface="Segoe Sans Display" pitchFamily="2" charset="0"/>
              </a:rPr>
              <a:t>Conditional Access, Evaluation, and Risk-Based Policies</a:t>
            </a:r>
          </a:p>
        </p:txBody>
      </p:sp>
      <p:sp>
        <p:nvSpPr>
          <p:cNvPr id="20" name="magnify" title="Icon of a magnifying glass">
            <a:extLst>
              <a:ext uri="{FF2B5EF4-FFF2-40B4-BE49-F238E27FC236}">
                <a16:creationId xmlns:a16="http://schemas.microsoft.com/office/drawing/2014/main" id="{D7326F98-184A-4C9D-C86C-F9D5AC24A3F0}"/>
              </a:ext>
            </a:extLst>
          </p:cNvPr>
          <p:cNvSpPr>
            <a:spLocks noChangeAspect="1" noEditPoints="1"/>
          </p:cNvSpPr>
          <p:nvPr/>
        </p:nvSpPr>
        <p:spPr bwMode="auto">
          <a:xfrm flipH="1">
            <a:off x="6324361" y="5362171"/>
            <a:ext cx="365556" cy="358570"/>
          </a:xfrm>
          <a:custGeom>
            <a:avLst/>
            <a:gdLst>
              <a:gd name="T0" fmla="*/ 112 w 343"/>
              <a:gd name="T1" fmla="*/ 223 h 338"/>
              <a:gd name="T2" fmla="*/ 0 w 343"/>
              <a:gd name="T3" fmla="*/ 111 h 338"/>
              <a:gd name="T4" fmla="*/ 112 w 343"/>
              <a:gd name="T5" fmla="*/ 0 h 338"/>
              <a:gd name="T6" fmla="*/ 223 w 343"/>
              <a:gd name="T7" fmla="*/ 111 h 338"/>
              <a:gd name="T8" fmla="*/ 112 w 343"/>
              <a:gd name="T9" fmla="*/ 223 h 338"/>
              <a:gd name="T10" fmla="*/ 343 w 343"/>
              <a:gd name="T11" fmla="*/ 338 h 338"/>
              <a:gd name="T12" fmla="*/ 191 w 343"/>
              <a:gd name="T13" fmla="*/ 189 h 338"/>
            </a:gdLst>
            <a:ahLst/>
            <a:cxnLst>
              <a:cxn ang="0">
                <a:pos x="T0" y="T1"/>
              </a:cxn>
              <a:cxn ang="0">
                <a:pos x="T2" y="T3"/>
              </a:cxn>
              <a:cxn ang="0">
                <a:pos x="T4" y="T5"/>
              </a:cxn>
              <a:cxn ang="0">
                <a:pos x="T6" y="T7"/>
              </a:cxn>
              <a:cxn ang="0">
                <a:pos x="T8" y="T9"/>
              </a:cxn>
              <a:cxn ang="0">
                <a:pos x="T10" y="T11"/>
              </a:cxn>
              <a:cxn ang="0">
                <a:pos x="T12" y="T13"/>
              </a:cxn>
            </a:cxnLst>
            <a:rect l="0" t="0" r="r" b="b"/>
            <a:pathLst>
              <a:path w="343" h="338">
                <a:moveTo>
                  <a:pt x="112" y="223"/>
                </a:moveTo>
                <a:cubicBezTo>
                  <a:pt x="50" y="223"/>
                  <a:pt x="0" y="173"/>
                  <a:pt x="0" y="111"/>
                </a:cubicBezTo>
                <a:cubicBezTo>
                  <a:pt x="0" y="50"/>
                  <a:pt x="50" y="0"/>
                  <a:pt x="112" y="0"/>
                </a:cubicBezTo>
                <a:cubicBezTo>
                  <a:pt x="173" y="0"/>
                  <a:pt x="223" y="50"/>
                  <a:pt x="223" y="111"/>
                </a:cubicBezTo>
                <a:cubicBezTo>
                  <a:pt x="223" y="173"/>
                  <a:pt x="173" y="223"/>
                  <a:pt x="112" y="223"/>
                </a:cubicBezTo>
                <a:close/>
                <a:moveTo>
                  <a:pt x="343" y="338"/>
                </a:moveTo>
                <a:cubicBezTo>
                  <a:pt x="191" y="189"/>
                  <a:pt x="191" y="189"/>
                  <a:pt x="191" y="189"/>
                </a:cubicBezTo>
              </a:path>
            </a:pathLst>
          </a:custGeom>
          <a:noFill/>
          <a:ln w="15875"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pPr defTabSz="914314"/>
            <a:endParaRPr lang="en-US">
              <a:solidFill>
                <a:srgbClr val="282828"/>
              </a:solidFill>
              <a:latin typeface="Segoe UI"/>
            </a:endParaRPr>
          </a:p>
        </p:txBody>
      </p:sp>
      <p:sp>
        <p:nvSpPr>
          <p:cNvPr id="35" name="TextBox 34">
            <a:extLst>
              <a:ext uri="{FF2B5EF4-FFF2-40B4-BE49-F238E27FC236}">
                <a16:creationId xmlns:a16="http://schemas.microsoft.com/office/drawing/2014/main" id="{3453F10A-FDA4-9B90-35D0-B666BB2C9126}"/>
              </a:ext>
            </a:extLst>
          </p:cNvPr>
          <p:cNvSpPr txBox="1"/>
          <p:nvPr/>
        </p:nvSpPr>
        <p:spPr>
          <a:xfrm>
            <a:off x="7361757" y="5443770"/>
            <a:ext cx="2365108" cy="226409"/>
          </a:xfrm>
          <a:prstGeom prst="rect">
            <a:avLst/>
          </a:prstGeom>
          <a:noFill/>
        </p:spPr>
        <p:txBody>
          <a:bodyPr wrap="square" lIns="0" tIns="0" rIns="0" bIns="0" rtlCol="0">
            <a:spAutoFit/>
          </a:bodyPr>
          <a:lstStyle/>
          <a:p>
            <a:pPr algn="l" rtl="0" fontAlgn="base">
              <a:lnSpc>
                <a:spcPts val="2025"/>
              </a:lnSpc>
            </a:pPr>
            <a:r>
              <a:rPr lang="en-US" sz="1100" u="none" strike="noStrike">
                <a:solidFill>
                  <a:srgbClr val="000000"/>
                </a:solidFill>
                <a:effectLst/>
                <a:latin typeface="Segoe Sans Display" pitchFamily="2" charset="0"/>
                <a:cs typeface="Segoe Sans Display" pitchFamily="2" charset="0"/>
              </a:rPr>
              <a:t>Identity lifecycle and governance</a:t>
            </a:r>
          </a:p>
        </p:txBody>
      </p:sp>
      <p:sp>
        <p:nvSpPr>
          <p:cNvPr id="60" name="TextBox 59">
            <a:extLst>
              <a:ext uri="{FF2B5EF4-FFF2-40B4-BE49-F238E27FC236}">
                <a16:creationId xmlns:a16="http://schemas.microsoft.com/office/drawing/2014/main" id="{F5ECCA3D-3D6B-DDDE-58A6-BE179DB1802A}"/>
              </a:ext>
              <a:ext uri="{C183D7F6-B498-43B3-948B-1728B52AA6E4}">
                <adec:decorative xmlns:adec="http://schemas.microsoft.com/office/drawing/2017/decorative" val="1"/>
              </a:ext>
            </a:extLst>
          </p:cNvPr>
          <p:cNvSpPr txBox="1"/>
          <p:nvPr/>
        </p:nvSpPr>
        <p:spPr>
          <a:xfrm>
            <a:off x="10217334" y="6315178"/>
            <a:ext cx="1603544" cy="307777"/>
          </a:xfrm>
          <a:prstGeom prst="rect">
            <a:avLst/>
          </a:prstGeom>
          <a:noFill/>
        </p:spPr>
        <p:txBody>
          <a:bodyPr wrap="squar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2000" u="none" strike="noStrike" kern="1200" cap="none" spc="0" normalizeH="0" baseline="0" noProof="0">
                <a:ln>
                  <a:noFill/>
                </a:ln>
                <a:solidFill>
                  <a:schemeClr val="bg1"/>
                </a:solidFill>
                <a:effectLst/>
                <a:uLnTx/>
                <a:uFillTx/>
                <a:latin typeface="Segoe Sans Display Semilight" pitchFamily="2" charset="0"/>
                <a:cs typeface="Segoe Sans Display Semilight" pitchFamily="2" charset="0"/>
              </a:rPr>
              <a:t>Entra</a:t>
            </a:r>
          </a:p>
        </p:txBody>
      </p:sp>
      <p:cxnSp>
        <p:nvCxnSpPr>
          <p:cNvPr id="21" name="Straight Connector 20">
            <a:extLst>
              <a:ext uri="{FF2B5EF4-FFF2-40B4-BE49-F238E27FC236}">
                <a16:creationId xmlns:a16="http://schemas.microsoft.com/office/drawing/2014/main" id="{FDEAD2D8-7711-0997-DD7B-065C7DD0BA6B}"/>
              </a:ext>
              <a:ext uri="{C183D7F6-B498-43B3-948B-1728B52AA6E4}">
                <adec:decorative xmlns:adec="http://schemas.microsoft.com/office/drawing/2017/decorative" val="1"/>
              </a:ext>
            </a:extLst>
          </p:cNvPr>
          <p:cNvCxnSpPr>
            <a:cxnSpLocks/>
          </p:cNvCxnSpPr>
          <p:nvPr/>
        </p:nvCxnSpPr>
        <p:spPr>
          <a:xfrm>
            <a:off x="3657600" y="1756626"/>
            <a:ext cx="0" cy="1014313"/>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cxnSp>
        <p:nvCxnSpPr>
          <p:cNvPr id="22" name="Straight Connector 21">
            <a:extLst>
              <a:ext uri="{FF2B5EF4-FFF2-40B4-BE49-F238E27FC236}">
                <a16:creationId xmlns:a16="http://schemas.microsoft.com/office/drawing/2014/main" id="{783401C2-AB72-E358-B0F3-D3FCFE1B7037}"/>
              </a:ext>
              <a:ext uri="{C183D7F6-B498-43B3-948B-1728B52AA6E4}">
                <adec:decorative xmlns:adec="http://schemas.microsoft.com/office/drawing/2017/decorative" val="1"/>
              </a:ext>
            </a:extLst>
          </p:cNvPr>
          <p:cNvCxnSpPr>
            <a:cxnSpLocks/>
          </p:cNvCxnSpPr>
          <p:nvPr/>
        </p:nvCxnSpPr>
        <p:spPr>
          <a:xfrm>
            <a:off x="1678965" y="2770939"/>
            <a:ext cx="1978635" cy="0"/>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sp>
        <p:nvSpPr>
          <p:cNvPr id="23" name="Oval 22">
            <a:extLst>
              <a:ext uri="{FF2B5EF4-FFF2-40B4-BE49-F238E27FC236}">
                <a16:creationId xmlns:a16="http://schemas.microsoft.com/office/drawing/2014/main" id="{A3C98935-D81D-3AB9-CCED-798803E4CCA3}"/>
              </a:ext>
              <a:ext uri="{C183D7F6-B498-43B3-948B-1728B52AA6E4}">
                <adec:decorative xmlns:adec="http://schemas.microsoft.com/office/drawing/2017/decorative" val="1"/>
              </a:ext>
            </a:extLst>
          </p:cNvPr>
          <p:cNvSpPr/>
          <p:nvPr/>
        </p:nvSpPr>
        <p:spPr>
          <a:xfrm>
            <a:off x="1608592" y="2709929"/>
            <a:ext cx="122020" cy="122020"/>
          </a:xfrm>
          <a:prstGeom prst="ellipse">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MX"/>
          </a:p>
        </p:txBody>
      </p:sp>
      <p:sp>
        <p:nvSpPr>
          <p:cNvPr id="3" name="TextBox 2">
            <a:extLst>
              <a:ext uri="{FF2B5EF4-FFF2-40B4-BE49-F238E27FC236}">
                <a16:creationId xmlns:a16="http://schemas.microsoft.com/office/drawing/2014/main" id="{7AC765AD-B95A-8EEF-5287-7F78FC5D8520}"/>
              </a:ext>
              <a:ext uri="{C183D7F6-B498-43B3-948B-1728B52AA6E4}">
                <adec:decorative xmlns:adec="http://schemas.microsoft.com/office/drawing/2017/decorative" val="1"/>
              </a:ext>
            </a:extLst>
          </p:cNvPr>
          <p:cNvSpPr txBox="1"/>
          <p:nvPr/>
        </p:nvSpPr>
        <p:spPr>
          <a:xfrm>
            <a:off x="9982200" y="235043"/>
            <a:ext cx="2073812" cy="461665"/>
          </a:xfrm>
          <a:prstGeom prst="rect">
            <a:avLst/>
          </a:prstGeom>
          <a:noFill/>
        </p:spPr>
        <p:txBody>
          <a:bodyPr wrap="square" lIns="0" tIns="0" rIns="0" bIns="0" rtlCol="0">
            <a:spAutoFit/>
          </a:bodyPr>
          <a:lstStyle/>
          <a:p>
            <a:r>
              <a:rPr lang="en-US" sz="800">
                <a:solidFill>
                  <a:srgbClr val="F5F3F6"/>
                </a:solidFill>
                <a:latin typeface="Segoe Sans Display" pitchFamily="2" charset="0"/>
                <a:cs typeface="Segoe Sans Display" pitchFamily="2" charset="0"/>
              </a:rPr>
              <a:t>Microsoft Security product information           4</a:t>
            </a:r>
          </a:p>
          <a:p>
            <a:endParaRPr lang="en-US" sz="1400">
              <a:solidFill>
                <a:schemeClr val="bg1"/>
              </a:solidFill>
              <a:highlight>
                <a:srgbClr val="FFFF00"/>
              </a:highlight>
              <a:latin typeface="Segoe Sans Display" pitchFamily="2" charset="0"/>
              <a:cs typeface="Segoe Sans Display" pitchFamily="2" charset="0"/>
            </a:endParaRPr>
          </a:p>
        </p:txBody>
      </p:sp>
    </p:spTree>
    <p:extLst>
      <p:ext uri="{BB962C8B-B14F-4D97-AF65-F5344CB8AC3E}">
        <p14:creationId xmlns:p14="http://schemas.microsoft.com/office/powerpoint/2010/main" val="288000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10AE1-223B-1D13-B16A-CC41B0405548}"/>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3331FC8-249A-924C-1189-D1BA49F2E5E4}"/>
              </a:ext>
              <a:ext uri="{C183D7F6-B498-43B3-948B-1728B52AA6E4}">
                <adec:decorative xmlns:adec="http://schemas.microsoft.com/office/drawing/2017/decorative" val="1"/>
              </a:ext>
            </a:extLst>
          </p:cNvPr>
          <p:cNvSpPr>
            <a:spLocks/>
          </p:cNvSpPr>
          <p:nvPr/>
        </p:nvSpPr>
        <p:spPr>
          <a:xfrm>
            <a:off x="1" y="0"/>
            <a:ext cx="12192000" cy="6858000"/>
          </a:xfrm>
          <a:prstGeom prst="rect">
            <a:avLst/>
          </a:prstGeom>
          <a:solidFill>
            <a:srgbClr val="0A1F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6" name="Title 18">
            <a:extLst>
              <a:ext uri="{FF2B5EF4-FFF2-40B4-BE49-F238E27FC236}">
                <a16:creationId xmlns:a16="http://schemas.microsoft.com/office/drawing/2014/main" id="{AFF82FFA-E800-EB22-2B20-33B436C1948B}"/>
              </a:ext>
            </a:extLst>
          </p:cNvPr>
          <p:cNvSpPr txBox="1">
            <a:spLocks noGrp="1"/>
          </p:cNvSpPr>
          <p:nvPr>
            <p:ph type="title" idx="4294967295"/>
          </p:nvPr>
        </p:nvSpPr>
        <p:spPr>
          <a:xfrm>
            <a:off x="621794" y="565537"/>
            <a:ext cx="3568070" cy="4924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schemeClr val="bg1"/>
                </a:solidFill>
                <a:effectLst/>
                <a:uLnTx/>
                <a:uFillTx/>
                <a:latin typeface="Segoe Sans Display Semilight" pitchFamily="2" charset="0"/>
                <a:ea typeface="+mn-ea"/>
                <a:cs typeface="Segoe Sans Display Semilight" pitchFamily="2" charset="0"/>
              </a:rPr>
              <a:t>Microsoft Purview</a:t>
            </a:r>
          </a:p>
        </p:txBody>
      </p:sp>
      <p:sp>
        <p:nvSpPr>
          <p:cNvPr id="7" name="TextBox 6">
            <a:extLst>
              <a:ext uri="{FF2B5EF4-FFF2-40B4-BE49-F238E27FC236}">
                <a16:creationId xmlns:a16="http://schemas.microsoft.com/office/drawing/2014/main" id="{C37DA258-411A-9012-9049-978761F1504F}"/>
              </a:ext>
            </a:extLst>
          </p:cNvPr>
          <p:cNvSpPr txBox="1"/>
          <p:nvPr/>
        </p:nvSpPr>
        <p:spPr>
          <a:xfrm>
            <a:off x="186594" y="1325739"/>
            <a:ext cx="5038549" cy="646331"/>
          </a:xfrm>
          <a:prstGeom prst="rect">
            <a:avLst/>
          </a:prstGeom>
          <a:noFill/>
        </p:spPr>
        <p:txBody>
          <a:bodyPr wrap="square" lIns="0" tIns="0" rIns="0" bIns="0" rtlCol="0">
            <a:spAutoFit/>
          </a:bodyPr>
          <a:lstStyle/>
          <a:p>
            <a:pPr lvl="1"/>
            <a:r>
              <a:rPr lang="en-US" sz="1400" b="1" u="none" strike="noStrike">
                <a:solidFill>
                  <a:schemeClr val="bg1"/>
                </a:solidFill>
                <a:effectLst/>
                <a:latin typeface="Segoe Sans Display Semibold" pitchFamily="2" charset="0"/>
                <a:cs typeface="Segoe Sans Display Semibold" pitchFamily="2" charset="0"/>
              </a:rPr>
              <a:t>Microsoft </a:t>
            </a:r>
            <a:r>
              <a:rPr lang="en-US" sz="1400" b="1">
                <a:solidFill>
                  <a:schemeClr val="bg1"/>
                </a:solidFill>
                <a:latin typeface="Segoe Sans Display Semibold" pitchFamily="2" charset="0"/>
                <a:cs typeface="Segoe Sans Display Semibold" pitchFamily="2" charset="0"/>
              </a:rPr>
              <a:t>Purview</a:t>
            </a:r>
            <a:r>
              <a:rPr lang="en-US" sz="1400" b="1" u="none" strike="noStrike">
                <a:solidFill>
                  <a:schemeClr val="bg1"/>
                </a:solidFill>
                <a:effectLst/>
                <a:latin typeface="Segoe Sans Display Semibold" pitchFamily="2" charset="0"/>
                <a:cs typeface="Segoe Sans Display Semibold" pitchFamily="2" charset="0"/>
              </a:rPr>
              <a:t> </a:t>
            </a:r>
            <a:r>
              <a:rPr lang="en-US" sz="1400" u="none" strike="noStrike">
                <a:solidFill>
                  <a:schemeClr val="bg1"/>
                </a:solidFill>
                <a:effectLst/>
                <a:latin typeface="Segoe Sans Display" pitchFamily="2" charset="0"/>
                <a:cs typeface="Segoe Sans Display" pitchFamily="2" charset="0"/>
              </a:rPr>
              <a:t>helps govern, protect, and manage data across Microsoft and non-Microsoft assets with a unified, comprehensive approach.</a:t>
            </a:r>
            <a:endParaRPr lang="en-US" sz="1400">
              <a:solidFill>
                <a:schemeClr val="bg1"/>
              </a:solidFill>
              <a:latin typeface="Segoe Sans Display" pitchFamily="2" charset="0"/>
              <a:cs typeface="Segoe Sans Display" pitchFamily="2" charset="0"/>
            </a:endParaRPr>
          </a:p>
        </p:txBody>
      </p:sp>
      <p:pic>
        <p:nvPicPr>
          <p:cNvPr id="19" name="Picture 18" descr="Logo of microsoft Purview">
            <a:extLst>
              <a:ext uri="{FF2B5EF4-FFF2-40B4-BE49-F238E27FC236}">
                <a16:creationId xmlns:a16="http://schemas.microsoft.com/office/drawing/2014/main" id="{0735539A-FFED-3B04-7F6C-5292161CAF86}"/>
              </a:ext>
            </a:extLst>
          </p:cNvPr>
          <p:cNvPicPr>
            <a:picLocks noChangeAspect="1"/>
          </p:cNvPicPr>
          <p:nvPr/>
        </p:nvPicPr>
        <p:blipFill>
          <a:blip r:embed="rId3"/>
          <a:stretch>
            <a:fillRect/>
          </a:stretch>
        </p:blipFill>
        <p:spPr>
          <a:xfrm>
            <a:off x="676478" y="2379512"/>
            <a:ext cx="684474" cy="684474"/>
          </a:xfrm>
          <a:prstGeom prst="rect">
            <a:avLst/>
          </a:prstGeom>
        </p:spPr>
      </p:pic>
      <p:sp>
        <p:nvSpPr>
          <p:cNvPr id="11" name="TextBox 10">
            <a:extLst>
              <a:ext uri="{FF2B5EF4-FFF2-40B4-BE49-F238E27FC236}">
                <a16:creationId xmlns:a16="http://schemas.microsoft.com/office/drawing/2014/main" id="{8E1EE65D-92F7-A46B-1D55-97B2DB17AF62}"/>
              </a:ext>
            </a:extLst>
          </p:cNvPr>
          <p:cNvSpPr txBox="1"/>
          <p:nvPr/>
        </p:nvSpPr>
        <p:spPr>
          <a:xfrm>
            <a:off x="173655" y="3178382"/>
            <a:ext cx="2145789" cy="215444"/>
          </a:xfrm>
          <a:prstGeom prst="rect">
            <a:avLst/>
          </a:prstGeom>
          <a:noFill/>
        </p:spPr>
        <p:txBody>
          <a:bodyPr wrap="square" lIns="0" tIns="0" rIns="0" bIns="0" rtlCol="0">
            <a:spAutoFit/>
          </a:bodyPr>
          <a:lstStyle/>
          <a:p>
            <a:pPr lvl="1"/>
            <a:r>
              <a:rPr lang="en-US" sz="1400" b="1" u="none" strike="noStrike">
                <a:solidFill>
                  <a:schemeClr val="bg1"/>
                </a:solidFill>
                <a:effectLst/>
                <a:latin typeface="Segoe Sans Display Semibold" pitchFamily="2" charset="0"/>
                <a:cs typeface="Segoe Sans Display Semibold" pitchFamily="2" charset="0"/>
              </a:rPr>
              <a:t>Key capabilities:</a:t>
            </a:r>
            <a:endParaRPr lang="en-US" sz="1400">
              <a:solidFill>
                <a:schemeClr val="bg1"/>
              </a:solidFill>
              <a:latin typeface="Segoe Sans Display" pitchFamily="2" charset="0"/>
              <a:cs typeface="Segoe Sans Display" pitchFamily="2" charset="0"/>
            </a:endParaRPr>
          </a:p>
        </p:txBody>
      </p:sp>
      <p:sp>
        <p:nvSpPr>
          <p:cNvPr id="13" name="Rectangle 12">
            <a:extLst>
              <a:ext uri="{FF2B5EF4-FFF2-40B4-BE49-F238E27FC236}">
                <a16:creationId xmlns:a16="http://schemas.microsoft.com/office/drawing/2014/main" id="{19B353F9-2829-ABA2-6844-2B08D5D0F100}"/>
              </a:ext>
              <a:ext uri="{C183D7F6-B498-43B3-948B-1728B52AA6E4}">
                <adec:decorative xmlns:adec="http://schemas.microsoft.com/office/drawing/2017/decorative" val="1"/>
              </a:ext>
            </a:extLst>
          </p:cNvPr>
          <p:cNvSpPr/>
          <p:nvPr/>
        </p:nvSpPr>
        <p:spPr>
          <a:xfrm>
            <a:off x="663351" y="3605605"/>
            <a:ext cx="4871818" cy="840252"/>
          </a:xfrm>
          <a:prstGeom prst="rect">
            <a:avLst/>
          </a:prstGeom>
          <a:solidFill>
            <a:srgbClr val="F5F3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15" name="Rectangle 14">
            <a:extLst>
              <a:ext uri="{FF2B5EF4-FFF2-40B4-BE49-F238E27FC236}">
                <a16:creationId xmlns:a16="http://schemas.microsoft.com/office/drawing/2014/main" id="{25D471A1-1292-6766-4C5C-92B3A036AEDB}"/>
              </a:ext>
              <a:ext uri="{C183D7F6-B498-43B3-948B-1728B52AA6E4}">
                <adec:decorative xmlns:adec="http://schemas.microsoft.com/office/drawing/2017/decorative" val="1"/>
              </a:ext>
            </a:extLst>
          </p:cNvPr>
          <p:cNvSpPr/>
          <p:nvPr/>
        </p:nvSpPr>
        <p:spPr>
          <a:xfrm>
            <a:off x="663350" y="4600138"/>
            <a:ext cx="4871818" cy="840252"/>
          </a:xfrm>
          <a:prstGeom prst="rect">
            <a:avLst/>
          </a:prstGeom>
          <a:solidFill>
            <a:srgbClr val="F5F3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17" name="Rectangle 16">
            <a:extLst>
              <a:ext uri="{FF2B5EF4-FFF2-40B4-BE49-F238E27FC236}">
                <a16:creationId xmlns:a16="http://schemas.microsoft.com/office/drawing/2014/main" id="{117DEA88-182C-195A-5DB0-863445CEF3AD}"/>
              </a:ext>
              <a:ext uri="{C183D7F6-B498-43B3-948B-1728B52AA6E4}">
                <adec:decorative xmlns:adec="http://schemas.microsoft.com/office/drawing/2017/decorative" val="1"/>
              </a:ext>
            </a:extLst>
          </p:cNvPr>
          <p:cNvSpPr/>
          <p:nvPr/>
        </p:nvSpPr>
        <p:spPr>
          <a:xfrm>
            <a:off x="663350" y="5618699"/>
            <a:ext cx="4902581" cy="840252"/>
          </a:xfrm>
          <a:prstGeom prst="rect">
            <a:avLst/>
          </a:prstGeom>
          <a:solidFill>
            <a:srgbClr val="F5F3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36" name="Oval 35">
            <a:extLst>
              <a:ext uri="{FF2B5EF4-FFF2-40B4-BE49-F238E27FC236}">
                <a16:creationId xmlns:a16="http://schemas.microsoft.com/office/drawing/2014/main" id="{8B2F5F1A-09E5-626B-AB69-1D150444899D}"/>
              </a:ext>
              <a:ext uri="{C183D7F6-B498-43B3-948B-1728B52AA6E4}">
                <adec:decorative xmlns:adec="http://schemas.microsoft.com/office/drawing/2017/decorative" val="1"/>
              </a:ext>
            </a:extLst>
          </p:cNvPr>
          <p:cNvSpPr/>
          <p:nvPr/>
        </p:nvSpPr>
        <p:spPr>
          <a:xfrm>
            <a:off x="1608592" y="2709929"/>
            <a:ext cx="122020" cy="122020"/>
          </a:xfrm>
          <a:prstGeom prst="ellipse">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MX"/>
          </a:p>
        </p:txBody>
      </p:sp>
      <p:sp>
        <p:nvSpPr>
          <p:cNvPr id="38" name="Oval 37">
            <a:extLst>
              <a:ext uri="{FF2B5EF4-FFF2-40B4-BE49-F238E27FC236}">
                <a16:creationId xmlns:a16="http://schemas.microsoft.com/office/drawing/2014/main" id="{CB84F415-EAB8-ABCC-437B-884C4C6A71CD}"/>
              </a:ext>
              <a:ext uri="{C183D7F6-B498-43B3-948B-1728B52AA6E4}">
                <adec:decorative xmlns:adec="http://schemas.microsoft.com/office/drawing/2017/decorative" val="1"/>
              </a:ext>
            </a:extLst>
          </p:cNvPr>
          <p:cNvSpPr/>
          <p:nvPr/>
        </p:nvSpPr>
        <p:spPr>
          <a:xfrm>
            <a:off x="6433549" y="1834919"/>
            <a:ext cx="720416" cy="720415"/>
          </a:xfrm>
          <a:prstGeom prst="ellipse">
            <a:avLst/>
          </a:prstGeom>
          <a:solidFill>
            <a:srgbClr val="091F2C"/>
          </a:solidFill>
          <a:ln w="6350" cap="flat" cmpd="sng" algn="ctr">
            <a:solidFill>
              <a:srgbClr val="091F2C"/>
            </a:solidFill>
            <a:prstDash val="solid"/>
            <a:miter lim="800000"/>
          </a:ln>
          <a:effectLst>
            <a:glow rad="149969">
              <a:srgbClr val="F5F3F6">
                <a:alpha val="33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Sans Display" pitchFamily="2" charset="0"/>
              <a:ea typeface="+mn-ea"/>
              <a:cs typeface="+mn-cs"/>
            </a:endParaRPr>
          </a:p>
        </p:txBody>
      </p:sp>
      <p:sp>
        <p:nvSpPr>
          <p:cNvPr id="39" name="Oval 38">
            <a:extLst>
              <a:ext uri="{FF2B5EF4-FFF2-40B4-BE49-F238E27FC236}">
                <a16:creationId xmlns:a16="http://schemas.microsoft.com/office/drawing/2014/main" id="{5ABF95A3-E4B7-6E93-5E1D-A8F117D86F64}"/>
              </a:ext>
              <a:ext uri="{C183D7F6-B498-43B3-948B-1728B52AA6E4}">
                <adec:decorative xmlns:adec="http://schemas.microsoft.com/office/drawing/2017/decorative" val="1"/>
              </a:ext>
            </a:extLst>
          </p:cNvPr>
          <p:cNvSpPr/>
          <p:nvPr/>
        </p:nvSpPr>
        <p:spPr>
          <a:xfrm>
            <a:off x="6433549" y="2969238"/>
            <a:ext cx="720416" cy="720415"/>
          </a:xfrm>
          <a:prstGeom prst="ellipse">
            <a:avLst/>
          </a:prstGeom>
          <a:solidFill>
            <a:srgbClr val="091F2C"/>
          </a:solidFill>
          <a:ln w="6350" cap="flat" cmpd="sng" algn="ctr">
            <a:solidFill>
              <a:srgbClr val="091F2C"/>
            </a:solidFill>
            <a:prstDash val="solid"/>
            <a:miter lim="800000"/>
          </a:ln>
          <a:effectLst>
            <a:glow rad="149969">
              <a:srgbClr val="F5F3F6">
                <a:alpha val="33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Sans Display" pitchFamily="2" charset="0"/>
              <a:ea typeface="+mn-ea"/>
              <a:cs typeface="+mn-cs"/>
            </a:endParaRPr>
          </a:p>
        </p:txBody>
      </p:sp>
      <p:sp>
        <p:nvSpPr>
          <p:cNvPr id="40" name="Oval 39">
            <a:extLst>
              <a:ext uri="{FF2B5EF4-FFF2-40B4-BE49-F238E27FC236}">
                <a16:creationId xmlns:a16="http://schemas.microsoft.com/office/drawing/2014/main" id="{136DECCF-F5ED-B208-2D40-EE83FE94F223}"/>
              </a:ext>
              <a:ext uri="{C183D7F6-B498-43B3-948B-1728B52AA6E4}">
                <adec:decorative xmlns:adec="http://schemas.microsoft.com/office/drawing/2017/decorative" val="1"/>
              </a:ext>
            </a:extLst>
          </p:cNvPr>
          <p:cNvSpPr/>
          <p:nvPr/>
        </p:nvSpPr>
        <p:spPr>
          <a:xfrm>
            <a:off x="6433549" y="4219304"/>
            <a:ext cx="720416" cy="720415"/>
          </a:xfrm>
          <a:prstGeom prst="ellipse">
            <a:avLst/>
          </a:prstGeom>
          <a:solidFill>
            <a:srgbClr val="091F2C"/>
          </a:solidFill>
          <a:ln w="6350" cap="flat" cmpd="sng" algn="ctr">
            <a:solidFill>
              <a:srgbClr val="091F2C"/>
            </a:solidFill>
            <a:prstDash val="solid"/>
            <a:miter lim="800000"/>
          </a:ln>
          <a:effectLst>
            <a:glow rad="149969">
              <a:srgbClr val="F5F3F6">
                <a:alpha val="33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Sans Display" pitchFamily="2" charset="0"/>
              <a:ea typeface="+mn-ea"/>
              <a:cs typeface="+mn-cs"/>
            </a:endParaRPr>
          </a:p>
        </p:txBody>
      </p:sp>
      <p:sp>
        <p:nvSpPr>
          <p:cNvPr id="41" name="Oval 40">
            <a:extLst>
              <a:ext uri="{FF2B5EF4-FFF2-40B4-BE49-F238E27FC236}">
                <a16:creationId xmlns:a16="http://schemas.microsoft.com/office/drawing/2014/main" id="{F472880F-A48E-CB8B-7AEE-3F292E7B8CA9}"/>
              </a:ext>
              <a:ext uri="{C183D7F6-B498-43B3-948B-1728B52AA6E4}">
                <adec:decorative xmlns:adec="http://schemas.microsoft.com/office/drawing/2017/decorative" val="1"/>
              </a:ext>
            </a:extLst>
          </p:cNvPr>
          <p:cNvSpPr/>
          <p:nvPr/>
        </p:nvSpPr>
        <p:spPr>
          <a:xfrm>
            <a:off x="6433549" y="5295749"/>
            <a:ext cx="720416" cy="720415"/>
          </a:xfrm>
          <a:prstGeom prst="ellipse">
            <a:avLst/>
          </a:prstGeom>
          <a:solidFill>
            <a:srgbClr val="091F2C"/>
          </a:solidFill>
          <a:ln w="6350" cap="flat" cmpd="sng" algn="ctr">
            <a:solidFill>
              <a:srgbClr val="091F2C"/>
            </a:solidFill>
            <a:prstDash val="solid"/>
            <a:miter lim="800000"/>
          </a:ln>
          <a:effectLst>
            <a:glow rad="149969">
              <a:srgbClr val="F5F3F6">
                <a:alpha val="33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Sans Display" pitchFamily="2" charset="0"/>
              <a:ea typeface="+mn-ea"/>
              <a:cs typeface="+mn-cs"/>
            </a:endParaRPr>
          </a:p>
        </p:txBody>
      </p:sp>
      <p:sp>
        <p:nvSpPr>
          <p:cNvPr id="25" name="server" title="Icon of a server tower">
            <a:extLst>
              <a:ext uri="{FF2B5EF4-FFF2-40B4-BE49-F238E27FC236}">
                <a16:creationId xmlns:a16="http://schemas.microsoft.com/office/drawing/2014/main" id="{1FF498D7-0929-CCD8-F574-B5BBAEFA1AB5}"/>
              </a:ext>
            </a:extLst>
          </p:cNvPr>
          <p:cNvSpPr>
            <a:spLocks noChangeAspect="1" noEditPoints="1"/>
          </p:cNvSpPr>
          <p:nvPr/>
        </p:nvSpPr>
        <p:spPr bwMode="auto">
          <a:xfrm>
            <a:off x="1221057" y="3740619"/>
            <a:ext cx="279790" cy="529679"/>
          </a:xfrm>
          <a:custGeom>
            <a:avLst/>
            <a:gdLst>
              <a:gd name="T0" fmla="*/ 131 w 131"/>
              <a:gd name="T1" fmla="*/ 117 h 248"/>
              <a:gd name="T2" fmla="*/ 131 w 131"/>
              <a:gd name="T3" fmla="*/ 248 h 248"/>
              <a:gd name="T4" fmla="*/ 0 w 131"/>
              <a:gd name="T5" fmla="*/ 248 h 248"/>
              <a:gd name="T6" fmla="*/ 0 w 131"/>
              <a:gd name="T7" fmla="*/ 0 h 248"/>
              <a:gd name="T8" fmla="*/ 131 w 131"/>
              <a:gd name="T9" fmla="*/ 0 h 248"/>
              <a:gd name="T10" fmla="*/ 131 w 131"/>
              <a:gd name="T11" fmla="*/ 117 h 248"/>
              <a:gd name="T12" fmla="*/ 28 w 131"/>
              <a:gd name="T13" fmla="*/ 40 h 248"/>
              <a:gd name="T14" fmla="*/ 102 w 131"/>
              <a:gd name="T15" fmla="*/ 40 h 248"/>
              <a:gd name="T16" fmla="*/ 28 w 131"/>
              <a:gd name="T17" fmla="*/ 170 h 248"/>
              <a:gd name="T18" fmla="*/ 102 w 131"/>
              <a:gd name="T19" fmla="*/ 170 h 248"/>
              <a:gd name="T20" fmla="*/ 28 w 131"/>
              <a:gd name="T21" fmla="*/ 207 h 248"/>
              <a:gd name="T22" fmla="*/ 102 w 131"/>
              <a:gd name="T23" fmla="*/ 207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1" h="248">
                <a:moveTo>
                  <a:pt x="131" y="117"/>
                </a:moveTo>
                <a:lnTo>
                  <a:pt x="131" y="248"/>
                </a:lnTo>
                <a:lnTo>
                  <a:pt x="0" y="248"/>
                </a:lnTo>
                <a:lnTo>
                  <a:pt x="0" y="0"/>
                </a:lnTo>
                <a:lnTo>
                  <a:pt x="131" y="0"/>
                </a:lnTo>
                <a:lnTo>
                  <a:pt x="131" y="117"/>
                </a:lnTo>
                <a:moveTo>
                  <a:pt x="28" y="40"/>
                </a:moveTo>
                <a:lnTo>
                  <a:pt x="102" y="40"/>
                </a:lnTo>
                <a:moveTo>
                  <a:pt x="28" y="170"/>
                </a:moveTo>
                <a:lnTo>
                  <a:pt x="102" y="170"/>
                </a:lnTo>
                <a:moveTo>
                  <a:pt x="28" y="207"/>
                </a:moveTo>
                <a:lnTo>
                  <a:pt x="102" y="207"/>
                </a:lnTo>
              </a:path>
            </a:pathLst>
          </a:custGeom>
          <a:noFill/>
          <a:ln w="15875"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pPr defTabSz="914314"/>
            <a:endParaRPr lang="en-US">
              <a:gradFill>
                <a:gsLst>
                  <a:gs pos="0">
                    <a:srgbClr val="505050"/>
                  </a:gs>
                  <a:gs pos="100000">
                    <a:srgbClr val="505050"/>
                  </a:gs>
                </a:gsLst>
              </a:gradFill>
              <a:latin typeface="Segoe UI"/>
            </a:endParaRPr>
          </a:p>
        </p:txBody>
      </p:sp>
      <p:sp>
        <p:nvSpPr>
          <p:cNvPr id="14" name="TextBox 13">
            <a:extLst>
              <a:ext uri="{FF2B5EF4-FFF2-40B4-BE49-F238E27FC236}">
                <a16:creationId xmlns:a16="http://schemas.microsoft.com/office/drawing/2014/main" id="{04F245DC-47F3-B4FF-4EAB-B6CE2B723B78}"/>
              </a:ext>
            </a:extLst>
          </p:cNvPr>
          <p:cNvSpPr txBox="1"/>
          <p:nvPr/>
        </p:nvSpPr>
        <p:spPr>
          <a:xfrm>
            <a:off x="2319444" y="3800691"/>
            <a:ext cx="2905699" cy="507831"/>
          </a:xfrm>
          <a:prstGeom prst="rect">
            <a:avLst/>
          </a:prstGeom>
          <a:noFill/>
        </p:spPr>
        <p:txBody>
          <a:bodyPr wrap="square" lIns="0" tIns="0" rIns="0" bIns="0" rtlCol="0">
            <a:spAutoFit/>
          </a:bodyPr>
          <a:lstStyle/>
          <a:p>
            <a:pPr algn="l" rtl="0" fontAlgn="base"/>
            <a:r>
              <a:rPr lang="en-US" sz="1100" b="1" u="none" strike="noStrike">
                <a:solidFill>
                  <a:srgbClr val="000000"/>
                </a:solidFill>
                <a:effectLst/>
                <a:latin typeface="Segoe Sans Display Semibold" pitchFamily="2" charset="0"/>
                <a:cs typeface="Segoe Sans Display Semibold" pitchFamily="2" charset="0"/>
              </a:rPr>
              <a:t>Data governance</a:t>
            </a:r>
            <a:r>
              <a:rPr lang="en-US" sz="1100" u="none" strike="noStrike">
                <a:solidFill>
                  <a:srgbClr val="000000"/>
                </a:solidFill>
                <a:effectLst/>
                <a:latin typeface="Segoe Sans Display" pitchFamily="2" charset="0"/>
                <a:cs typeface="Segoe Sans Display" pitchFamily="2" charset="0"/>
              </a:rPr>
              <a:t>: Manage visibility and governance of data assets across your environment</a:t>
            </a:r>
          </a:p>
        </p:txBody>
      </p:sp>
      <p:sp>
        <p:nvSpPr>
          <p:cNvPr id="28" name="document_6" title="Icon of a document with a padlock in the lower right corner">
            <a:extLst>
              <a:ext uri="{FF2B5EF4-FFF2-40B4-BE49-F238E27FC236}">
                <a16:creationId xmlns:a16="http://schemas.microsoft.com/office/drawing/2014/main" id="{DEC2FDA2-DD0C-0523-68CB-7E5172A74B88}"/>
              </a:ext>
            </a:extLst>
          </p:cNvPr>
          <p:cNvSpPr>
            <a:spLocks noChangeAspect="1" noEditPoints="1"/>
          </p:cNvSpPr>
          <p:nvPr/>
        </p:nvSpPr>
        <p:spPr bwMode="auto">
          <a:xfrm>
            <a:off x="1183871" y="4806570"/>
            <a:ext cx="347096" cy="433870"/>
          </a:xfrm>
          <a:custGeom>
            <a:avLst/>
            <a:gdLst>
              <a:gd name="T0" fmla="*/ 99 w 265"/>
              <a:gd name="T1" fmla="*/ 332 h 332"/>
              <a:gd name="T2" fmla="*/ 0 w 265"/>
              <a:gd name="T3" fmla="*/ 332 h 332"/>
              <a:gd name="T4" fmla="*/ 0 w 265"/>
              <a:gd name="T5" fmla="*/ 49 h 332"/>
              <a:gd name="T6" fmla="*/ 49 w 265"/>
              <a:gd name="T7" fmla="*/ 0 h 332"/>
              <a:gd name="T8" fmla="*/ 241 w 265"/>
              <a:gd name="T9" fmla="*/ 0 h 332"/>
              <a:gd name="T10" fmla="*/ 241 w 265"/>
              <a:gd name="T11" fmla="*/ 127 h 332"/>
              <a:gd name="T12" fmla="*/ 265 w 265"/>
              <a:gd name="T13" fmla="*/ 219 h 332"/>
              <a:gd name="T14" fmla="*/ 132 w 265"/>
              <a:gd name="T15" fmla="*/ 219 h 332"/>
              <a:gd name="T16" fmla="*/ 132 w 265"/>
              <a:gd name="T17" fmla="*/ 332 h 332"/>
              <a:gd name="T18" fmla="*/ 265 w 265"/>
              <a:gd name="T19" fmla="*/ 332 h 332"/>
              <a:gd name="T20" fmla="*/ 265 w 265"/>
              <a:gd name="T21" fmla="*/ 219 h 332"/>
              <a:gd name="T22" fmla="*/ 245 w 265"/>
              <a:gd name="T23" fmla="*/ 219 h 332"/>
              <a:gd name="T24" fmla="*/ 245 w 265"/>
              <a:gd name="T25" fmla="*/ 198 h 332"/>
              <a:gd name="T26" fmla="*/ 201 w 265"/>
              <a:gd name="T27" fmla="*/ 153 h 332"/>
              <a:gd name="T28" fmla="*/ 157 w 265"/>
              <a:gd name="T29" fmla="*/ 198 h 332"/>
              <a:gd name="T30" fmla="*/ 157 w 265"/>
              <a:gd name="T31" fmla="*/ 219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5" h="332">
                <a:moveTo>
                  <a:pt x="99" y="332"/>
                </a:moveTo>
                <a:cubicBezTo>
                  <a:pt x="0" y="332"/>
                  <a:pt x="0" y="332"/>
                  <a:pt x="0" y="332"/>
                </a:cubicBezTo>
                <a:cubicBezTo>
                  <a:pt x="0" y="49"/>
                  <a:pt x="0" y="49"/>
                  <a:pt x="0" y="49"/>
                </a:cubicBezTo>
                <a:cubicBezTo>
                  <a:pt x="49" y="0"/>
                  <a:pt x="49" y="0"/>
                  <a:pt x="49" y="0"/>
                </a:cubicBezTo>
                <a:cubicBezTo>
                  <a:pt x="241" y="0"/>
                  <a:pt x="241" y="0"/>
                  <a:pt x="241" y="0"/>
                </a:cubicBezTo>
                <a:cubicBezTo>
                  <a:pt x="241" y="127"/>
                  <a:pt x="241" y="127"/>
                  <a:pt x="241" y="127"/>
                </a:cubicBezTo>
                <a:moveTo>
                  <a:pt x="265" y="219"/>
                </a:moveTo>
                <a:cubicBezTo>
                  <a:pt x="132" y="219"/>
                  <a:pt x="132" y="219"/>
                  <a:pt x="132" y="219"/>
                </a:cubicBezTo>
                <a:cubicBezTo>
                  <a:pt x="132" y="332"/>
                  <a:pt x="132" y="332"/>
                  <a:pt x="132" y="332"/>
                </a:cubicBezTo>
                <a:cubicBezTo>
                  <a:pt x="265" y="332"/>
                  <a:pt x="265" y="332"/>
                  <a:pt x="265" y="332"/>
                </a:cubicBezTo>
                <a:lnTo>
                  <a:pt x="265" y="219"/>
                </a:lnTo>
                <a:close/>
                <a:moveTo>
                  <a:pt x="245" y="219"/>
                </a:moveTo>
                <a:cubicBezTo>
                  <a:pt x="245" y="198"/>
                  <a:pt x="245" y="198"/>
                  <a:pt x="245" y="198"/>
                </a:cubicBezTo>
                <a:cubicBezTo>
                  <a:pt x="245" y="173"/>
                  <a:pt x="226" y="153"/>
                  <a:pt x="201" y="153"/>
                </a:cubicBezTo>
                <a:cubicBezTo>
                  <a:pt x="177" y="153"/>
                  <a:pt x="157" y="173"/>
                  <a:pt x="157" y="198"/>
                </a:cubicBezTo>
                <a:cubicBezTo>
                  <a:pt x="157" y="219"/>
                  <a:pt x="157" y="219"/>
                  <a:pt x="157" y="219"/>
                </a:cubicBezTo>
              </a:path>
            </a:pathLst>
          </a:custGeom>
          <a:noFill/>
          <a:ln w="15875"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pPr defTabSz="914314"/>
            <a:endParaRPr lang="en-US">
              <a:solidFill>
                <a:srgbClr val="282828"/>
              </a:solidFill>
              <a:latin typeface="Segoe UI"/>
            </a:endParaRPr>
          </a:p>
        </p:txBody>
      </p:sp>
      <p:sp>
        <p:nvSpPr>
          <p:cNvPr id="16" name="TextBox 15">
            <a:extLst>
              <a:ext uri="{FF2B5EF4-FFF2-40B4-BE49-F238E27FC236}">
                <a16:creationId xmlns:a16="http://schemas.microsoft.com/office/drawing/2014/main" id="{2A41A8C8-7A94-0C37-D4A0-B2E0DB0B935A}"/>
              </a:ext>
            </a:extLst>
          </p:cNvPr>
          <p:cNvSpPr txBox="1"/>
          <p:nvPr/>
        </p:nvSpPr>
        <p:spPr>
          <a:xfrm>
            <a:off x="2319444" y="4833864"/>
            <a:ext cx="2365108" cy="338554"/>
          </a:xfrm>
          <a:prstGeom prst="rect">
            <a:avLst/>
          </a:prstGeom>
          <a:noFill/>
        </p:spPr>
        <p:txBody>
          <a:bodyPr wrap="square" lIns="0" tIns="0" rIns="0" bIns="0" rtlCol="0">
            <a:spAutoFit/>
          </a:bodyPr>
          <a:lstStyle/>
          <a:p>
            <a:pPr algn="l" rtl="0" fontAlgn="base"/>
            <a:r>
              <a:rPr lang="en-US" sz="1100" b="1" u="none" strike="noStrike">
                <a:solidFill>
                  <a:srgbClr val="000000"/>
                </a:solidFill>
                <a:effectLst/>
                <a:latin typeface="Segoe Sans Display Semibold" pitchFamily="2" charset="0"/>
                <a:cs typeface="Segoe Sans Display Semibold" pitchFamily="2" charset="0"/>
              </a:rPr>
              <a:t>Data protection: </a:t>
            </a:r>
            <a:r>
              <a:rPr lang="en-US" sz="1100" u="none" strike="noStrike">
                <a:solidFill>
                  <a:srgbClr val="000000"/>
                </a:solidFill>
                <a:effectLst/>
                <a:latin typeface="Segoe Sans Display" pitchFamily="2" charset="0"/>
                <a:cs typeface="Segoe Sans Display" pitchFamily="2" charset="0"/>
              </a:rPr>
              <a:t>Protect sensitive data across clouds, apps, and devices</a:t>
            </a:r>
          </a:p>
        </p:txBody>
      </p:sp>
      <p:pic>
        <p:nvPicPr>
          <p:cNvPr id="30" name="Graphic 29" descr="Icon of a document with a warning icon on the side">
            <a:extLst>
              <a:ext uri="{FF2B5EF4-FFF2-40B4-BE49-F238E27FC236}">
                <a16:creationId xmlns:a16="http://schemas.microsoft.com/office/drawing/2014/main" id="{DEE45D42-687E-37B3-438C-B204E0206EC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95282" y="5797542"/>
            <a:ext cx="411597" cy="420743"/>
          </a:xfrm>
          <a:prstGeom prst="rect">
            <a:avLst/>
          </a:prstGeom>
        </p:spPr>
      </p:pic>
      <p:sp>
        <p:nvSpPr>
          <p:cNvPr id="18" name="TextBox 17">
            <a:extLst>
              <a:ext uri="{FF2B5EF4-FFF2-40B4-BE49-F238E27FC236}">
                <a16:creationId xmlns:a16="http://schemas.microsoft.com/office/drawing/2014/main" id="{BC121E50-A6B3-AC8C-E2EB-4ED748439DB8}"/>
              </a:ext>
            </a:extLst>
          </p:cNvPr>
          <p:cNvSpPr txBox="1"/>
          <p:nvPr/>
        </p:nvSpPr>
        <p:spPr>
          <a:xfrm>
            <a:off x="2319443" y="5768037"/>
            <a:ext cx="2905699" cy="507831"/>
          </a:xfrm>
          <a:prstGeom prst="rect">
            <a:avLst/>
          </a:prstGeom>
          <a:noFill/>
        </p:spPr>
        <p:txBody>
          <a:bodyPr wrap="square" lIns="0" tIns="0" rIns="0" bIns="0" rtlCol="0">
            <a:spAutoFit/>
          </a:bodyPr>
          <a:lstStyle/>
          <a:p>
            <a:pPr algn="l" rtl="0" fontAlgn="base"/>
            <a:r>
              <a:rPr lang="en-US" sz="1100" b="1" u="none" strike="noStrike">
                <a:solidFill>
                  <a:srgbClr val="000000"/>
                </a:solidFill>
                <a:effectLst/>
                <a:latin typeface="Segoe Sans Display Semibold" pitchFamily="2" charset="0"/>
                <a:cs typeface="Segoe Sans Display Semibold" pitchFamily="2" charset="0"/>
              </a:rPr>
              <a:t>Risk and compliance: </a:t>
            </a:r>
            <a:r>
              <a:rPr lang="en-US" sz="1100" u="none" strike="noStrike">
                <a:solidFill>
                  <a:srgbClr val="000000"/>
                </a:solidFill>
                <a:effectLst/>
                <a:latin typeface="Segoe Sans Display" pitchFamily="2" charset="0"/>
                <a:cs typeface="Segoe Sans Display" pitchFamily="2" charset="0"/>
              </a:rPr>
              <a:t>management: Identify data risks and manage regulatory compliance requirements</a:t>
            </a:r>
          </a:p>
        </p:txBody>
      </p:sp>
      <p:sp>
        <p:nvSpPr>
          <p:cNvPr id="24" name="Title 18">
            <a:extLst>
              <a:ext uri="{FF2B5EF4-FFF2-40B4-BE49-F238E27FC236}">
                <a16:creationId xmlns:a16="http://schemas.microsoft.com/office/drawing/2014/main" id="{A1165B20-A15D-F2D8-ADF3-E0F98392E755}"/>
              </a:ext>
            </a:extLst>
          </p:cNvPr>
          <p:cNvSpPr txBox="1">
            <a:spLocks/>
          </p:cNvSpPr>
          <p:nvPr/>
        </p:nvSpPr>
        <p:spPr>
          <a:xfrm>
            <a:off x="6433550" y="496984"/>
            <a:ext cx="3682032" cy="9848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defRPr/>
            </a:pPr>
            <a:r>
              <a:rPr lang="en-GB" sz="3200">
                <a:solidFill>
                  <a:schemeClr val="bg1"/>
                </a:solidFill>
                <a:latin typeface="Segoe Sans Display Semilight" pitchFamily="2" charset="0"/>
                <a:ea typeface="+mn-ea"/>
                <a:cs typeface="Segoe Sans Display Semilight" pitchFamily="2" charset="0"/>
              </a:rPr>
              <a:t>Microsoft Purview sub products</a:t>
            </a:r>
          </a:p>
        </p:txBody>
      </p:sp>
      <p:sp>
        <p:nvSpPr>
          <p:cNvPr id="45" name="mail_2" title="Icon of an envelope with an arrow on the lower right pointing right">
            <a:extLst>
              <a:ext uri="{FF2B5EF4-FFF2-40B4-BE49-F238E27FC236}">
                <a16:creationId xmlns:a16="http://schemas.microsoft.com/office/drawing/2014/main" id="{E8EA58F3-6F51-C06B-741C-1B966FB17876}"/>
              </a:ext>
            </a:extLst>
          </p:cNvPr>
          <p:cNvSpPr>
            <a:spLocks noChangeAspect="1" noEditPoints="1"/>
          </p:cNvSpPr>
          <p:nvPr/>
        </p:nvSpPr>
        <p:spPr bwMode="auto">
          <a:xfrm>
            <a:off x="6569947" y="2054721"/>
            <a:ext cx="434755" cy="313749"/>
          </a:xfrm>
          <a:custGeom>
            <a:avLst/>
            <a:gdLst>
              <a:gd name="T0" fmla="*/ 341 w 600"/>
              <a:gd name="T1" fmla="*/ 356 h 433"/>
              <a:gd name="T2" fmla="*/ 0 w 600"/>
              <a:gd name="T3" fmla="*/ 356 h 433"/>
              <a:gd name="T4" fmla="*/ 0 w 600"/>
              <a:gd name="T5" fmla="*/ 0 h 433"/>
              <a:gd name="T6" fmla="*/ 600 w 600"/>
              <a:gd name="T7" fmla="*/ 0 h 433"/>
              <a:gd name="T8" fmla="*/ 600 w 600"/>
              <a:gd name="T9" fmla="*/ 269 h 433"/>
              <a:gd name="T10" fmla="*/ 0 w 600"/>
              <a:gd name="T11" fmla="*/ 0 h 433"/>
              <a:gd name="T12" fmla="*/ 300 w 600"/>
              <a:gd name="T13" fmla="*/ 178 h 433"/>
              <a:gd name="T14" fmla="*/ 600 w 600"/>
              <a:gd name="T15" fmla="*/ 0 h 433"/>
              <a:gd name="T16" fmla="*/ 392 w 600"/>
              <a:gd name="T17" fmla="*/ 356 h 433"/>
              <a:gd name="T18" fmla="*/ 600 w 600"/>
              <a:gd name="T19" fmla="*/ 356 h 433"/>
              <a:gd name="T20" fmla="*/ 524 w 600"/>
              <a:gd name="T21" fmla="*/ 433 h 433"/>
              <a:gd name="T22" fmla="*/ 600 w 600"/>
              <a:gd name="T23" fmla="*/ 356 h 433"/>
              <a:gd name="T24" fmla="*/ 524 w 600"/>
              <a:gd name="T25" fmla="*/ 280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0" h="433">
                <a:moveTo>
                  <a:pt x="341" y="356"/>
                </a:moveTo>
                <a:lnTo>
                  <a:pt x="0" y="356"/>
                </a:lnTo>
                <a:lnTo>
                  <a:pt x="0" y="0"/>
                </a:lnTo>
                <a:lnTo>
                  <a:pt x="600" y="0"/>
                </a:lnTo>
                <a:lnTo>
                  <a:pt x="600" y="269"/>
                </a:lnTo>
                <a:moveTo>
                  <a:pt x="0" y="0"/>
                </a:moveTo>
                <a:lnTo>
                  <a:pt x="300" y="178"/>
                </a:lnTo>
                <a:lnTo>
                  <a:pt x="600" y="0"/>
                </a:lnTo>
                <a:moveTo>
                  <a:pt x="392" y="356"/>
                </a:moveTo>
                <a:lnTo>
                  <a:pt x="600" y="356"/>
                </a:lnTo>
                <a:moveTo>
                  <a:pt x="524" y="433"/>
                </a:moveTo>
                <a:lnTo>
                  <a:pt x="600" y="356"/>
                </a:lnTo>
                <a:lnTo>
                  <a:pt x="524" y="280"/>
                </a:lnTo>
              </a:path>
            </a:pathLst>
          </a:custGeom>
          <a:noFill/>
          <a:ln w="15875" cap="flat">
            <a:solidFill>
              <a:schemeClr val="bg1"/>
            </a:solidFill>
            <a:prstDash val="solid"/>
            <a:miter lim="800000"/>
            <a:headEnd/>
            <a:tailEnd/>
          </a:ln>
        </p:spPr>
        <p:txBody>
          <a:bodyPr vert="horz" wrap="square" lIns="89642" tIns="44821" rIns="89642" bIns="44821" numCol="1" anchor="t" anchorCtr="0" compatLnSpc="1">
            <a:prstTxWarp prst="textNoShape">
              <a:avLst/>
            </a:prstTxWarp>
          </a:bodyPr>
          <a:lstStyle/>
          <a:p>
            <a:pPr defTabSz="914314"/>
            <a:endParaRPr lang="en-US" sz="882">
              <a:gradFill>
                <a:gsLst>
                  <a:gs pos="0">
                    <a:srgbClr val="505050"/>
                  </a:gs>
                  <a:gs pos="100000">
                    <a:srgbClr val="505050"/>
                  </a:gs>
                </a:gsLst>
                <a:lin ang="5400000" scaled="1"/>
              </a:gradFill>
              <a:latin typeface="Segoe UI"/>
            </a:endParaRPr>
          </a:p>
        </p:txBody>
      </p:sp>
      <p:sp>
        <p:nvSpPr>
          <p:cNvPr id="20" name="TextBox 19">
            <a:extLst>
              <a:ext uri="{FF2B5EF4-FFF2-40B4-BE49-F238E27FC236}">
                <a16:creationId xmlns:a16="http://schemas.microsoft.com/office/drawing/2014/main" id="{317506BA-21E0-FA26-7498-D4C1FE36A0EF}"/>
              </a:ext>
            </a:extLst>
          </p:cNvPr>
          <p:cNvSpPr txBox="1"/>
          <p:nvPr/>
        </p:nvSpPr>
        <p:spPr>
          <a:xfrm>
            <a:off x="7440027" y="1941211"/>
            <a:ext cx="3857541" cy="507831"/>
          </a:xfrm>
          <a:prstGeom prst="rect">
            <a:avLst/>
          </a:prstGeom>
          <a:noFill/>
        </p:spPr>
        <p:txBody>
          <a:bodyPr wrap="square" lIns="0" tIns="0" rIns="0" bIns="0" rtlCol="0">
            <a:spAutoFit/>
          </a:bodyPr>
          <a:lstStyle/>
          <a:p>
            <a:pPr algn="l" rtl="0" fontAlgn="base"/>
            <a:r>
              <a:rPr lang="en-US" sz="1100" b="1">
                <a:solidFill>
                  <a:schemeClr val="bg1"/>
                </a:solidFill>
                <a:latin typeface="Segoe Sans Display Semibold" pitchFamily="2" charset="0"/>
                <a:cs typeface="Segoe Sans Display Semibold" pitchFamily="2" charset="0"/>
              </a:rPr>
              <a:t>Purview Insider Risk Management: </a:t>
            </a:r>
            <a:r>
              <a:rPr lang="en-US" sz="1100">
                <a:solidFill>
                  <a:schemeClr val="bg1"/>
                </a:solidFill>
                <a:latin typeface="Segoe Sans Display" pitchFamily="2" charset="0"/>
                <a:cs typeface="Segoe Sans Display" pitchFamily="2" charset="0"/>
              </a:rPr>
              <a:t>Secure email and Microsoft Teams with advanced protection against phishing, ransomware, and other cyberthreats.</a:t>
            </a:r>
            <a:endParaRPr lang="en-US" sz="1100" u="none" strike="noStrike">
              <a:solidFill>
                <a:schemeClr val="bg1"/>
              </a:solidFill>
              <a:effectLst/>
              <a:latin typeface="Segoe Sans Display" pitchFamily="2" charset="0"/>
              <a:cs typeface="Segoe Sans Display" pitchFamily="2" charset="0"/>
            </a:endParaRPr>
          </a:p>
        </p:txBody>
      </p:sp>
      <p:pic>
        <p:nvPicPr>
          <p:cNvPr id="47" name="Graphic 46" descr="Icon of a padlock with codification">
            <a:extLst>
              <a:ext uri="{FF2B5EF4-FFF2-40B4-BE49-F238E27FC236}">
                <a16:creationId xmlns:a16="http://schemas.microsoft.com/office/drawing/2014/main" id="{2BFD935B-DAA2-902B-D46D-63134B6E02C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579618" y="3113933"/>
            <a:ext cx="414204" cy="365857"/>
          </a:xfrm>
          <a:prstGeom prst="rect">
            <a:avLst/>
          </a:prstGeom>
        </p:spPr>
      </p:pic>
      <p:sp>
        <p:nvSpPr>
          <p:cNvPr id="21" name="TextBox 20">
            <a:extLst>
              <a:ext uri="{FF2B5EF4-FFF2-40B4-BE49-F238E27FC236}">
                <a16:creationId xmlns:a16="http://schemas.microsoft.com/office/drawing/2014/main" id="{A100A360-3728-D26A-BECD-B07152889562}"/>
              </a:ext>
            </a:extLst>
          </p:cNvPr>
          <p:cNvSpPr txBox="1"/>
          <p:nvPr/>
        </p:nvSpPr>
        <p:spPr>
          <a:xfrm>
            <a:off x="7420059" y="3075530"/>
            <a:ext cx="3857541" cy="507831"/>
          </a:xfrm>
          <a:prstGeom prst="rect">
            <a:avLst/>
          </a:prstGeom>
          <a:noFill/>
        </p:spPr>
        <p:txBody>
          <a:bodyPr wrap="square" lIns="0" tIns="0" rIns="0" bIns="0" rtlCol="0">
            <a:spAutoFit/>
          </a:bodyPr>
          <a:lstStyle/>
          <a:p>
            <a:pPr algn="l" rtl="0" fontAlgn="base"/>
            <a:r>
              <a:rPr lang="en-US" sz="1100" b="1">
                <a:solidFill>
                  <a:schemeClr val="bg1"/>
                </a:solidFill>
                <a:latin typeface="Segoe Sans Display Semibold" pitchFamily="2" charset="0"/>
                <a:cs typeface="Segoe Sans Display Semibold" pitchFamily="2" charset="0"/>
              </a:rPr>
              <a:t>Purview Information Protection: </a:t>
            </a:r>
            <a:r>
              <a:rPr lang="en-US" sz="1100">
                <a:solidFill>
                  <a:schemeClr val="bg1"/>
                </a:solidFill>
                <a:latin typeface="Segoe Sans Display" pitchFamily="2" charset="0"/>
                <a:cs typeface="Segoe Sans Display" pitchFamily="2" charset="0"/>
              </a:rPr>
              <a:t>Manage and protect your business data by implementing data classification, sensitivity labels, and advanced encryption.</a:t>
            </a:r>
            <a:endParaRPr lang="en-US" sz="1100" u="none" strike="noStrike">
              <a:solidFill>
                <a:srgbClr val="000000"/>
              </a:solidFill>
              <a:effectLst/>
              <a:latin typeface="Segoe Sans Display" pitchFamily="2" charset="0"/>
              <a:cs typeface="Segoe Sans Display" pitchFamily="2" charset="0"/>
            </a:endParaRPr>
          </a:p>
        </p:txBody>
      </p:sp>
      <p:pic>
        <p:nvPicPr>
          <p:cNvPr id="49" name="Graphic 48" descr="Icon of a document with an arrow following an x">
            <a:extLst>
              <a:ext uri="{FF2B5EF4-FFF2-40B4-BE49-F238E27FC236}">
                <a16:creationId xmlns:a16="http://schemas.microsoft.com/office/drawing/2014/main" id="{576A979B-B938-299B-8B2F-4F40C099568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610255" y="4387983"/>
            <a:ext cx="350593" cy="383055"/>
          </a:xfrm>
          <a:prstGeom prst="rect">
            <a:avLst/>
          </a:prstGeom>
        </p:spPr>
      </p:pic>
      <p:sp>
        <p:nvSpPr>
          <p:cNvPr id="22" name="TextBox 21">
            <a:extLst>
              <a:ext uri="{FF2B5EF4-FFF2-40B4-BE49-F238E27FC236}">
                <a16:creationId xmlns:a16="http://schemas.microsoft.com/office/drawing/2014/main" id="{989CE4A7-663A-F688-BE15-94CCF9080897}"/>
              </a:ext>
            </a:extLst>
          </p:cNvPr>
          <p:cNvSpPr txBox="1"/>
          <p:nvPr/>
        </p:nvSpPr>
        <p:spPr>
          <a:xfrm>
            <a:off x="7440027" y="4325596"/>
            <a:ext cx="3837574" cy="507831"/>
          </a:xfrm>
          <a:prstGeom prst="rect">
            <a:avLst/>
          </a:prstGeom>
          <a:noFill/>
        </p:spPr>
        <p:txBody>
          <a:bodyPr wrap="square" lIns="0" tIns="0" rIns="0" bIns="0" rtlCol="0">
            <a:spAutoFit/>
          </a:bodyPr>
          <a:lstStyle/>
          <a:p>
            <a:pPr algn="l" rtl="0" fontAlgn="base"/>
            <a:r>
              <a:rPr lang="en-US" sz="1100" b="1">
                <a:solidFill>
                  <a:schemeClr val="bg1"/>
                </a:solidFill>
                <a:latin typeface="Segoe Sans Display Semibold" pitchFamily="2" charset="0"/>
                <a:cs typeface="Segoe Sans Display Semibold" pitchFamily="2" charset="0"/>
              </a:rPr>
              <a:t>Purview Data Lifecycle Management: </a:t>
            </a:r>
            <a:r>
              <a:rPr lang="en-US" sz="1100">
                <a:solidFill>
                  <a:schemeClr val="bg1"/>
                </a:solidFill>
                <a:latin typeface="Segoe Sans Display" pitchFamily="2" charset="0"/>
                <a:cs typeface="Segoe Sans Display" pitchFamily="2" charset="0"/>
              </a:rPr>
              <a:t>Retain the content you need and delete the content you don´t with built-in information governance.</a:t>
            </a:r>
            <a:endParaRPr lang="en-US" sz="1100" u="none" strike="noStrike">
              <a:solidFill>
                <a:schemeClr val="bg1"/>
              </a:solidFill>
              <a:effectLst/>
              <a:latin typeface="Segoe Sans Display" pitchFamily="2" charset="0"/>
              <a:cs typeface="Segoe Sans Display" pitchFamily="2" charset="0"/>
            </a:endParaRPr>
          </a:p>
        </p:txBody>
      </p:sp>
      <p:pic>
        <p:nvPicPr>
          <p:cNvPr id="50" name="Graphic 49" descr="Icon of a document with a shield and a star inside it ">
            <a:extLst>
              <a:ext uri="{FF2B5EF4-FFF2-40B4-BE49-F238E27FC236}">
                <a16:creationId xmlns:a16="http://schemas.microsoft.com/office/drawing/2014/main" id="{27E27F22-4E30-9A5D-21FA-03160D3453D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629366" y="5480880"/>
            <a:ext cx="315585" cy="348231"/>
          </a:xfrm>
          <a:prstGeom prst="rect">
            <a:avLst/>
          </a:prstGeom>
        </p:spPr>
      </p:pic>
      <p:sp>
        <p:nvSpPr>
          <p:cNvPr id="23" name="TextBox 22">
            <a:extLst>
              <a:ext uri="{FF2B5EF4-FFF2-40B4-BE49-F238E27FC236}">
                <a16:creationId xmlns:a16="http://schemas.microsoft.com/office/drawing/2014/main" id="{8C13A22A-F52F-8DFD-9BE2-AAA8755FABAF}"/>
              </a:ext>
            </a:extLst>
          </p:cNvPr>
          <p:cNvSpPr txBox="1"/>
          <p:nvPr/>
        </p:nvSpPr>
        <p:spPr>
          <a:xfrm>
            <a:off x="7419002" y="5402041"/>
            <a:ext cx="3857541" cy="507831"/>
          </a:xfrm>
          <a:prstGeom prst="rect">
            <a:avLst/>
          </a:prstGeom>
          <a:noFill/>
        </p:spPr>
        <p:txBody>
          <a:bodyPr wrap="square" lIns="0" tIns="0" rIns="0" bIns="0" rtlCol="0">
            <a:spAutoFit/>
          </a:bodyPr>
          <a:lstStyle/>
          <a:p>
            <a:pPr algn="l" rtl="0" fontAlgn="base"/>
            <a:r>
              <a:rPr lang="en-US" sz="1100" b="1">
                <a:solidFill>
                  <a:schemeClr val="bg1"/>
                </a:solidFill>
                <a:latin typeface="Segoe Sans Display Semibold" pitchFamily="2" charset="0"/>
                <a:cs typeface="Segoe Sans Display Semibold" pitchFamily="2" charset="0"/>
              </a:rPr>
              <a:t>Purview Data Loss Prevention: </a:t>
            </a:r>
            <a:r>
              <a:rPr lang="en-US" sz="1100">
                <a:solidFill>
                  <a:schemeClr val="bg1"/>
                </a:solidFill>
                <a:latin typeface="Segoe Sans Display" pitchFamily="2" charset="0"/>
                <a:cs typeface="Segoe Sans Display" pitchFamily="2" charset="0"/>
              </a:rPr>
              <a:t>Provides intelligent detection and control of sensitive data using built-in exfoliation policies for M365 apps and services.</a:t>
            </a:r>
            <a:endParaRPr lang="en-US" sz="1100" u="none" strike="noStrike">
              <a:solidFill>
                <a:schemeClr val="bg1"/>
              </a:solidFill>
              <a:effectLst/>
              <a:latin typeface="Segoe Sans Display" pitchFamily="2" charset="0"/>
              <a:cs typeface="Segoe Sans Display" pitchFamily="2" charset="0"/>
            </a:endParaRPr>
          </a:p>
        </p:txBody>
      </p:sp>
      <p:cxnSp>
        <p:nvCxnSpPr>
          <p:cNvPr id="31" name="Straight Connector 30">
            <a:extLst>
              <a:ext uri="{FF2B5EF4-FFF2-40B4-BE49-F238E27FC236}">
                <a16:creationId xmlns:a16="http://schemas.microsoft.com/office/drawing/2014/main" id="{0FF004D5-3B38-3AFD-C5D9-0C7CC37624C5}"/>
              </a:ext>
              <a:ext uri="{C183D7F6-B498-43B3-948B-1728B52AA6E4}">
                <adec:decorative xmlns:adec="http://schemas.microsoft.com/office/drawing/2017/decorative" val="1"/>
              </a:ext>
            </a:extLst>
          </p:cNvPr>
          <p:cNvCxnSpPr>
            <a:cxnSpLocks/>
          </p:cNvCxnSpPr>
          <p:nvPr/>
        </p:nvCxnSpPr>
        <p:spPr>
          <a:xfrm>
            <a:off x="3657600" y="2054721"/>
            <a:ext cx="0" cy="716218"/>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cxnSp>
        <p:nvCxnSpPr>
          <p:cNvPr id="32" name="Straight Connector 31">
            <a:extLst>
              <a:ext uri="{FF2B5EF4-FFF2-40B4-BE49-F238E27FC236}">
                <a16:creationId xmlns:a16="http://schemas.microsoft.com/office/drawing/2014/main" id="{F30C4103-2E74-32B3-2995-EE447D28E88D}"/>
              </a:ext>
              <a:ext uri="{C183D7F6-B498-43B3-948B-1728B52AA6E4}">
                <adec:decorative xmlns:adec="http://schemas.microsoft.com/office/drawing/2017/decorative" val="1"/>
              </a:ext>
            </a:extLst>
          </p:cNvPr>
          <p:cNvCxnSpPr>
            <a:cxnSpLocks/>
          </p:cNvCxnSpPr>
          <p:nvPr/>
        </p:nvCxnSpPr>
        <p:spPr>
          <a:xfrm>
            <a:off x="1678965" y="2770939"/>
            <a:ext cx="1978635" cy="0"/>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sp>
        <p:nvSpPr>
          <p:cNvPr id="8" name="TextBox 7">
            <a:extLst>
              <a:ext uri="{FF2B5EF4-FFF2-40B4-BE49-F238E27FC236}">
                <a16:creationId xmlns:a16="http://schemas.microsoft.com/office/drawing/2014/main" id="{18828E6D-7523-28E1-FCFA-CD40098C9B9C}"/>
              </a:ext>
              <a:ext uri="{C183D7F6-B498-43B3-948B-1728B52AA6E4}">
                <adec:decorative xmlns:adec="http://schemas.microsoft.com/office/drawing/2017/decorative" val="1"/>
              </a:ext>
            </a:extLst>
          </p:cNvPr>
          <p:cNvSpPr txBox="1"/>
          <p:nvPr/>
        </p:nvSpPr>
        <p:spPr>
          <a:xfrm>
            <a:off x="9982200" y="235043"/>
            <a:ext cx="2073812" cy="461665"/>
          </a:xfrm>
          <a:prstGeom prst="rect">
            <a:avLst/>
          </a:prstGeom>
          <a:noFill/>
        </p:spPr>
        <p:txBody>
          <a:bodyPr wrap="square" lIns="0" tIns="0" rIns="0" bIns="0" rtlCol="0">
            <a:spAutoFit/>
          </a:bodyPr>
          <a:lstStyle/>
          <a:p>
            <a:r>
              <a:rPr lang="en-US" sz="800">
                <a:solidFill>
                  <a:srgbClr val="F5F3F6"/>
                </a:solidFill>
                <a:latin typeface="Segoe Sans Display" pitchFamily="2" charset="0"/>
                <a:cs typeface="Segoe Sans Display" pitchFamily="2" charset="0"/>
              </a:rPr>
              <a:t>Microsoft Security product information           4</a:t>
            </a:r>
          </a:p>
          <a:p>
            <a:endParaRPr lang="en-US" sz="1400">
              <a:solidFill>
                <a:schemeClr val="bg1"/>
              </a:solidFill>
              <a:highlight>
                <a:srgbClr val="FFFF00"/>
              </a:highlight>
              <a:latin typeface="Segoe Sans Display" pitchFamily="2" charset="0"/>
              <a:cs typeface="Segoe Sans Display" pitchFamily="2" charset="0"/>
            </a:endParaRPr>
          </a:p>
        </p:txBody>
      </p:sp>
      <p:pic>
        <p:nvPicPr>
          <p:cNvPr id="2" name="Picture 1">
            <a:extLst>
              <a:ext uri="{FF2B5EF4-FFF2-40B4-BE49-F238E27FC236}">
                <a16:creationId xmlns:a16="http://schemas.microsoft.com/office/drawing/2014/main" id="{47B4CF55-0635-00B7-E614-15BC1543EC18}"/>
              </a:ext>
              <a:ext uri="{C183D7F6-B498-43B3-948B-1728B52AA6E4}">
                <adec:decorative xmlns:adec="http://schemas.microsoft.com/office/drawing/2017/decorative" val="1"/>
              </a:ext>
            </a:extLst>
          </p:cNvPr>
          <p:cNvPicPr>
            <a:picLocks noChangeAspect="1"/>
          </p:cNvPicPr>
          <p:nvPr/>
        </p:nvPicPr>
        <p:blipFill>
          <a:blip r:embed="rId8">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flipH="1">
            <a:off x="10452970" y="6239347"/>
            <a:ext cx="1367908" cy="459441"/>
          </a:xfrm>
          <a:prstGeom prst="rect">
            <a:avLst/>
          </a:prstGeom>
        </p:spPr>
      </p:pic>
      <p:sp>
        <p:nvSpPr>
          <p:cNvPr id="9" name="TextBox 8">
            <a:extLst>
              <a:ext uri="{FF2B5EF4-FFF2-40B4-BE49-F238E27FC236}">
                <a16:creationId xmlns:a16="http://schemas.microsoft.com/office/drawing/2014/main" id="{9F29505A-38BC-C9BC-34D1-06989160D152}"/>
              </a:ext>
              <a:ext uri="{C183D7F6-B498-43B3-948B-1728B52AA6E4}">
                <adec:decorative xmlns:adec="http://schemas.microsoft.com/office/drawing/2017/decorative" val="1"/>
              </a:ext>
            </a:extLst>
          </p:cNvPr>
          <p:cNvSpPr txBox="1"/>
          <p:nvPr/>
        </p:nvSpPr>
        <p:spPr>
          <a:xfrm>
            <a:off x="10602128" y="6315180"/>
            <a:ext cx="1125762" cy="307777"/>
          </a:xfrm>
          <a:prstGeom prst="rect">
            <a:avLst/>
          </a:prstGeom>
          <a:noFill/>
        </p:spPr>
        <p:txBody>
          <a:bodyPr wrap="squar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lang="en-US" sz="2000">
                <a:solidFill>
                  <a:schemeClr val="bg1"/>
                </a:solidFill>
                <a:latin typeface="Segoe Sans Display Semilight" pitchFamily="2" charset="0"/>
                <a:cs typeface="Segoe Sans Display Semilight" pitchFamily="2" charset="0"/>
              </a:rPr>
              <a:t>Purview</a:t>
            </a:r>
            <a:endParaRPr kumimoji="0" lang="en-US" sz="2000" u="none" strike="noStrike" kern="1200" cap="none" spc="0" normalizeH="0" baseline="0" noProof="0">
              <a:ln>
                <a:noFill/>
              </a:ln>
              <a:solidFill>
                <a:schemeClr val="bg1"/>
              </a:solidFill>
              <a:effectLst/>
              <a:uLnTx/>
              <a:uFillTx/>
              <a:latin typeface="Segoe Sans Display Semilight" pitchFamily="2" charset="0"/>
              <a:cs typeface="Segoe Sans Display Semilight" pitchFamily="2" charset="0"/>
            </a:endParaRPr>
          </a:p>
        </p:txBody>
      </p:sp>
    </p:spTree>
    <p:extLst>
      <p:ext uri="{BB962C8B-B14F-4D97-AF65-F5344CB8AC3E}">
        <p14:creationId xmlns:p14="http://schemas.microsoft.com/office/powerpoint/2010/main" val="1067414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0E04C-2922-DDE1-A32A-935BB8EBA845}"/>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A952D776-61FF-F27B-F0CD-491F26E2EA0B}"/>
              </a:ext>
              <a:ext uri="{C183D7F6-B498-43B3-948B-1728B52AA6E4}">
                <adec:decorative xmlns:adec="http://schemas.microsoft.com/office/drawing/2017/decorative" val="1"/>
              </a:ext>
            </a:extLst>
          </p:cNvPr>
          <p:cNvSpPr>
            <a:spLocks/>
          </p:cNvSpPr>
          <p:nvPr/>
        </p:nvSpPr>
        <p:spPr>
          <a:xfrm>
            <a:off x="1" y="0"/>
            <a:ext cx="12192000" cy="6858000"/>
          </a:xfrm>
          <a:prstGeom prst="rect">
            <a:avLst/>
          </a:prstGeom>
          <a:solidFill>
            <a:srgbClr val="0A1F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4" name="Picture 3">
            <a:extLst>
              <a:ext uri="{FF2B5EF4-FFF2-40B4-BE49-F238E27FC236}">
                <a16:creationId xmlns:a16="http://schemas.microsoft.com/office/drawing/2014/main" id="{FB38758D-1866-AE93-6D94-FB4D25032AE1}"/>
              </a:ext>
              <a:ext uri="{C183D7F6-B498-43B3-948B-1728B52AA6E4}">
                <adec:decorative xmlns:adec="http://schemas.microsoft.com/office/drawing/2017/decorative" val="1"/>
              </a:ext>
            </a:extLst>
          </p:cNvPr>
          <p:cNvPicPr>
            <a:picLocks noChangeAspect="1"/>
          </p:cNvPicPr>
          <p:nvPr/>
        </p:nvPicPr>
        <p:blipFill>
          <a:blip r:embed="rId3">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flipH="1">
            <a:off x="10217334" y="6239347"/>
            <a:ext cx="1603544" cy="459441"/>
          </a:xfrm>
          <a:prstGeom prst="rect">
            <a:avLst/>
          </a:prstGeom>
        </p:spPr>
      </p:pic>
      <p:sp>
        <p:nvSpPr>
          <p:cNvPr id="6" name="Title 18">
            <a:extLst>
              <a:ext uri="{FF2B5EF4-FFF2-40B4-BE49-F238E27FC236}">
                <a16:creationId xmlns:a16="http://schemas.microsoft.com/office/drawing/2014/main" id="{2EC9130C-C3B9-F17B-32C1-BBB562905BBD}"/>
              </a:ext>
            </a:extLst>
          </p:cNvPr>
          <p:cNvSpPr txBox="1">
            <a:spLocks noGrp="1"/>
          </p:cNvSpPr>
          <p:nvPr>
            <p:ph type="title" idx="4294967295"/>
          </p:nvPr>
        </p:nvSpPr>
        <p:spPr>
          <a:xfrm>
            <a:off x="621794" y="565537"/>
            <a:ext cx="3568070" cy="4924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schemeClr val="bg1"/>
                </a:solidFill>
                <a:effectLst/>
                <a:uLnTx/>
                <a:uFillTx/>
                <a:latin typeface="Segoe Sans Display Semilight" pitchFamily="2" charset="0"/>
                <a:ea typeface="+mn-ea"/>
                <a:cs typeface="Segoe Sans Display Semilight" pitchFamily="2" charset="0"/>
              </a:rPr>
              <a:t>Microsoft Priva</a:t>
            </a:r>
          </a:p>
        </p:txBody>
      </p:sp>
      <p:sp>
        <p:nvSpPr>
          <p:cNvPr id="7" name="TextBox 6">
            <a:extLst>
              <a:ext uri="{FF2B5EF4-FFF2-40B4-BE49-F238E27FC236}">
                <a16:creationId xmlns:a16="http://schemas.microsoft.com/office/drawing/2014/main" id="{CDABACC9-A76B-8287-B9E6-AAAC13E50528}"/>
              </a:ext>
            </a:extLst>
          </p:cNvPr>
          <p:cNvSpPr txBox="1"/>
          <p:nvPr/>
        </p:nvSpPr>
        <p:spPr>
          <a:xfrm>
            <a:off x="186595" y="1325739"/>
            <a:ext cx="5180533" cy="646331"/>
          </a:xfrm>
          <a:prstGeom prst="rect">
            <a:avLst/>
          </a:prstGeom>
          <a:noFill/>
        </p:spPr>
        <p:txBody>
          <a:bodyPr wrap="square" lIns="0" tIns="0" rIns="0" bIns="0" rtlCol="0">
            <a:spAutoFit/>
          </a:bodyPr>
          <a:lstStyle/>
          <a:p>
            <a:pPr lvl="1"/>
            <a:r>
              <a:rPr lang="en-US" sz="1400" b="1" u="none" strike="noStrike" dirty="0">
                <a:solidFill>
                  <a:schemeClr val="bg1"/>
                </a:solidFill>
                <a:effectLst/>
                <a:latin typeface="Segoe Sans Display Semibold" pitchFamily="2" charset="0"/>
                <a:cs typeface="Segoe Sans Display Semibold" pitchFamily="2" charset="0"/>
              </a:rPr>
              <a:t>Microsoft Priva </a:t>
            </a:r>
            <a:r>
              <a:rPr lang="en-US" sz="1400" u="none" strike="noStrike" dirty="0">
                <a:solidFill>
                  <a:schemeClr val="bg1"/>
                </a:solidFill>
                <a:effectLst/>
                <a:latin typeface="Segoe Sans Display" pitchFamily="2" charset="0"/>
                <a:cs typeface="Segoe Sans Display" pitchFamily="2" charset="0"/>
              </a:rPr>
              <a:t>helps manage and build a privacy-resilient workplace by safeguarding personal data and standardizing compliance. </a:t>
            </a:r>
            <a:endParaRPr lang="en-US" sz="1400" dirty="0">
              <a:solidFill>
                <a:schemeClr val="bg1"/>
              </a:solidFill>
              <a:latin typeface="Segoe Sans Display" pitchFamily="2" charset="0"/>
              <a:cs typeface="Segoe Sans Display" pitchFamily="2" charset="0"/>
            </a:endParaRPr>
          </a:p>
        </p:txBody>
      </p:sp>
      <p:pic>
        <p:nvPicPr>
          <p:cNvPr id="12" name="Picture 11" descr="Logo of microsoft Priva">
            <a:extLst>
              <a:ext uri="{FF2B5EF4-FFF2-40B4-BE49-F238E27FC236}">
                <a16:creationId xmlns:a16="http://schemas.microsoft.com/office/drawing/2014/main" id="{30FE2DA9-A376-6027-08E3-F9EBD8A5F807}"/>
              </a:ext>
            </a:extLst>
          </p:cNvPr>
          <p:cNvPicPr>
            <a:picLocks noChangeAspect="1"/>
          </p:cNvPicPr>
          <p:nvPr/>
        </p:nvPicPr>
        <p:blipFill>
          <a:blip r:embed="rId4"/>
          <a:stretch>
            <a:fillRect/>
          </a:stretch>
        </p:blipFill>
        <p:spPr>
          <a:xfrm>
            <a:off x="625511" y="2411112"/>
            <a:ext cx="689722" cy="689722"/>
          </a:xfrm>
          <a:prstGeom prst="rect">
            <a:avLst/>
          </a:prstGeom>
        </p:spPr>
      </p:pic>
      <p:sp>
        <p:nvSpPr>
          <p:cNvPr id="11" name="TextBox 10">
            <a:extLst>
              <a:ext uri="{FF2B5EF4-FFF2-40B4-BE49-F238E27FC236}">
                <a16:creationId xmlns:a16="http://schemas.microsoft.com/office/drawing/2014/main" id="{7135F606-11A5-5A2F-64CB-3669B24ADD6A}"/>
              </a:ext>
            </a:extLst>
          </p:cNvPr>
          <p:cNvSpPr txBox="1"/>
          <p:nvPr/>
        </p:nvSpPr>
        <p:spPr>
          <a:xfrm>
            <a:off x="173655" y="3715092"/>
            <a:ext cx="2145789" cy="215444"/>
          </a:xfrm>
          <a:prstGeom prst="rect">
            <a:avLst/>
          </a:prstGeom>
          <a:noFill/>
        </p:spPr>
        <p:txBody>
          <a:bodyPr wrap="square" lIns="0" tIns="0" rIns="0" bIns="0" rtlCol="0">
            <a:spAutoFit/>
          </a:bodyPr>
          <a:lstStyle/>
          <a:p>
            <a:pPr lvl="1"/>
            <a:r>
              <a:rPr lang="en-US" sz="1400" b="1" u="none" strike="noStrike">
                <a:solidFill>
                  <a:schemeClr val="bg1"/>
                </a:solidFill>
                <a:effectLst/>
                <a:latin typeface="Segoe Sans Display Semibold" pitchFamily="2" charset="0"/>
                <a:cs typeface="Segoe Sans Display Semibold" pitchFamily="2" charset="0"/>
              </a:rPr>
              <a:t>Key capabilities:</a:t>
            </a:r>
            <a:endParaRPr lang="en-US" sz="1400">
              <a:solidFill>
                <a:schemeClr val="bg1"/>
              </a:solidFill>
              <a:latin typeface="Segoe Sans Display" pitchFamily="2" charset="0"/>
              <a:cs typeface="Segoe Sans Display" pitchFamily="2" charset="0"/>
            </a:endParaRPr>
          </a:p>
        </p:txBody>
      </p:sp>
      <p:sp>
        <p:nvSpPr>
          <p:cNvPr id="13" name="Rectangle 12">
            <a:extLst>
              <a:ext uri="{FF2B5EF4-FFF2-40B4-BE49-F238E27FC236}">
                <a16:creationId xmlns:a16="http://schemas.microsoft.com/office/drawing/2014/main" id="{BD5F82C3-FB15-0B9A-4585-A14BF41BD579}"/>
              </a:ext>
              <a:ext uri="{C183D7F6-B498-43B3-948B-1728B52AA6E4}">
                <adec:decorative xmlns:adec="http://schemas.microsoft.com/office/drawing/2017/decorative" val="1"/>
              </a:ext>
            </a:extLst>
          </p:cNvPr>
          <p:cNvSpPr/>
          <p:nvPr/>
        </p:nvSpPr>
        <p:spPr>
          <a:xfrm>
            <a:off x="663350" y="4142315"/>
            <a:ext cx="4871818" cy="840252"/>
          </a:xfrm>
          <a:prstGeom prst="rect">
            <a:avLst/>
          </a:prstGeom>
          <a:solidFill>
            <a:srgbClr val="F5F3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15" name="Rectangle 14">
            <a:extLst>
              <a:ext uri="{FF2B5EF4-FFF2-40B4-BE49-F238E27FC236}">
                <a16:creationId xmlns:a16="http://schemas.microsoft.com/office/drawing/2014/main" id="{A6D447F3-7E86-521B-C416-6E1A45392AF1}"/>
              </a:ext>
              <a:ext uri="{C183D7F6-B498-43B3-948B-1728B52AA6E4}">
                <adec:decorative xmlns:adec="http://schemas.microsoft.com/office/drawing/2017/decorative" val="1"/>
              </a:ext>
            </a:extLst>
          </p:cNvPr>
          <p:cNvSpPr/>
          <p:nvPr/>
        </p:nvSpPr>
        <p:spPr>
          <a:xfrm>
            <a:off x="663350" y="5136848"/>
            <a:ext cx="4871818" cy="840252"/>
          </a:xfrm>
          <a:prstGeom prst="rect">
            <a:avLst/>
          </a:prstGeom>
          <a:solidFill>
            <a:srgbClr val="F5F3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28" name="Rectangle 27">
            <a:extLst>
              <a:ext uri="{FF2B5EF4-FFF2-40B4-BE49-F238E27FC236}">
                <a16:creationId xmlns:a16="http://schemas.microsoft.com/office/drawing/2014/main" id="{665536EB-3F4C-9E5F-FABC-146505C670CF}"/>
              </a:ext>
              <a:ext uri="{C183D7F6-B498-43B3-948B-1728B52AA6E4}">
                <adec:decorative xmlns:adec="http://schemas.microsoft.com/office/drawing/2017/decorative" val="1"/>
              </a:ext>
            </a:extLst>
          </p:cNvPr>
          <p:cNvSpPr/>
          <p:nvPr/>
        </p:nvSpPr>
        <p:spPr>
          <a:xfrm>
            <a:off x="5718189" y="4142315"/>
            <a:ext cx="4871818" cy="840252"/>
          </a:xfrm>
          <a:prstGeom prst="rect">
            <a:avLst/>
          </a:prstGeom>
          <a:solidFill>
            <a:srgbClr val="F5F3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2" name="Warning_E7BA" title="Icon of a triangle with an exclaimation point inside">
            <a:extLst>
              <a:ext uri="{FF2B5EF4-FFF2-40B4-BE49-F238E27FC236}">
                <a16:creationId xmlns:a16="http://schemas.microsoft.com/office/drawing/2014/main" id="{EEB13C79-D79A-A4FD-D7F2-2B67848AC66D}"/>
              </a:ext>
            </a:extLst>
          </p:cNvPr>
          <p:cNvSpPr>
            <a:spLocks noChangeAspect="1" noEditPoints="1"/>
          </p:cNvSpPr>
          <p:nvPr/>
        </p:nvSpPr>
        <p:spPr bwMode="auto">
          <a:xfrm>
            <a:off x="1133346" y="4406398"/>
            <a:ext cx="358388" cy="358570"/>
          </a:xfrm>
          <a:custGeom>
            <a:avLst/>
            <a:gdLst>
              <a:gd name="T0" fmla="*/ 0 w 3939"/>
              <a:gd name="T1" fmla="*/ 3941 h 3941"/>
              <a:gd name="T2" fmla="*/ 1970 w 3939"/>
              <a:gd name="T3" fmla="*/ 0 h 3941"/>
              <a:gd name="T4" fmla="*/ 3939 w 3939"/>
              <a:gd name="T5" fmla="*/ 3941 h 3941"/>
              <a:gd name="T6" fmla="*/ 0 w 3939"/>
              <a:gd name="T7" fmla="*/ 3941 h 3941"/>
              <a:gd name="T8" fmla="*/ 1970 w 3939"/>
              <a:gd name="T9" fmla="*/ 1144 h 3941"/>
              <a:gd name="T10" fmla="*/ 1970 w 3939"/>
              <a:gd name="T11" fmla="*/ 2911 h 3941"/>
              <a:gd name="T12" fmla="*/ 1970 w 3939"/>
              <a:gd name="T13" fmla="*/ 3205 h 3941"/>
              <a:gd name="T14" fmla="*/ 1970 w 3939"/>
              <a:gd name="T15" fmla="*/ 3500 h 39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39" h="3941">
                <a:moveTo>
                  <a:pt x="0" y="3941"/>
                </a:moveTo>
                <a:lnTo>
                  <a:pt x="1970" y="0"/>
                </a:lnTo>
                <a:lnTo>
                  <a:pt x="3939" y="3941"/>
                </a:lnTo>
                <a:lnTo>
                  <a:pt x="0" y="3941"/>
                </a:lnTo>
                <a:moveTo>
                  <a:pt x="1970" y="1144"/>
                </a:moveTo>
                <a:lnTo>
                  <a:pt x="1970" y="2911"/>
                </a:lnTo>
                <a:moveTo>
                  <a:pt x="1970" y="3205"/>
                </a:moveTo>
                <a:lnTo>
                  <a:pt x="1970" y="3500"/>
                </a:lnTo>
              </a:path>
            </a:pathLst>
          </a:custGeom>
          <a:noFill/>
          <a:ln w="15875"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pPr defTabSz="914314"/>
            <a:endParaRPr lang="en-US">
              <a:gradFill>
                <a:gsLst>
                  <a:gs pos="0">
                    <a:srgbClr val="505050"/>
                  </a:gs>
                  <a:gs pos="100000">
                    <a:srgbClr val="505050"/>
                  </a:gs>
                </a:gsLst>
                <a:lin ang="5400000" scaled="1"/>
              </a:gradFill>
              <a:latin typeface="Segoe UI"/>
            </a:endParaRPr>
          </a:p>
        </p:txBody>
      </p:sp>
      <p:sp>
        <p:nvSpPr>
          <p:cNvPr id="14" name="TextBox 13">
            <a:extLst>
              <a:ext uri="{FF2B5EF4-FFF2-40B4-BE49-F238E27FC236}">
                <a16:creationId xmlns:a16="http://schemas.microsoft.com/office/drawing/2014/main" id="{996AE995-B6E9-8989-A301-F062F7628BE2}"/>
              </a:ext>
            </a:extLst>
          </p:cNvPr>
          <p:cNvSpPr txBox="1"/>
          <p:nvPr/>
        </p:nvSpPr>
        <p:spPr>
          <a:xfrm>
            <a:off x="2320117" y="4486389"/>
            <a:ext cx="2905699" cy="169277"/>
          </a:xfrm>
          <a:prstGeom prst="rect">
            <a:avLst/>
          </a:prstGeom>
          <a:noFill/>
        </p:spPr>
        <p:txBody>
          <a:bodyPr wrap="square" lIns="0" tIns="0" rIns="0" bIns="0" rtlCol="0">
            <a:spAutoFit/>
          </a:bodyPr>
          <a:lstStyle/>
          <a:p>
            <a:pPr algn="l" rtl="0" fontAlgn="base"/>
            <a:r>
              <a:rPr lang="en-US" sz="1100">
                <a:solidFill>
                  <a:srgbClr val="000000"/>
                </a:solidFill>
                <a:latin typeface="Segoe Sans Display" pitchFamily="2" charset="0"/>
                <a:cs typeface="Segoe Sans Display" pitchFamily="2" charset="0"/>
              </a:rPr>
              <a:t>Identify and remediate privacy risks</a:t>
            </a:r>
            <a:endParaRPr lang="en-US" sz="1100" u="none" strike="noStrike">
              <a:solidFill>
                <a:srgbClr val="000000"/>
              </a:solidFill>
              <a:effectLst/>
              <a:latin typeface="Segoe Sans Display" pitchFamily="2" charset="0"/>
              <a:cs typeface="Segoe Sans Display" pitchFamily="2" charset="0"/>
            </a:endParaRPr>
          </a:p>
        </p:txBody>
      </p:sp>
      <p:sp>
        <p:nvSpPr>
          <p:cNvPr id="3" name="document_6" title="Icon of a document with a padlock in the lower right corner">
            <a:extLst>
              <a:ext uri="{FF2B5EF4-FFF2-40B4-BE49-F238E27FC236}">
                <a16:creationId xmlns:a16="http://schemas.microsoft.com/office/drawing/2014/main" id="{AB729BD6-AED2-8DEF-F5A4-2AD9094C41A8}"/>
              </a:ext>
            </a:extLst>
          </p:cNvPr>
          <p:cNvSpPr>
            <a:spLocks noChangeAspect="1" noEditPoints="1"/>
          </p:cNvSpPr>
          <p:nvPr/>
        </p:nvSpPr>
        <p:spPr bwMode="auto">
          <a:xfrm>
            <a:off x="1154769" y="5359761"/>
            <a:ext cx="315542" cy="394427"/>
          </a:xfrm>
          <a:custGeom>
            <a:avLst/>
            <a:gdLst>
              <a:gd name="T0" fmla="*/ 99 w 265"/>
              <a:gd name="T1" fmla="*/ 332 h 332"/>
              <a:gd name="T2" fmla="*/ 0 w 265"/>
              <a:gd name="T3" fmla="*/ 332 h 332"/>
              <a:gd name="T4" fmla="*/ 0 w 265"/>
              <a:gd name="T5" fmla="*/ 49 h 332"/>
              <a:gd name="T6" fmla="*/ 49 w 265"/>
              <a:gd name="T7" fmla="*/ 0 h 332"/>
              <a:gd name="T8" fmla="*/ 241 w 265"/>
              <a:gd name="T9" fmla="*/ 0 h 332"/>
              <a:gd name="T10" fmla="*/ 241 w 265"/>
              <a:gd name="T11" fmla="*/ 127 h 332"/>
              <a:gd name="T12" fmla="*/ 265 w 265"/>
              <a:gd name="T13" fmla="*/ 219 h 332"/>
              <a:gd name="T14" fmla="*/ 132 w 265"/>
              <a:gd name="T15" fmla="*/ 219 h 332"/>
              <a:gd name="T16" fmla="*/ 132 w 265"/>
              <a:gd name="T17" fmla="*/ 332 h 332"/>
              <a:gd name="T18" fmla="*/ 265 w 265"/>
              <a:gd name="T19" fmla="*/ 332 h 332"/>
              <a:gd name="T20" fmla="*/ 265 w 265"/>
              <a:gd name="T21" fmla="*/ 219 h 332"/>
              <a:gd name="T22" fmla="*/ 245 w 265"/>
              <a:gd name="T23" fmla="*/ 219 h 332"/>
              <a:gd name="T24" fmla="*/ 245 w 265"/>
              <a:gd name="T25" fmla="*/ 198 h 332"/>
              <a:gd name="T26" fmla="*/ 201 w 265"/>
              <a:gd name="T27" fmla="*/ 153 h 332"/>
              <a:gd name="T28" fmla="*/ 157 w 265"/>
              <a:gd name="T29" fmla="*/ 198 h 332"/>
              <a:gd name="T30" fmla="*/ 157 w 265"/>
              <a:gd name="T31" fmla="*/ 219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5" h="332">
                <a:moveTo>
                  <a:pt x="99" y="332"/>
                </a:moveTo>
                <a:cubicBezTo>
                  <a:pt x="0" y="332"/>
                  <a:pt x="0" y="332"/>
                  <a:pt x="0" y="332"/>
                </a:cubicBezTo>
                <a:cubicBezTo>
                  <a:pt x="0" y="49"/>
                  <a:pt x="0" y="49"/>
                  <a:pt x="0" y="49"/>
                </a:cubicBezTo>
                <a:cubicBezTo>
                  <a:pt x="49" y="0"/>
                  <a:pt x="49" y="0"/>
                  <a:pt x="49" y="0"/>
                </a:cubicBezTo>
                <a:cubicBezTo>
                  <a:pt x="241" y="0"/>
                  <a:pt x="241" y="0"/>
                  <a:pt x="241" y="0"/>
                </a:cubicBezTo>
                <a:cubicBezTo>
                  <a:pt x="241" y="127"/>
                  <a:pt x="241" y="127"/>
                  <a:pt x="241" y="127"/>
                </a:cubicBezTo>
                <a:moveTo>
                  <a:pt x="265" y="219"/>
                </a:moveTo>
                <a:cubicBezTo>
                  <a:pt x="132" y="219"/>
                  <a:pt x="132" y="219"/>
                  <a:pt x="132" y="219"/>
                </a:cubicBezTo>
                <a:cubicBezTo>
                  <a:pt x="132" y="332"/>
                  <a:pt x="132" y="332"/>
                  <a:pt x="132" y="332"/>
                </a:cubicBezTo>
                <a:cubicBezTo>
                  <a:pt x="265" y="332"/>
                  <a:pt x="265" y="332"/>
                  <a:pt x="265" y="332"/>
                </a:cubicBezTo>
                <a:lnTo>
                  <a:pt x="265" y="219"/>
                </a:lnTo>
                <a:close/>
                <a:moveTo>
                  <a:pt x="245" y="219"/>
                </a:moveTo>
                <a:cubicBezTo>
                  <a:pt x="245" y="198"/>
                  <a:pt x="245" y="198"/>
                  <a:pt x="245" y="198"/>
                </a:cubicBezTo>
                <a:cubicBezTo>
                  <a:pt x="245" y="173"/>
                  <a:pt x="226" y="153"/>
                  <a:pt x="201" y="153"/>
                </a:cubicBezTo>
                <a:cubicBezTo>
                  <a:pt x="177" y="153"/>
                  <a:pt x="157" y="173"/>
                  <a:pt x="157" y="198"/>
                </a:cubicBezTo>
                <a:cubicBezTo>
                  <a:pt x="157" y="219"/>
                  <a:pt x="157" y="219"/>
                  <a:pt x="157" y="219"/>
                </a:cubicBezTo>
              </a:path>
            </a:pathLst>
          </a:custGeom>
          <a:noFill/>
          <a:ln w="15875" cap="sq">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pPr defTabSz="914314"/>
            <a:endParaRPr lang="en-US">
              <a:solidFill>
                <a:srgbClr val="282828"/>
              </a:solidFill>
              <a:latin typeface="Segoe UI"/>
            </a:endParaRPr>
          </a:p>
        </p:txBody>
      </p:sp>
      <p:sp>
        <p:nvSpPr>
          <p:cNvPr id="16" name="TextBox 15">
            <a:extLst>
              <a:ext uri="{FF2B5EF4-FFF2-40B4-BE49-F238E27FC236}">
                <a16:creationId xmlns:a16="http://schemas.microsoft.com/office/drawing/2014/main" id="{29492D92-E27E-7179-CC5F-48E2F75BD3AF}"/>
              </a:ext>
            </a:extLst>
          </p:cNvPr>
          <p:cNvSpPr txBox="1"/>
          <p:nvPr/>
        </p:nvSpPr>
        <p:spPr>
          <a:xfrm>
            <a:off x="2319444" y="5312808"/>
            <a:ext cx="3047684" cy="507831"/>
          </a:xfrm>
          <a:prstGeom prst="rect">
            <a:avLst/>
          </a:prstGeom>
          <a:noFill/>
        </p:spPr>
        <p:txBody>
          <a:bodyPr wrap="square" lIns="0" tIns="0" rIns="0" bIns="0" rtlCol="0">
            <a:spAutoFit/>
          </a:bodyPr>
          <a:lstStyle/>
          <a:p>
            <a:pPr algn="l" rtl="0" fontAlgn="base"/>
            <a:r>
              <a:rPr lang="en-US" sz="1100">
                <a:solidFill>
                  <a:srgbClr val="000000"/>
                </a:solidFill>
                <a:latin typeface="Segoe Sans Display" pitchFamily="2" charset="0"/>
                <a:cs typeface="Segoe Sans Display" pitchFamily="2" charset="0"/>
              </a:rPr>
              <a:t>Automate and consolidate data privacy operations and responses across on-premises, hybrid, and </a:t>
            </a:r>
            <a:r>
              <a:rPr lang="en-US" sz="1100" err="1">
                <a:solidFill>
                  <a:srgbClr val="000000"/>
                </a:solidFill>
                <a:latin typeface="Segoe Sans Display" pitchFamily="2" charset="0"/>
                <a:cs typeface="Segoe Sans Display" pitchFamily="2" charset="0"/>
              </a:rPr>
              <a:t>multicloud</a:t>
            </a:r>
            <a:r>
              <a:rPr lang="en-US" sz="1100">
                <a:solidFill>
                  <a:srgbClr val="000000"/>
                </a:solidFill>
                <a:latin typeface="Segoe Sans Display" pitchFamily="2" charset="0"/>
                <a:cs typeface="Segoe Sans Display" pitchFamily="2" charset="0"/>
              </a:rPr>
              <a:t> environments</a:t>
            </a:r>
            <a:endParaRPr lang="en-US" sz="1100" u="none" strike="noStrike">
              <a:solidFill>
                <a:srgbClr val="000000"/>
              </a:solidFill>
              <a:effectLst/>
              <a:latin typeface="Segoe Sans Display" pitchFamily="2" charset="0"/>
              <a:cs typeface="Segoe Sans Display" pitchFamily="2" charset="0"/>
            </a:endParaRPr>
          </a:p>
        </p:txBody>
      </p:sp>
      <p:pic>
        <p:nvPicPr>
          <p:cNvPr id="5" name="Picture 4" descr="A person holding a smartphone, focused on the screen. Part of the phone iscovered by a bright green scan-like glow. The text reads: data encrypted. ">
            <a:extLst>
              <a:ext uri="{FF2B5EF4-FFF2-40B4-BE49-F238E27FC236}">
                <a16:creationId xmlns:a16="http://schemas.microsoft.com/office/drawing/2014/main" id="{A39C2C59-32F4-17BD-53D5-F87DB325FCB2}"/>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a:xfrm>
            <a:off x="5887289" y="-7499"/>
            <a:ext cx="6304711" cy="3203962"/>
          </a:xfrm>
          <a:prstGeom prst="rect">
            <a:avLst/>
          </a:prstGeom>
        </p:spPr>
      </p:pic>
      <p:pic>
        <p:nvPicPr>
          <p:cNvPr id="8" name="Graphic 7" descr="Icon of a cloud with a tick inside it and a padlock on the side">
            <a:extLst>
              <a:ext uri="{FF2B5EF4-FFF2-40B4-BE49-F238E27FC236}">
                <a16:creationId xmlns:a16="http://schemas.microsoft.com/office/drawing/2014/main" id="{1BBC59AC-35E4-D95F-8B0D-50ED843D419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246853" y="4398952"/>
            <a:ext cx="598766" cy="356957"/>
          </a:xfrm>
          <a:prstGeom prst="rect">
            <a:avLst/>
          </a:prstGeom>
        </p:spPr>
      </p:pic>
      <p:sp>
        <p:nvSpPr>
          <p:cNvPr id="30" name="TextBox 29">
            <a:extLst>
              <a:ext uri="{FF2B5EF4-FFF2-40B4-BE49-F238E27FC236}">
                <a16:creationId xmlns:a16="http://schemas.microsoft.com/office/drawing/2014/main" id="{AD53E0E9-723E-35CD-5838-2648EDEB47B5}"/>
              </a:ext>
            </a:extLst>
          </p:cNvPr>
          <p:cNvSpPr txBox="1"/>
          <p:nvPr/>
        </p:nvSpPr>
        <p:spPr>
          <a:xfrm>
            <a:off x="7374282" y="4393164"/>
            <a:ext cx="2985663" cy="338554"/>
          </a:xfrm>
          <a:prstGeom prst="rect">
            <a:avLst/>
          </a:prstGeom>
          <a:noFill/>
        </p:spPr>
        <p:txBody>
          <a:bodyPr wrap="square" lIns="0" tIns="0" rIns="0" bIns="0" rtlCol="0">
            <a:spAutoFit/>
          </a:bodyPr>
          <a:lstStyle/>
          <a:p>
            <a:pPr algn="l" rtl="0" fontAlgn="base"/>
            <a:r>
              <a:rPr lang="en-US" sz="1100">
                <a:solidFill>
                  <a:srgbClr val="000000"/>
                </a:solidFill>
                <a:latin typeface="Segoe Sans Display" pitchFamily="2" charset="0"/>
                <a:cs typeface="Segoe Sans Display" pitchFamily="2" charset="0"/>
              </a:rPr>
              <a:t>Accelerate digital transformation and ensure customer data stays private </a:t>
            </a:r>
            <a:endParaRPr lang="en-US" sz="1100" u="none" strike="noStrike">
              <a:solidFill>
                <a:srgbClr val="000000"/>
              </a:solidFill>
              <a:effectLst/>
              <a:latin typeface="Segoe Sans Display" pitchFamily="2" charset="0"/>
              <a:cs typeface="Segoe Sans Display" pitchFamily="2" charset="0"/>
            </a:endParaRPr>
          </a:p>
        </p:txBody>
      </p:sp>
      <p:sp>
        <p:nvSpPr>
          <p:cNvPr id="60" name="TextBox 59">
            <a:extLst>
              <a:ext uri="{FF2B5EF4-FFF2-40B4-BE49-F238E27FC236}">
                <a16:creationId xmlns:a16="http://schemas.microsoft.com/office/drawing/2014/main" id="{0EBFF53D-BB04-317A-9E62-272B4527901D}"/>
              </a:ext>
              <a:ext uri="{C183D7F6-B498-43B3-948B-1728B52AA6E4}">
                <adec:decorative xmlns:adec="http://schemas.microsoft.com/office/drawing/2017/decorative" val="1"/>
              </a:ext>
            </a:extLst>
          </p:cNvPr>
          <p:cNvSpPr txBox="1"/>
          <p:nvPr/>
        </p:nvSpPr>
        <p:spPr>
          <a:xfrm>
            <a:off x="10217333" y="6315180"/>
            <a:ext cx="1603543" cy="307777"/>
          </a:xfrm>
          <a:prstGeom prst="rect">
            <a:avLst/>
          </a:prstGeom>
          <a:noFill/>
        </p:spPr>
        <p:txBody>
          <a:bodyPr wrap="squar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lang="en-US" sz="2000" dirty="0">
                <a:solidFill>
                  <a:schemeClr val="bg1"/>
                </a:solidFill>
                <a:latin typeface="Segoe Sans Display Semilight" pitchFamily="2" charset="0"/>
                <a:cs typeface="Segoe Sans Display Semilight" pitchFamily="2" charset="0"/>
              </a:rPr>
              <a:t>Priva</a:t>
            </a:r>
            <a:endParaRPr kumimoji="0" lang="en-US" sz="2000" u="none" strike="noStrike" kern="1200" cap="none" spc="0" normalizeH="0" baseline="0" noProof="0" dirty="0">
              <a:ln>
                <a:noFill/>
              </a:ln>
              <a:solidFill>
                <a:schemeClr val="bg1"/>
              </a:solidFill>
              <a:effectLst/>
              <a:uLnTx/>
              <a:uFillTx/>
              <a:latin typeface="Segoe Sans Display Semilight" pitchFamily="2" charset="0"/>
              <a:cs typeface="Segoe Sans Display Semilight" pitchFamily="2" charset="0"/>
            </a:endParaRPr>
          </a:p>
        </p:txBody>
      </p:sp>
      <p:cxnSp>
        <p:nvCxnSpPr>
          <p:cNvPr id="70" name="Straight Connector 69">
            <a:extLst>
              <a:ext uri="{FF2B5EF4-FFF2-40B4-BE49-F238E27FC236}">
                <a16:creationId xmlns:a16="http://schemas.microsoft.com/office/drawing/2014/main" id="{52C9B320-2024-FD4A-6BE3-85D3A8D80C06}"/>
              </a:ext>
              <a:ext uri="{C183D7F6-B498-43B3-948B-1728B52AA6E4}">
                <adec:decorative xmlns:adec="http://schemas.microsoft.com/office/drawing/2017/decorative" val="1"/>
              </a:ext>
            </a:extLst>
          </p:cNvPr>
          <p:cNvCxnSpPr>
            <a:cxnSpLocks/>
          </p:cNvCxnSpPr>
          <p:nvPr/>
        </p:nvCxnSpPr>
        <p:spPr>
          <a:xfrm>
            <a:off x="3657600" y="1972070"/>
            <a:ext cx="0" cy="798869"/>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cxnSp>
        <p:nvCxnSpPr>
          <p:cNvPr id="71" name="Straight Connector 70">
            <a:extLst>
              <a:ext uri="{FF2B5EF4-FFF2-40B4-BE49-F238E27FC236}">
                <a16:creationId xmlns:a16="http://schemas.microsoft.com/office/drawing/2014/main" id="{D1367FFF-705C-6A34-4591-D72295A8B06A}"/>
              </a:ext>
              <a:ext uri="{C183D7F6-B498-43B3-948B-1728B52AA6E4}">
                <adec:decorative xmlns:adec="http://schemas.microsoft.com/office/drawing/2017/decorative" val="1"/>
              </a:ext>
            </a:extLst>
          </p:cNvPr>
          <p:cNvCxnSpPr>
            <a:cxnSpLocks/>
          </p:cNvCxnSpPr>
          <p:nvPr/>
        </p:nvCxnSpPr>
        <p:spPr>
          <a:xfrm>
            <a:off x="1678965" y="2770939"/>
            <a:ext cx="1978635" cy="0"/>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sp>
        <p:nvSpPr>
          <p:cNvPr id="72" name="Oval 71">
            <a:extLst>
              <a:ext uri="{FF2B5EF4-FFF2-40B4-BE49-F238E27FC236}">
                <a16:creationId xmlns:a16="http://schemas.microsoft.com/office/drawing/2014/main" id="{04445DE9-C547-400E-0BFD-5C272F7A3BA5}"/>
              </a:ext>
              <a:ext uri="{C183D7F6-B498-43B3-948B-1728B52AA6E4}">
                <adec:decorative xmlns:adec="http://schemas.microsoft.com/office/drawing/2017/decorative" val="1"/>
              </a:ext>
            </a:extLst>
          </p:cNvPr>
          <p:cNvSpPr/>
          <p:nvPr/>
        </p:nvSpPr>
        <p:spPr>
          <a:xfrm>
            <a:off x="1608592" y="2709929"/>
            <a:ext cx="122020" cy="122020"/>
          </a:xfrm>
          <a:prstGeom prst="ellipse">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MX"/>
          </a:p>
        </p:txBody>
      </p:sp>
      <p:sp>
        <p:nvSpPr>
          <p:cNvPr id="10" name="TextBox 9">
            <a:extLst>
              <a:ext uri="{FF2B5EF4-FFF2-40B4-BE49-F238E27FC236}">
                <a16:creationId xmlns:a16="http://schemas.microsoft.com/office/drawing/2014/main" id="{14C4065B-F336-F9F9-7F01-08F2BADC9112}"/>
              </a:ext>
              <a:ext uri="{C183D7F6-B498-43B3-948B-1728B52AA6E4}">
                <adec:decorative xmlns:adec="http://schemas.microsoft.com/office/drawing/2017/decorative" val="1"/>
              </a:ext>
            </a:extLst>
          </p:cNvPr>
          <p:cNvSpPr txBox="1"/>
          <p:nvPr/>
        </p:nvSpPr>
        <p:spPr>
          <a:xfrm>
            <a:off x="9982200" y="235043"/>
            <a:ext cx="2073812" cy="461665"/>
          </a:xfrm>
          <a:prstGeom prst="rect">
            <a:avLst/>
          </a:prstGeom>
          <a:noFill/>
        </p:spPr>
        <p:txBody>
          <a:bodyPr wrap="square" lIns="0" tIns="0" rIns="0" bIns="0" rtlCol="0">
            <a:spAutoFit/>
          </a:bodyPr>
          <a:lstStyle/>
          <a:p>
            <a:r>
              <a:rPr lang="en-US" sz="800">
                <a:solidFill>
                  <a:srgbClr val="F5F3F6"/>
                </a:solidFill>
                <a:latin typeface="Segoe Sans Display" pitchFamily="2" charset="0"/>
                <a:cs typeface="Segoe Sans Display" pitchFamily="2" charset="0"/>
              </a:rPr>
              <a:t>Microsoft Security product information           4</a:t>
            </a:r>
          </a:p>
          <a:p>
            <a:endParaRPr lang="en-US" sz="1400">
              <a:solidFill>
                <a:schemeClr val="bg1"/>
              </a:solidFill>
              <a:highlight>
                <a:srgbClr val="FFFF00"/>
              </a:highlight>
              <a:latin typeface="Segoe Sans Display" pitchFamily="2" charset="0"/>
              <a:cs typeface="Segoe Sans Display" pitchFamily="2" charset="0"/>
            </a:endParaRPr>
          </a:p>
        </p:txBody>
      </p:sp>
    </p:spTree>
    <p:extLst>
      <p:ext uri="{BB962C8B-B14F-4D97-AF65-F5344CB8AC3E}">
        <p14:creationId xmlns:p14="http://schemas.microsoft.com/office/powerpoint/2010/main" val="1708463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447CB-E7A2-8549-2BF2-F908A95D104B}"/>
            </a:ext>
          </a:extLst>
        </p:cNvPr>
        <p:cNvGrpSpPr/>
        <p:nvPr/>
      </p:nvGrpSpPr>
      <p:grpSpPr>
        <a:xfrm>
          <a:off x="0" y="0"/>
          <a:ext cx="0" cy="0"/>
          <a:chOff x="0" y="0"/>
          <a:chExt cx="0" cy="0"/>
        </a:xfrm>
      </p:grpSpPr>
      <p:pic>
        <p:nvPicPr>
          <p:cNvPr id="5" name="Picture 4" descr="A close-up shot of a laptop keyboard. The keyboard is glowing in a vibrant​ green and yellow hue and slightly blurred. The style is evocative of a security scan. ">
            <a:extLst>
              <a:ext uri="{FF2B5EF4-FFF2-40B4-BE49-F238E27FC236}">
                <a16:creationId xmlns:a16="http://schemas.microsoft.com/office/drawing/2014/main" id="{D6BF06C2-B8BF-C42F-09CF-FB50E4CEFFC3}"/>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 y="0"/>
            <a:ext cx="12268410" cy="6629400"/>
          </a:xfrm>
          <a:prstGeom prst="rect">
            <a:avLst/>
          </a:prstGeom>
        </p:spPr>
      </p:pic>
      <p:sp>
        <p:nvSpPr>
          <p:cNvPr id="4" name="Rectangle 3">
            <a:extLst>
              <a:ext uri="{FF2B5EF4-FFF2-40B4-BE49-F238E27FC236}">
                <a16:creationId xmlns:a16="http://schemas.microsoft.com/office/drawing/2014/main" id="{9AF89C1A-A7EC-7C8F-8680-F166FE15F9C4}"/>
              </a:ext>
              <a:ext uri="{C183D7F6-B498-43B3-948B-1728B52AA6E4}">
                <adec:decorative xmlns:adec="http://schemas.microsoft.com/office/drawing/2017/decorative" val="1"/>
              </a:ext>
            </a:extLst>
          </p:cNvPr>
          <p:cNvSpPr/>
          <p:nvPr/>
        </p:nvSpPr>
        <p:spPr>
          <a:xfrm>
            <a:off x="-11767" y="6063659"/>
            <a:ext cx="12203766" cy="871009"/>
          </a:xfrm>
          <a:prstGeom prst="rect">
            <a:avLst/>
          </a:prstGeom>
          <a:solidFill>
            <a:srgbClr val="091F2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3" name="Text Placeholder 9">
            <a:extLst>
              <a:ext uri="{FF2B5EF4-FFF2-40B4-BE49-F238E27FC236}">
                <a16:creationId xmlns:a16="http://schemas.microsoft.com/office/drawing/2014/main" id="{3447724B-ACEB-5397-3A9C-4AB406D4C560}"/>
              </a:ext>
            </a:extLst>
          </p:cNvPr>
          <p:cNvSpPr txBox="1">
            <a:spLocks noGrp="1"/>
          </p:cNvSpPr>
          <p:nvPr>
            <p:ph type="title" idx="4294967295"/>
          </p:nvPr>
        </p:nvSpPr>
        <p:spPr>
          <a:xfrm>
            <a:off x="587829" y="5192650"/>
            <a:ext cx="10554966" cy="871009"/>
          </a:xfrm>
          <a:prstGeom prst="rect">
            <a:avLst/>
          </a:prstGeom>
          <a:noFill/>
          <a:ln>
            <a:noFill/>
            <a:prstDash/>
          </a:ln>
          <a:effectLst/>
        </p:spPr>
        <p:txBody>
          <a:bodyPr rot="0" spcFirstLastPara="0" vertOverflow="overflow" horzOverflow="overflow" vert="horz" wrap="none" lIns="0" tIns="0" rIns="0" bIns="0" numCol="1" spcCol="0" rtlCol="0" fromWordArt="0" anchor="t" anchorCtr="0" forceAA="0" compatLnSpc="1">
            <a:prstTxWarp prst="textNoShape">
              <a:avLst/>
            </a:prstTxWarp>
            <a:noAutofit/>
          </a:bodyPr>
          <a:lstStyle>
            <a:lvl1pPr marL="0" indent="0" algn="l" defTabSz="914400" rtl="0" eaLnBrk="1" latinLnBrk="0" hangingPunct="1">
              <a:lnSpc>
                <a:spcPct val="110000"/>
              </a:lnSpc>
              <a:spcBef>
                <a:spcPts val="0"/>
              </a:spcBef>
              <a:spcAft>
                <a:spcPts val="1100"/>
              </a:spcAft>
              <a:buFont typeface="Arial" panose="020B0604020202020204" pitchFamily="34" charset="0"/>
              <a:buNone/>
              <a:defRPr sz="1100" kern="1200">
                <a:solidFill>
                  <a:schemeClr val="accent1"/>
                </a:solidFill>
                <a:latin typeface="Segoe UI Variable Display" pitchFamily="2" charset="0"/>
                <a:ea typeface="+mn-ea"/>
                <a:cs typeface="+mn-cs"/>
              </a:defRPr>
            </a:lvl1pPr>
            <a:lvl2pPr marL="0" indent="0" algn="l" defTabSz="914400" rtl="0" eaLnBrk="1" latinLnBrk="0" hangingPunct="1">
              <a:lnSpc>
                <a:spcPct val="110000"/>
              </a:lnSpc>
              <a:spcBef>
                <a:spcPts val="0"/>
              </a:spcBef>
              <a:spcAft>
                <a:spcPts val="1100"/>
              </a:spcAft>
              <a:buFont typeface="Arial" panose="020B0604020202020204" pitchFamily="34" charset="0"/>
              <a:buNone/>
              <a:defRPr sz="1000" kern="1200">
                <a:solidFill>
                  <a:schemeClr val="accent1"/>
                </a:solidFill>
                <a:latin typeface="Segoe UI Variable Display" pitchFamily="2" charset="0"/>
                <a:ea typeface="+mn-ea"/>
                <a:cs typeface="+mn-cs"/>
              </a:defRPr>
            </a:lvl2pPr>
            <a:lvl3pPr marL="177800" indent="-90488" algn="l" defTabSz="914400" rtl="0" eaLnBrk="1" latinLnBrk="0" hangingPunct="1">
              <a:lnSpc>
                <a:spcPct val="110000"/>
              </a:lnSpc>
              <a:spcBef>
                <a:spcPts val="0"/>
              </a:spcBef>
              <a:spcAft>
                <a:spcPts val="1100"/>
              </a:spcAft>
              <a:buFont typeface="Arial" panose="020B0604020202020204" pitchFamily="34" charset="0"/>
              <a:buChar char="•"/>
              <a:defRPr sz="1000" kern="1200">
                <a:solidFill>
                  <a:schemeClr val="accent1"/>
                </a:solidFill>
                <a:latin typeface="Segoe UI Variable Display" pitchFamily="2" charset="0"/>
                <a:ea typeface="+mn-ea"/>
                <a:cs typeface="+mn-cs"/>
              </a:defRPr>
            </a:lvl3pPr>
            <a:lvl4pPr marL="268288" indent="-90488" algn="l" defTabSz="914400" rtl="0" eaLnBrk="1" latinLnBrk="0" hangingPunct="1">
              <a:lnSpc>
                <a:spcPct val="110000"/>
              </a:lnSpc>
              <a:spcBef>
                <a:spcPts val="0"/>
              </a:spcBef>
              <a:spcAft>
                <a:spcPts val="1100"/>
              </a:spcAft>
              <a:buFont typeface="Arial" panose="020B0604020202020204" pitchFamily="34" charset="0"/>
              <a:buChar char="•"/>
              <a:defRPr sz="1000" kern="1200">
                <a:solidFill>
                  <a:schemeClr val="accent1"/>
                </a:solidFill>
                <a:latin typeface="Segoe UI Variable Display" pitchFamily="2" charset="0"/>
                <a:ea typeface="+mn-ea"/>
                <a:cs typeface="+mn-cs"/>
              </a:defRPr>
            </a:lvl4pPr>
            <a:lvl5pPr marL="358775" indent="-90488" algn="l" defTabSz="914400" rtl="0" eaLnBrk="1" latinLnBrk="0" hangingPunct="1">
              <a:lnSpc>
                <a:spcPct val="110000"/>
              </a:lnSpc>
              <a:spcBef>
                <a:spcPts val="0"/>
              </a:spcBef>
              <a:spcAft>
                <a:spcPts val="1100"/>
              </a:spcAft>
              <a:buFont typeface="Arial" panose="020B0604020202020204" pitchFamily="34" charset="0"/>
              <a:buChar char="•"/>
              <a:defRPr sz="1000" kern="1200">
                <a:solidFill>
                  <a:schemeClr val="accent1"/>
                </a:solidFill>
                <a:latin typeface="Segoe UI Variable Display"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73000"/>
              </a:lnSpc>
              <a:spcBef>
                <a:spcPts val="0"/>
              </a:spcBef>
              <a:spcAft>
                <a:spcPts val="1100"/>
              </a:spcAft>
              <a:buClrTx/>
              <a:buSzTx/>
              <a:buFont typeface="Arial" panose="020B0604020202020204" pitchFamily="34" charset="0"/>
              <a:buNone/>
              <a:tabLst/>
              <a:defRPr/>
            </a:pPr>
            <a:r>
              <a:rPr kumimoji="0" lang="en-GB" sz="6000" b="0" i="0" u="none" strike="noStrike" kern="8500" cap="none" spc="0" normalizeH="0" baseline="0" noProof="0">
                <a:ln>
                  <a:noFill/>
                </a:ln>
                <a:solidFill>
                  <a:schemeClr val="tx2"/>
                </a:solidFill>
                <a:effectLst/>
                <a:uLnTx/>
                <a:uFillTx/>
                <a:latin typeface="Segoe Sans Display Light" pitchFamily="2" charset="0"/>
                <a:ea typeface="+mn-ea"/>
                <a:cs typeface="Segoe Sans Display Light" pitchFamily="2" charset="0"/>
              </a:rPr>
              <a:t>Deployment guidance </a:t>
            </a:r>
          </a:p>
        </p:txBody>
      </p:sp>
    </p:spTree>
    <p:extLst>
      <p:ext uri="{BB962C8B-B14F-4D97-AF65-F5344CB8AC3E}">
        <p14:creationId xmlns:p14="http://schemas.microsoft.com/office/powerpoint/2010/main" val="3875711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B4EA4-BB8E-4D5A-E160-E03B73BB2B2C}"/>
            </a:ext>
          </a:extLst>
        </p:cNvPr>
        <p:cNvGrpSpPr/>
        <p:nvPr/>
      </p:nvGrpSpPr>
      <p:grpSpPr>
        <a:xfrm>
          <a:off x="0" y="0"/>
          <a:ext cx="0" cy="0"/>
          <a:chOff x="0" y="0"/>
          <a:chExt cx="0" cy="0"/>
        </a:xfrm>
      </p:grpSpPr>
      <p:pic>
        <p:nvPicPr>
          <p:cNvPr id="5" name="Picture 4" descr="A close-up shot of a laptop keyboard. The keyboard is glowing in a vibrant​ green and yellow hue and slightly blurred. The style is evocative of a security scan. ">
            <a:extLst>
              <a:ext uri="{FF2B5EF4-FFF2-40B4-BE49-F238E27FC236}">
                <a16:creationId xmlns:a16="http://schemas.microsoft.com/office/drawing/2014/main" id="{DC3C860D-4797-45F3-8CA0-00DAE7C81604}"/>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5862" y="0"/>
            <a:ext cx="12280727" cy="6541477"/>
          </a:xfrm>
          <a:prstGeom prst="rect">
            <a:avLst/>
          </a:prstGeom>
        </p:spPr>
      </p:pic>
      <p:sp>
        <p:nvSpPr>
          <p:cNvPr id="4" name="Rectangle 3">
            <a:extLst>
              <a:ext uri="{FF2B5EF4-FFF2-40B4-BE49-F238E27FC236}">
                <a16:creationId xmlns:a16="http://schemas.microsoft.com/office/drawing/2014/main" id="{E5F85B74-5CA2-5770-ABD2-031F035094DF}"/>
              </a:ext>
              <a:ext uri="{C183D7F6-B498-43B3-948B-1728B52AA6E4}">
                <adec:decorative xmlns:adec="http://schemas.microsoft.com/office/drawing/2017/decorative" val="1"/>
              </a:ext>
            </a:extLst>
          </p:cNvPr>
          <p:cNvSpPr/>
          <p:nvPr/>
        </p:nvSpPr>
        <p:spPr>
          <a:xfrm>
            <a:off x="-11768" y="6063659"/>
            <a:ext cx="12215533" cy="871009"/>
          </a:xfrm>
          <a:prstGeom prst="rect">
            <a:avLst/>
          </a:prstGeom>
          <a:solidFill>
            <a:srgbClr val="0A1F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3" name="Text Placeholder 9">
            <a:extLst>
              <a:ext uri="{FF2B5EF4-FFF2-40B4-BE49-F238E27FC236}">
                <a16:creationId xmlns:a16="http://schemas.microsoft.com/office/drawing/2014/main" id="{924FC7FA-4EEB-7EA0-DBE4-85C96D4C9B70}"/>
              </a:ext>
            </a:extLst>
          </p:cNvPr>
          <p:cNvSpPr txBox="1">
            <a:spLocks noGrp="1"/>
          </p:cNvSpPr>
          <p:nvPr>
            <p:ph type="title" idx="4294967295"/>
          </p:nvPr>
        </p:nvSpPr>
        <p:spPr>
          <a:xfrm>
            <a:off x="587828" y="4114800"/>
            <a:ext cx="13890171" cy="1948859"/>
          </a:xfrm>
          <a:prstGeom prst="rect">
            <a:avLst/>
          </a:prstGeom>
          <a:noFill/>
          <a:ln>
            <a:noFill/>
            <a:prstDash/>
          </a:ln>
          <a:effectLst/>
        </p:spPr>
        <p:txBody>
          <a:bodyPr rot="0" spcFirstLastPara="0" vertOverflow="overflow" horzOverflow="overflow" vert="horz" wrap="none" lIns="0" tIns="0" rIns="0" bIns="0" numCol="1" spcCol="0" rtlCol="0" fromWordArt="0" anchor="t" anchorCtr="0" forceAA="0" compatLnSpc="1">
            <a:prstTxWarp prst="textNoShape">
              <a:avLst/>
            </a:prstTxWarp>
            <a:noAutofit/>
          </a:bodyPr>
          <a:lstStyle>
            <a:lvl1pPr marL="0" indent="0" algn="l" defTabSz="914400" rtl="0" eaLnBrk="1" latinLnBrk="0" hangingPunct="1">
              <a:lnSpc>
                <a:spcPct val="110000"/>
              </a:lnSpc>
              <a:spcBef>
                <a:spcPts val="0"/>
              </a:spcBef>
              <a:spcAft>
                <a:spcPts val="1100"/>
              </a:spcAft>
              <a:buFont typeface="Arial" panose="020B0604020202020204" pitchFamily="34" charset="0"/>
              <a:buNone/>
              <a:defRPr sz="1100" kern="1200">
                <a:solidFill>
                  <a:schemeClr val="accent1"/>
                </a:solidFill>
                <a:latin typeface="Segoe UI Variable Display" pitchFamily="2" charset="0"/>
                <a:ea typeface="+mn-ea"/>
                <a:cs typeface="+mn-cs"/>
              </a:defRPr>
            </a:lvl1pPr>
            <a:lvl2pPr marL="0" indent="0" algn="l" defTabSz="914400" rtl="0" eaLnBrk="1" latinLnBrk="0" hangingPunct="1">
              <a:lnSpc>
                <a:spcPct val="110000"/>
              </a:lnSpc>
              <a:spcBef>
                <a:spcPts val="0"/>
              </a:spcBef>
              <a:spcAft>
                <a:spcPts val="1100"/>
              </a:spcAft>
              <a:buFont typeface="Arial" panose="020B0604020202020204" pitchFamily="34" charset="0"/>
              <a:buNone/>
              <a:defRPr sz="1000" kern="1200">
                <a:solidFill>
                  <a:schemeClr val="accent1"/>
                </a:solidFill>
                <a:latin typeface="Segoe UI Variable Display" pitchFamily="2" charset="0"/>
                <a:ea typeface="+mn-ea"/>
                <a:cs typeface="+mn-cs"/>
              </a:defRPr>
            </a:lvl2pPr>
            <a:lvl3pPr marL="177800" indent="-90488" algn="l" defTabSz="914400" rtl="0" eaLnBrk="1" latinLnBrk="0" hangingPunct="1">
              <a:lnSpc>
                <a:spcPct val="110000"/>
              </a:lnSpc>
              <a:spcBef>
                <a:spcPts val="0"/>
              </a:spcBef>
              <a:spcAft>
                <a:spcPts val="1100"/>
              </a:spcAft>
              <a:buFont typeface="Arial" panose="020B0604020202020204" pitchFamily="34" charset="0"/>
              <a:buChar char="•"/>
              <a:defRPr sz="1000" kern="1200">
                <a:solidFill>
                  <a:schemeClr val="accent1"/>
                </a:solidFill>
                <a:latin typeface="Segoe UI Variable Display" pitchFamily="2" charset="0"/>
                <a:ea typeface="+mn-ea"/>
                <a:cs typeface="+mn-cs"/>
              </a:defRPr>
            </a:lvl3pPr>
            <a:lvl4pPr marL="268288" indent="-90488" algn="l" defTabSz="914400" rtl="0" eaLnBrk="1" latinLnBrk="0" hangingPunct="1">
              <a:lnSpc>
                <a:spcPct val="110000"/>
              </a:lnSpc>
              <a:spcBef>
                <a:spcPts val="0"/>
              </a:spcBef>
              <a:spcAft>
                <a:spcPts val="1100"/>
              </a:spcAft>
              <a:buFont typeface="Arial" panose="020B0604020202020204" pitchFamily="34" charset="0"/>
              <a:buChar char="•"/>
              <a:defRPr sz="1000" kern="1200">
                <a:solidFill>
                  <a:schemeClr val="accent1"/>
                </a:solidFill>
                <a:latin typeface="Segoe UI Variable Display" pitchFamily="2" charset="0"/>
                <a:ea typeface="+mn-ea"/>
                <a:cs typeface="+mn-cs"/>
              </a:defRPr>
            </a:lvl4pPr>
            <a:lvl5pPr marL="358775" indent="-90488" algn="l" defTabSz="914400" rtl="0" eaLnBrk="1" latinLnBrk="0" hangingPunct="1">
              <a:lnSpc>
                <a:spcPct val="110000"/>
              </a:lnSpc>
              <a:spcBef>
                <a:spcPts val="0"/>
              </a:spcBef>
              <a:spcAft>
                <a:spcPts val="1100"/>
              </a:spcAft>
              <a:buFont typeface="Arial" panose="020B0604020202020204" pitchFamily="34" charset="0"/>
              <a:buChar char="•"/>
              <a:defRPr sz="1000" kern="1200">
                <a:solidFill>
                  <a:schemeClr val="accent1"/>
                </a:solidFill>
                <a:latin typeface="Segoe UI Variable Display"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73000"/>
              </a:lnSpc>
              <a:spcBef>
                <a:spcPts val="0"/>
              </a:spcBef>
              <a:spcAft>
                <a:spcPts val="1100"/>
              </a:spcAft>
              <a:buClrTx/>
              <a:buSzTx/>
              <a:buFont typeface="Arial" panose="020B0604020202020204" pitchFamily="34" charset="0"/>
              <a:buNone/>
              <a:tabLst/>
              <a:defRPr/>
            </a:pPr>
            <a:r>
              <a:rPr kumimoji="0" lang="en-GB" sz="6000" b="0" i="0" u="none" strike="noStrike" kern="1200" cap="none" spc="0" normalizeH="0" baseline="0" noProof="0">
                <a:ln>
                  <a:noFill/>
                </a:ln>
                <a:solidFill>
                  <a:schemeClr val="tx2"/>
                </a:solidFill>
                <a:effectLst/>
                <a:uLnTx/>
                <a:uFillTx/>
                <a:latin typeface="Segoe Sans Display Light" pitchFamily="2" charset="0"/>
                <a:ea typeface="+mn-ea"/>
                <a:cs typeface="Segoe Sans Display Light" pitchFamily="2" charset="0"/>
              </a:rPr>
              <a:t>Explore how Microsoft Security can </a:t>
            </a:r>
          </a:p>
          <a:p>
            <a:pPr marL="0" marR="0" lvl="0" indent="0" algn="l" defTabSz="914400" rtl="0" eaLnBrk="1" fontAlgn="auto" latinLnBrk="0" hangingPunct="1">
              <a:lnSpc>
                <a:spcPct val="73000"/>
              </a:lnSpc>
              <a:spcBef>
                <a:spcPts val="0"/>
              </a:spcBef>
              <a:spcAft>
                <a:spcPts val="1100"/>
              </a:spcAft>
              <a:buClrTx/>
              <a:buSzTx/>
              <a:buFont typeface="Arial" panose="020B0604020202020204" pitchFamily="34" charset="0"/>
              <a:buNone/>
              <a:tabLst/>
              <a:defRPr/>
            </a:pPr>
            <a:r>
              <a:rPr kumimoji="0" lang="en-GB" sz="6000" b="0" i="0" u="none" strike="noStrike" kern="1200" cap="none" spc="0" normalizeH="0" baseline="0" noProof="0">
                <a:ln>
                  <a:noFill/>
                </a:ln>
                <a:solidFill>
                  <a:schemeClr val="tx2"/>
                </a:solidFill>
                <a:effectLst/>
                <a:uLnTx/>
                <a:uFillTx/>
                <a:latin typeface="Segoe Sans Display Light" pitchFamily="2" charset="0"/>
                <a:ea typeface="+mn-ea"/>
                <a:cs typeface="Segoe Sans Display Light" pitchFamily="2" charset="0"/>
              </a:rPr>
              <a:t>safeguard your digital estate</a:t>
            </a:r>
            <a:endParaRPr kumimoji="0" lang="en-GB" sz="6000" b="0" i="0" u="none" strike="noStrike" kern="8500" cap="none" spc="0" normalizeH="0" baseline="0" noProof="0">
              <a:ln>
                <a:noFill/>
              </a:ln>
              <a:solidFill>
                <a:schemeClr val="tx2"/>
              </a:solidFill>
              <a:effectLst/>
              <a:uLnTx/>
              <a:uFillTx/>
              <a:latin typeface="Segoe Sans Display Light" pitchFamily="2" charset="0"/>
              <a:ea typeface="+mn-ea"/>
              <a:cs typeface="Segoe Sans Display Light" pitchFamily="2" charset="0"/>
            </a:endParaRPr>
          </a:p>
        </p:txBody>
      </p:sp>
    </p:spTree>
    <p:extLst>
      <p:ext uri="{BB962C8B-B14F-4D97-AF65-F5344CB8AC3E}">
        <p14:creationId xmlns:p14="http://schemas.microsoft.com/office/powerpoint/2010/main" val="4181000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A1F2C"/>
        </a:solidFill>
        <a:effectLst/>
      </p:bgPr>
    </p:bg>
    <p:spTree>
      <p:nvGrpSpPr>
        <p:cNvPr id="1" name="">
          <a:extLst>
            <a:ext uri="{FF2B5EF4-FFF2-40B4-BE49-F238E27FC236}">
              <a16:creationId xmlns:a16="http://schemas.microsoft.com/office/drawing/2014/main" id="{304659E7-A059-C6FD-A3C8-231F0E34F43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123F263-560B-7224-D6E1-9E6B077BF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19450" y="2796"/>
            <a:ext cx="12211450" cy="147732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66" name="Title 18">
            <a:extLst>
              <a:ext uri="{FF2B5EF4-FFF2-40B4-BE49-F238E27FC236}">
                <a16:creationId xmlns:a16="http://schemas.microsoft.com/office/drawing/2014/main" id="{6EDB9198-844A-8372-A611-FF6DA28DFA03}"/>
              </a:ext>
            </a:extLst>
          </p:cNvPr>
          <p:cNvSpPr txBox="1">
            <a:spLocks noGrp="1"/>
          </p:cNvSpPr>
          <p:nvPr>
            <p:ph type="title" idx="4294967295"/>
          </p:nvPr>
        </p:nvSpPr>
        <p:spPr>
          <a:xfrm>
            <a:off x="609214" y="569953"/>
            <a:ext cx="9568181" cy="4924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A1F2C"/>
                </a:solidFill>
                <a:effectLst/>
                <a:uLnTx/>
                <a:uFillTx/>
                <a:latin typeface="Segoe Sans Display Semilight" pitchFamily="2" charset="0"/>
                <a:ea typeface="+mj-ea"/>
                <a:cs typeface="Segoe Sans Display Semilight" pitchFamily="2" charset="0"/>
              </a:rPr>
              <a:t>Onboarding &amp; Deployment Guidance: </a:t>
            </a:r>
            <a:r>
              <a:rPr kumimoji="0" lang="en-US" sz="3200" b="0" i="0" u="none" strike="noStrike" kern="1200" cap="none" spc="0" normalizeH="0" baseline="0" noProof="0">
                <a:ln>
                  <a:noFill/>
                </a:ln>
                <a:solidFill>
                  <a:srgbClr val="0A1F2C"/>
                </a:solidFill>
                <a:effectLst/>
                <a:uLnTx/>
                <a:uFillTx/>
                <a:latin typeface="Segoe Sans Display Semilight" pitchFamily="2" charset="0"/>
                <a:ea typeface="+mj-ea"/>
                <a:cs typeface="Segoe Sans Display Semilight" pitchFamily="2" charset="0"/>
                <a:hlinkClick r:id="rId4">
                  <a:extLst>
                    <a:ext uri="{A12FA001-AC4F-418D-AE19-62706E023703}">
                      <ahyp:hlinkClr xmlns:ahyp="http://schemas.microsoft.com/office/drawing/2018/hyperlinkcolor" val="tx"/>
                    </a:ext>
                  </a:extLst>
                </a:hlinkClick>
              </a:rPr>
              <a:t>Microsoft Entra</a:t>
            </a:r>
            <a:endParaRPr kumimoji="0" lang="en-US" sz="3200" b="0" i="0" u="none" strike="noStrike" kern="1200" cap="none" spc="0" normalizeH="0" baseline="0" noProof="0">
              <a:ln>
                <a:noFill/>
              </a:ln>
              <a:solidFill>
                <a:srgbClr val="0A1F2C"/>
              </a:solidFill>
              <a:effectLst/>
              <a:uLnTx/>
              <a:uFillTx/>
              <a:latin typeface="Segoe Sans Display Semilight" pitchFamily="2" charset="0"/>
              <a:ea typeface="+mj-ea"/>
              <a:cs typeface="Segoe Sans Display Semilight" pitchFamily="2" charset="0"/>
            </a:endParaRPr>
          </a:p>
        </p:txBody>
      </p:sp>
      <p:grpSp>
        <p:nvGrpSpPr>
          <p:cNvPr id="8" name="Group 7" descr="Configure Microsoft Entra ID">
            <a:extLst>
              <a:ext uri="{FF2B5EF4-FFF2-40B4-BE49-F238E27FC236}">
                <a16:creationId xmlns:a16="http://schemas.microsoft.com/office/drawing/2014/main" id="{A428DAFD-7205-81FC-B740-7D25B7932E03}"/>
              </a:ext>
            </a:extLst>
          </p:cNvPr>
          <p:cNvGrpSpPr/>
          <p:nvPr/>
        </p:nvGrpSpPr>
        <p:grpSpPr>
          <a:xfrm>
            <a:off x="658105" y="2035489"/>
            <a:ext cx="1623719" cy="2016662"/>
            <a:chOff x="658105" y="2035489"/>
            <a:chExt cx="1623719" cy="2016662"/>
          </a:xfrm>
        </p:grpSpPr>
        <p:pic>
          <p:nvPicPr>
            <p:cNvPr id="24" name="Picture 23">
              <a:hlinkClick r:id="rId5"/>
              <a:extLst>
                <a:ext uri="{FF2B5EF4-FFF2-40B4-BE49-F238E27FC236}">
                  <a16:creationId xmlns:a16="http://schemas.microsoft.com/office/drawing/2014/main" id="{A3FEED12-E99B-F23E-2CC3-9D5EC6535611}"/>
                </a:ext>
                <a:ext uri="{C183D7F6-B498-43B3-948B-1728B52AA6E4}">
                  <adec:decorative xmlns:adec="http://schemas.microsoft.com/office/drawing/2017/decorative" val="1"/>
                </a:ext>
              </a:extLst>
            </p:cNvPr>
            <p:cNvPicPr>
              <a:picLocks noChangeAspect="1"/>
            </p:cNvPicPr>
            <p:nvPr/>
          </p:nvPicPr>
          <p:blipFill>
            <a:blip r:embed="rId6">
              <a:duotone>
                <a:schemeClr val="accent6">
                  <a:shade val="45000"/>
                  <a:satMod val="135000"/>
                </a:schemeClr>
                <a:prstClr val="white"/>
              </a:duotone>
              <a:extLst>
                <a:ext uri="{BEBA8EAE-BF5A-486C-A8C5-ECC9F3942E4B}">
                  <a14:imgProps xmlns:a14="http://schemas.microsoft.com/office/drawing/2010/main">
                    <a14:imgLayer r:embed="rId7">
                      <a14:imgEffect>
                        <a14:colorTemperature colorTemp="11500"/>
                      </a14:imgEffect>
                      <a14:imgEffect>
                        <a14:saturation sat="400000"/>
                      </a14:imgEffect>
                      <a14:imgEffect>
                        <a14:brightnessContrast bright="-70000"/>
                      </a14:imgEffect>
                    </a14:imgLayer>
                  </a14:imgProps>
                </a:ext>
                <a:ext uri="{28A0092B-C50C-407E-A947-70E740481C1C}">
                  <a14:useLocalDpi xmlns:a14="http://schemas.microsoft.com/office/drawing/2010/main" val="0"/>
                </a:ext>
              </a:extLst>
            </a:blip>
            <a:stretch>
              <a:fillRect/>
            </a:stretch>
          </p:blipFill>
          <p:spPr>
            <a:xfrm>
              <a:off x="658105" y="2035489"/>
              <a:ext cx="1623719" cy="2016662"/>
            </a:xfrm>
            <a:prstGeom prst="rect">
              <a:avLst/>
            </a:prstGeom>
            <a:noFill/>
          </p:spPr>
        </p:pic>
        <p:sp>
          <p:nvSpPr>
            <p:cNvPr id="4" name="Title 18" descr="Configure Microsoft Entra ID&#10;">
              <a:extLst>
                <a:ext uri="{FF2B5EF4-FFF2-40B4-BE49-F238E27FC236}">
                  <a16:creationId xmlns:a16="http://schemas.microsoft.com/office/drawing/2014/main" id="{570A7AC1-B5C4-B33B-E13E-2724C33CFFDD}"/>
                </a:ext>
              </a:extLst>
            </p:cNvPr>
            <p:cNvSpPr txBox="1">
              <a:spLocks/>
            </p:cNvSpPr>
            <p:nvPr/>
          </p:nvSpPr>
          <p:spPr>
            <a:xfrm>
              <a:off x="812253" y="2207484"/>
              <a:ext cx="1242238" cy="33855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chemeClr val="bg1"/>
                  </a:solidFill>
                  <a:effectLst/>
                  <a:latin typeface="Segoe Sans Display" pitchFamily="2" charset="0"/>
                  <a:cs typeface="Segoe Sans Display" pitchFamily="2" charset="0"/>
                </a:rPr>
                <a:t>Configure Microsoft Entra ID</a:t>
              </a:r>
            </a:p>
          </p:txBody>
        </p:sp>
        <p:sp>
          <p:nvSpPr>
            <p:cNvPr id="5" name="Title 18">
              <a:extLst>
                <a:ext uri="{FF2B5EF4-FFF2-40B4-BE49-F238E27FC236}">
                  <a16:creationId xmlns:a16="http://schemas.microsoft.com/office/drawing/2014/main" id="{106EAFEF-D9F5-562D-88A6-427C92962BFC}"/>
                </a:ext>
              </a:extLst>
            </p:cNvPr>
            <p:cNvSpPr txBox="1">
              <a:spLocks/>
            </p:cNvSpPr>
            <p:nvPr/>
          </p:nvSpPr>
          <p:spPr>
            <a:xfrm>
              <a:off x="812253" y="2696736"/>
              <a:ext cx="1238682" cy="64633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700" u="none" strike="noStrike">
                  <a:solidFill>
                    <a:schemeClr val="bg1"/>
                  </a:solidFill>
                  <a:effectLst/>
                  <a:latin typeface="Segoe Sans Display" pitchFamily="2" charset="0"/>
                  <a:cs typeface="Segoe Sans Display" pitchFamily="2" charset="0"/>
                </a:rPr>
                <a:t>Microsoft Entra ID is a cloud-based identity and access management service that helps your employees sign in and access apps and services. </a:t>
              </a:r>
              <a:r>
                <a:rPr lang="en-US" sz="700">
                  <a:solidFill>
                    <a:schemeClr val="bg1"/>
                  </a:solidFill>
                  <a:latin typeface="Segoe Sans Display" pitchFamily="2" charset="0"/>
                  <a:cs typeface="Segoe Sans Display" pitchFamily="2" charset="0"/>
                </a:rPr>
                <a:t>Learn how to configure </a:t>
              </a:r>
              <a:r>
                <a:rPr lang="en-US" sz="700" err="1">
                  <a:solidFill>
                    <a:schemeClr val="bg1"/>
                  </a:solidFill>
                  <a:latin typeface="Segoe Sans Display" pitchFamily="2" charset="0"/>
                  <a:cs typeface="Segoe Sans Display" pitchFamily="2" charset="0"/>
                </a:rPr>
                <a:t>initi</a:t>
              </a:r>
              <a:r>
                <a:rPr lang="en-US" sz="700">
                  <a:solidFill>
                    <a:schemeClr val="bg1"/>
                  </a:solidFill>
                  <a:latin typeface="Segoe Sans Display" pitchFamily="2" charset="0"/>
                  <a:cs typeface="Segoe Sans Display" pitchFamily="2" charset="0"/>
                </a:rPr>
                <a:t>…</a:t>
              </a:r>
              <a:endParaRPr lang="en-US" sz="700" u="none" strike="noStrike">
                <a:solidFill>
                  <a:schemeClr val="bg1"/>
                </a:solidFill>
                <a:effectLst/>
                <a:latin typeface="Segoe Sans Display" pitchFamily="2" charset="0"/>
                <a:cs typeface="Segoe Sans Display" pitchFamily="2" charset="0"/>
              </a:endParaRPr>
            </a:p>
          </p:txBody>
        </p:sp>
        <p:pic>
          <p:nvPicPr>
            <p:cNvPr id="6" name="Picture 5" descr="Microsoft Purview Logo">
              <a:extLst>
                <a:ext uri="{FF2B5EF4-FFF2-40B4-BE49-F238E27FC236}">
                  <a16:creationId xmlns:a16="http://schemas.microsoft.com/office/drawing/2014/main" id="{EC550105-B007-70B1-F5EA-B9EEE9650B18}"/>
                </a:ext>
              </a:extLst>
            </p:cNvPr>
            <p:cNvPicPr>
              <a:picLocks noChangeAspect="1"/>
            </p:cNvPicPr>
            <p:nvPr/>
          </p:nvPicPr>
          <p:blipFill>
            <a:blip r:embed="rId8"/>
            <a:stretch>
              <a:fillRect/>
            </a:stretch>
          </p:blipFill>
          <p:spPr>
            <a:xfrm>
              <a:off x="2002507" y="2123398"/>
              <a:ext cx="196429" cy="196429"/>
            </a:xfrm>
            <a:prstGeom prst="rect">
              <a:avLst/>
            </a:prstGeom>
          </p:spPr>
        </p:pic>
        <p:sp>
          <p:nvSpPr>
            <p:cNvPr id="9" name="Title 18">
              <a:extLst>
                <a:ext uri="{FF2B5EF4-FFF2-40B4-BE49-F238E27FC236}">
                  <a16:creationId xmlns:a16="http://schemas.microsoft.com/office/drawing/2014/main" id="{2CFB72C0-C594-CBA8-6970-A682AF60EAE0}"/>
                </a:ext>
              </a:extLst>
            </p:cNvPr>
            <p:cNvSpPr txBox="1">
              <a:spLocks/>
            </p:cNvSpPr>
            <p:nvPr/>
          </p:nvSpPr>
          <p:spPr>
            <a:xfrm>
              <a:off x="1356434" y="3771959"/>
              <a:ext cx="542763" cy="12311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800" u="none" strike="noStrike">
                  <a:solidFill>
                    <a:schemeClr val="bg1"/>
                  </a:solidFill>
                  <a:effectLst/>
                  <a:latin typeface="Segoe Sans Display" pitchFamily="2" charset="0"/>
                  <a:cs typeface="Segoe Sans Display" pitchFamily="2" charset="0"/>
                </a:rPr>
                <a:t>Go to guide</a:t>
              </a:r>
            </a:p>
          </p:txBody>
        </p:sp>
        <p:sp>
          <p:nvSpPr>
            <p:cNvPr id="33" name="Oval 32">
              <a:hlinkClick r:id="rId5"/>
              <a:extLst>
                <a:ext uri="{FF2B5EF4-FFF2-40B4-BE49-F238E27FC236}">
                  <a16:creationId xmlns:a16="http://schemas.microsoft.com/office/drawing/2014/main" id="{0722055E-DC1F-B8DB-1242-14ACE0583BA6}"/>
                </a:ext>
                <a:ext uri="{C183D7F6-B498-43B3-948B-1728B52AA6E4}">
                  <adec:decorative xmlns:adec="http://schemas.microsoft.com/office/drawing/2017/decorative" val="1"/>
                </a:ext>
              </a:extLst>
            </p:cNvPr>
            <p:cNvSpPr/>
            <p:nvPr/>
          </p:nvSpPr>
          <p:spPr>
            <a:xfrm>
              <a:off x="1967328" y="3719976"/>
              <a:ext cx="227151" cy="227077"/>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32" name="Picture 31">
              <a:hlinkClick r:id="rId5"/>
              <a:extLst>
                <a:ext uri="{FF2B5EF4-FFF2-40B4-BE49-F238E27FC236}">
                  <a16:creationId xmlns:a16="http://schemas.microsoft.com/office/drawing/2014/main" id="{09227F94-87B4-F357-F863-3F7F1B695283}"/>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2035459" y="3786004"/>
              <a:ext cx="90889" cy="95020"/>
            </a:xfrm>
            <a:prstGeom prst="rect">
              <a:avLst/>
            </a:prstGeom>
          </p:spPr>
        </p:pic>
      </p:grpSp>
      <p:grpSp>
        <p:nvGrpSpPr>
          <p:cNvPr id="13" name="Group 12" descr="Clean up Microsoft Entra ID for education&#10;">
            <a:extLst>
              <a:ext uri="{FF2B5EF4-FFF2-40B4-BE49-F238E27FC236}">
                <a16:creationId xmlns:a16="http://schemas.microsoft.com/office/drawing/2014/main" id="{FDB78816-9209-6844-3DD0-95C517C456BA}"/>
              </a:ext>
            </a:extLst>
          </p:cNvPr>
          <p:cNvGrpSpPr/>
          <p:nvPr/>
        </p:nvGrpSpPr>
        <p:grpSpPr>
          <a:xfrm>
            <a:off x="658105" y="4271384"/>
            <a:ext cx="1623719" cy="2016662"/>
            <a:chOff x="524494" y="4271384"/>
            <a:chExt cx="1623719" cy="2016662"/>
          </a:xfrm>
        </p:grpSpPr>
        <p:pic>
          <p:nvPicPr>
            <p:cNvPr id="21" name="Picture 20">
              <a:hlinkClick r:id="rId10"/>
              <a:extLst>
                <a:ext uri="{FF2B5EF4-FFF2-40B4-BE49-F238E27FC236}">
                  <a16:creationId xmlns:a16="http://schemas.microsoft.com/office/drawing/2014/main" id="{0AB53912-9D76-3453-B717-87E1092BD877}"/>
                </a:ext>
                <a:ext uri="{C183D7F6-B498-43B3-948B-1728B52AA6E4}">
                  <adec:decorative xmlns:adec="http://schemas.microsoft.com/office/drawing/2017/decorative" val="1"/>
                </a:ext>
              </a:extLst>
            </p:cNvPr>
            <p:cNvPicPr>
              <a:picLocks noChangeAspect="1"/>
            </p:cNvPicPr>
            <p:nvPr/>
          </p:nvPicPr>
          <p:blipFill>
            <a:blip r:embed="rId6">
              <a:duotone>
                <a:schemeClr val="accent6">
                  <a:shade val="45000"/>
                  <a:satMod val="135000"/>
                </a:schemeClr>
                <a:prstClr val="white"/>
              </a:duotone>
              <a:extLst>
                <a:ext uri="{BEBA8EAE-BF5A-486C-A8C5-ECC9F3942E4B}">
                  <a14:imgProps xmlns:a14="http://schemas.microsoft.com/office/drawing/2010/main">
                    <a14:imgLayer r:embed="rId7">
                      <a14:imgEffect>
                        <a14:colorTemperature colorTemp="11500"/>
                      </a14:imgEffect>
                      <a14:imgEffect>
                        <a14:saturation sat="400000"/>
                      </a14:imgEffect>
                      <a14:imgEffect>
                        <a14:brightnessContrast bright="-70000"/>
                      </a14:imgEffect>
                    </a14:imgLayer>
                  </a14:imgProps>
                </a:ext>
                <a:ext uri="{28A0092B-C50C-407E-A947-70E740481C1C}">
                  <a14:useLocalDpi xmlns:a14="http://schemas.microsoft.com/office/drawing/2010/main" val="0"/>
                </a:ext>
              </a:extLst>
            </a:blip>
            <a:stretch>
              <a:fillRect/>
            </a:stretch>
          </p:blipFill>
          <p:spPr>
            <a:xfrm>
              <a:off x="524494" y="4271384"/>
              <a:ext cx="1623719" cy="2016662"/>
            </a:xfrm>
            <a:prstGeom prst="rect">
              <a:avLst/>
            </a:prstGeom>
            <a:noFill/>
          </p:spPr>
        </p:pic>
        <p:grpSp>
          <p:nvGrpSpPr>
            <p:cNvPr id="75" name="Group 74">
              <a:extLst>
                <a:ext uri="{FF2B5EF4-FFF2-40B4-BE49-F238E27FC236}">
                  <a16:creationId xmlns:a16="http://schemas.microsoft.com/office/drawing/2014/main" id="{4611B6D5-C6FC-8DA1-8C5D-9B2345181406}"/>
                </a:ext>
              </a:extLst>
            </p:cNvPr>
            <p:cNvGrpSpPr/>
            <p:nvPr/>
          </p:nvGrpSpPr>
          <p:grpSpPr>
            <a:xfrm>
              <a:off x="673666" y="4347267"/>
              <a:ext cx="1386683" cy="1823655"/>
              <a:chOff x="678642" y="2123398"/>
              <a:chExt cx="1386683" cy="1823655"/>
            </a:xfrm>
          </p:grpSpPr>
          <p:sp>
            <p:nvSpPr>
              <p:cNvPr id="77" name="Title 18">
                <a:extLst>
                  <a:ext uri="{FF2B5EF4-FFF2-40B4-BE49-F238E27FC236}">
                    <a16:creationId xmlns:a16="http://schemas.microsoft.com/office/drawing/2014/main" id="{AA1DC594-BA8B-CE12-9BAD-4C298827F1F9}"/>
                  </a:ext>
                </a:extLst>
              </p:cNvPr>
              <p:cNvSpPr txBox="1">
                <a:spLocks/>
              </p:cNvSpPr>
              <p:nvPr/>
            </p:nvSpPr>
            <p:spPr>
              <a:xfrm>
                <a:off x="678642" y="2207484"/>
                <a:ext cx="1155075" cy="50783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chemeClr val="bg1"/>
                    </a:solidFill>
                    <a:effectLst/>
                    <a:latin typeface="Segoe Sans Display" pitchFamily="2" charset="0"/>
                    <a:cs typeface="Segoe Sans Display" pitchFamily="2" charset="0"/>
                  </a:rPr>
                  <a:t>Clean up Microsoft Entra ID for education</a:t>
                </a:r>
              </a:p>
            </p:txBody>
          </p:sp>
          <p:sp>
            <p:nvSpPr>
              <p:cNvPr id="78" name="Title 18">
                <a:extLst>
                  <a:ext uri="{FF2B5EF4-FFF2-40B4-BE49-F238E27FC236}">
                    <a16:creationId xmlns:a16="http://schemas.microsoft.com/office/drawing/2014/main" id="{D0DBE894-3F5C-4DEB-2F9E-DBD85C7A3D11}"/>
                  </a:ext>
                </a:extLst>
              </p:cNvPr>
              <p:cNvSpPr txBox="1">
                <a:spLocks/>
              </p:cNvSpPr>
              <p:nvPr/>
            </p:nvSpPr>
            <p:spPr>
              <a:xfrm>
                <a:off x="678642" y="2821618"/>
                <a:ext cx="1164012" cy="64633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700" u="none" strike="noStrike">
                    <a:solidFill>
                      <a:schemeClr val="bg1"/>
                    </a:solidFill>
                    <a:effectLst/>
                    <a:latin typeface="Segoe Sans Display" pitchFamily="2" charset="0"/>
                    <a:cs typeface="Segoe Sans Display" pitchFamily="2" charset="0"/>
                  </a:rPr>
                  <a:t>This guide helps you maintain a healthy tenant and keep administration manageable. You’ll be guided through typical year-end transition task that cove…</a:t>
                </a:r>
              </a:p>
            </p:txBody>
          </p:sp>
          <p:pic>
            <p:nvPicPr>
              <p:cNvPr id="79" name="Picture 78" descr="Microsoft Purview Logo">
                <a:extLst>
                  <a:ext uri="{FF2B5EF4-FFF2-40B4-BE49-F238E27FC236}">
                    <a16:creationId xmlns:a16="http://schemas.microsoft.com/office/drawing/2014/main" id="{633EDB46-A3B0-0F04-9096-AE0F18ED833B}"/>
                  </a:ext>
                </a:extLst>
              </p:cNvPr>
              <p:cNvPicPr>
                <a:picLocks noChangeAspect="1"/>
              </p:cNvPicPr>
              <p:nvPr/>
            </p:nvPicPr>
            <p:blipFill>
              <a:blip r:embed="rId8"/>
              <a:stretch>
                <a:fillRect/>
              </a:stretch>
            </p:blipFill>
            <p:spPr>
              <a:xfrm>
                <a:off x="1868896" y="2123398"/>
                <a:ext cx="196429" cy="196429"/>
              </a:xfrm>
              <a:prstGeom prst="rect">
                <a:avLst/>
              </a:prstGeom>
            </p:spPr>
          </p:pic>
          <p:sp>
            <p:nvSpPr>
              <p:cNvPr id="80" name="Title 18">
                <a:extLst>
                  <a:ext uri="{FF2B5EF4-FFF2-40B4-BE49-F238E27FC236}">
                    <a16:creationId xmlns:a16="http://schemas.microsoft.com/office/drawing/2014/main" id="{D3B38CCC-57E1-4F09-9AB3-0CF369966A4F}"/>
                  </a:ext>
                </a:extLst>
              </p:cNvPr>
              <p:cNvSpPr txBox="1">
                <a:spLocks/>
              </p:cNvSpPr>
              <p:nvPr/>
            </p:nvSpPr>
            <p:spPr>
              <a:xfrm>
                <a:off x="1222823" y="3771959"/>
                <a:ext cx="542763" cy="12311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800" u="none" strike="noStrike">
                    <a:solidFill>
                      <a:schemeClr val="bg1"/>
                    </a:solidFill>
                    <a:effectLst/>
                    <a:latin typeface="Segoe Sans Display" pitchFamily="2" charset="0"/>
                    <a:cs typeface="Segoe Sans Display" pitchFamily="2" charset="0"/>
                  </a:rPr>
                  <a:t>Go to guide</a:t>
                </a:r>
              </a:p>
            </p:txBody>
          </p:sp>
          <p:sp>
            <p:nvSpPr>
              <p:cNvPr id="81" name="Oval 80">
                <a:hlinkClick r:id="rId10"/>
                <a:extLst>
                  <a:ext uri="{FF2B5EF4-FFF2-40B4-BE49-F238E27FC236}">
                    <a16:creationId xmlns:a16="http://schemas.microsoft.com/office/drawing/2014/main" id="{DC9F71B6-D04C-E085-CC2D-80E39FD6F96D}"/>
                  </a:ext>
                  <a:ext uri="{C183D7F6-B498-43B3-948B-1728B52AA6E4}">
                    <adec:decorative xmlns:adec="http://schemas.microsoft.com/office/drawing/2017/decorative" val="1"/>
                  </a:ext>
                </a:extLst>
              </p:cNvPr>
              <p:cNvSpPr/>
              <p:nvPr/>
            </p:nvSpPr>
            <p:spPr>
              <a:xfrm>
                <a:off x="1833717" y="3719976"/>
                <a:ext cx="227151" cy="227077"/>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82" name="Picture 81">
                <a:hlinkClick r:id="rId10"/>
                <a:extLst>
                  <a:ext uri="{FF2B5EF4-FFF2-40B4-BE49-F238E27FC236}">
                    <a16:creationId xmlns:a16="http://schemas.microsoft.com/office/drawing/2014/main" id="{0FD9F211-5B74-8CBC-E277-7B6C05F28463}"/>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1901848" y="3786004"/>
                <a:ext cx="90889" cy="95020"/>
              </a:xfrm>
              <a:prstGeom prst="rect">
                <a:avLst/>
              </a:prstGeom>
            </p:spPr>
          </p:pic>
        </p:grpSp>
      </p:grpSp>
      <p:grpSp>
        <p:nvGrpSpPr>
          <p:cNvPr id="3" name="Group 2" descr="Add or sync users &#10;to Microsoft Entra ID&#10;">
            <a:extLst>
              <a:ext uri="{FF2B5EF4-FFF2-40B4-BE49-F238E27FC236}">
                <a16:creationId xmlns:a16="http://schemas.microsoft.com/office/drawing/2014/main" id="{E2CBE64E-3EF9-0930-BF4F-E1B48C1952F3}"/>
              </a:ext>
            </a:extLst>
          </p:cNvPr>
          <p:cNvGrpSpPr/>
          <p:nvPr/>
        </p:nvGrpSpPr>
        <p:grpSpPr>
          <a:xfrm>
            <a:off x="2568324" y="2035489"/>
            <a:ext cx="1623719" cy="2016662"/>
            <a:chOff x="2434713" y="2035489"/>
            <a:chExt cx="1623719" cy="2016662"/>
          </a:xfrm>
        </p:grpSpPr>
        <p:pic>
          <p:nvPicPr>
            <p:cNvPr id="16" name="Picture 15">
              <a:hlinkClick r:id="rId11"/>
              <a:extLst>
                <a:ext uri="{FF2B5EF4-FFF2-40B4-BE49-F238E27FC236}">
                  <a16:creationId xmlns:a16="http://schemas.microsoft.com/office/drawing/2014/main" id="{A17F40F6-0543-461A-8665-607427F1125A}"/>
                </a:ext>
                <a:ext uri="{C183D7F6-B498-43B3-948B-1728B52AA6E4}">
                  <adec:decorative xmlns:adec="http://schemas.microsoft.com/office/drawing/2017/decorative" val="1"/>
                </a:ext>
              </a:extLst>
            </p:cNvPr>
            <p:cNvPicPr>
              <a:picLocks noChangeAspect="1"/>
            </p:cNvPicPr>
            <p:nvPr/>
          </p:nvPicPr>
          <p:blipFill>
            <a:blip r:embed="rId6">
              <a:duotone>
                <a:schemeClr val="accent6">
                  <a:shade val="45000"/>
                  <a:satMod val="135000"/>
                </a:schemeClr>
                <a:prstClr val="white"/>
              </a:duotone>
              <a:extLst>
                <a:ext uri="{BEBA8EAE-BF5A-486C-A8C5-ECC9F3942E4B}">
                  <a14:imgProps xmlns:a14="http://schemas.microsoft.com/office/drawing/2010/main">
                    <a14:imgLayer r:embed="rId7">
                      <a14:imgEffect>
                        <a14:colorTemperature colorTemp="11500"/>
                      </a14:imgEffect>
                      <a14:imgEffect>
                        <a14:saturation sat="400000"/>
                      </a14:imgEffect>
                      <a14:imgEffect>
                        <a14:brightnessContrast bright="-70000"/>
                      </a14:imgEffect>
                    </a14:imgLayer>
                  </a14:imgProps>
                </a:ext>
                <a:ext uri="{28A0092B-C50C-407E-A947-70E740481C1C}">
                  <a14:useLocalDpi xmlns:a14="http://schemas.microsoft.com/office/drawing/2010/main" val="0"/>
                </a:ext>
              </a:extLst>
            </a:blip>
            <a:stretch>
              <a:fillRect/>
            </a:stretch>
          </p:blipFill>
          <p:spPr>
            <a:xfrm>
              <a:off x="2434713" y="2035489"/>
              <a:ext cx="1623719" cy="2016662"/>
            </a:xfrm>
            <a:prstGeom prst="rect">
              <a:avLst/>
            </a:prstGeom>
            <a:noFill/>
          </p:spPr>
        </p:pic>
        <p:grpSp>
          <p:nvGrpSpPr>
            <p:cNvPr id="35" name="Group 34">
              <a:extLst>
                <a:ext uri="{FF2B5EF4-FFF2-40B4-BE49-F238E27FC236}">
                  <a16:creationId xmlns:a16="http://schemas.microsoft.com/office/drawing/2014/main" id="{7E8D63F1-2362-A032-56E1-08E7A6F82A93}"/>
                </a:ext>
              </a:extLst>
            </p:cNvPr>
            <p:cNvGrpSpPr/>
            <p:nvPr/>
          </p:nvGrpSpPr>
          <p:grpSpPr>
            <a:xfrm>
              <a:off x="2586955" y="2096893"/>
              <a:ext cx="1386683" cy="1823655"/>
              <a:chOff x="678642" y="2123398"/>
              <a:chExt cx="1386683" cy="1823655"/>
            </a:xfrm>
          </p:grpSpPr>
          <p:sp>
            <p:nvSpPr>
              <p:cNvPr id="38" name="Title 18">
                <a:extLst>
                  <a:ext uri="{FF2B5EF4-FFF2-40B4-BE49-F238E27FC236}">
                    <a16:creationId xmlns:a16="http://schemas.microsoft.com/office/drawing/2014/main" id="{1C4CF950-9B83-216A-83CD-D5B8AEB662A3}"/>
                  </a:ext>
                </a:extLst>
              </p:cNvPr>
              <p:cNvSpPr txBox="1">
                <a:spLocks/>
              </p:cNvSpPr>
              <p:nvPr/>
            </p:nvSpPr>
            <p:spPr>
              <a:xfrm>
                <a:off x="678642" y="2207484"/>
                <a:ext cx="1358456" cy="33855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chemeClr val="bg1"/>
                    </a:solidFill>
                    <a:effectLst/>
                    <a:latin typeface="Segoe Sans Display" pitchFamily="2" charset="0"/>
                    <a:cs typeface="Segoe Sans Display" pitchFamily="2" charset="0"/>
                  </a:rPr>
                  <a:t>Add or sync users </a:t>
                </a:r>
              </a:p>
              <a:p>
                <a:pPr algn="l" rtl="0" fontAlgn="base">
                  <a:lnSpc>
                    <a:spcPct val="100000"/>
                  </a:lnSpc>
                </a:pPr>
                <a:r>
                  <a:rPr lang="en-US" sz="1100" u="none" strike="noStrike">
                    <a:solidFill>
                      <a:schemeClr val="bg1"/>
                    </a:solidFill>
                    <a:effectLst/>
                    <a:latin typeface="Segoe Sans Display" pitchFamily="2" charset="0"/>
                    <a:cs typeface="Segoe Sans Display" pitchFamily="2" charset="0"/>
                  </a:rPr>
                  <a:t>to Microsoft Entra ID</a:t>
                </a:r>
              </a:p>
            </p:txBody>
          </p:sp>
          <p:sp>
            <p:nvSpPr>
              <p:cNvPr id="41" name="Title 18">
                <a:extLst>
                  <a:ext uri="{FF2B5EF4-FFF2-40B4-BE49-F238E27FC236}">
                    <a16:creationId xmlns:a16="http://schemas.microsoft.com/office/drawing/2014/main" id="{76F393A6-FB7D-A485-0B7C-E7227B7E1117}"/>
                  </a:ext>
                </a:extLst>
              </p:cNvPr>
              <p:cNvSpPr txBox="1">
                <a:spLocks/>
              </p:cNvSpPr>
              <p:nvPr/>
            </p:nvSpPr>
            <p:spPr>
              <a:xfrm>
                <a:off x="678642" y="2696736"/>
                <a:ext cx="1240588" cy="64633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700" u="none" strike="noStrike">
                    <a:solidFill>
                      <a:schemeClr val="bg1"/>
                    </a:solidFill>
                    <a:effectLst/>
                    <a:latin typeface="Segoe Sans Display" pitchFamily="2" charset="0"/>
                    <a:cs typeface="Segoe Sans Display" pitchFamily="2" charset="0"/>
                  </a:rPr>
                  <a:t>Based on your environment and needs, you can choose to add users individually, migrate your on-premises directory with Microsoft Entra Connect cloud sync or…</a:t>
                </a:r>
              </a:p>
            </p:txBody>
          </p:sp>
          <p:pic>
            <p:nvPicPr>
              <p:cNvPr id="62" name="Picture 61" descr="microsoft purview logo">
                <a:extLst>
                  <a:ext uri="{FF2B5EF4-FFF2-40B4-BE49-F238E27FC236}">
                    <a16:creationId xmlns:a16="http://schemas.microsoft.com/office/drawing/2014/main" id="{6A70300B-8164-7000-0995-CF18E19D99F2}"/>
                  </a:ext>
                </a:extLst>
              </p:cNvPr>
              <p:cNvPicPr>
                <a:picLocks noChangeAspect="1"/>
              </p:cNvPicPr>
              <p:nvPr/>
            </p:nvPicPr>
            <p:blipFill>
              <a:blip r:embed="rId8"/>
              <a:stretch>
                <a:fillRect/>
              </a:stretch>
            </p:blipFill>
            <p:spPr>
              <a:xfrm>
                <a:off x="1868896" y="2123398"/>
                <a:ext cx="196429" cy="196429"/>
              </a:xfrm>
              <a:prstGeom prst="rect">
                <a:avLst/>
              </a:prstGeom>
            </p:spPr>
          </p:pic>
          <p:sp>
            <p:nvSpPr>
              <p:cNvPr id="63" name="Title 18">
                <a:extLst>
                  <a:ext uri="{FF2B5EF4-FFF2-40B4-BE49-F238E27FC236}">
                    <a16:creationId xmlns:a16="http://schemas.microsoft.com/office/drawing/2014/main" id="{D3719CEF-E22E-6EC0-8CDF-D6E8EF54F065}"/>
                  </a:ext>
                </a:extLst>
              </p:cNvPr>
              <p:cNvSpPr txBox="1">
                <a:spLocks/>
              </p:cNvSpPr>
              <p:nvPr/>
            </p:nvSpPr>
            <p:spPr>
              <a:xfrm>
                <a:off x="1222823" y="3771959"/>
                <a:ext cx="542763" cy="12311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800" u="none" strike="noStrike">
                    <a:solidFill>
                      <a:schemeClr val="bg1"/>
                    </a:solidFill>
                    <a:effectLst/>
                    <a:latin typeface="Segoe Sans Display" pitchFamily="2" charset="0"/>
                    <a:cs typeface="Segoe Sans Display" pitchFamily="2" charset="0"/>
                  </a:rPr>
                  <a:t>Go to guide</a:t>
                </a:r>
              </a:p>
            </p:txBody>
          </p:sp>
          <p:sp>
            <p:nvSpPr>
              <p:cNvPr id="64" name="Oval 63">
                <a:hlinkClick r:id="rId11"/>
                <a:extLst>
                  <a:ext uri="{FF2B5EF4-FFF2-40B4-BE49-F238E27FC236}">
                    <a16:creationId xmlns:a16="http://schemas.microsoft.com/office/drawing/2014/main" id="{3B89EC68-1C91-3970-7C54-E66FE316174F}"/>
                  </a:ext>
                  <a:ext uri="{C183D7F6-B498-43B3-948B-1728B52AA6E4}">
                    <adec:decorative xmlns:adec="http://schemas.microsoft.com/office/drawing/2017/decorative" val="1"/>
                  </a:ext>
                </a:extLst>
              </p:cNvPr>
              <p:cNvSpPr/>
              <p:nvPr/>
            </p:nvSpPr>
            <p:spPr>
              <a:xfrm>
                <a:off x="1833717" y="3719976"/>
                <a:ext cx="227151" cy="227077"/>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65" name="Picture 64">
                <a:hlinkClick r:id="rId11"/>
                <a:extLst>
                  <a:ext uri="{FF2B5EF4-FFF2-40B4-BE49-F238E27FC236}">
                    <a16:creationId xmlns:a16="http://schemas.microsoft.com/office/drawing/2014/main" id="{B0206D5B-3A28-4D43-8AB2-9C9F730751FD}"/>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1901848" y="3786004"/>
                <a:ext cx="90889" cy="95020"/>
              </a:xfrm>
              <a:prstGeom prst="rect">
                <a:avLst/>
              </a:prstGeom>
            </p:spPr>
          </p:pic>
        </p:grpSp>
      </p:grpSp>
      <p:grpSp>
        <p:nvGrpSpPr>
          <p:cNvPr id="15" name="Group 14" descr="Migrate AD FS to Microsoft Entra ID&#10;">
            <a:extLst>
              <a:ext uri="{FF2B5EF4-FFF2-40B4-BE49-F238E27FC236}">
                <a16:creationId xmlns:a16="http://schemas.microsoft.com/office/drawing/2014/main" id="{CA9FC28A-E6FE-5D95-8125-94351B981B2B}"/>
              </a:ext>
            </a:extLst>
          </p:cNvPr>
          <p:cNvGrpSpPr/>
          <p:nvPr/>
        </p:nvGrpSpPr>
        <p:grpSpPr>
          <a:xfrm>
            <a:off x="2568324" y="4271384"/>
            <a:ext cx="1623719" cy="2016662"/>
            <a:chOff x="2434713" y="4271384"/>
            <a:chExt cx="1623719" cy="2016662"/>
          </a:xfrm>
        </p:grpSpPr>
        <p:pic>
          <p:nvPicPr>
            <p:cNvPr id="14" name="Picture 13">
              <a:hlinkClick r:id="rId12"/>
              <a:extLst>
                <a:ext uri="{FF2B5EF4-FFF2-40B4-BE49-F238E27FC236}">
                  <a16:creationId xmlns:a16="http://schemas.microsoft.com/office/drawing/2014/main" id="{FFFCB061-45E4-4B13-D819-2E2E2DBC720B}"/>
                </a:ext>
                <a:ext uri="{C183D7F6-B498-43B3-948B-1728B52AA6E4}">
                  <adec:decorative xmlns:adec="http://schemas.microsoft.com/office/drawing/2017/decorative" val="1"/>
                </a:ext>
              </a:extLst>
            </p:cNvPr>
            <p:cNvPicPr>
              <a:picLocks noChangeAspect="1"/>
            </p:cNvPicPr>
            <p:nvPr/>
          </p:nvPicPr>
          <p:blipFill>
            <a:blip r:embed="rId6">
              <a:duotone>
                <a:schemeClr val="accent6">
                  <a:shade val="45000"/>
                  <a:satMod val="135000"/>
                </a:schemeClr>
                <a:prstClr val="white"/>
              </a:duotone>
              <a:extLst>
                <a:ext uri="{BEBA8EAE-BF5A-486C-A8C5-ECC9F3942E4B}">
                  <a14:imgProps xmlns:a14="http://schemas.microsoft.com/office/drawing/2010/main">
                    <a14:imgLayer r:embed="rId7">
                      <a14:imgEffect>
                        <a14:colorTemperature colorTemp="11500"/>
                      </a14:imgEffect>
                      <a14:imgEffect>
                        <a14:saturation sat="400000"/>
                      </a14:imgEffect>
                      <a14:imgEffect>
                        <a14:brightnessContrast bright="-70000"/>
                      </a14:imgEffect>
                    </a14:imgLayer>
                  </a14:imgProps>
                </a:ext>
                <a:ext uri="{28A0092B-C50C-407E-A947-70E740481C1C}">
                  <a14:useLocalDpi xmlns:a14="http://schemas.microsoft.com/office/drawing/2010/main" val="0"/>
                </a:ext>
              </a:extLst>
            </a:blip>
            <a:stretch>
              <a:fillRect/>
            </a:stretch>
          </p:blipFill>
          <p:spPr>
            <a:xfrm>
              <a:off x="2434713" y="4271384"/>
              <a:ext cx="1623719" cy="2016662"/>
            </a:xfrm>
            <a:prstGeom prst="rect">
              <a:avLst/>
            </a:prstGeom>
            <a:noFill/>
          </p:spPr>
        </p:pic>
        <p:grpSp>
          <p:nvGrpSpPr>
            <p:cNvPr id="83" name="Group 82">
              <a:extLst>
                <a:ext uri="{FF2B5EF4-FFF2-40B4-BE49-F238E27FC236}">
                  <a16:creationId xmlns:a16="http://schemas.microsoft.com/office/drawing/2014/main" id="{12D48F30-9F4C-C72A-DC4D-2D6662981B33}"/>
                </a:ext>
              </a:extLst>
            </p:cNvPr>
            <p:cNvGrpSpPr/>
            <p:nvPr/>
          </p:nvGrpSpPr>
          <p:grpSpPr>
            <a:xfrm>
              <a:off x="2585593" y="4347267"/>
              <a:ext cx="1386683" cy="1823655"/>
              <a:chOff x="678642" y="2123398"/>
              <a:chExt cx="1386683" cy="1823655"/>
            </a:xfrm>
          </p:grpSpPr>
          <p:sp>
            <p:nvSpPr>
              <p:cNvPr id="85" name="Title 18">
                <a:extLst>
                  <a:ext uri="{FF2B5EF4-FFF2-40B4-BE49-F238E27FC236}">
                    <a16:creationId xmlns:a16="http://schemas.microsoft.com/office/drawing/2014/main" id="{C79971A3-07A7-D679-D698-14847F21DF24}"/>
                  </a:ext>
                </a:extLst>
              </p:cNvPr>
              <p:cNvSpPr txBox="1">
                <a:spLocks/>
              </p:cNvSpPr>
              <p:nvPr/>
            </p:nvSpPr>
            <p:spPr>
              <a:xfrm>
                <a:off x="678642" y="2207484"/>
                <a:ext cx="1155075" cy="33855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chemeClr val="bg1"/>
                    </a:solidFill>
                    <a:effectLst/>
                    <a:latin typeface="Segoe Sans Display" pitchFamily="2" charset="0"/>
                    <a:cs typeface="Segoe Sans Display" pitchFamily="2" charset="0"/>
                  </a:rPr>
                  <a:t>Migrate AD FS to Microsoft Entra ID</a:t>
                </a:r>
              </a:p>
            </p:txBody>
          </p:sp>
          <p:sp>
            <p:nvSpPr>
              <p:cNvPr id="86" name="Title 18">
                <a:extLst>
                  <a:ext uri="{FF2B5EF4-FFF2-40B4-BE49-F238E27FC236}">
                    <a16:creationId xmlns:a16="http://schemas.microsoft.com/office/drawing/2014/main" id="{A91B2C03-DE93-7462-76C5-ADCEE8F3290C}"/>
                  </a:ext>
                </a:extLst>
              </p:cNvPr>
              <p:cNvSpPr txBox="1">
                <a:spLocks/>
              </p:cNvSpPr>
              <p:nvPr/>
            </p:nvSpPr>
            <p:spPr>
              <a:xfrm>
                <a:off x="678642" y="2821618"/>
                <a:ext cx="1320582" cy="64633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700" u="none" strike="noStrike">
                    <a:solidFill>
                      <a:schemeClr val="bg1"/>
                    </a:solidFill>
                    <a:effectLst/>
                    <a:latin typeface="Segoe Sans Display" pitchFamily="2" charset="0"/>
                    <a:cs typeface="Segoe Sans Display" pitchFamily="2" charset="0"/>
                  </a:rPr>
                  <a:t>Using Microsoft Entra ID rather than AD FS as your main authentication process will reduce the risk of a security breach. Use this guide to migrate from your existing…</a:t>
                </a:r>
              </a:p>
            </p:txBody>
          </p:sp>
          <p:pic>
            <p:nvPicPr>
              <p:cNvPr id="87" name="Picture 86" descr="Microsoft Purview Logo">
                <a:extLst>
                  <a:ext uri="{FF2B5EF4-FFF2-40B4-BE49-F238E27FC236}">
                    <a16:creationId xmlns:a16="http://schemas.microsoft.com/office/drawing/2014/main" id="{511DF8D6-F38E-22C8-5222-F0073BC02A83}"/>
                  </a:ext>
                </a:extLst>
              </p:cNvPr>
              <p:cNvPicPr>
                <a:picLocks noChangeAspect="1"/>
              </p:cNvPicPr>
              <p:nvPr/>
            </p:nvPicPr>
            <p:blipFill>
              <a:blip r:embed="rId8"/>
              <a:stretch>
                <a:fillRect/>
              </a:stretch>
            </p:blipFill>
            <p:spPr>
              <a:xfrm>
                <a:off x="1868896" y="2123398"/>
                <a:ext cx="196429" cy="196429"/>
              </a:xfrm>
              <a:prstGeom prst="rect">
                <a:avLst/>
              </a:prstGeom>
            </p:spPr>
          </p:pic>
          <p:sp>
            <p:nvSpPr>
              <p:cNvPr id="88" name="Title 18">
                <a:extLst>
                  <a:ext uri="{FF2B5EF4-FFF2-40B4-BE49-F238E27FC236}">
                    <a16:creationId xmlns:a16="http://schemas.microsoft.com/office/drawing/2014/main" id="{4562A5A1-87BE-8E0F-3FE7-4BB4A68788C6}"/>
                  </a:ext>
                </a:extLst>
              </p:cNvPr>
              <p:cNvSpPr txBox="1">
                <a:spLocks/>
              </p:cNvSpPr>
              <p:nvPr/>
            </p:nvSpPr>
            <p:spPr>
              <a:xfrm>
                <a:off x="1222823" y="3771959"/>
                <a:ext cx="542763" cy="12311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800" u="none" strike="noStrike">
                    <a:solidFill>
                      <a:schemeClr val="bg1"/>
                    </a:solidFill>
                    <a:effectLst/>
                    <a:latin typeface="Segoe Sans Display" pitchFamily="2" charset="0"/>
                    <a:cs typeface="Segoe Sans Display" pitchFamily="2" charset="0"/>
                  </a:rPr>
                  <a:t>Go to guide</a:t>
                </a:r>
              </a:p>
            </p:txBody>
          </p:sp>
          <p:sp>
            <p:nvSpPr>
              <p:cNvPr id="89" name="Oval 88">
                <a:hlinkClick r:id="rId12"/>
                <a:extLst>
                  <a:ext uri="{FF2B5EF4-FFF2-40B4-BE49-F238E27FC236}">
                    <a16:creationId xmlns:a16="http://schemas.microsoft.com/office/drawing/2014/main" id="{14F4343E-2965-B16B-A6B4-2804141461AC}"/>
                  </a:ext>
                  <a:ext uri="{C183D7F6-B498-43B3-948B-1728B52AA6E4}">
                    <adec:decorative xmlns:adec="http://schemas.microsoft.com/office/drawing/2017/decorative" val="1"/>
                  </a:ext>
                </a:extLst>
              </p:cNvPr>
              <p:cNvSpPr/>
              <p:nvPr/>
            </p:nvSpPr>
            <p:spPr>
              <a:xfrm>
                <a:off x="1833717" y="3719976"/>
                <a:ext cx="227151" cy="227077"/>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90" name="Picture 89">
                <a:hlinkClick r:id="rId12"/>
                <a:extLst>
                  <a:ext uri="{FF2B5EF4-FFF2-40B4-BE49-F238E27FC236}">
                    <a16:creationId xmlns:a16="http://schemas.microsoft.com/office/drawing/2014/main" id="{AF8DEA55-AE9D-D67B-735A-7CB9841CEE36}"/>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1901848" y="3786004"/>
                <a:ext cx="90889" cy="95020"/>
              </a:xfrm>
              <a:prstGeom prst="rect">
                <a:avLst/>
              </a:prstGeom>
            </p:spPr>
          </p:pic>
        </p:grpSp>
      </p:grpSp>
      <p:grpSp>
        <p:nvGrpSpPr>
          <p:cNvPr id="7" name="Group 6" descr="Collaborate using B2B or multitenant organizations&#10;">
            <a:extLst>
              <a:ext uri="{FF2B5EF4-FFF2-40B4-BE49-F238E27FC236}">
                <a16:creationId xmlns:a16="http://schemas.microsoft.com/office/drawing/2014/main" id="{21DB0D83-81DE-54A5-A2DA-642D44650C8F}"/>
              </a:ext>
            </a:extLst>
          </p:cNvPr>
          <p:cNvGrpSpPr/>
          <p:nvPr/>
        </p:nvGrpSpPr>
        <p:grpSpPr>
          <a:xfrm>
            <a:off x="4472281" y="2035489"/>
            <a:ext cx="1623719" cy="2016662"/>
            <a:chOff x="4338670" y="2035489"/>
            <a:chExt cx="1623719" cy="2016662"/>
          </a:xfrm>
        </p:grpSpPr>
        <p:pic>
          <p:nvPicPr>
            <p:cNvPr id="11" name="Picture 10">
              <a:hlinkClick r:id="rId13"/>
              <a:extLst>
                <a:ext uri="{FF2B5EF4-FFF2-40B4-BE49-F238E27FC236}">
                  <a16:creationId xmlns:a16="http://schemas.microsoft.com/office/drawing/2014/main" id="{B011C023-2015-72D8-4130-E845E7B63E5D}"/>
                </a:ext>
                <a:ext uri="{C183D7F6-B498-43B3-948B-1728B52AA6E4}">
                  <adec:decorative xmlns:adec="http://schemas.microsoft.com/office/drawing/2017/decorative" val="1"/>
                </a:ext>
              </a:extLst>
            </p:cNvPr>
            <p:cNvPicPr>
              <a:picLocks noChangeAspect="1"/>
            </p:cNvPicPr>
            <p:nvPr/>
          </p:nvPicPr>
          <p:blipFill>
            <a:blip r:embed="rId6">
              <a:duotone>
                <a:schemeClr val="accent6">
                  <a:shade val="45000"/>
                  <a:satMod val="135000"/>
                </a:schemeClr>
                <a:prstClr val="white"/>
              </a:duotone>
              <a:extLst>
                <a:ext uri="{BEBA8EAE-BF5A-486C-A8C5-ECC9F3942E4B}">
                  <a14:imgProps xmlns:a14="http://schemas.microsoft.com/office/drawing/2010/main">
                    <a14:imgLayer r:embed="rId7">
                      <a14:imgEffect>
                        <a14:colorTemperature colorTemp="11500"/>
                      </a14:imgEffect>
                      <a14:imgEffect>
                        <a14:saturation sat="400000"/>
                      </a14:imgEffect>
                      <a14:imgEffect>
                        <a14:brightnessContrast bright="-70000"/>
                      </a14:imgEffect>
                    </a14:imgLayer>
                  </a14:imgProps>
                </a:ext>
                <a:ext uri="{28A0092B-C50C-407E-A947-70E740481C1C}">
                  <a14:useLocalDpi xmlns:a14="http://schemas.microsoft.com/office/drawing/2010/main" val="0"/>
                </a:ext>
              </a:extLst>
            </a:blip>
            <a:stretch>
              <a:fillRect/>
            </a:stretch>
          </p:blipFill>
          <p:spPr>
            <a:xfrm>
              <a:off x="4338670" y="2035489"/>
              <a:ext cx="1623719" cy="2016662"/>
            </a:xfrm>
            <a:prstGeom prst="rect">
              <a:avLst/>
            </a:prstGeom>
            <a:noFill/>
          </p:spPr>
        </p:pic>
        <p:grpSp>
          <p:nvGrpSpPr>
            <p:cNvPr id="67" name="Group 66">
              <a:extLst>
                <a:ext uri="{FF2B5EF4-FFF2-40B4-BE49-F238E27FC236}">
                  <a16:creationId xmlns:a16="http://schemas.microsoft.com/office/drawing/2014/main" id="{AA2B258B-A574-8CDF-866A-461EAC15CC37}"/>
                </a:ext>
              </a:extLst>
            </p:cNvPr>
            <p:cNvGrpSpPr/>
            <p:nvPr/>
          </p:nvGrpSpPr>
          <p:grpSpPr>
            <a:xfrm>
              <a:off x="4491583" y="2096893"/>
              <a:ext cx="1386683" cy="1823655"/>
              <a:chOff x="678642" y="2123398"/>
              <a:chExt cx="1386683" cy="1823655"/>
            </a:xfrm>
          </p:grpSpPr>
          <p:sp>
            <p:nvSpPr>
              <p:cNvPr id="69" name="Title 18">
                <a:extLst>
                  <a:ext uri="{FF2B5EF4-FFF2-40B4-BE49-F238E27FC236}">
                    <a16:creationId xmlns:a16="http://schemas.microsoft.com/office/drawing/2014/main" id="{D326F5D9-15ED-0655-AE5B-D6FA5D654775}"/>
                  </a:ext>
                </a:extLst>
              </p:cNvPr>
              <p:cNvSpPr txBox="1">
                <a:spLocks/>
              </p:cNvSpPr>
              <p:nvPr/>
            </p:nvSpPr>
            <p:spPr>
              <a:xfrm>
                <a:off x="678642" y="2207484"/>
                <a:ext cx="1223206" cy="50783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chemeClr val="bg1"/>
                    </a:solidFill>
                    <a:effectLst/>
                    <a:latin typeface="Segoe Sans Display" pitchFamily="2" charset="0"/>
                    <a:cs typeface="Segoe Sans Display" pitchFamily="2" charset="0"/>
                  </a:rPr>
                  <a:t>Collaborate using B2B or multitenant organizations</a:t>
                </a:r>
              </a:p>
            </p:txBody>
          </p:sp>
          <p:sp>
            <p:nvSpPr>
              <p:cNvPr id="70" name="Title 18">
                <a:extLst>
                  <a:ext uri="{FF2B5EF4-FFF2-40B4-BE49-F238E27FC236}">
                    <a16:creationId xmlns:a16="http://schemas.microsoft.com/office/drawing/2014/main" id="{55534EA4-F127-5C9E-EA41-A2F6DAA8AC0F}"/>
                  </a:ext>
                </a:extLst>
              </p:cNvPr>
              <p:cNvSpPr txBox="1">
                <a:spLocks/>
              </p:cNvSpPr>
              <p:nvPr/>
            </p:nvSpPr>
            <p:spPr>
              <a:xfrm>
                <a:off x="678642" y="2821618"/>
                <a:ext cx="1234514" cy="64633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700" u="none" strike="noStrike">
                    <a:solidFill>
                      <a:schemeClr val="bg1"/>
                    </a:solidFill>
                    <a:effectLst/>
                    <a:latin typeface="Segoe Sans Display" pitchFamily="2" charset="0"/>
                    <a:cs typeface="Segoe Sans Display" pitchFamily="2" charset="0"/>
                  </a:rPr>
                  <a:t>This guide enables organizations to more securely share applications and services with guest users from other organizations while maintaining control over their own…</a:t>
                </a:r>
              </a:p>
            </p:txBody>
          </p:sp>
          <p:pic>
            <p:nvPicPr>
              <p:cNvPr id="71" name="Picture 70" descr="Microsoft Purview Logo">
                <a:extLst>
                  <a:ext uri="{FF2B5EF4-FFF2-40B4-BE49-F238E27FC236}">
                    <a16:creationId xmlns:a16="http://schemas.microsoft.com/office/drawing/2014/main" id="{25201F48-4B84-445F-1242-C28D9358F9D3}"/>
                  </a:ext>
                </a:extLst>
              </p:cNvPr>
              <p:cNvPicPr>
                <a:picLocks noChangeAspect="1"/>
              </p:cNvPicPr>
              <p:nvPr/>
            </p:nvPicPr>
            <p:blipFill>
              <a:blip r:embed="rId8"/>
              <a:stretch>
                <a:fillRect/>
              </a:stretch>
            </p:blipFill>
            <p:spPr>
              <a:xfrm>
                <a:off x="1868896" y="2123398"/>
                <a:ext cx="196429" cy="196429"/>
              </a:xfrm>
              <a:prstGeom prst="rect">
                <a:avLst/>
              </a:prstGeom>
            </p:spPr>
          </p:pic>
          <p:sp>
            <p:nvSpPr>
              <p:cNvPr id="72" name="Title 18">
                <a:extLst>
                  <a:ext uri="{FF2B5EF4-FFF2-40B4-BE49-F238E27FC236}">
                    <a16:creationId xmlns:a16="http://schemas.microsoft.com/office/drawing/2014/main" id="{AC79C5AC-859A-EC99-ED5F-78D2B756AE29}"/>
                  </a:ext>
                </a:extLst>
              </p:cNvPr>
              <p:cNvSpPr txBox="1">
                <a:spLocks/>
              </p:cNvSpPr>
              <p:nvPr/>
            </p:nvSpPr>
            <p:spPr>
              <a:xfrm>
                <a:off x="1222823" y="3771959"/>
                <a:ext cx="542763" cy="12311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800" u="none" strike="noStrike">
                    <a:solidFill>
                      <a:schemeClr val="bg1"/>
                    </a:solidFill>
                    <a:effectLst/>
                    <a:latin typeface="Segoe Sans Display" pitchFamily="2" charset="0"/>
                    <a:cs typeface="Segoe Sans Display" pitchFamily="2" charset="0"/>
                  </a:rPr>
                  <a:t>Go to guide</a:t>
                </a:r>
              </a:p>
            </p:txBody>
          </p:sp>
          <p:sp>
            <p:nvSpPr>
              <p:cNvPr id="73" name="Oval 72">
                <a:hlinkClick r:id="rId13"/>
                <a:extLst>
                  <a:ext uri="{FF2B5EF4-FFF2-40B4-BE49-F238E27FC236}">
                    <a16:creationId xmlns:a16="http://schemas.microsoft.com/office/drawing/2014/main" id="{CC7110D7-5B45-BADA-4E0E-C19F896DC4B0}"/>
                  </a:ext>
                  <a:ext uri="{C183D7F6-B498-43B3-948B-1728B52AA6E4}">
                    <adec:decorative xmlns:adec="http://schemas.microsoft.com/office/drawing/2017/decorative" val="1"/>
                  </a:ext>
                </a:extLst>
              </p:cNvPr>
              <p:cNvSpPr/>
              <p:nvPr/>
            </p:nvSpPr>
            <p:spPr>
              <a:xfrm>
                <a:off x="1833717" y="3719976"/>
                <a:ext cx="227151" cy="227077"/>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74" name="Picture 73">
                <a:hlinkClick r:id="rId13"/>
                <a:extLst>
                  <a:ext uri="{FF2B5EF4-FFF2-40B4-BE49-F238E27FC236}">
                    <a16:creationId xmlns:a16="http://schemas.microsoft.com/office/drawing/2014/main" id="{355CCC06-F318-2CEC-C2E4-BCBCF41C8B92}"/>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1901848" y="3786004"/>
                <a:ext cx="90889" cy="95020"/>
              </a:xfrm>
              <a:prstGeom prst="rect">
                <a:avLst/>
              </a:prstGeom>
            </p:spPr>
          </p:pic>
        </p:grpSp>
      </p:grpSp>
      <p:grpSp>
        <p:nvGrpSpPr>
          <p:cNvPr id="17" name="Group 16" descr="Plan your passwordless deployment&#10;">
            <a:extLst>
              <a:ext uri="{FF2B5EF4-FFF2-40B4-BE49-F238E27FC236}">
                <a16:creationId xmlns:a16="http://schemas.microsoft.com/office/drawing/2014/main" id="{600C8FDC-55A2-EAB2-D823-0E504262CEA1}"/>
              </a:ext>
            </a:extLst>
          </p:cNvPr>
          <p:cNvGrpSpPr/>
          <p:nvPr/>
        </p:nvGrpSpPr>
        <p:grpSpPr>
          <a:xfrm>
            <a:off x="4472281" y="4271384"/>
            <a:ext cx="1623719" cy="2016662"/>
            <a:chOff x="4338670" y="4271384"/>
            <a:chExt cx="1623719" cy="2016662"/>
          </a:xfrm>
        </p:grpSpPr>
        <p:pic>
          <p:nvPicPr>
            <p:cNvPr id="10" name="Picture 9">
              <a:hlinkClick r:id="rId14"/>
              <a:extLst>
                <a:ext uri="{FF2B5EF4-FFF2-40B4-BE49-F238E27FC236}">
                  <a16:creationId xmlns:a16="http://schemas.microsoft.com/office/drawing/2014/main" id="{5B2CB511-262C-9268-AC37-B9466C85EC14}"/>
                </a:ext>
                <a:ext uri="{C183D7F6-B498-43B3-948B-1728B52AA6E4}">
                  <adec:decorative xmlns:adec="http://schemas.microsoft.com/office/drawing/2017/decorative" val="1"/>
                </a:ext>
              </a:extLst>
            </p:cNvPr>
            <p:cNvPicPr>
              <a:picLocks noChangeAspect="1"/>
            </p:cNvPicPr>
            <p:nvPr/>
          </p:nvPicPr>
          <p:blipFill>
            <a:blip r:embed="rId6">
              <a:duotone>
                <a:schemeClr val="accent6">
                  <a:shade val="45000"/>
                  <a:satMod val="135000"/>
                </a:schemeClr>
                <a:prstClr val="white"/>
              </a:duotone>
              <a:extLst>
                <a:ext uri="{BEBA8EAE-BF5A-486C-A8C5-ECC9F3942E4B}">
                  <a14:imgProps xmlns:a14="http://schemas.microsoft.com/office/drawing/2010/main">
                    <a14:imgLayer r:embed="rId7">
                      <a14:imgEffect>
                        <a14:colorTemperature colorTemp="11500"/>
                      </a14:imgEffect>
                      <a14:imgEffect>
                        <a14:saturation sat="400000"/>
                      </a14:imgEffect>
                      <a14:imgEffect>
                        <a14:brightnessContrast bright="-70000"/>
                      </a14:imgEffect>
                    </a14:imgLayer>
                  </a14:imgProps>
                </a:ext>
                <a:ext uri="{28A0092B-C50C-407E-A947-70E740481C1C}">
                  <a14:useLocalDpi xmlns:a14="http://schemas.microsoft.com/office/drawing/2010/main" val="0"/>
                </a:ext>
              </a:extLst>
            </a:blip>
            <a:stretch>
              <a:fillRect/>
            </a:stretch>
          </p:blipFill>
          <p:spPr>
            <a:xfrm>
              <a:off x="4338670" y="4271384"/>
              <a:ext cx="1623719" cy="2016662"/>
            </a:xfrm>
            <a:prstGeom prst="rect">
              <a:avLst/>
            </a:prstGeom>
            <a:noFill/>
          </p:spPr>
        </p:pic>
        <p:grpSp>
          <p:nvGrpSpPr>
            <p:cNvPr id="91" name="Group 90">
              <a:extLst>
                <a:ext uri="{FF2B5EF4-FFF2-40B4-BE49-F238E27FC236}">
                  <a16:creationId xmlns:a16="http://schemas.microsoft.com/office/drawing/2014/main" id="{8542FD3B-8F5F-92FA-956B-002B047FBA6E}"/>
                </a:ext>
              </a:extLst>
            </p:cNvPr>
            <p:cNvGrpSpPr/>
            <p:nvPr/>
          </p:nvGrpSpPr>
          <p:grpSpPr>
            <a:xfrm>
              <a:off x="4491582" y="4347267"/>
              <a:ext cx="1386683" cy="1823655"/>
              <a:chOff x="678642" y="2123398"/>
              <a:chExt cx="1386683" cy="1823655"/>
            </a:xfrm>
          </p:grpSpPr>
          <p:sp>
            <p:nvSpPr>
              <p:cNvPr id="93" name="Title 18">
                <a:extLst>
                  <a:ext uri="{FF2B5EF4-FFF2-40B4-BE49-F238E27FC236}">
                    <a16:creationId xmlns:a16="http://schemas.microsoft.com/office/drawing/2014/main" id="{D5F7D93A-A342-B1A2-1CBA-27637DF1EBCA}"/>
                  </a:ext>
                </a:extLst>
              </p:cNvPr>
              <p:cNvSpPr txBox="1">
                <a:spLocks/>
              </p:cNvSpPr>
              <p:nvPr/>
            </p:nvSpPr>
            <p:spPr>
              <a:xfrm>
                <a:off x="678642" y="2207484"/>
                <a:ext cx="1155075" cy="50783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chemeClr val="bg1"/>
                    </a:solidFill>
                    <a:effectLst/>
                    <a:latin typeface="Segoe Sans Display" pitchFamily="2" charset="0"/>
                    <a:cs typeface="Segoe Sans Display" pitchFamily="2" charset="0"/>
                  </a:rPr>
                  <a:t>Plan your </a:t>
                </a:r>
                <a:r>
                  <a:rPr lang="en-US" sz="1100" u="none" strike="noStrike" err="1">
                    <a:solidFill>
                      <a:schemeClr val="bg1"/>
                    </a:solidFill>
                    <a:effectLst/>
                    <a:latin typeface="Segoe Sans Display" pitchFamily="2" charset="0"/>
                    <a:cs typeface="Segoe Sans Display" pitchFamily="2" charset="0"/>
                  </a:rPr>
                  <a:t>passwordless</a:t>
                </a:r>
                <a:r>
                  <a:rPr lang="en-US" sz="1100" u="none" strike="noStrike">
                    <a:solidFill>
                      <a:schemeClr val="bg1"/>
                    </a:solidFill>
                    <a:effectLst/>
                    <a:latin typeface="Segoe Sans Display" pitchFamily="2" charset="0"/>
                    <a:cs typeface="Segoe Sans Display" pitchFamily="2" charset="0"/>
                  </a:rPr>
                  <a:t> deployment</a:t>
                </a:r>
              </a:p>
            </p:txBody>
          </p:sp>
          <p:sp>
            <p:nvSpPr>
              <p:cNvPr id="94" name="Title 18">
                <a:extLst>
                  <a:ext uri="{FF2B5EF4-FFF2-40B4-BE49-F238E27FC236}">
                    <a16:creationId xmlns:a16="http://schemas.microsoft.com/office/drawing/2014/main" id="{474F506E-4961-37F8-AC3B-E81345E35896}"/>
                  </a:ext>
                </a:extLst>
              </p:cNvPr>
              <p:cNvSpPr txBox="1">
                <a:spLocks/>
              </p:cNvSpPr>
              <p:nvPr/>
            </p:nvSpPr>
            <p:spPr>
              <a:xfrm>
                <a:off x="678642" y="2821618"/>
                <a:ext cx="1287781" cy="64633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700" u="none" strike="noStrike">
                    <a:solidFill>
                      <a:schemeClr val="bg1"/>
                    </a:solidFill>
                    <a:effectLst/>
                    <a:latin typeface="Segoe Sans Display" pitchFamily="2" charset="0"/>
                    <a:cs typeface="Segoe Sans Display" pitchFamily="2" charset="0"/>
                  </a:rPr>
                  <a:t>Upgrade your sign-in approach to allow users to access their devices securely without entering passwords</a:t>
                </a:r>
                <a:r>
                  <a:rPr lang="en-US" sz="700">
                    <a:solidFill>
                      <a:schemeClr val="bg1"/>
                    </a:solidFill>
                    <a:latin typeface="Segoe Sans Display" pitchFamily="2" charset="0"/>
                    <a:cs typeface="Segoe Sans Display" pitchFamily="2" charset="0"/>
                  </a:rPr>
                  <a:t>. This guide will help you discover the best </a:t>
                </a:r>
                <a:r>
                  <a:rPr lang="en-US" sz="700" err="1">
                    <a:solidFill>
                      <a:schemeClr val="bg1"/>
                    </a:solidFill>
                    <a:latin typeface="Segoe Sans Display" pitchFamily="2" charset="0"/>
                    <a:cs typeface="Segoe Sans Display" pitchFamily="2" charset="0"/>
                  </a:rPr>
                  <a:t>passwordless</a:t>
                </a:r>
                <a:r>
                  <a:rPr lang="en-US" sz="700">
                    <a:solidFill>
                      <a:schemeClr val="bg1"/>
                    </a:solidFill>
                    <a:latin typeface="Segoe Sans Display" pitchFamily="2" charset="0"/>
                    <a:cs typeface="Segoe Sans Display" pitchFamily="2" charset="0"/>
                  </a:rPr>
                  <a:t>…</a:t>
                </a:r>
                <a:endParaRPr lang="en-US" sz="700" u="none" strike="noStrike">
                  <a:solidFill>
                    <a:schemeClr val="bg1"/>
                  </a:solidFill>
                  <a:effectLst/>
                  <a:latin typeface="Segoe Sans Display" pitchFamily="2" charset="0"/>
                  <a:cs typeface="Segoe Sans Display" pitchFamily="2" charset="0"/>
                </a:endParaRPr>
              </a:p>
            </p:txBody>
          </p:sp>
          <p:pic>
            <p:nvPicPr>
              <p:cNvPr id="98" name="Picture 97" descr="Microsoft Purview Logo">
                <a:extLst>
                  <a:ext uri="{FF2B5EF4-FFF2-40B4-BE49-F238E27FC236}">
                    <a16:creationId xmlns:a16="http://schemas.microsoft.com/office/drawing/2014/main" id="{BAEDEF78-51D7-A3C3-2780-2191E9C1EC52}"/>
                  </a:ext>
                </a:extLst>
              </p:cNvPr>
              <p:cNvPicPr>
                <a:picLocks noChangeAspect="1"/>
              </p:cNvPicPr>
              <p:nvPr/>
            </p:nvPicPr>
            <p:blipFill>
              <a:blip r:embed="rId8"/>
              <a:stretch>
                <a:fillRect/>
              </a:stretch>
            </p:blipFill>
            <p:spPr>
              <a:xfrm>
                <a:off x="1868896" y="2123398"/>
                <a:ext cx="196429" cy="196429"/>
              </a:xfrm>
              <a:prstGeom prst="rect">
                <a:avLst/>
              </a:prstGeom>
            </p:spPr>
          </p:pic>
          <p:sp>
            <p:nvSpPr>
              <p:cNvPr id="100" name="Title 18">
                <a:extLst>
                  <a:ext uri="{FF2B5EF4-FFF2-40B4-BE49-F238E27FC236}">
                    <a16:creationId xmlns:a16="http://schemas.microsoft.com/office/drawing/2014/main" id="{85879BA3-AF58-C3B1-3BFF-969F99BEF585}"/>
                  </a:ext>
                </a:extLst>
              </p:cNvPr>
              <p:cNvSpPr txBox="1">
                <a:spLocks/>
              </p:cNvSpPr>
              <p:nvPr/>
            </p:nvSpPr>
            <p:spPr>
              <a:xfrm>
                <a:off x="1222823" y="3771959"/>
                <a:ext cx="542763" cy="12311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800" u="none" strike="noStrike">
                    <a:solidFill>
                      <a:schemeClr val="bg1"/>
                    </a:solidFill>
                    <a:effectLst/>
                    <a:latin typeface="Segoe Sans Display" pitchFamily="2" charset="0"/>
                    <a:cs typeface="Segoe Sans Display" pitchFamily="2" charset="0"/>
                  </a:rPr>
                  <a:t>Go to guide</a:t>
                </a:r>
              </a:p>
            </p:txBody>
          </p:sp>
          <p:sp>
            <p:nvSpPr>
              <p:cNvPr id="101" name="Oval 100">
                <a:hlinkClick r:id="rId14"/>
                <a:extLst>
                  <a:ext uri="{FF2B5EF4-FFF2-40B4-BE49-F238E27FC236}">
                    <a16:creationId xmlns:a16="http://schemas.microsoft.com/office/drawing/2014/main" id="{B6A63CD4-3101-1558-FCFF-2517B3578004}"/>
                  </a:ext>
                  <a:ext uri="{C183D7F6-B498-43B3-948B-1728B52AA6E4}">
                    <adec:decorative xmlns:adec="http://schemas.microsoft.com/office/drawing/2017/decorative" val="1"/>
                  </a:ext>
                </a:extLst>
              </p:cNvPr>
              <p:cNvSpPr/>
              <p:nvPr/>
            </p:nvSpPr>
            <p:spPr>
              <a:xfrm>
                <a:off x="1833717" y="3719976"/>
                <a:ext cx="227151" cy="227077"/>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102" name="Picture 101">
                <a:hlinkClick r:id="rId14"/>
                <a:extLst>
                  <a:ext uri="{FF2B5EF4-FFF2-40B4-BE49-F238E27FC236}">
                    <a16:creationId xmlns:a16="http://schemas.microsoft.com/office/drawing/2014/main" id="{2E8FA892-C41E-0CBC-539A-B963D9BD9F1F}"/>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1901848" y="3786004"/>
                <a:ext cx="90889" cy="95020"/>
              </a:xfrm>
              <a:prstGeom prst="rect">
                <a:avLst/>
              </a:prstGeom>
            </p:spPr>
          </p:pic>
        </p:grpSp>
      </p:grpSp>
      <p:pic>
        <p:nvPicPr>
          <p:cNvPr id="104" name="Online Media 5" title="Microsoft Entra Suite deep dives">
            <a:hlinkClick r:id="" action="ppaction://media"/>
            <a:extLst>
              <a:ext uri="{FF2B5EF4-FFF2-40B4-BE49-F238E27FC236}">
                <a16:creationId xmlns:a16="http://schemas.microsoft.com/office/drawing/2014/main" id="{E333CE5E-50FB-27B1-5970-14B18ABF6E8D}"/>
              </a:ext>
            </a:extLst>
          </p:cNvPr>
          <p:cNvPicPr>
            <a:picLocks noRot="1" noChangeAspect="1"/>
          </p:cNvPicPr>
          <p:nvPr>
            <a:videoFile r:link="rId1"/>
          </p:nvPr>
        </p:nvPicPr>
        <p:blipFill>
          <a:blip r:embed="rId15"/>
          <a:stretch>
            <a:fillRect/>
          </a:stretch>
        </p:blipFill>
        <p:spPr>
          <a:xfrm>
            <a:off x="6844038" y="2524179"/>
            <a:ext cx="4494508" cy="2543987"/>
          </a:xfrm>
          <a:prstGeom prst="rect">
            <a:avLst/>
          </a:prstGeom>
        </p:spPr>
      </p:pic>
      <p:sp>
        <p:nvSpPr>
          <p:cNvPr id="99" name="Title 18">
            <a:extLst>
              <a:ext uri="{FF2B5EF4-FFF2-40B4-BE49-F238E27FC236}">
                <a16:creationId xmlns:a16="http://schemas.microsoft.com/office/drawing/2014/main" id="{67FCAD3D-6BC4-9B8C-BFE6-08D81396B535}"/>
              </a:ext>
            </a:extLst>
          </p:cNvPr>
          <p:cNvSpPr txBox="1">
            <a:spLocks/>
          </p:cNvSpPr>
          <p:nvPr/>
        </p:nvSpPr>
        <p:spPr>
          <a:xfrm>
            <a:off x="6844038" y="5441409"/>
            <a:ext cx="4125139" cy="21544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400" u="none" strike="noStrike">
                <a:solidFill>
                  <a:srgbClr val="FFFFFF"/>
                </a:solidFill>
                <a:effectLst/>
                <a:latin typeface="Segoe Sans Display" pitchFamily="2" charset="0"/>
                <a:cs typeface="Segoe Sans Display" pitchFamily="2" charset="0"/>
              </a:rPr>
              <a:t>Microsoft Entra Suite deep dives</a:t>
            </a:r>
          </a:p>
        </p:txBody>
      </p:sp>
      <p:sp>
        <p:nvSpPr>
          <p:cNvPr id="105" name="TextBox 104">
            <a:extLst>
              <a:ext uri="{FF2B5EF4-FFF2-40B4-BE49-F238E27FC236}">
                <a16:creationId xmlns:a16="http://schemas.microsoft.com/office/drawing/2014/main" id="{8CBEF9C7-C80F-DD2D-41A4-F2F504D3ED00}"/>
              </a:ext>
              <a:ext uri="{C183D7F6-B498-43B3-948B-1728B52AA6E4}">
                <adec:decorative xmlns:adec="http://schemas.microsoft.com/office/drawing/2017/decorative" val="1"/>
              </a:ext>
            </a:extLst>
          </p:cNvPr>
          <p:cNvSpPr txBox="1"/>
          <p:nvPr/>
        </p:nvSpPr>
        <p:spPr>
          <a:xfrm>
            <a:off x="10733314" y="235043"/>
            <a:ext cx="1322698" cy="123111"/>
          </a:xfrm>
          <a:prstGeom prst="rect">
            <a:avLst/>
          </a:prstGeom>
          <a:noFill/>
        </p:spPr>
        <p:txBody>
          <a:bodyPr wrap="square" lIns="0" tIns="0" rIns="0" bIns="0" rtlCol="0">
            <a:spAutoFit/>
          </a:bodyPr>
          <a:lstStyle/>
          <a:p>
            <a:r>
              <a:rPr lang="en-US" sz="800">
                <a:solidFill>
                  <a:srgbClr val="0A1F2C"/>
                </a:solidFill>
                <a:latin typeface="Segoe Sans Display" pitchFamily="2" charset="0"/>
                <a:cs typeface="Segoe Sans Display" pitchFamily="2" charset="0"/>
              </a:rPr>
              <a:t>Deployment Guidance           5</a:t>
            </a:r>
            <a:endParaRPr lang="en-US" sz="1400">
              <a:solidFill>
                <a:srgbClr val="0A1F2C"/>
              </a:solidFill>
              <a:highlight>
                <a:srgbClr val="FFFF00"/>
              </a:highlight>
              <a:latin typeface="Segoe Sans Display" pitchFamily="2" charset="0"/>
              <a:cs typeface="Segoe Sans Display" pitchFamily="2" charset="0"/>
            </a:endParaRPr>
          </a:p>
        </p:txBody>
      </p:sp>
    </p:spTree>
    <p:extLst>
      <p:ext uri="{BB962C8B-B14F-4D97-AF65-F5344CB8AC3E}">
        <p14:creationId xmlns:p14="http://schemas.microsoft.com/office/powerpoint/2010/main" val="1057950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0941B-B234-FF06-FE10-A50E3B079D0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9801218-CB58-A912-34F3-E553704D5D39}"/>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17880"/>
            <a:ext cx="12192000" cy="6866719"/>
          </a:xfrm>
          <a:prstGeom prst="rect">
            <a:avLst/>
          </a:prstGeom>
          <a:solidFill>
            <a:srgbClr val="0A1F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5" name="Rectangle 4">
            <a:extLst>
              <a:ext uri="{FF2B5EF4-FFF2-40B4-BE49-F238E27FC236}">
                <a16:creationId xmlns:a16="http://schemas.microsoft.com/office/drawing/2014/main" id="{4D8BA437-4CAE-A625-FF2B-1703B236981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19450" y="-26825"/>
            <a:ext cx="12211450" cy="1506945"/>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66" name="Title 18">
            <a:extLst>
              <a:ext uri="{FF2B5EF4-FFF2-40B4-BE49-F238E27FC236}">
                <a16:creationId xmlns:a16="http://schemas.microsoft.com/office/drawing/2014/main" id="{3C31D25E-939B-0812-E02F-E05B642C1652}"/>
              </a:ext>
            </a:extLst>
          </p:cNvPr>
          <p:cNvSpPr txBox="1">
            <a:spLocks noGrp="1"/>
          </p:cNvSpPr>
          <p:nvPr>
            <p:ph type="title" idx="4294967295"/>
          </p:nvPr>
        </p:nvSpPr>
        <p:spPr>
          <a:xfrm>
            <a:off x="609214" y="569953"/>
            <a:ext cx="9652381" cy="4924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A1F2C"/>
                </a:solidFill>
                <a:effectLst/>
                <a:uLnTx/>
                <a:uFillTx/>
                <a:latin typeface="Segoe Sans Display Semilight" pitchFamily="2" charset="0"/>
                <a:ea typeface="+mj-ea"/>
                <a:cs typeface="Segoe Sans Display Semilight" pitchFamily="2" charset="0"/>
              </a:rPr>
              <a:t>Onboarding &amp; Deployment Guidance: </a:t>
            </a:r>
            <a:r>
              <a:rPr kumimoji="0" lang="en-US" sz="3200" b="0" i="0" u="none" strike="noStrike" kern="1200" cap="none" spc="0" normalizeH="0" baseline="0" noProof="0">
                <a:ln>
                  <a:noFill/>
                </a:ln>
                <a:solidFill>
                  <a:srgbClr val="0A1F2C"/>
                </a:solidFill>
                <a:effectLst/>
                <a:uLnTx/>
                <a:uFillTx/>
                <a:latin typeface="Segoe Sans Display Semilight" pitchFamily="2" charset="0"/>
                <a:ea typeface="+mj-ea"/>
                <a:cs typeface="Segoe Sans Display Semilight" pitchFamily="2" charset="0"/>
                <a:hlinkClick r:id="rId5">
                  <a:extLst>
                    <a:ext uri="{A12FA001-AC4F-418D-AE19-62706E023703}">
                      <ahyp:hlinkClr xmlns:ahyp="http://schemas.microsoft.com/office/drawing/2018/hyperlinkcolor" val="tx"/>
                    </a:ext>
                  </a:extLst>
                </a:hlinkClick>
              </a:rPr>
              <a:t>Microsoft Entra</a:t>
            </a:r>
            <a:endParaRPr kumimoji="0" lang="en-US" sz="3200" b="0" i="0" u="none" strike="noStrike" kern="1200" cap="none" spc="0" normalizeH="0" baseline="0" noProof="0">
              <a:ln>
                <a:noFill/>
              </a:ln>
              <a:solidFill>
                <a:srgbClr val="0A1F2C"/>
              </a:solidFill>
              <a:effectLst/>
              <a:uLnTx/>
              <a:uFillTx/>
              <a:latin typeface="Segoe Sans Display Semilight" pitchFamily="2" charset="0"/>
              <a:ea typeface="+mj-ea"/>
              <a:cs typeface="Segoe Sans Display Semilight" pitchFamily="2" charset="0"/>
            </a:endParaRPr>
          </a:p>
        </p:txBody>
      </p:sp>
      <p:grpSp>
        <p:nvGrpSpPr>
          <p:cNvPr id="2" name="Group 1" descr="Plan your self-service password reset deployment&#10;">
            <a:extLst>
              <a:ext uri="{FF2B5EF4-FFF2-40B4-BE49-F238E27FC236}">
                <a16:creationId xmlns:a16="http://schemas.microsoft.com/office/drawing/2014/main" id="{B0789064-687C-0DB2-1A56-960A7C9FEA20}"/>
              </a:ext>
            </a:extLst>
          </p:cNvPr>
          <p:cNvGrpSpPr/>
          <p:nvPr/>
        </p:nvGrpSpPr>
        <p:grpSpPr>
          <a:xfrm>
            <a:off x="626514" y="1996407"/>
            <a:ext cx="1623719" cy="2016662"/>
            <a:chOff x="626514" y="1855366"/>
            <a:chExt cx="1623719" cy="2016662"/>
          </a:xfrm>
        </p:grpSpPr>
        <p:pic>
          <p:nvPicPr>
            <p:cNvPr id="6" name="Picture 5">
              <a:hlinkClick r:id="rId6"/>
              <a:extLst>
                <a:ext uri="{FF2B5EF4-FFF2-40B4-BE49-F238E27FC236}">
                  <a16:creationId xmlns:a16="http://schemas.microsoft.com/office/drawing/2014/main" id="{72D50866-79B4-1D36-35DC-F558059C90C5}"/>
                </a:ext>
                <a:ext uri="{C183D7F6-B498-43B3-948B-1728B52AA6E4}">
                  <adec:decorative xmlns:adec="http://schemas.microsoft.com/office/drawing/2017/decorative" val="1"/>
                </a:ext>
              </a:extLst>
            </p:cNvPr>
            <p:cNvPicPr>
              <a:picLocks noChangeAspect="1"/>
            </p:cNvPicPr>
            <p:nvPr/>
          </p:nvPicPr>
          <p:blipFill>
            <a:blip r:embed="rId7">
              <a:duotone>
                <a:schemeClr val="accent6">
                  <a:shade val="45000"/>
                  <a:satMod val="135000"/>
                </a:schemeClr>
                <a:prstClr val="white"/>
              </a:duotone>
              <a:extLst>
                <a:ext uri="{BEBA8EAE-BF5A-486C-A8C5-ECC9F3942E4B}">
                  <a14:imgProps xmlns:a14="http://schemas.microsoft.com/office/drawing/2010/main">
                    <a14:imgLayer r:embed="rId8">
                      <a14:imgEffect>
                        <a14:colorTemperature colorTemp="11500"/>
                      </a14:imgEffect>
                      <a14:imgEffect>
                        <a14:saturation sat="400000"/>
                      </a14:imgEffect>
                      <a14:imgEffect>
                        <a14:brightnessContrast bright="-70000"/>
                      </a14:imgEffect>
                    </a14:imgLayer>
                  </a14:imgProps>
                </a:ext>
                <a:ext uri="{28A0092B-C50C-407E-A947-70E740481C1C}">
                  <a14:useLocalDpi xmlns:a14="http://schemas.microsoft.com/office/drawing/2010/main" val="0"/>
                </a:ext>
              </a:extLst>
            </a:blip>
            <a:stretch>
              <a:fillRect/>
            </a:stretch>
          </p:blipFill>
          <p:spPr>
            <a:xfrm>
              <a:off x="626514" y="1855366"/>
              <a:ext cx="1623719" cy="2016662"/>
            </a:xfrm>
            <a:prstGeom prst="rect">
              <a:avLst/>
            </a:prstGeom>
            <a:noFill/>
          </p:spPr>
        </p:pic>
        <p:grpSp>
          <p:nvGrpSpPr>
            <p:cNvPr id="75" name="Group 74">
              <a:extLst>
                <a:ext uri="{FF2B5EF4-FFF2-40B4-BE49-F238E27FC236}">
                  <a16:creationId xmlns:a16="http://schemas.microsoft.com/office/drawing/2014/main" id="{B8D357C7-3E93-285D-C544-19708D393C7C}"/>
                </a:ext>
              </a:extLst>
            </p:cNvPr>
            <p:cNvGrpSpPr/>
            <p:nvPr/>
          </p:nvGrpSpPr>
          <p:grpSpPr>
            <a:xfrm>
              <a:off x="782689" y="1926880"/>
              <a:ext cx="1386683" cy="1823655"/>
              <a:chOff x="678642" y="2123398"/>
              <a:chExt cx="1386683" cy="1823655"/>
            </a:xfrm>
          </p:grpSpPr>
          <p:sp>
            <p:nvSpPr>
              <p:cNvPr id="77" name="Title 18">
                <a:extLst>
                  <a:ext uri="{FF2B5EF4-FFF2-40B4-BE49-F238E27FC236}">
                    <a16:creationId xmlns:a16="http://schemas.microsoft.com/office/drawing/2014/main" id="{46B789D8-9581-A633-26BD-99CA3F703ACB}"/>
                  </a:ext>
                </a:extLst>
              </p:cNvPr>
              <p:cNvSpPr txBox="1">
                <a:spLocks/>
              </p:cNvSpPr>
              <p:nvPr/>
            </p:nvSpPr>
            <p:spPr>
              <a:xfrm>
                <a:off x="678642" y="2207484"/>
                <a:ext cx="1155075" cy="50783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chemeClr val="bg1"/>
                    </a:solidFill>
                    <a:effectLst/>
                    <a:latin typeface="Segoe Sans Display" pitchFamily="2" charset="0"/>
                    <a:cs typeface="Segoe Sans Display" pitchFamily="2" charset="0"/>
                  </a:rPr>
                  <a:t>Plan your self-service password reset deployment</a:t>
                </a:r>
              </a:p>
            </p:txBody>
          </p:sp>
          <p:sp>
            <p:nvSpPr>
              <p:cNvPr id="78" name="Title 18">
                <a:extLst>
                  <a:ext uri="{FF2B5EF4-FFF2-40B4-BE49-F238E27FC236}">
                    <a16:creationId xmlns:a16="http://schemas.microsoft.com/office/drawing/2014/main" id="{DFF7D84D-07BD-1333-100D-C2053F3BE164}"/>
                  </a:ext>
                </a:extLst>
              </p:cNvPr>
              <p:cNvSpPr txBox="1">
                <a:spLocks/>
              </p:cNvSpPr>
              <p:nvPr/>
            </p:nvSpPr>
            <p:spPr>
              <a:xfrm>
                <a:off x="678642" y="2821618"/>
                <a:ext cx="1223206" cy="64633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700" u="none" strike="noStrike">
                    <a:solidFill>
                      <a:srgbClr val="FFFFFF"/>
                    </a:solidFill>
                    <a:effectLst/>
                    <a:latin typeface="Segoe Sans Display" pitchFamily="2" charset="0"/>
                    <a:cs typeface="Segoe Sans Display" pitchFamily="2" charset="0"/>
                  </a:rPr>
                  <a:t>Microsoft Entra ID self-service password rest (SSPR) gives users the ability to change or reset their password, with no administrator or help desk involvement…</a:t>
                </a:r>
              </a:p>
            </p:txBody>
          </p:sp>
          <p:pic>
            <p:nvPicPr>
              <p:cNvPr id="79" name="Picture 78" descr="Microsoft Entra Logo">
                <a:extLst>
                  <a:ext uri="{FF2B5EF4-FFF2-40B4-BE49-F238E27FC236}">
                    <a16:creationId xmlns:a16="http://schemas.microsoft.com/office/drawing/2014/main" id="{7C273135-DF6D-CB4A-FC95-9C6D7AA82156}"/>
                  </a:ext>
                </a:extLst>
              </p:cNvPr>
              <p:cNvPicPr>
                <a:picLocks noChangeAspect="1"/>
              </p:cNvPicPr>
              <p:nvPr/>
            </p:nvPicPr>
            <p:blipFill>
              <a:blip r:embed="rId9"/>
              <a:stretch>
                <a:fillRect/>
              </a:stretch>
            </p:blipFill>
            <p:spPr>
              <a:xfrm>
                <a:off x="1868896" y="2123398"/>
                <a:ext cx="196429" cy="196429"/>
              </a:xfrm>
              <a:prstGeom prst="rect">
                <a:avLst/>
              </a:prstGeom>
            </p:spPr>
          </p:pic>
          <p:sp>
            <p:nvSpPr>
              <p:cNvPr id="80" name="Title 18">
                <a:extLst>
                  <a:ext uri="{FF2B5EF4-FFF2-40B4-BE49-F238E27FC236}">
                    <a16:creationId xmlns:a16="http://schemas.microsoft.com/office/drawing/2014/main" id="{68D91895-3CBB-515C-D4CA-D654BEE868D0}"/>
                  </a:ext>
                </a:extLst>
              </p:cNvPr>
              <p:cNvSpPr txBox="1">
                <a:spLocks/>
              </p:cNvSpPr>
              <p:nvPr/>
            </p:nvSpPr>
            <p:spPr>
              <a:xfrm>
                <a:off x="1222823" y="3771959"/>
                <a:ext cx="542763" cy="12311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800" u="none" strike="noStrike">
                    <a:solidFill>
                      <a:srgbClr val="FFFFFF"/>
                    </a:solidFill>
                    <a:effectLst/>
                    <a:latin typeface="Segoe Sans Display" pitchFamily="2" charset="0"/>
                    <a:cs typeface="Segoe Sans Display" pitchFamily="2" charset="0"/>
                  </a:rPr>
                  <a:t>Go to guide</a:t>
                </a:r>
              </a:p>
            </p:txBody>
          </p:sp>
          <p:sp>
            <p:nvSpPr>
              <p:cNvPr id="81" name="Oval 80">
                <a:hlinkClick r:id="rId6"/>
                <a:extLst>
                  <a:ext uri="{FF2B5EF4-FFF2-40B4-BE49-F238E27FC236}">
                    <a16:creationId xmlns:a16="http://schemas.microsoft.com/office/drawing/2014/main" id="{842059CF-D8DD-8536-CAC6-D178D4CB006F}"/>
                  </a:ext>
                  <a:ext uri="{C183D7F6-B498-43B3-948B-1728B52AA6E4}">
                    <adec:decorative xmlns:adec="http://schemas.microsoft.com/office/drawing/2017/decorative" val="1"/>
                  </a:ext>
                </a:extLst>
              </p:cNvPr>
              <p:cNvSpPr/>
              <p:nvPr/>
            </p:nvSpPr>
            <p:spPr>
              <a:xfrm>
                <a:off x="1833717" y="3719976"/>
                <a:ext cx="227151" cy="227077"/>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82" name="Picture 81">
                <a:hlinkClick r:id="rId6"/>
                <a:extLst>
                  <a:ext uri="{FF2B5EF4-FFF2-40B4-BE49-F238E27FC236}">
                    <a16:creationId xmlns:a16="http://schemas.microsoft.com/office/drawing/2014/main" id="{CB8F6AC8-0EFD-B1D0-82D2-55F39F5CE2D8}"/>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1901848" y="3786004"/>
                <a:ext cx="90889" cy="95020"/>
              </a:xfrm>
              <a:prstGeom prst="rect">
                <a:avLst/>
              </a:prstGeom>
            </p:spPr>
          </p:pic>
        </p:grpSp>
      </p:grpSp>
      <p:grpSp>
        <p:nvGrpSpPr>
          <p:cNvPr id="3" name="Group 2" descr="Prepare your environment&#10;">
            <a:extLst>
              <a:ext uri="{FF2B5EF4-FFF2-40B4-BE49-F238E27FC236}">
                <a16:creationId xmlns:a16="http://schemas.microsoft.com/office/drawing/2014/main" id="{D15F39F9-230E-0A78-B3A2-22B74FA221E3}"/>
              </a:ext>
            </a:extLst>
          </p:cNvPr>
          <p:cNvGrpSpPr/>
          <p:nvPr/>
        </p:nvGrpSpPr>
        <p:grpSpPr>
          <a:xfrm>
            <a:off x="604803" y="4236522"/>
            <a:ext cx="1623719" cy="2016662"/>
            <a:chOff x="604803" y="4281976"/>
            <a:chExt cx="1623719" cy="2016662"/>
          </a:xfrm>
        </p:grpSpPr>
        <p:pic>
          <p:nvPicPr>
            <p:cNvPr id="9" name="Picture 8">
              <a:hlinkClick r:id="rId11"/>
              <a:extLst>
                <a:ext uri="{FF2B5EF4-FFF2-40B4-BE49-F238E27FC236}">
                  <a16:creationId xmlns:a16="http://schemas.microsoft.com/office/drawing/2014/main" id="{1A7E166C-06E3-6270-AAF7-D199CB676D79}"/>
                </a:ext>
                <a:ext uri="{C183D7F6-B498-43B3-948B-1728B52AA6E4}">
                  <adec:decorative xmlns:adec="http://schemas.microsoft.com/office/drawing/2017/decorative" val="1"/>
                </a:ext>
              </a:extLst>
            </p:cNvPr>
            <p:cNvPicPr>
              <a:picLocks noChangeAspect="1"/>
            </p:cNvPicPr>
            <p:nvPr/>
          </p:nvPicPr>
          <p:blipFill>
            <a:blip r:embed="rId7">
              <a:duotone>
                <a:schemeClr val="accent6">
                  <a:shade val="45000"/>
                  <a:satMod val="135000"/>
                </a:schemeClr>
                <a:prstClr val="white"/>
              </a:duotone>
              <a:extLst>
                <a:ext uri="{BEBA8EAE-BF5A-486C-A8C5-ECC9F3942E4B}">
                  <a14:imgProps xmlns:a14="http://schemas.microsoft.com/office/drawing/2010/main">
                    <a14:imgLayer r:embed="rId8">
                      <a14:imgEffect>
                        <a14:colorTemperature colorTemp="11500"/>
                      </a14:imgEffect>
                      <a14:imgEffect>
                        <a14:saturation sat="400000"/>
                      </a14:imgEffect>
                      <a14:imgEffect>
                        <a14:brightnessContrast bright="-70000"/>
                      </a14:imgEffect>
                    </a14:imgLayer>
                  </a14:imgProps>
                </a:ext>
                <a:ext uri="{28A0092B-C50C-407E-A947-70E740481C1C}">
                  <a14:useLocalDpi xmlns:a14="http://schemas.microsoft.com/office/drawing/2010/main" val="0"/>
                </a:ext>
              </a:extLst>
            </a:blip>
            <a:stretch>
              <a:fillRect/>
            </a:stretch>
          </p:blipFill>
          <p:spPr>
            <a:xfrm>
              <a:off x="604803" y="4281976"/>
              <a:ext cx="1623719" cy="2016662"/>
            </a:xfrm>
            <a:prstGeom prst="rect">
              <a:avLst/>
            </a:prstGeom>
            <a:noFill/>
          </p:spPr>
        </p:pic>
        <p:grpSp>
          <p:nvGrpSpPr>
            <p:cNvPr id="83" name="Group 82">
              <a:extLst>
                <a:ext uri="{FF2B5EF4-FFF2-40B4-BE49-F238E27FC236}">
                  <a16:creationId xmlns:a16="http://schemas.microsoft.com/office/drawing/2014/main" id="{B104E0FF-5A21-EDF8-CBB3-ABC0B0A641A4}"/>
                </a:ext>
                <a:ext uri="{C183D7F6-B498-43B3-948B-1728B52AA6E4}">
                  <adec:decorative xmlns:adec="http://schemas.microsoft.com/office/drawing/2017/decorative" val="0"/>
                </a:ext>
              </a:extLst>
            </p:cNvPr>
            <p:cNvGrpSpPr/>
            <p:nvPr/>
          </p:nvGrpSpPr>
          <p:grpSpPr>
            <a:xfrm>
              <a:off x="765390" y="4356194"/>
              <a:ext cx="1386683" cy="1823655"/>
              <a:chOff x="678642" y="2123398"/>
              <a:chExt cx="1386683" cy="1823655"/>
            </a:xfrm>
          </p:grpSpPr>
          <p:sp>
            <p:nvSpPr>
              <p:cNvPr id="85" name="Title 18">
                <a:extLst>
                  <a:ext uri="{FF2B5EF4-FFF2-40B4-BE49-F238E27FC236}">
                    <a16:creationId xmlns:a16="http://schemas.microsoft.com/office/drawing/2014/main" id="{D3CD5D23-9AEE-2291-75A3-CCF3C1B487BF}"/>
                  </a:ext>
                </a:extLst>
              </p:cNvPr>
              <p:cNvSpPr txBox="1">
                <a:spLocks/>
              </p:cNvSpPr>
              <p:nvPr/>
            </p:nvSpPr>
            <p:spPr>
              <a:xfrm>
                <a:off x="678642" y="2207484"/>
                <a:ext cx="1155075" cy="33855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rgbClr val="FFFFFF"/>
                    </a:solidFill>
                    <a:effectLst/>
                    <a:latin typeface="Segoe Sans Display" pitchFamily="2" charset="0"/>
                    <a:cs typeface="Segoe Sans Display" pitchFamily="2" charset="0"/>
                  </a:rPr>
                  <a:t>Prepare your environment</a:t>
                </a:r>
              </a:p>
            </p:txBody>
          </p:sp>
          <p:sp>
            <p:nvSpPr>
              <p:cNvPr id="86" name="Title 18">
                <a:extLst>
                  <a:ext uri="{FF2B5EF4-FFF2-40B4-BE49-F238E27FC236}">
                    <a16:creationId xmlns:a16="http://schemas.microsoft.com/office/drawing/2014/main" id="{28339329-C921-4717-1368-4B31FF3BC115}"/>
                  </a:ext>
                </a:extLst>
              </p:cNvPr>
              <p:cNvSpPr txBox="1">
                <a:spLocks/>
              </p:cNvSpPr>
              <p:nvPr/>
            </p:nvSpPr>
            <p:spPr>
              <a:xfrm>
                <a:off x="678642" y="2821618"/>
                <a:ext cx="1223206" cy="53860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700" u="none" strike="noStrike">
                    <a:solidFill>
                      <a:srgbClr val="FFFFFF"/>
                    </a:solidFill>
                    <a:effectLst/>
                    <a:latin typeface="Segoe Sans Display" pitchFamily="2" charset="0"/>
                    <a:cs typeface="Segoe Sans Display" pitchFamily="2" charset="0"/>
                  </a:rPr>
                  <a:t>Before you start using Microsoft 365, turn on basic features and strengthen the security of your data in the Microsoft cloud</a:t>
                </a:r>
                <a:r>
                  <a:rPr lang="en-US" sz="700" u="none" strike="noStrike">
                    <a:solidFill>
                      <a:srgbClr val="0A1F2C"/>
                    </a:solidFill>
                    <a:effectLst/>
                    <a:latin typeface="Segoe Sans Display" pitchFamily="2" charset="0"/>
                    <a:cs typeface="Segoe Sans Display" pitchFamily="2" charset="0"/>
                  </a:rPr>
                  <a:t>. </a:t>
                </a:r>
              </a:p>
            </p:txBody>
          </p:sp>
          <p:pic>
            <p:nvPicPr>
              <p:cNvPr id="87" name="Picture 86" descr="Microsoft Entra Logo">
                <a:extLst>
                  <a:ext uri="{FF2B5EF4-FFF2-40B4-BE49-F238E27FC236}">
                    <a16:creationId xmlns:a16="http://schemas.microsoft.com/office/drawing/2014/main" id="{EBBA0CE6-89BB-0E7F-56EC-4813B21125C9}"/>
                  </a:ext>
                </a:extLst>
              </p:cNvPr>
              <p:cNvPicPr>
                <a:picLocks noChangeAspect="1"/>
              </p:cNvPicPr>
              <p:nvPr/>
            </p:nvPicPr>
            <p:blipFill>
              <a:blip r:embed="rId9"/>
              <a:stretch>
                <a:fillRect/>
              </a:stretch>
            </p:blipFill>
            <p:spPr>
              <a:xfrm>
                <a:off x="1868896" y="2123398"/>
                <a:ext cx="196429" cy="196429"/>
              </a:xfrm>
              <a:prstGeom prst="rect">
                <a:avLst/>
              </a:prstGeom>
            </p:spPr>
          </p:pic>
          <p:sp>
            <p:nvSpPr>
              <p:cNvPr id="88" name="Title 18">
                <a:extLst>
                  <a:ext uri="{FF2B5EF4-FFF2-40B4-BE49-F238E27FC236}">
                    <a16:creationId xmlns:a16="http://schemas.microsoft.com/office/drawing/2014/main" id="{6951BDA2-1459-4234-120A-EE7ABE863EA6}"/>
                  </a:ext>
                </a:extLst>
              </p:cNvPr>
              <p:cNvSpPr txBox="1">
                <a:spLocks/>
              </p:cNvSpPr>
              <p:nvPr/>
            </p:nvSpPr>
            <p:spPr>
              <a:xfrm>
                <a:off x="1222823" y="3771959"/>
                <a:ext cx="542763" cy="12311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800" u="none" strike="noStrike">
                    <a:solidFill>
                      <a:srgbClr val="FFFFFF"/>
                    </a:solidFill>
                    <a:effectLst/>
                    <a:latin typeface="Segoe Sans Display" pitchFamily="2" charset="0"/>
                    <a:cs typeface="Segoe Sans Display" pitchFamily="2" charset="0"/>
                  </a:rPr>
                  <a:t>Go to guide</a:t>
                </a:r>
              </a:p>
            </p:txBody>
          </p:sp>
          <p:sp>
            <p:nvSpPr>
              <p:cNvPr id="89" name="Oval 88">
                <a:hlinkClick r:id="rId11"/>
                <a:extLst>
                  <a:ext uri="{FF2B5EF4-FFF2-40B4-BE49-F238E27FC236}">
                    <a16:creationId xmlns:a16="http://schemas.microsoft.com/office/drawing/2014/main" id="{9FB562CF-8691-DDFB-89CC-D97F1462A901}"/>
                  </a:ext>
                  <a:ext uri="{C183D7F6-B498-43B3-948B-1728B52AA6E4}">
                    <adec:decorative xmlns:adec="http://schemas.microsoft.com/office/drawing/2017/decorative" val="1"/>
                  </a:ext>
                </a:extLst>
              </p:cNvPr>
              <p:cNvSpPr/>
              <p:nvPr/>
            </p:nvSpPr>
            <p:spPr>
              <a:xfrm>
                <a:off x="1833717" y="3719976"/>
                <a:ext cx="227151" cy="227077"/>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90" name="Picture 89">
                <a:hlinkClick r:id="rId11"/>
                <a:extLst>
                  <a:ext uri="{FF2B5EF4-FFF2-40B4-BE49-F238E27FC236}">
                    <a16:creationId xmlns:a16="http://schemas.microsoft.com/office/drawing/2014/main" id="{196B9489-33E5-54FA-634C-AC186C69E8CF}"/>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1901848" y="3786004"/>
                <a:ext cx="90889" cy="95020"/>
              </a:xfrm>
              <a:prstGeom prst="rect">
                <a:avLst/>
              </a:prstGeom>
            </p:spPr>
          </p:pic>
        </p:grpSp>
      </p:grpSp>
      <p:pic>
        <p:nvPicPr>
          <p:cNvPr id="111" name="Online Media 6" title="How to Set Up Microsoft Entra ID Protection">
            <a:hlinkClick r:id="" action="ppaction://media"/>
            <a:extLst>
              <a:ext uri="{FF2B5EF4-FFF2-40B4-BE49-F238E27FC236}">
                <a16:creationId xmlns:a16="http://schemas.microsoft.com/office/drawing/2014/main" id="{0F81D4AE-9852-7577-FF72-67CACFC466AD}"/>
              </a:ext>
            </a:extLst>
          </p:cNvPr>
          <p:cNvPicPr>
            <a:picLocks noRot="1" noChangeAspect="1"/>
          </p:cNvPicPr>
          <p:nvPr>
            <a:videoFile r:link="rId1"/>
          </p:nvPr>
        </p:nvPicPr>
        <p:blipFill>
          <a:blip r:embed="rId12"/>
          <a:stretch>
            <a:fillRect/>
          </a:stretch>
        </p:blipFill>
        <p:spPr>
          <a:xfrm>
            <a:off x="3126977" y="2865166"/>
            <a:ext cx="3528912" cy="1841309"/>
          </a:xfrm>
          <a:prstGeom prst="rect">
            <a:avLst/>
          </a:prstGeom>
        </p:spPr>
      </p:pic>
      <p:sp>
        <p:nvSpPr>
          <p:cNvPr id="110" name="Title 18">
            <a:extLst>
              <a:ext uri="{FF2B5EF4-FFF2-40B4-BE49-F238E27FC236}">
                <a16:creationId xmlns:a16="http://schemas.microsoft.com/office/drawing/2014/main" id="{ECE4BAF3-2893-4D0E-5EED-85F182A5E5AB}"/>
              </a:ext>
            </a:extLst>
          </p:cNvPr>
          <p:cNvSpPr txBox="1">
            <a:spLocks/>
          </p:cNvSpPr>
          <p:nvPr/>
        </p:nvSpPr>
        <p:spPr>
          <a:xfrm>
            <a:off x="3126977" y="5137131"/>
            <a:ext cx="3557460" cy="21544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400" u="none" strike="noStrike">
                <a:solidFill>
                  <a:srgbClr val="FFFFFF"/>
                </a:solidFill>
                <a:effectLst/>
                <a:latin typeface="Segoe Sans Display" pitchFamily="2" charset="0"/>
                <a:cs typeface="Segoe Sans Display" pitchFamily="2" charset="0"/>
              </a:rPr>
              <a:t>How to set up Microsoft Entra ID Protection</a:t>
            </a:r>
          </a:p>
        </p:txBody>
      </p:sp>
      <p:pic>
        <p:nvPicPr>
          <p:cNvPr id="112" name="Online Media 8" title="Microsoft Entra ID Beginner's Tutorial (Azure Active Directory)">
            <a:hlinkClick r:id="" action="ppaction://media"/>
            <a:extLst>
              <a:ext uri="{FF2B5EF4-FFF2-40B4-BE49-F238E27FC236}">
                <a16:creationId xmlns:a16="http://schemas.microsoft.com/office/drawing/2014/main" id="{6DAD7C9B-0C9A-1420-318F-11392E8F73B9}"/>
              </a:ext>
            </a:extLst>
          </p:cNvPr>
          <p:cNvPicPr>
            <a:picLocks noRot="1" noChangeAspect="1"/>
          </p:cNvPicPr>
          <p:nvPr>
            <a:videoFile r:link="rId2"/>
          </p:nvPr>
        </p:nvPicPr>
        <p:blipFill>
          <a:blip r:embed="rId13"/>
          <a:stretch>
            <a:fillRect/>
          </a:stretch>
        </p:blipFill>
        <p:spPr>
          <a:xfrm>
            <a:off x="7629589" y="2703339"/>
            <a:ext cx="3462417" cy="2014747"/>
          </a:xfrm>
          <a:prstGeom prst="rect">
            <a:avLst/>
          </a:prstGeom>
        </p:spPr>
      </p:pic>
      <p:sp>
        <p:nvSpPr>
          <p:cNvPr id="99" name="Title 18">
            <a:extLst>
              <a:ext uri="{FF2B5EF4-FFF2-40B4-BE49-F238E27FC236}">
                <a16:creationId xmlns:a16="http://schemas.microsoft.com/office/drawing/2014/main" id="{225A7FB0-C895-19BF-2C01-BAFBE2721D8A}"/>
              </a:ext>
            </a:extLst>
          </p:cNvPr>
          <p:cNvSpPr txBox="1">
            <a:spLocks/>
          </p:cNvSpPr>
          <p:nvPr/>
        </p:nvSpPr>
        <p:spPr>
          <a:xfrm>
            <a:off x="7649607" y="5137132"/>
            <a:ext cx="3777003"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400" u="none" strike="noStrike">
                <a:solidFill>
                  <a:srgbClr val="FFFFFF"/>
                </a:solidFill>
                <a:effectLst/>
                <a:latin typeface="Segoe Sans Display" pitchFamily="2" charset="0"/>
                <a:cs typeface="Segoe Sans Display" pitchFamily="2" charset="0"/>
              </a:rPr>
              <a:t>Microsoft Entra ID Beginner’s Tutorial (Azure Active Directory)</a:t>
            </a:r>
          </a:p>
        </p:txBody>
      </p:sp>
      <p:sp>
        <p:nvSpPr>
          <p:cNvPr id="113" name="TextBox 112">
            <a:extLst>
              <a:ext uri="{FF2B5EF4-FFF2-40B4-BE49-F238E27FC236}">
                <a16:creationId xmlns:a16="http://schemas.microsoft.com/office/drawing/2014/main" id="{D255A010-BE4E-B230-6BBE-494EB604B5BC}"/>
              </a:ext>
              <a:ext uri="{C183D7F6-B498-43B3-948B-1728B52AA6E4}">
                <adec:decorative xmlns:adec="http://schemas.microsoft.com/office/drawing/2017/decorative" val="1"/>
              </a:ext>
            </a:extLst>
          </p:cNvPr>
          <p:cNvSpPr txBox="1"/>
          <p:nvPr/>
        </p:nvSpPr>
        <p:spPr>
          <a:xfrm>
            <a:off x="10733314" y="235043"/>
            <a:ext cx="1322698" cy="123111"/>
          </a:xfrm>
          <a:prstGeom prst="rect">
            <a:avLst/>
          </a:prstGeom>
          <a:noFill/>
        </p:spPr>
        <p:txBody>
          <a:bodyPr wrap="square" lIns="0" tIns="0" rIns="0" bIns="0" rtlCol="0">
            <a:spAutoFit/>
          </a:bodyPr>
          <a:lstStyle/>
          <a:p>
            <a:r>
              <a:rPr lang="en-US" sz="800">
                <a:solidFill>
                  <a:srgbClr val="0A1F2C"/>
                </a:solidFill>
                <a:latin typeface="Segoe Sans Display" pitchFamily="2" charset="0"/>
                <a:cs typeface="Segoe Sans Display" pitchFamily="2" charset="0"/>
              </a:rPr>
              <a:t>Deployment Guidance           5</a:t>
            </a:r>
            <a:endParaRPr lang="en-US" sz="1400">
              <a:solidFill>
                <a:srgbClr val="0A1F2C"/>
              </a:solidFill>
              <a:highlight>
                <a:srgbClr val="FFFF00"/>
              </a:highlight>
              <a:latin typeface="Segoe Sans Display" pitchFamily="2" charset="0"/>
              <a:cs typeface="Segoe Sans Display" pitchFamily="2" charset="0"/>
            </a:endParaRPr>
          </a:p>
        </p:txBody>
      </p:sp>
    </p:spTree>
    <p:extLst>
      <p:ext uri="{BB962C8B-B14F-4D97-AF65-F5344CB8AC3E}">
        <p14:creationId xmlns:p14="http://schemas.microsoft.com/office/powerpoint/2010/main" val="2215778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62477-3F3D-8283-8B1E-FDFF8F476BE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B53CCBD-EAB8-0366-BC7E-0FA77F80C73C}"/>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1" y="1463494"/>
            <a:ext cx="12192000" cy="5927118"/>
          </a:xfrm>
          <a:prstGeom prst="rect">
            <a:avLst/>
          </a:prstGeom>
          <a:solidFill>
            <a:srgbClr val="0A1F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14" name="Rectangle 13">
            <a:extLst>
              <a:ext uri="{FF2B5EF4-FFF2-40B4-BE49-F238E27FC236}">
                <a16:creationId xmlns:a16="http://schemas.microsoft.com/office/drawing/2014/main" id="{93139E2B-2BC0-E0E1-E953-8CD2372F2895}"/>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19450" y="2796"/>
            <a:ext cx="12211450" cy="147732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66" name="Title 18">
            <a:extLst>
              <a:ext uri="{FF2B5EF4-FFF2-40B4-BE49-F238E27FC236}">
                <a16:creationId xmlns:a16="http://schemas.microsoft.com/office/drawing/2014/main" id="{864E41D3-3CC6-AF33-D7DC-79F42D2D49E6}"/>
              </a:ext>
            </a:extLst>
          </p:cNvPr>
          <p:cNvSpPr txBox="1">
            <a:spLocks noGrp="1"/>
          </p:cNvSpPr>
          <p:nvPr>
            <p:ph type="title" idx="4294967295"/>
          </p:nvPr>
        </p:nvSpPr>
        <p:spPr>
          <a:xfrm>
            <a:off x="609214" y="569953"/>
            <a:ext cx="10050761" cy="4924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A1F2C"/>
                </a:solidFill>
                <a:effectLst/>
                <a:uLnTx/>
                <a:uFillTx/>
                <a:latin typeface="Segoe Sans Display Semilight" pitchFamily="2" charset="0"/>
                <a:ea typeface="+mj-ea"/>
                <a:cs typeface="Segoe Sans Display Semilight" pitchFamily="2" charset="0"/>
              </a:rPr>
              <a:t>Onboarding &amp; Deployment Guidance: </a:t>
            </a:r>
            <a:r>
              <a:rPr kumimoji="0" lang="en-US" sz="3200" b="0" i="0" u="none" strike="noStrike" kern="1200" cap="none" spc="0" normalizeH="0" baseline="0" noProof="0">
                <a:ln>
                  <a:noFill/>
                </a:ln>
                <a:solidFill>
                  <a:srgbClr val="0A1F2C"/>
                </a:solidFill>
                <a:effectLst/>
                <a:uLnTx/>
                <a:uFillTx/>
                <a:latin typeface="Segoe Sans Display Semilight" pitchFamily="2" charset="0"/>
                <a:ea typeface="+mj-ea"/>
                <a:cs typeface="Segoe Sans Display Semilight" pitchFamily="2" charset="0"/>
                <a:hlinkClick r:id="rId3">
                  <a:extLst>
                    <a:ext uri="{A12FA001-AC4F-418D-AE19-62706E023703}">
                      <ahyp:hlinkClr xmlns:ahyp="http://schemas.microsoft.com/office/drawing/2018/hyperlinkcolor" val="tx"/>
                    </a:ext>
                  </a:extLst>
                </a:hlinkClick>
              </a:rPr>
              <a:t>Microsoft Purview</a:t>
            </a:r>
            <a:endParaRPr kumimoji="0" lang="en-US" sz="3200" b="0" i="0" u="none" strike="noStrike" kern="1200" cap="none" spc="0" normalizeH="0" baseline="0" noProof="0">
              <a:ln>
                <a:noFill/>
              </a:ln>
              <a:solidFill>
                <a:srgbClr val="0A1F2C"/>
              </a:solidFill>
              <a:effectLst/>
              <a:uLnTx/>
              <a:uFillTx/>
              <a:latin typeface="Segoe Sans Display Semilight" pitchFamily="2" charset="0"/>
              <a:ea typeface="+mj-ea"/>
              <a:cs typeface="Segoe Sans Display Semilight" pitchFamily="2" charset="0"/>
            </a:endParaRPr>
          </a:p>
        </p:txBody>
      </p:sp>
      <p:grpSp>
        <p:nvGrpSpPr>
          <p:cNvPr id="2" name="Group 1" descr="Protect data with Microsoft Purview Information Protection &#10;">
            <a:extLst>
              <a:ext uri="{FF2B5EF4-FFF2-40B4-BE49-F238E27FC236}">
                <a16:creationId xmlns:a16="http://schemas.microsoft.com/office/drawing/2014/main" id="{84BCE932-FBC7-46B0-8A5E-1D65EDD1BC05}"/>
              </a:ext>
            </a:extLst>
          </p:cNvPr>
          <p:cNvGrpSpPr/>
          <p:nvPr/>
        </p:nvGrpSpPr>
        <p:grpSpPr>
          <a:xfrm>
            <a:off x="2031677" y="1992375"/>
            <a:ext cx="1623719" cy="2016662"/>
            <a:chOff x="524494" y="2035489"/>
            <a:chExt cx="1623719" cy="2016662"/>
          </a:xfrm>
        </p:grpSpPr>
        <p:pic>
          <p:nvPicPr>
            <p:cNvPr id="87" name="Picture 86">
              <a:hlinkClick r:id="rId4"/>
              <a:extLst>
                <a:ext uri="{FF2B5EF4-FFF2-40B4-BE49-F238E27FC236}">
                  <a16:creationId xmlns:a16="http://schemas.microsoft.com/office/drawing/2014/main" id="{2CE5846F-57C5-E0CD-68F7-D4087152F768}"/>
                </a:ext>
                <a:ext uri="{C183D7F6-B498-43B3-948B-1728B52AA6E4}">
                  <adec:decorative xmlns:adec="http://schemas.microsoft.com/office/drawing/2017/decorative" val="1"/>
                </a:ext>
              </a:extLst>
            </p:cNvPr>
            <p:cNvPicPr>
              <a:picLocks noChangeAspect="1"/>
            </p:cNvPicPr>
            <p:nvPr/>
          </p:nvPicPr>
          <p:blipFill>
            <a:blip r:embed="rId5">
              <a:duotone>
                <a:schemeClr val="accent5">
                  <a:shade val="45000"/>
                  <a:satMod val="135000"/>
                </a:schemeClr>
                <a:prstClr val="white"/>
              </a:duotone>
              <a:extLst>
                <a:ext uri="{BEBA8EAE-BF5A-486C-A8C5-ECC9F3942E4B}">
                  <a14:imgProps xmlns:a14="http://schemas.microsoft.com/office/drawing/2010/main">
                    <a14:imgLayer r:embed="rId6">
                      <a14:imgEffect>
                        <a14:colorTemperature colorTemp="11500"/>
                      </a14:imgEffect>
                      <a14:imgEffect>
                        <a14:saturation sat="400000"/>
                      </a14:imgEffect>
                      <a14:imgEffect>
                        <a14:brightnessContrast bright="-70000"/>
                      </a14:imgEffect>
                    </a14:imgLayer>
                  </a14:imgProps>
                </a:ext>
                <a:ext uri="{28A0092B-C50C-407E-A947-70E740481C1C}">
                  <a14:useLocalDpi xmlns:a14="http://schemas.microsoft.com/office/drawing/2010/main" val="0"/>
                </a:ext>
              </a:extLst>
            </a:blip>
            <a:stretch>
              <a:fillRect/>
            </a:stretch>
          </p:blipFill>
          <p:spPr>
            <a:xfrm>
              <a:off x="524494" y="2035489"/>
              <a:ext cx="1623719" cy="2016662"/>
            </a:xfrm>
            <a:prstGeom prst="rect">
              <a:avLst/>
            </a:prstGeom>
            <a:noFill/>
          </p:spPr>
        </p:pic>
        <p:grpSp>
          <p:nvGrpSpPr>
            <p:cNvPr id="34" name="Group 33">
              <a:extLst>
                <a:ext uri="{FF2B5EF4-FFF2-40B4-BE49-F238E27FC236}">
                  <a16:creationId xmlns:a16="http://schemas.microsoft.com/office/drawing/2014/main" id="{9856E130-C2B4-A369-816D-005C2A392355}"/>
                </a:ext>
              </a:extLst>
            </p:cNvPr>
            <p:cNvGrpSpPr/>
            <p:nvPr/>
          </p:nvGrpSpPr>
          <p:grpSpPr>
            <a:xfrm>
              <a:off x="678641" y="2190858"/>
              <a:ext cx="1429291" cy="1739569"/>
              <a:chOff x="678641" y="2207484"/>
              <a:chExt cx="1429291" cy="1739569"/>
            </a:xfrm>
          </p:grpSpPr>
          <p:sp>
            <p:nvSpPr>
              <p:cNvPr id="4" name="Title 18">
                <a:extLst>
                  <a:ext uri="{FF2B5EF4-FFF2-40B4-BE49-F238E27FC236}">
                    <a16:creationId xmlns:a16="http://schemas.microsoft.com/office/drawing/2014/main" id="{A2EC7B86-9CF6-25FB-280D-0BB45C517E05}"/>
                  </a:ext>
                </a:extLst>
              </p:cNvPr>
              <p:cNvSpPr txBox="1">
                <a:spLocks/>
              </p:cNvSpPr>
              <p:nvPr/>
            </p:nvSpPr>
            <p:spPr>
              <a:xfrm>
                <a:off x="678641" y="2207484"/>
                <a:ext cx="1429291" cy="50783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rgbClr val="FFFFFF"/>
                    </a:solidFill>
                    <a:effectLst/>
                    <a:latin typeface="Segoe Sans Display" pitchFamily="2" charset="0"/>
                    <a:cs typeface="Segoe Sans Display" pitchFamily="2" charset="0"/>
                  </a:rPr>
                  <a:t>Protect data with Microsoft Purview Information Protection </a:t>
                </a:r>
              </a:p>
            </p:txBody>
          </p:sp>
          <p:sp>
            <p:nvSpPr>
              <p:cNvPr id="5" name="Title 18">
                <a:extLst>
                  <a:ext uri="{FF2B5EF4-FFF2-40B4-BE49-F238E27FC236}">
                    <a16:creationId xmlns:a16="http://schemas.microsoft.com/office/drawing/2014/main" id="{FF7F43B9-5B69-01C1-A5FD-E89F3D7059B5}"/>
                  </a:ext>
                </a:extLst>
              </p:cNvPr>
              <p:cNvSpPr txBox="1">
                <a:spLocks/>
              </p:cNvSpPr>
              <p:nvPr/>
            </p:nvSpPr>
            <p:spPr>
              <a:xfrm>
                <a:off x="678642" y="2850736"/>
                <a:ext cx="1292488" cy="64633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700" u="none" strike="noStrike">
                    <a:solidFill>
                      <a:srgbClr val="FFFFFF"/>
                    </a:solidFill>
                    <a:effectLst/>
                    <a:latin typeface="Segoe Sans Display" pitchFamily="2" charset="0"/>
                    <a:cs typeface="Segoe Sans Display" pitchFamily="2" charset="0"/>
                  </a:rPr>
                  <a:t>Implement Microsoft Purview Information Protection to help you discover, classify, and protect sensitive information wherever it lives or travels. Microsoft Purview…</a:t>
                </a:r>
              </a:p>
            </p:txBody>
          </p:sp>
          <p:sp>
            <p:nvSpPr>
              <p:cNvPr id="9" name="Title 18">
                <a:extLst>
                  <a:ext uri="{FF2B5EF4-FFF2-40B4-BE49-F238E27FC236}">
                    <a16:creationId xmlns:a16="http://schemas.microsoft.com/office/drawing/2014/main" id="{C8B4BE2F-63DD-205F-C577-63ABA37D3947}"/>
                  </a:ext>
                </a:extLst>
              </p:cNvPr>
              <p:cNvSpPr txBox="1">
                <a:spLocks/>
              </p:cNvSpPr>
              <p:nvPr/>
            </p:nvSpPr>
            <p:spPr>
              <a:xfrm>
                <a:off x="1222823" y="3771959"/>
                <a:ext cx="542763" cy="12311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800" u="none" strike="noStrike">
                    <a:solidFill>
                      <a:srgbClr val="FFFFFF"/>
                    </a:solidFill>
                    <a:effectLst/>
                    <a:latin typeface="Segoe Sans Display" pitchFamily="2" charset="0"/>
                    <a:cs typeface="Segoe Sans Display" pitchFamily="2" charset="0"/>
                  </a:rPr>
                  <a:t>Go to guide</a:t>
                </a:r>
              </a:p>
            </p:txBody>
          </p:sp>
          <p:sp>
            <p:nvSpPr>
              <p:cNvPr id="33" name="Oval 32">
                <a:hlinkClick r:id="rId4"/>
                <a:extLst>
                  <a:ext uri="{FF2B5EF4-FFF2-40B4-BE49-F238E27FC236}">
                    <a16:creationId xmlns:a16="http://schemas.microsoft.com/office/drawing/2014/main" id="{0FE895E9-0156-0B02-B3CB-5533B45F41FD}"/>
                  </a:ext>
                  <a:ext uri="{C183D7F6-B498-43B3-948B-1728B52AA6E4}">
                    <adec:decorative xmlns:adec="http://schemas.microsoft.com/office/drawing/2017/decorative" val="1"/>
                  </a:ext>
                </a:extLst>
              </p:cNvPr>
              <p:cNvSpPr/>
              <p:nvPr/>
            </p:nvSpPr>
            <p:spPr>
              <a:xfrm>
                <a:off x="1833717" y="3719976"/>
                <a:ext cx="227151" cy="227077"/>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MX"/>
                  <a:t>&lt;</a:t>
                </a:r>
              </a:p>
            </p:txBody>
          </p:sp>
          <p:pic>
            <p:nvPicPr>
              <p:cNvPr id="32" name="Picture 31">
                <a:hlinkClick r:id="rId4"/>
                <a:extLst>
                  <a:ext uri="{FF2B5EF4-FFF2-40B4-BE49-F238E27FC236}">
                    <a16:creationId xmlns:a16="http://schemas.microsoft.com/office/drawing/2014/main" id="{FA2A7FCE-6EEF-2EA3-0749-5B9421A62E52}"/>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1901848" y="3786004"/>
                <a:ext cx="90889" cy="95020"/>
              </a:xfrm>
              <a:prstGeom prst="rect">
                <a:avLst/>
              </a:prstGeom>
            </p:spPr>
          </p:pic>
        </p:grpSp>
        <p:pic>
          <p:nvPicPr>
            <p:cNvPr id="16" name="Picture 15" descr="Microsoft Purview Logo">
              <a:extLst>
                <a:ext uri="{FF2B5EF4-FFF2-40B4-BE49-F238E27FC236}">
                  <a16:creationId xmlns:a16="http://schemas.microsoft.com/office/drawing/2014/main" id="{26AC1602-459F-1C6C-6138-072B81B19921}"/>
                </a:ext>
              </a:extLst>
            </p:cNvPr>
            <p:cNvPicPr>
              <a:picLocks noChangeAspect="1"/>
            </p:cNvPicPr>
            <p:nvPr/>
          </p:nvPicPr>
          <p:blipFill>
            <a:blip r:embed="rId8"/>
            <a:stretch>
              <a:fillRect/>
            </a:stretch>
          </p:blipFill>
          <p:spPr>
            <a:xfrm>
              <a:off x="1874785" y="2112321"/>
              <a:ext cx="215647" cy="215647"/>
            </a:xfrm>
            <a:prstGeom prst="rect">
              <a:avLst/>
            </a:prstGeom>
          </p:spPr>
        </p:pic>
      </p:grpSp>
      <p:grpSp>
        <p:nvGrpSpPr>
          <p:cNvPr id="10" name="Group 9" descr="Microsoft Purview Compliance Manager setup guide&#10;">
            <a:extLst>
              <a:ext uri="{FF2B5EF4-FFF2-40B4-BE49-F238E27FC236}">
                <a16:creationId xmlns:a16="http://schemas.microsoft.com/office/drawing/2014/main" id="{2FDC78FA-D9C1-DDA9-8DBE-79522B54BB12}"/>
              </a:ext>
            </a:extLst>
          </p:cNvPr>
          <p:cNvGrpSpPr/>
          <p:nvPr/>
        </p:nvGrpSpPr>
        <p:grpSpPr>
          <a:xfrm>
            <a:off x="2026113" y="4308224"/>
            <a:ext cx="1623719" cy="2464394"/>
            <a:chOff x="528560" y="4308224"/>
            <a:chExt cx="1623719" cy="2464394"/>
          </a:xfrm>
        </p:grpSpPr>
        <p:pic>
          <p:nvPicPr>
            <p:cNvPr id="105" name="Picture 104">
              <a:hlinkClick r:id="rId9"/>
              <a:extLst>
                <a:ext uri="{FF2B5EF4-FFF2-40B4-BE49-F238E27FC236}">
                  <a16:creationId xmlns:a16="http://schemas.microsoft.com/office/drawing/2014/main" id="{8C9D0B6B-A9DE-58EC-8594-7EA01EF667C4}"/>
                </a:ext>
                <a:ext uri="{C183D7F6-B498-43B3-948B-1728B52AA6E4}">
                  <adec:decorative xmlns:adec="http://schemas.microsoft.com/office/drawing/2017/decorative" val="1"/>
                </a:ext>
              </a:extLst>
            </p:cNvPr>
            <p:cNvPicPr>
              <a:picLocks noChangeAspect="1"/>
            </p:cNvPicPr>
            <p:nvPr/>
          </p:nvPicPr>
          <p:blipFill>
            <a:blip r:embed="rId5">
              <a:duotone>
                <a:schemeClr val="accent5">
                  <a:shade val="45000"/>
                  <a:satMod val="135000"/>
                </a:schemeClr>
                <a:prstClr val="white"/>
              </a:duotone>
              <a:extLst>
                <a:ext uri="{BEBA8EAE-BF5A-486C-A8C5-ECC9F3942E4B}">
                  <a14:imgProps xmlns:a14="http://schemas.microsoft.com/office/drawing/2010/main">
                    <a14:imgLayer r:embed="rId6">
                      <a14:imgEffect>
                        <a14:colorTemperature colorTemp="11500"/>
                      </a14:imgEffect>
                      <a14:imgEffect>
                        <a14:saturation sat="400000"/>
                      </a14:imgEffect>
                      <a14:imgEffect>
                        <a14:brightnessContrast bright="-70000"/>
                      </a14:imgEffect>
                    </a14:imgLayer>
                  </a14:imgProps>
                </a:ext>
                <a:ext uri="{28A0092B-C50C-407E-A947-70E740481C1C}">
                  <a14:useLocalDpi xmlns:a14="http://schemas.microsoft.com/office/drawing/2010/main" val="0"/>
                </a:ext>
              </a:extLst>
            </a:blip>
            <a:stretch>
              <a:fillRect/>
            </a:stretch>
          </p:blipFill>
          <p:spPr>
            <a:xfrm>
              <a:off x="528560" y="4308224"/>
              <a:ext cx="1623719" cy="2464394"/>
            </a:xfrm>
            <a:prstGeom prst="rect">
              <a:avLst/>
            </a:prstGeom>
            <a:noFill/>
          </p:spPr>
        </p:pic>
        <p:sp>
          <p:nvSpPr>
            <p:cNvPr id="77" name="Title 18">
              <a:extLst>
                <a:ext uri="{FF2B5EF4-FFF2-40B4-BE49-F238E27FC236}">
                  <a16:creationId xmlns:a16="http://schemas.microsoft.com/office/drawing/2014/main" id="{050D6E74-C924-38A1-B95D-631A95CBB872}"/>
                </a:ext>
              </a:extLst>
            </p:cNvPr>
            <p:cNvSpPr txBox="1">
              <a:spLocks/>
            </p:cNvSpPr>
            <p:nvPr/>
          </p:nvSpPr>
          <p:spPr>
            <a:xfrm>
              <a:off x="677732" y="4471878"/>
              <a:ext cx="1158817" cy="67710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rgbClr val="FFFFFF"/>
                  </a:solidFill>
                  <a:effectLst/>
                  <a:latin typeface="Segoe Sans Display" pitchFamily="2" charset="0"/>
                  <a:cs typeface="Segoe Sans Display" pitchFamily="2" charset="0"/>
                </a:rPr>
                <a:t>Microsoft Purview Compliance Manager setup guide</a:t>
              </a:r>
            </a:p>
          </p:txBody>
        </p:sp>
        <p:sp>
          <p:nvSpPr>
            <p:cNvPr id="78" name="Title 18">
              <a:extLst>
                <a:ext uri="{FF2B5EF4-FFF2-40B4-BE49-F238E27FC236}">
                  <a16:creationId xmlns:a16="http://schemas.microsoft.com/office/drawing/2014/main" id="{342E1006-EA80-4D23-21D4-EEF4E919B50B}"/>
                </a:ext>
              </a:extLst>
            </p:cNvPr>
            <p:cNvSpPr txBox="1">
              <a:spLocks/>
            </p:cNvSpPr>
            <p:nvPr/>
          </p:nvSpPr>
          <p:spPr>
            <a:xfrm>
              <a:off x="677732" y="5348421"/>
              <a:ext cx="1358456" cy="64633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700" u="none" strike="noStrike">
                  <a:solidFill>
                    <a:srgbClr val="FFFFFF"/>
                  </a:solidFill>
                  <a:effectLst/>
                  <a:latin typeface="Segoe Sans Display" pitchFamily="2" charset="0"/>
                  <a:cs typeface="Segoe Sans Display" pitchFamily="2" charset="0"/>
                </a:rPr>
                <a:t>Microsoft Purview Compliance Manager helps you manage your organization’s compliance requirements with ease and convenience. Learn how Compliance…</a:t>
              </a:r>
            </a:p>
          </p:txBody>
        </p:sp>
        <p:sp>
          <p:nvSpPr>
            <p:cNvPr id="80" name="Title 18">
              <a:extLst>
                <a:ext uri="{FF2B5EF4-FFF2-40B4-BE49-F238E27FC236}">
                  <a16:creationId xmlns:a16="http://schemas.microsoft.com/office/drawing/2014/main" id="{BED14848-009C-05C5-B3DC-F749ED716D2F}"/>
                </a:ext>
              </a:extLst>
            </p:cNvPr>
            <p:cNvSpPr txBox="1">
              <a:spLocks/>
            </p:cNvSpPr>
            <p:nvPr/>
          </p:nvSpPr>
          <p:spPr>
            <a:xfrm>
              <a:off x="1221913" y="6490280"/>
              <a:ext cx="542763" cy="12311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800" u="none" strike="noStrike">
                  <a:solidFill>
                    <a:srgbClr val="FFFFFF"/>
                  </a:solidFill>
                  <a:effectLst/>
                  <a:latin typeface="Segoe Sans Display" pitchFamily="2" charset="0"/>
                  <a:cs typeface="Segoe Sans Display" pitchFamily="2" charset="0"/>
                </a:rPr>
                <a:t>Go to guide</a:t>
              </a:r>
            </a:p>
          </p:txBody>
        </p:sp>
        <p:sp>
          <p:nvSpPr>
            <p:cNvPr id="81" name="Oval 80">
              <a:hlinkClick r:id="rId9"/>
              <a:extLst>
                <a:ext uri="{FF2B5EF4-FFF2-40B4-BE49-F238E27FC236}">
                  <a16:creationId xmlns:a16="http://schemas.microsoft.com/office/drawing/2014/main" id="{18467D2F-A456-908F-B4EE-AC2B659A8D10}"/>
                </a:ext>
                <a:ext uri="{C183D7F6-B498-43B3-948B-1728B52AA6E4}">
                  <adec:decorative xmlns:adec="http://schemas.microsoft.com/office/drawing/2017/decorative" val="1"/>
                </a:ext>
              </a:extLst>
            </p:cNvPr>
            <p:cNvSpPr/>
            <p:nvPr/>
          </p:nvSpPr>
          <p:spPr>
            <a:xfrm>
              <a:off x="1832807" y="6438297"/>
              <a:ext cx="227151" cy="227077"/>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82" name="Picture 81">
              <a:hlinkClick r:id="rId9"/>
              <a:extLst>
                <a:ext uri="{FF2B5EF4-FFF2-40B4-BE49-F238E27FC236}">
                  <a16:creationId xmlns:a16="http://schemas.microsoft.com/office/drawing/2014/main" id="{BB2D36B3-07F9-6E03-63E6-4B078E1BFF32}"/>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1900938" y="6504325"/>
              <a:ext cx="90889" cy="95020"/>
            </a:xfrm>
            <a:prstGeom prst="rect">
              <a:avLst/>
            </a:prstGeom>
          </p:spPr>
        </p:pic>
        <p:pic>
          <p:nvPicPr>
            <p:cNvPr id="21" name="Picture 20" descr="Microsoft Purview Logo">
              <a:extLst>
                <a:ext uri="{FF2B5EF4-FFF2-40B4-BE49-F238E27FC236}">
                  <a16:creationId xmlns:a16="http://schemas.microsoft.com/office/drawing/2014/main" id="{B304B9E4-5F8E-E430-C423-EE751513C3DA}"/>
                </a:ext>
              </a:extLst>
            </p:cNvPr>
            <p:cNvPicPr>
              <a:picLocks noChangeAspect="1"/>
            </p:cNvPicPr>
            <p:nvPr/>
          </p:nvPicPr>
          <p:blipFill>
            <a:blip r:embed="rId8"/>
            <a:stretch>
              <a:fillRect/>
            </a:stretch>
          </p:blipFill>
          <p:spPr>
            <a:xfrm>
              <a:off x="1878851" y="4407315"/>
              <a:ext cx="215647" cy="215647"/>
            </a:xfrm>
            <a:prstGeom prst="rect">
              <a:avLst/>
            </a:prstGeom>
          </p:spPr>
        </p:pic>
      </p:grpSp>
      <p:grpSp>
        <p:nvGrpSpPr>
          <p:cNvPr id="3" name="Group 2" descr="Configure Microsoft Purview Audit &#10;">
            <a:extLst>
              <a:ext uri="{FF2B5EF4-FFF2-40B4-BE49-F238E27FC236}">
                <a16:creationId xmlns:a16="http://schemas.microsoft.com/office/drawing/2014/main" id="{21CEA8D9-B3BC-C91E-A395-7E7DA71B6CDA}"/>
              </a:ext>
            </a:extLst>
          </p:cNvPr>
          <p:cNvGrpSpPr/>
          <p:nvPr/>
        </p:nvGrpSpPr>
        <p:grpSpPr>
          <a:xfrm>
            <a:off x="3976261" y="1992375"/>
            <a:ext cx="1623719" cy="2016662"/>
            <a:chOff x="2498907" y="1995629"/>
            <a:chExt cx="1623719" cy="2016662"/>
          </a:xfrm>
        </p:grpSpPr>
        <p:pic>
          <p:nvPicPr>
            <p:cNvPr id="103" name="Picture 102">
              <a:hlinkClick r:id="rId10"/>
              <a:extLst>
                <a:ext uri="{FF2B5EF4-FFF2-40B4-BE49-F238E27FC236}">
                  <a16:creationId xmlns:a16="http://schemas.microsoft.com/office/drawing/2014/main" id="{36D4712E-9D50-A273-474C-F3527EC4000C}"/>
                </a:ext>
                <a:ext uri="{C183D7F6-B498-43B3-948B-1728B52AA6E4}">
                  <adec:decorative xmlns:adec="http://schemas.microsoft.com/office/drawing/2017/decorative" val="1"/>
                </a:ext>
              </a:extLst>
            </p:cNvPr>
            <p:cNvPicPr>
              <a:picLocks noChangeAspect="1"/>
            </p:cNvPicPr>
            <p:nvPr/>
          </p:nvPicPr>
          <p:blipFill>
            <a:blip r:embed="rId5">
              <a:duotone>
                <a:schemeClr val="accent5">
                  <a:shade val="45000"/>
                  <a:satMod val="135000"/>
                </a:schemeClr>
                <a:prstClr val="white"/>
              </a:duotone>
              <a:extLst>
                <a:ext uri="{BEBA8EAE-BF5A-486C-A8C5-ECC9F3942E4B}">
                  <a14:imgProps xmlns:a14="http://schemas.microsoft.com/office/drawing/2010/main">
                    <a14:imgLayer r:embed="rId6">
                      <a14:imgEffect>
                        <a14:colorTemperature colorTemp="11500"/>
                      </a14:imgEffect>
                      <a14:imgEffect>
                        <a14:saturation sat="400000"/>
                      </a14:imgEffect>
                      <a14:imgEffect>
                        <a14:brightnessContrast bright="-70000"/>
                      </a14:imgEffect>
                    </a14:imgLayer>
                  </a14:imgProps>
                </a:ext>
                <a:ext uri="{28A0092B-C50C-407E-A947-70E740481C1C}">
                  <a14:useLocalDpi xmlns:a14="http://schemas.microsoft.com/office/drawing/2010/main" val="0"/>
                </a:ext>
              </a:extLst>
            </a:blip>
            <a:stretch>
              <a:fillRect/>
            </a:stretch>
          </p:blipFill>
          <p:spPr>
            <a:xfrm>
              <a:off x="2498907" y="1995629"/>
              <a:ext cx="1623719" cy="2016662"/>
            </a:xfrm>
            <a:prstGeom prst="rect">
              <a:avLst/>
            </a:prstGeom>
            <a:noFill/>
          </p:spPr>
        </p:pic>
        <p:grpSp>
          <p:nvGrpSpPr>
            <p:cNvPr id="67" name="Group 66">
              <a:extLst>
                <a:ext uri="{FF2B5EF4-FFF2-40B4-BE49-F238E27FC236}">
                  <a16:creationId xmlns:a16="http://schemas.microsoft.com/office/drawing/2014/main" id="{3102A91E-E2B1-9070-0F5F-56ECEE792EEB}"/>
                </a:ext>
              </a:extLst>
            </p:cNvPr>
            <p:cNvGrpSpPr/>
            <p:nvPr/>
          </p:nvGrpSpPr>
          <p:grpSpPr>
            <a:xfrm>
              <a:off x="2650454" y="2141119"/>
              <a:ext cx="1382226" cy="1739569"/>
              <a:chOff x="678642" y="2207484"/>
              <a:chExt cx="1382226" cy="1739569"/>
            </a:xfrm>
          </p:grpSpPr>
          <p:sp>
            <p:nvSpPr>
              <p:cNvPr id="69" name="Title 18">
                <a:extLst>
                  <a:ext uri="{FF2B5EF4-FFF2-40B4-BE49-F238E27FC236}">
                    <a16:creationId xmlns:a16="http://schemas.microsoft.com/office/drawing/2014/main" id="{76265D4F-5432-A427-CDCF-68D6918CACDF}"/>
                  </a:ext>
                </a:extLst>
              </p:cNvPr>
              <p:cNvSpPr txBox="1">
                <a:spLocks/>
              </p:cNvSpPr>
              <p:nvPr/>
            </p:nvSpPr>
            <p:spPr>
              <a:xfrm>
                <a:off x="678642" y="2207484"/>
                <a:ext cx="1223206" cy="50783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rgbClr val="FFFFFF"/>
                    </a:solidFill>
                    <a:effectLst/>
                    <a:latin typeface="Segoe Sans Display" pitchFamily="2" charset="0"/>
                    <a:cs typeface="Segoe Sans Display" pitchFamily="2" charset="0"/>
                  </a:rPr>
                  <a:t>Configure Microsoft Purview Audit </a:t>
                </a:r>
              </a:p>
            </p:txBody>
          </p:sp>
          <p:sp>
            <p:nvSpPr>
              <p:cNvPr id="70" name="Title 18">
                <a:extLst>
                  <a:ext uri="{FF2B5EF4-FFF2-40B4-BE49-F238E27FC236}">
                    <a16:creationId xmlns:a16="http://schemas.microsoft.com/office/drawing/2014/main" id="{79348C05-E652-7881-7023-33AAB349045A}"/>
                  </a:ext>
                </a:extLst>
              </p:cNvPr>
              <p:cNvSpPr txBox="1">
                <a:spLocks/>
              </p:cNvSpPr>
              <p:nvPr/>
            </p:nvSpPr>
            <p:spPr>
              <a:xfrm>
                <a:off x="678642" y="2821618"/>
                <a:ext cx="1314094" cy="64633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700" u="none" strike="noStrike">
                    <a:solidFill>
                      <a:srgbClr val="FFFFFF"/>
                    </a:solidFill>
                    <a:effectLst/>
                    <a:latin typeface="Segoe Sans Display" pitchFamily="2" charset="0"/>
                    <a:cs typeface="Segoe Sans Display" pitchFamily="2" charset="0"/>
                  </a:rPr>
                  <a:t>Microsoft auditing solutions provide an integrated solution to help organizations effectively respond to security events, forensic investigations, and compliance…</a:t>
                </a:r>
              </a:p>
            </p:txBody>
          </p:sp>
          <p:sp>
            <p:nvSpPr>
              <p:cNvPr id="72" name="Title 18">
                <a:extLst>
                  <a:ext uri="{FF2B5EF4-FFF2-40B4-BE49-F238E27FC236}">
                    <a16:creationId xmlns:a16="http://schemas.microsoft.com/office/drawing/2014/main" id="{B091863F-1993-B07B-DC06-F96DCD7F2300}"/>
                  </a:ext>
                </a:extLst>
              </p:cNvPr>
              <p:cNvSpPr txBox="1">
                <a:spLocks/>
              </p:cNvSpPr>
              <p:nvPr/>
            </p:nvSpPr>
            <p:spPr>
              <a:xfrm>
                <a:off x="1222823" y="3771959"/>
                <a:ext cx="542763" cy="12311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800" u="none" strike="noStrike">
                    <a:solidFill>
                      <a:srgbClr val="FFFFFF"/>
                    </a:solidFill>
                    <a:effectLst/>
                    <a:latin typeface="Segoe Sans Display" pitchFamily="2" charset="0"/>
                    <a:cs typeface="Segoe Sans Display" pitchFamily="2" charset="0"/>
                  </a:rPr>
                  <a:t>Go to guide</a:t>
                </a:r>
              </a:p>
            </p:txBody>
          </p:sp>
          <p:sp>
            <p:nvSpPr>
              <p:cNvPr id="73" name="Oval 72">
                <a:hlinkClick r:id="rId10"/>
                <a:extLst>
                  <a:ext uri="{FF2B5EF4-FFF2-40B4-BE49-F238E27FC236}">
                    <a16:creationId xmlns:a16="http://schemas.microsoft.com/office/drawing/2014/main" id="{4C6B5723-8AFB-F016-A469-5818EAA4450D}"/>
                  </a:ext>
                  <a:ext uri="{C183D7F6-B498-43B3-948B-1728B52AA6E4}">
                    <adec:decorative xmlns:adec="http://schemas.microsoft.com/office/drawing/2017/decorative" val="1"/>
                  </a:ext>
                </a:extLst>
              </p:cNvPr>
              <p:cNvSpPr/>
              <p:nvPr/>
            </p:nvSpPr>
            <p:spPr>
              <a:xfrm>
                <a:off x="1833717" y="3719976"/>
                <a:ext cx="227151" cy="227077"/>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74" name="Picture 73">
                <a:hlinkClick r:id="rId10"/>
                <a:extLst>
                  <a:ext uri="{FF2B5EF4-FFF2-40B4-BE49-F238E27FC236}">
                    <a16:creationId xmlns:a16="http://schemas.microsoft.com/office/drawing/2014/main" id="{C4D91E61-5611-7665-0E32-5DE5ABD6B31B}"/>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1901848" y="3786004"/>
                <a:ext cx="90889" cy="95020"/>
              </a:xfrm>
              <a:prstGeom prst="rect">
                <a:avLst/>
              </a:prstGeom>
            </p:spPr>
          </p:pic>
        </p:grpSp>
        <p:pic>
          <p:nvPicPr>
            <p:cNvPr id="30" name="Picture 29" descr="Microsoft Purview Logo">
              <a:extLst>
                <a:ext uri="{FF2B5EF4-FFF2-40B4-BE49-F238E27FC236}">
                  <a16:creationId xmlns:a16="http://schemas.microsoft.com/office/drawing/2014/main" id="{4DDA1959-B228-DC23-4D87-F10BD6322DC6}"/>
                </a:ext>
              </a:extLst>
            </p:cNvPr>
            <p:cNvPicPr>
              <a:picLocks noChangeAspect="1"/>
            </p:cNvPicPr>
            <p:nvPr/>
          </p:nvPicPr>
          <p:blipFill>
            <a:blip r:embed="rId8"/>
            <a:stretch>
              <a:fillRect/>
            </a:stretch>
          </p:blipFill>
          <p:spPr>
            <a:xfrm>
              <a:off x="3864677" y="2072461"/>
              <a:ext cx="215647" cy="215647"/>
            </a:xfrm>
            <a:prstGeom prst="rect">
              <a:avLst/>
            </a:prstGeom>
          </p:spPr>
        </p:pic>
      </p:grpSp>
      <p:grpSp>
        <p:nvGrpSpPr>
          <p:cNvPr id="11" name="Group 10" descr="Configure eDiscovery solutions in Microsoft 365&#10;">
            <a:extLst>
              <a:ext uri="{FF2B5EF4-FFF2-40B4-BE49-F238E27FC236}">
                <a16:creationId xmlns:a16="http://schemas.microsoft.com/office/drawing/2014/main" id="{9C3E16F7-F613-1634-08DD-035E01AA4B9D}"/>
              </a:ext>
            </a:extLst>
          </p:cNvPr>
          <p:cNvGrpSpPr/>
          <p:nvPr/>
        </p:nvGrpSpPr>
        <p:grpSpPr>
          <a:xfrm>
            <a:off x="3976261" y="4308224"/>
            <a:ext cx="1623719" cy="2464394"/>
            <a:chOff x="2438779" y="4308224"/>
            <a:chExt cx="1623719" cy="2464394"/>
          </a:xfrm>
        </p:grpSpPr>
        <p:pic>
          <p:nvPicPr>
            <p:cNvPr id="104" name="Picture 103">
              <a:hlinkClick r:id="rId11"/>
              <a:extLst>
                <a:ext uri="{FF2B5EF4-FFF2-40B4-BE49-F238E27FC236}">
                  <a16:creationId xmlns:a16="http://schemas.microsoft.com/office/drawing/2014/main" id="{D8BA113F-C78F-8B3F-CB46-CDFF33310CAB}"/>
                </a:ext>
                <a:ext uri="{C183D7F6-B498-43B3-948B-1728B52AA6E4}">
                  <adec:decorative xmlns:adec="http://schemas.microsoft.com/office/drawing/2017/decorative" val="1"/>
                </a:ext>
              </a:extLst>
            </p:cNvPr>
            <p:cNvPicPr>
              <a:picLocks noChangeAspect="1"/>
            </p:cNvPicPr>
            <p:nvPr/>
          </p:nvPicPr>
          <p:blipFill>
            <a:blip r:embed="rId5">
              <a:duotone>
                <a:schemeClr val="accent5">
                  <a:shade val="45000"/>
                  <a:satMod val="135000"/>
                </a:schemeClr>
                <a:prstClr val="white"/>
              </a:duotone>
              <a:extLst>
                <a:ext uri="{BEBA8EAE-BF5A-486C-A8C5-ECC9F3942E4B}">
                  <a14:imgProps xmlns:a14="http://schemas.microsoft.com/office/drawing/2010/main">
                    <a14:imgLayer r:embed="rId6">
                      <a14:imgEffect>
                        <a14:colorTemperature colorTemp="11500"/>
                      </a14:imgEffect>
                      <a14:imgEffect>
                        <a14:saturation sat="400000"/>
                      </a14:imgEffect>
                      <a14:imgEffect>
                        <a14:brightnessContrast bright="-70000"/>
                      </a14:imgEffect>
                    </a14:imgLayer>
                  </a14:imgProps>
                </a:ext>
                <a:ext uri="{28A0092B-C50C-407E-A947-70E740481C1C}">
                  <a14:useLocalDpi xmlns:a14="http://schemas.microsoft.com/office/drawing/2010/main" val="0"/>
                </a:ext>
              </a:extLst>
            </a:blip>
            <a:stretch>
              <a:fillRect/>
            </a:stretch>
          </p:blipFill>
          <p:spPr>
            <a:xfrm>
              <a:off x="2438779" y="4308224"/>
              <a:ext cx="1623719" cy="2464394"/>
            </a:xfrm>
            <a:prstGeom prst="rect">
              <a:avLst/>
            </a:prstGeom>
            <a:noFill/>
          </p:spPr>
        </p:pic>
        <p:sp>
          <p:nvSpPr>
            <p:cNvPr id="85" name="Title 18">
              <a:extLst>
                <a:ext uri="{FF2B5EF4-FFF2-40B4-BE49-F238E27FC236}">
                  <a16:creationId xmlns:a16="http://schemas.microsoft.com/office/drawing/2014/main" id="{C05FB3A5-27C5-E345-D2CC-47CA4D4128DF}"/>
                </a:ext>
              </a:extLst>
            </p:cNvPr>
            <p:cNvSpPr txBox="1">
              <a:spLocks/>
            </p:cNvSpPr>
            <p:nvPr/>
          </p:nvSpPr>
          <p:spPr>
            <a:xfrm>
              <a:off x="2589659" y="4471878"/>
              <a:ext cx="1155075" cy="67710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rgbClr val="FFFFFF"/>
                  </a:solidFill>
                  <a:effectLst/>
                  <a:latin typeface="Segoe Sans Display" pitchFamily="2" charset="0"/>
                  <a:cs typeface="Segoe Sans Display" pitchFamily="2" charset="0"/>
                </a:rPr>
                <a:t>Configure eDiscovery solutions in Microsoft 365</a:t>
              </a:r>
            </a:p>
          </p:txBody>
        </p:sp>
        <p:sp>
          <p:nvSpPr>
            <p:cNvPr id="86" name="Title 18">
              <a:extLst>
                <a:ext uri="{FF2B5EF4-FFF2-40B4-BE49-F238E27FC236}">
                  <a16:creationId xmlns:a16="http://schemas.microsoft.com/office/drawing/2014/main" id="{AF4325E0-AE69-F11C-0D3C-E856B89C9AAE}"/>
                </a:ext>
              </a:extLst>
            </p:cNvPr>
            <p:cNvSpPr txBox="1">
              <a:spLocks/>
            </p:cNvSpPr>
            <p:nvPr/>
          </p:nvSpPr>
          <p:spPr>
            <a:xfrm>
              <a:off x="2589659" y="5348421"/>
              <a:ext cx="1358456" cy="64633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700" u="none" strike="noStrike">
                  <a:solidFill>
                    <a:srgbClr val="FFFFFF"/>
                  </a:solidFill>
                  <a:effectLst/>
                  <a:latin typeface="Segoe Sans Display" pitchFamily="2" charset="0"/>
                  <a:cs typeface="Segoe Sans Display" pitchFamily="2" charset="0"/>
                </a:rPr>
                <a:t>Electronic discovery, or eDiscovery, is the process of identifying and delivering electronic information that can be used as evidence in legal cases. </a:t>
              </a:r>
              <a:r>
                <a:rPr lang="en-US" sz="700">
                  <a:solidFill>
                    <a:srgbClr val="FFFFFF"/>
                  </a:solidFill>
                  <a:latin typeface="Segoe Sans Display" pitchFamily="2" charset="0"/>
                  <a:cs typeface="Segoe Sans Display" pitchFamily="2" charset="0"/>
                </a:rPr>
                <a:t>You can use…</a:t>
              </a:r>
              <a:endParaRPr lang="en-US" sz="700" u="none" strike="noStrike">
                <a:solidFill>
                  <a:srgbClr val="FFFFFF"/>
                </a:solidFill>
                <a:effectLst/>
                <a:latin typeface="Segoe Sans Display" pitchFamily="2" charset="0"/>
                <a:cs typeface="Segoe Sans Display" pitchFamily="2" charset="0"/>
              </a:endParaRPr>
            </a:p>
          </p:txBody>
        </p:sp>
        <p:sp>
          <p:nvSpPr>
            <p:cNvPr id="88" name="Title 18">
              <a:extLst>
                <a:ext uri="{FF2B5EF4-FFF2-40B4-BE49-F238E27FC236}">
                  <a16:creationId xmlns:a16="http://schemas.microsoft.com/office/drawing/2014/main" id="{90BC298D-14A8-7746-652B-2CAD7812663E}"/>
                </a:ext>
              </a:extLst>
            </p:cNvPr>
            <p:cNvSpPr txBox="1">
              <a:spLocks/>
            </p:cNvSpPr>
            <p:nvPr/>
          </p:nvSpPr>
          <p:spPr>
            <a:xfrm>
              <a:off x="3133840" y="6490280"/>
              <a:ext cx="542763" cy="12311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800" u="none" strike="noStrike">
                  <a:solidFill>
                    <a:srgbClr val="FFFFFF"/>
                  </a:solidFill>
                  <a:effectLst/>
                  <a:latin typeface="Segoe Sans Display" pitchFamily="2" charset="0"/>
                  <a:cs typeface="Segoe Sans Display" pitchFamily="2" charset="0"/>
                </a:rPr>
                <a:t>Go to guide</a:t>
              </a:r>
            </a:p>
          </p:txBody>
        </p:sp>
        <p:sp>
          <p:nvSpPr>
            <p:cNvPr id="89" name="Oval 88">
              <a:hlinkClick r:id="rId11"/>
              <a:extLst>
                <a:ext uri="{FF2B5EF4-FFF2-40B4-BE49-F238E27FC236}">
                  <a16:creationId xmlns:a16="http://schemas.microsoft.com/office/drawing/2014/main" id="{C109CD14-8136-5494-FCB5-8DE73AF00DC2}"/>
                </a:ext>
                <a:ext uri="{C183D7F6-B498-43B3-948B-1728B52AA6E4}">
                  <adec:decorative xmlns:adec="http://schemas.microsoft.com/office/drawing/2017/decorative" val="1"/>
                </a:ext>
              </a:extLst>
            </p:cNvPr>
            <p:cNvSpPr/>
            <p:nvPr/>
          </p:nvSpPr>
          <p:spPr>
            <a:xfrm>
              <a:off x="3744734" y="6438297"/>
              <a:ext cx="227151" cy="227077"/>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90" name="Picture 89">
              <a:hlinkClick r:id="rId11"/>
              <a:extLst>
                <a:ext uri="{FF2B5EF4-FFF2-40B4-BE49-F238E27FC236}">
                  <a16:creationId xmlns:a16="http://schemas.microsoft.com/office/drawing/2014/main" id="{AA87E4BE-8D3E-2457-729F-4CF93F68E1F3}"/>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3812865" y="6504325"/>
              <a:ext cx="90889" cy="95020"/>
            </a:xfrm>
            <a:prstGeom prst="rect">
              <a:avLst/>
            </a:prstGeom>
          </p:spPr>
        </p:pic>
        <p:pic>
          <p:nvPicPr>
            <p:cNvPr id="24" name="Picture 23">
              <a:extLst>
                <a:ext uri="{FF2B5EF4-FFF2-40B4-BE49-F238E27FC236}">
                  <a16:creationId xmlns:a16="http://schemas.microsoft.com/office/drawing/2014/main" id="{5E5130FB-7CC7-CD11-1CC0-12F2D3980C58}"/>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3770713" y="4407315"/>
              <a:ext cx="215647" cy="215647"/>
            </a:xfrm>
            <a:prstGeom prst="rect">
              <a:avLst/>
            </a:prstGeom>
          </p:spPr>
        </p:pic>
      </p:grpSp>
      <p:grpSp>
        <p:nvGrpSpPr>
          <p:cNvPr id="7" name="Group 6" descr="Set up Microsoft Purview Data Lifecycle and Records management &#10;">
            <a:extLst>
              <a:ext uri="{FF2B5EF4-FFF2-40B4-BE49-F238E27FC236}">
                <a16:creationId xmlns:a16="http://schemas.microsoft.com/office/drawing/2014/main" id="{B49CB509-2DD9-4F01-1304-CBD5F76E5486}"/>
              </a:ext>
            </a:extLst>
          </p:cNvPr>
          <p:cNvGrpSpPr/>
          <p:nvPr/>
        </p:nvGrpSpPr>
        <p:grpSpPr>
          <a:xfrm>
            <a:off x="5920845" y="1992375"/>
            <a:ext cx="1623719" cy="2016662"/>
            <a:chOff x="4428577" y="1995629"/>
            <a:chExt cx="1623719" cy="2016662"/>
          </a:xfrm>
        </p:grpSpPr>
        <p:pic>
          <p:nvPicPr>
            <p:cNvPr id="98" name="Picture 97">
              <a:hlinkClick r:id="rId12"/>
              <a:extLst>
                <a:ext uri="{FF2B5EF4-FFF2-40B4-BE49-F238E27FC236}">
                  <a16:creationId xmlns:a16="http://schemas.microsoft.com/office/drawing/2014/main" id="{2A89DB9B-0878-0FBB-E63B-A3E72501BE64}"/>
                </a:ext>
                <a:ext uri="{C183D7F6-B498-43B3-948B-1728B52AA6E4}">
                  <adec:decorative xmlns:adec="http://schemas.microsoft.com/office/drawing/2017/decorative" val="1"/>
                </a:ext>
              </a:extLst>
            </p:cNvPr>
            <p:cNvPicPr>
              <a:picLocks noChangeAspect="1"/>
            </p:cNvPicPr>
            <p:nvPr/>
          </p:nvPicPr>
          <p:blipFill>
            <a:blip r:embed="rId5">
              <a:duotone>
                <a:schemeClr val="accent5">
                  <a:shade val="45000"/>
                  <a:satMod val="135000"/>
                </a:schemeClr>
                <a:prstClr val="white"/>
              </a:duotone>
              <a:extLst>
                <a:ext uri="{BEBA8EAE-BF5A-486C-A8C5-ECC9F3942E4B}">
                  <a14:imgProps xmlns:a14="http://schemas.microsoft.com/office/drawing/2010/main">
                    <a14:imgLayer r:embed="rId6">
                      <a14:imgEffect>
                        <a14:colorTemperature colorTemp="11500"/>
                      </a14:imgEffect>
                      <a14:imgEffect>
                        <a14:saturation sat="400000"/>
                      </a14:imgEffect>
                      <a14:imgEffect>
                        <a14:brightnessContrast bright="-70000"/>
                      </a14:imgEffect>
                    </a14:imgLayer>
                  </a14:imgProps>
                </a:ext>
                <a:ext uri="{28A0092B-C50C-407E-A947-70E740481C1C}">
                  <a14:useLocalDpi xmlns:a14="http://schemas.microsoft.com/office/drawing/2010/main" val="0"/>
                </a:ext>
              </a:extLst>
            </a:blip>
            <a:stretch>
              <a:fillRect/>
            </a:stretch>
          </p:blipFill>
          <p:spPr>
            <a:xfrm>
              <a:off x="4428577" y="1995629"/>
              <a:ext cx="1623719" cy="2016662"/>
            </a:xfrm>
            <a:prstGeom prst="rect">
              <a:avLst/>
            </a:prstGeom>
            <a:noFill/>
          </p:spPr>
        </p:pic>
        <p:grpSp>
          <p:nvGrpSpPr>
            <p:cNvPr id="114" name="Group 113">
              <a:extLst>
                <a:ext uri="{FF2B5EF4-FFF2-40B4-BE49-F238E27FC236}">
                  <a16:creationId xmlns:a16="http://schemas.microsoft.com/office/drawing/2014/main" id="{4FB4695B-53E9-2BCA-CB4E-A487C8585C3C}"/>
                </a:ext>
              </a:extLst>
            </p:cNvPr>
            <p:cNvGrpSpPr/>
            <p:nvPr/>
          </p:nvGrpSpPr>
          <p:grpSpPr>
            <a:xfrm>
              <a:off x="4585595" y="2157362"/>
              <a:ext cx="1382226" cy="1739569"/>
              <a:chOff x="678642" y="2207484"/>
              <a:chExt cx="1382226" cy="1739569"/>
            </a:xfrm>
          </p:grpSpPr>
          <p:sp>
            <p:nvSpPr>
              <p:cNvPr id="116" name="Title 18">
                <a:extLst>
                  <a:ext uri="{FF2B5EF4-FFF2-40B4-BE49-F238E27FC236}">
                    <a16:creationId xmlns:a16="http://schemas.microsoft.com/office/drawing/2014/main" id="{ABDADE92-8DDC-C0B0-1CBF-342C289B36A6}"/>
                  </a:ext>
                </a:extLst>
              </p:cNvPr>
              <p:cNvSpPr txBox="1">
                <a:spLocks/>
              </p:cNvSpPr>
              <p:nvPr/>
            </p:nvSpPr>
            <p:spPr>
              <a:xfrm>
                <a:off x="678642" y="2207484"/>
                <a:ext cx="1314095" cy="84638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rgbClr val="FFFFFF"/>
                    </a:solidFill>
                    <a:effectLst/>
                    <a:latin typeface="Segoe Sans Display" pitchFamily="2" charset="0"/>
                    <a:cs typeface="Segoe Sans Display" pitchFamily="2" charset="0"/>
                  </a:rPr>
                  <a:t>Set up Microsoft Purview Data Lifecycle and Records management </a:t>
                </a:r>
              </a:p>
            </p:txBody>
          </p:sp>
          <p:sp>
            <p:nvSpPr>
              <p:cNvPr id="117" name="Title 18">
                <a:extLst>
                  <a:ext uri="{FF2B5EF4-FFF2-40B4-BE49-F238E27FC236}">
                    <a16:creationId xmlns:a16="http://schemas.microsoft.com/office/drawing/2014/main" id="{AA53A9E5-3A8B-F555-B535-8D3E7091163A}"/>
                  </a:ext>
                </a:extLst>
              </p:cNvPr>
              <p:cNvSpPr txBox="1">
                <a:spLocks/>
              </p:cNvSpPr>
              <p:nvPr/>
            </p:nvSpPr>
            <p:spPr>
              <a:xfrm>
                <a:off x="703699" y="3162983"/>
                <a:ext cx="1314095"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700" u="none" strike="noStrike">
                    <a:solidFill>
                      <a:srgbClr val="FFFFFF"/>
                    </a:solidFill>
                    <a:effectLst/>
                    <a:latin typeface="Segoe Sans Display" pitchFamily="2" charset="0"/>
                    <a:cs typeface="Segoe Sans Display" pitchFamily="2" charset="0"/>
                  </a:rPr>
                  <a:t>Data Lifecycle Management is needed to classify your organization’s data and how long it’s retained. Get guidance…</a:t>
                </a:r>
              </a:p>
            </p:txBody>
          </p:sp>
          <p:sp>
            <p:nvSpPr>
              <p:cNvPr id="118" name="Title 18">
                <a:extLst>
                  <a:ext uri="{FF2B5EF4-FFF2-40B4-BE49-F238E27FC236}">
                    <a16:creationId xmlns:a16="http://schemas.microsoft.com/office/drawing/2014/main" id="{876B9DC8-1415-7D35-9E20-CEBD6C48EE34}"/>
                  </a:ext>
                </a:extLst>
              </p:cNvPr>
              <p:cNvSpPr txBox="1">
                <a:spLocks/>
              </p:cNvSpPr>
              <p:nvPr/>
            </p:nvSpPr>
            <p:spPr>
              <a:xfrm>
                <a:off x="1222823" y="3771959"/>
                <a:ext cx="542763" cy="12311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800" u="none" strike="noStrike">
                    <a:solidFill>
                      <a:srgbClr val="FFFFFF"/>
                    </a:solidFill>
                    <a:effectLst/>
                    <a:latin typeface="Segoe Sans Display" pitchFamily="2" charset="0"/>
                    <a:cs typeface="Segoe Sans Display" pitchFamily="2" charset="0"/>
                  </a:rPr>
                  <a:t>Go to guide</a:t>
                </a:r>
              </a:p>
            </p:txBody>
          </p:sp>
          <p:sp>
            <p:nvSpPr>
              <p:cNvPr id="119" name="Oval 118">
                <a:hlinkClick r:id="rId12"/>
                <a:extLst>
                  <a:ext uri="{FF2B5EF4-FFF2-40B4-BE49-F238E27FC236}">
                    <a16:creationId xmlns:a16="http://schemas.microsoft.com/office/drawing/2014/main" id="{20EEBF9D-79E2-491D-2FDC-BF9A9E865BFC}"/>
                  </a:ext>
                  <a:ext uri="{C183D7F6-B498-43B3-948B-1728B52AA6E4}">
                    <adec:decorative xmlns:adec="http://schemas.microsoft.com/office/drawing/2017/decorative" val="1"/>
                  </a:ext>
                </a:extLst>
              </p:cNvPr>
              <p:cNvSpPr/>
              <p:nvPr/>
            </p:nvSpPr>
            <p:spPr>
              <a:xfrm>
                <a:off x="1833717" y="3719976"/>
                <a:ext cx="227151" cy="227077"/>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120" name="Picture 119">
                <a:hlinkClick r:id="rId12"/>
                <a:extLst>
                  <a:ext uri="{FF2B5EF4-FFF2-40B4-BE49-F238E27FC236}">
                    <a16:creationId xmlns:a16="http://schemas.microsoft.com/office/drawing/2014/main" id="{C8894E1D-8F9D-A262-F179-8EB42F3EBFA6}"/>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1901848" y="3786004"/>
                <a:ext cx="90889" cy="95020"/>
              </a:xfrm>
              <a:prstGeom prst="rect">
                <a:avLst/>
              </a:prstGeom>
            </p:spPr>
          </p:pic>
        </p:grpSp>
        <p:pic>
          <p:nvPicPr>
            <p:cNvPr id="131" name="Picture 130">
              <a:extLst>
                <a:ext uri="{FF2B5EF4-FFF2-40B4-BE49-F238E27FC236}">
                  <a16:creationId xmlns:a16="http://schemas.microsoft.com/office/drawing/2014/main" id="{00EFB5B1-58F7-43DE-B1B1-7CFDA73173B8}"/>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5728646" y="2072461"/>
              <a:ext cx="215647" cy="215647"/>
            </a:xfrm>
            <a:prstGeom prst="rect">
              <a:avLst/>
            </a:prstGeom>
          </p:spPr>
        </p:pic>
      </p:grpSp>
      <p:grpSp>
        <p:nvGrpSpPr>
          <p:cNvPr id="12" name="Group 11" descr="Set up Microsoft Purview Communication Compliance and Insider Risk Management&#10;">
            <a:extLst>
              <a:ext uri="{FF2B5EF4-FFF2-40B4-BE49-F238E27FC236}">
                <a16:creationId xmlns:a16="http://schemas.microsoft.com/office/drawing/2014/main" id="{AA75039B-FC44-2862-C7A0-F429824FF614}"/>
              </a:ext>
            </a:extLst>
          </p:cNvPr>
          <p:cNvGrpSpPr/>
          <p:nvPr/>
        </p:nvGrpSpPr>
        <p:grpSpPr>
          <a:xfrm>
            <a:off x="5923093" y="4308224"/>
            <a:ext cx="1623719" cy="2464394"/>
            <a:chOff x="4344102" y="4308224"/>
            <a:chExt cx="1623719" cy="2464394"/>
          </a:xfrm>
        </p:grpSpPr>
        <p:pic>
          <p:nvPicPr>
            <p:cNvPr id="130" name="Picture 129">
              <a:hlinkClick r:id="rId13"/>
              <a:extLst>
                <a:ext uri="{FF2B5EF4-FFF2-40B4-BE49-F238E27FC236}">
                  <a16:creationId xmlns:a16="http://schemas.microsoft.com/office/drawing/2014/main" id="{88408399-963C-1D21-46A7-5B82CA98F305}"/>
                </a:ext>
                <a:ext uri="{C183D7F6-B498-43B3-948B-1728B52AA6E4}">
                  <adec:decorative xmlns:adec="http://schemas.microsoft.com/office/drawing/2017/decorative" val="1"/>
                </a:ext>
              </a:extLst>
            </p:cNvPr>
            <p:cNvPicPr>
              <a:picLocks noChangeAspect="1"/>
            </p:cNvPicPr>
            <p:nvPr/>
          </p:nvPicPr>
          <p:blipFill>
            <a:blip r:embed="rId5">
              <a:duotone>
                <a:schemeClr val="accent5">
                  <a:shade val="45000"/>
                  <a:satMod val="135000"/>
                </a:schemeClr>
                <a:prstClr val="white"/>
              </a:duotone>
              <a:extLst>
                <a:ext uri="{BEBA8EAE-BF5A-486C-A8C5-ECC9F3942E4B}">
                  <a14:imgProps xmlns:a14="http://schemas.microsoft.com/office/drawing/2010/main">
                    <a14:imgLayer r:embed="rId6">
                      <a14:imgEffect>
                        <a14:colorTemperature colorTemp="11500"/>
                      </a14:imgEffect>
                      <a14:imgEffect>
                        <a14:saturation sat="400000"/>
                      </a14:imgEffect>
                      <a14:imgEffect>
                        <a14:brightnessContrast bright="-70000"/>
                      </a14:imgEffect>
                    </a14:imgLayer>
                  </a14:imgProps>
                </a:ext>
                <a:ext uri="{28A0092B-C50C-407E-A947-70E740481C1C}">
                  <a14:useLocalDpi xmlns:a14="http://schemas.microsoft.com/office/drawing/2010/main" val="0"/>
                </a:ext>
              </a:extLst>
            </a:blip>
            <a:stretch>
              <a:fillRect/>
            </a:stretch>
          </p:blipFill>
          <p:spPr>
            <a:xfrm>
              <a:off x="4344102" y="4308224"/>
              <a:ext cx="1623719" cy="2464394"/>
            </a:xfrm>
            <a:prstGeom prst="rect">
              <a:avLst/>
            </a:prstGeom>
            <a:noFill/>
          </p:spPr>
        </p:pic>
        <p:sp>
          <p:nvSpPr>
            <p:cNvPr id="93" name="Title 18">
              <a:extLst>
                <a:ext uri="{FF2B5EF4-FFF2-40B4-BE49-F238E27FC236}">
                  <a16:creationId xmlns:a16="http://schemas.microsoft.com/office/drawing/2014/main" id="{9C588269-7422-F267-A129-6B72C365D6F5}"/>
                </a:ext>
              </a:extLst>
            </p:cNvPr>
            <p:cNvSpPr txBox="1">
              <a:spLocks/>
            </p:cNvSpPr>
            <p:nvPr/>
          </p:nvSpPr>
          <p:spPr>
            <a:xfrm>
              <a:off x="4495649" y="4471878"/>
              <a:ext cx="1223206" cy="101566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rgbClr val="FFFFFF"/>
                  </a:solidFill>
                  <a:effectLst/>
                  <a:latin typeface="Segoe Sans Display" pitchFamily="2" charset="0"/>
                  <a:cs typeface="Segoe Sans Display" pitchFamily="2" charset="0"/>
                </a:rPr>
                <a:t>Set up Microsoft Purview Communication Compliance and Insider Risk Management</a:t>
              </a:r>
            </a:p>
          </p:txBody>
        </p:sp>
        <p:sp>
          <p:nvSpPr>
            <p:cNvPr id="94" name="Title 18">
              <a:extLst>
                <a:ext uri="{FF2B5EF4-FFF2-40B4-BE49-F238E27FC236}">
                  <a16:creationId xmlns:a16="http://schemas.microsoft.com/office/drawing/2014/main" id="{0246A5B6-ABC6-5B1C-FFD3-09A6A0759495}"/>
                </a:ext>
              </a:extLst>
            </p:cNvPr>
            <p:cNvSpPr txBox="1">
              <a:spLocks/>
            </p:cNvSpPr>
            <p:nvPr/>
          </p:nvSpPr>
          <p:spPr>
            <a:xfrm>
              <a:off x="4505274" y="5639662"/>
              <a:ext cx="1213580" cy="75405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700" u="none" strike="noStrike">
                  <a:solidFill>
                    <a:srgbClr val="FFFFFF"/>
                  </a:solidFill>
                  <a:effectLst/>
                  <a:latin typeface="Segoe Sans Display" pitchFamily="2" charset="0"/>
                  <a:cs typeface="Segoe Sans Display" pitchFamily="2" charset="0"/>
                </a:rPr>
                <a:t>Insider risks are a top concern for security and compliance professionals. These risks can result in workplace harassment, the loss of intellectual property, and more…</a:t>
              </a:r>
            </a:p>
          </p:txBody>
        </p:sp>
        <p:sp>
          <p:nvSpPr>
            <p:cNvPr id="100" name="Title 18">
              <a:extLst>
                <a:ext uri="{FF2B5EF4-FFF2-40B4-BE49-F238E27FC236}">
                  <a16:creationId xmlns:a16="http://schemas.microsoft.com/office/drawing/2014/main" id="{4E42BDB6-C9B8-0696-4D13-E2A89A03771D}"/>
                </a:ext>
              </a:extLst>
            </p:cNvPr>
            <p:cNvSpPr txBox="1">
              <a:spLocks/>
            </p:cNvSpPr>
            <p:nvPr/>
          </p:nvSpPr>
          <p:spPr>
            <a:xfrm>
              <a:off x="5039829" y="6490280"/>
              <a:ext cx="542763" cy="12311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800" u="none" strike="noStrike">
                  <a:solidFill>
                    <a:srgbClr val="FFFFFF"/>
                  </a:solidFill>
                  <a:effectLst/>
                  <a:latin typeface="Segoe Sans Display" pitchFamily="2" charset="0"/>
                  <a:cs typeface="Segoe Sans Display" pitchFamily="2" charset="0"/>
                </a:rPr>
                <a:t>Go to guide</a:t>
              </a:r>
            </a:p>
          </p:txBody>
        </p:sp>
        <p:sp>
          <p:nvSpPr>
            <p:cNvPr id="101" name="Oval 100">
              <a:hlinkClick r:id="rId13"/>
              <a:extLst>
                <a:ext uri="{FF2B5EF4-FFF2-40B4-BE49-F238E27FC236}">
                  <a16:creationId xmlns:a16="http://schemas.microsoft.com/office/drawing/2014/main" id="{D473AC70-0F5D-6BCC-DA05-7AF56D39A7C9}"/>
                </a:ext>
                <a:ext uri="{C183D7F6-B498-43B3-948B-1728B52AA6E4}">
                  <adec:decorative xmlns:adec="http://schemas.microsoft.com/office/drawing/2017/decorative" val="1"/>
                </a:ext>
              </a:extLst>
            </p:cNvPr>
            <p:cNvSpPr/>
            <p:nvPr/>
          </p:nvSpPr>
          <p:spPr>
            <a:xfrm>
              <a:off x="5650723" y="6438297"/>
              <a:ext cx="227151" cy="227077"/>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102" name="Picture 101">
              <a:hlinkClick r:id="rId13"/>
              <a:extLst>
                <a:ext uri="{FF2B5EF4-FFF2-40B4-BE49-F238E27FC236}">
                  <a16:creationId xmlns:a16="http://schemas.microsoft.com/office/drawing/2014/main" id="{BE5F90AE-5A7E-A2A7-7D27-A5A44B551767}"/>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5718854" y="6504325"/>
              <a:ext cx="90889" cy="95020"/>
            </a:xfrm>
            <a:prstGeom prst="rect">
              <a:avLst/>
            </a:prstGeom>
          </p:spPr>
        </p:pic>
        <p:pic>
          <p:nvPicPr>
            <p:cNvPr id="28" name="Picture 27">
              <a:extLst>
                <a:ext uri="{FF2B5EF4-FFF2-40B4-BE49-F238E27FC236}">
                  <a16:creationId xmlns:a16="http://schemas.microsoft.com/office/drawing/2014/main" id="{CD87B657-237F-D24C-D544-2C17D34B981B}"/>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5709872" y="4407315"/>
              <a:ext cx="215647" cy="215647"/>
            </a:xfrm>
            <a:prstGeom prst="rect">
              <a:avLst/>
            </a:prstGeom>
          </p:spPr>
        </p:pic>
      </p:grpSp>
      <p:grpSp>
        <p:nvGrpSpPr>
          <p:cNvPr id="8" name="Group 7" descr="Set up Microsoft Purview Data Loss Prevention (DLP) policy&#10;">
            <a:extLst>
              <a:ext uri="{FF2B5EF4-FFF2-40B4-BE49-F238E27FC236}">
                <a16:creationId xmlns:a16="http://schemas.microsoft.com/office/drawing/2014/main" id="{427082BD-9D94-E73C-7943-A7F54A672F8F}"/>
              </a:ext>
            </a:extLst>
          </p:cNvPr>
          <p:cNvGrpSpPr/>
          <p:nvPr/>
        </p:nvGrpSpPr>
        <p:grpSpPr>
          <a:xfrm>
            <a:off x="7865430" y="1992375"/>
            <a:ext cx="1623719" cy="2016662"/>
            <a:chOff x="6358247" y="2006163"/>
            <a:chExt cx="1623719" cy="2016662"/>
          </a:xfrm>
        </p:grpSpPr>
        <p:pic>
          <p:nvPicPr>
            <p:cNvPr id="129" name="Picture 128">
              <a:hlinkClick r:id="rId14"/>
              <a:extLst>
                <a:ext uri="{FF2B5EF4-FFF2-40B4-BE49-F238E27FC236}">
                  <a16:creationId xmlns:a16="http://schemas.microsoft.com/office/drawing/2014/main" id="{B778538B-B4C0-4D24-4F3F-4041F0E33147}"/>
                </a:ext>
                <a:ext uri="{C183D7F6-B498-43B3-948B-1728B52AA6E4}">
                  <adec:decorative xmlns:adec="http://schemas.microsoft.com/office/drawing/2017/decorative" val="1"/>
                </a:ext>
              </a:extLst>
            </p:cNvPr>
            <p:cNvPicPr>
              <a:picLocks noChangeAspect="1"/>
            </p:cNvPicPr>
            <p:nvPr/>
          </p:nvPicPr>
          <p:blipFill>
            <a:blip r:embed="rId5">
              <a:duotone>
                <a:schemeClr val="accent5">
                  <a:shade val="45000"/>
                  <a:satMod val="135000"/>
                </a:schemeClr>
                <a:prstClr val="white"/>
              </a:duotone>
              <a:extLst>
                <a:ext uri="{BEBA8EAE-BF5A-486C-A8C5-ECC9F3942E4B}">
                  <a14:imgProps xmlns:a14="http://schemas.microsoft.com/office/drawing/2010/main">
                    <a14:imgLayer r:embed="rId6">
                      <a14:imgEffect>
                        <a14:colorTemperature colorTemp="11500"/>
                      </a14:imgEffect>
                      <a14:imgEffect>
                        <a14:saturation sat="400000"/>
                      </a14:imgEffect>
                      <a14:imgEffect>
                        <a14:brightnessContrast bright="-70000"/>
                      </a14:imgEffect>
                    </a14:imgLayer>
                  </a14:imgProps>
                </a:ext>
                <a:ext uri="{28A0092B-C50C-407E-A947-70E740481C1C}">
                  <a14:useLocalDpi xmlns:a14="http://schemas.microsoft.com/office/drawing/2010/main" val="0"/>
                </a:ext>
              </a:extLst>
            </a:blip>
            <a:stretch>
              <a:fillRect/>
            </a:stretch>
          </p:blipFill>
          <p:spPr>
            <a:xfrm>
              <a:off x="6358247" y="2006163"/>
              <a:ext cx="1623719" cy="2016662"/>
            </a:xfrm>
            <a:prstGeom prst="rect">
              <a:avLst/>
            </a:prstGeom>
            <a:noFill/>
          </p:spPr>
        </p:pic>
        <p:sp>
          <p:nvSpPr>
            <p:cNvPr id="109" name="Title 18">
              <a:extLst>
                <a:ext uri="{FF2B5EF4-FFF2-40B4-BE49-F238E27FC236}">
                  <a16:creationId xmlns:a16="http://schemas.microsoft.com/office/drawing/2014/main" id="{19E78959-F2C1-6AB8-4537-0E5C62C00F86}"/>
                </a:ext>
              </a:extLst>
            </p:cNvPr>
            <p:cNvSpPr txBox="1">
              <a:spLocks/>
            </p:cNvSpPr>
            <p:nvPr/>
          </p:nvSpPr>
          <p:spPr>
            <a:xfrm>
              <a:off x="6515265" y="2168153"/>
              <a:ext cx="1086944" cy="67710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rgbClr val="FFFFFF"/>
                  </a:solidFill>
                  <a:effectLst/>
                  <a:latin typeface="Segoe Sans Display" pitchFamily="2" charset="0"/>
                  <a:cs typeface="Segoe Sans Display" pitchFamily="2" charset="0"/>
                </a:rPr>
                <a:t>Set up Microsoft Purview Data Loss Prevention (DLP) policy</a:t>
              </a:r>
            </a:p>
          </p:txBody>
        </p:sp>
        <p:sp>
          <p:nvSpPr>
            <p:cNvPr id="110" name="Title 18">
              <a:extLst>
                <a:ext uri="{FF2B5EF4-FFF2-40B4-BE49-F238E27FC236}">
                  <a16:creationId xmlns:a16="http://schemas.microsoft.com/office/drawing/2014/main" id="{1571021C-B3A8-E13D-2CF8-BBE9F39AC887}"/>
                </a:ext>
              </a:extLst>
            </p:cNvPr>
            <p:cNvSpPr txBox="1">
              <a:spLocks/>
            </p:cNvSpPr>
            <p:nvPr/>
          </p:nvSpPr>
          <p:spPr>
            <a:xfrm>
              <a:off x="6515265" y="3046360"/>
              <a:ext cx="135845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700" u="none" strike="noStrike">
                  <a:solidFill>
                    <a:srgbClr val="FFFFFF"/>
                  </a:solidFill>
                  <a:effectLst/>
                  <a:latin typeface="Segoe Sans Display" pitchFamily="2" charset="0"/>
                  <a:cs typeface="Segoe Sans Display" pitchFamily="2" charset="0"/>
                </a:rPr>
                <a:t>Protect sensitive data comprehensively with the Microsoft Purview DLP policies. These policies extend to email… </a:t>
              </a:r>
            </a:p>
          </p:txBody>
        </p:sp>
        <p:sp>
          <p:nvSpPr>
            <p:cNvPr id="111" name="Title 18">
              <a:extLst>
                <a:ext uri="{FF2B5EF4-FFF2-40B4-BE49-F238E27FC236}">
                  <a16:creationId xmlns:a16="http://schemas.microsoft.com/office/drawing/2014/main" id="{65EBA8D1-C86E-7E7A-1C39-6E8DF5E23B98}"/>
                </a:ext>
              </a:extLst>
            </p:cNvPr>
            <p:cNvSpPr txBox="1">
              <a:spLocks/>
            </p:cNvSpPr>
            <p:nvPr/>
          </p:nvSpPr>
          <p:spPr>
            <a:xfrm>
              <a:off x="7059446" y="3748301"/>
              <a:ext cx="542763" cy="12311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800" u="none" strike="noStrike">
                  <a:solidFill>
                    <a:srgbClr val="FFFFFF"/>
                  </a:solidFill>
                  <a:effectLst/>
                  <a:latin typeface="Segoe Sans Display" pitchFamily="2" charset="0"/>
                  <a:cs typeface="Segoe Sans Display" pitchFamily="2" charset="0"/>
                </a:rPr>
                <a:t>Go to guide</a:t>
              </a:r>
            </a:p>
          </p:txBody>
        </p:sp>
        <p:sp>
          <p:nvSpPr>
            <p:cNvPr id="112" name="Oval 111">
              <a:hlinkClick r:id="rId14"/>
              <a:extLst>
                <a:ext uri="{FF2B5EF4-FFF2-40B4-BE49-F238E27FC236}">
                  <a16:creationId xmlns:a16="http://schemas.microsoft.com/office/drawing/2014/main" id="{8ED9A44B-C4F7-FC32-4771-D88716412984}"/>
                </a:ext>
                <a:ext uri="{C183D7F6-B498-43B3-948B-1728B52AA6E4}">
                  <adec:decorative xmlns:adec="http://schemas.microsoft.com/office/drawing/2017/decorative" val="1"/>
                </a:ext>
              </a:extLst>
            </p:cNvPr>
            <p:cNvSpPr/>
            <p:nvPr/>
          </p:nvSpPr>
          <p:spPr>
            <a:xfrm>
              <a:off x="7670340" y="3710364"/>
              <a:ext cx="227151" cy="227077"/>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113" name="Picture 112">
              <a:hlinkClick r:id="rId14"/>
              <a:extLst>
                <a:ext uri="{FF2B5EF4-FFF2-40B4-BE49-F238E27FC236}">
                  <a16:creationId xmlns:a16="http://schemas.microsoft.com/office/drawing/2014/main" id="{986377CB-9E75-5D60-DC7E-3CF863244088}"/>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7738471" y="3776392"/>
              <a:ext cx="90889" cy="95020"/>
            </a:xfrm>
            <a:prstGeom prst="rect">
              <a:avLst/>
            </a:prstGeom>
          </p:spPr>
        </p:pic>
        <p:pic>
          <p:nvPicPr>
            <p:cNvPr id="128" name="Picture 127" descr="Microsoft Purview Logo">
              <a:extLst>
                <a:ext uri="{FF2B5EF4-FFF2-40B4-BE49-F238E27FC236}">
                  <a16:creationId xmlns:a16="http://schemas.microsoft.com/office/drawing/2014/main" id="{96780770-4448-EAD9-8324-4001AA1CE293}"/>
                </a:ext>
              </a:extLst>
            </p:cNvPr>
            <p:cNvPicPr>
              <a:picLocks noChangeAspect="1"/>
            </p:cNvPicPr>
            <p:nvPr/>
          </p:nvPicPr>
          <p:blipFill>
            <a:blip r:embed="rId8"/>
            <a:stretch>
              <a:fillRect/>
            </a:stretch>
          </p:blipFill>
          <p:spPr>
            <a:xfrm>
              <a:off x="7716384" y="2103590"/>
              <a:ext cx="215647" cy="215647"/>
            </a:xfrm>
            <a:prstGeom prst="rect">
              <a:avLst/>
            </a:prstGeom>
          </p:spPr>
        </p:pic>
      </p:grpSp>
      <p:sp>
        <p:nvSpPr>
          <p:cNvPr id="133" name="TextBox 132">
            <a:extLst>
              <a:ext uri="{FF2B5EF4-FFF2-40B4-BE49-F238E27FC236}">
                <a16:creationId xmlns:a16="http://schemas.microsoft.com/office/drawing/2014/main" id="{9A2EC243-E722-1501-ECEC-4C680868FAF8}"/>
              </a:ext>
              <a:ext uri="{C183D7F6-B498-43B3-948B-1728B52AA6E4}">
                <adec:decorative xmlns:adec="http://schemas.microsoft.com/office/drawing/2017/decorative" val="1"/>
              </a:ext>
            </a:extLst>
          </p:cNvPr>
          <p:cNvSpPr txBox="1"/>
          <p:nvPr/>
        </p:nvSpPr>
        <p:spPr>
          <a:xfrm>
            <a:off x="10733314" y="235043"/>
            <a:ext cx="1322698" cy="123111"/>
          </a:xfrm>
          <a:prstGeom prst="rect">
            <a:avLst/>
          </a:prstGeom>
          <a:noFill/>
        </p:spPr>
        <p:txBody>
          <a:bodyPr wrap="square" lIns="0" tIns="0" rIns="0" bIns="0" rtlCol="0">
            <a:spAutoFit/>
          </a:bodyPr>
          <a:lstStyle/>
          <a:p>
            <a:r>
              <a:rPr lang="en-US" sz="800">
                <a:solidFill>
                  <a:srgbClr val="0A1F2C"/>
                </a:solidFill>
                <a:latin typeface="Segoe Sans Display" pitchFamily="2" charset="0"/>
                <a:cs typeface="Segoe Sans Display" pitchFamily="2" charset="0"/>
              </a:rPr>
              <a:t>Deployment Guidance           5</a:t>
            </a:r>
            <a:endParaRPr lang="en-US" sz="1400">
              <a:solidFill>
                <a:srgbClr val="0A1F2C"/>
              </a:solidFill>
              <a:highlight>
                <a:srgbClr val="FFFF00"/>
              </a:highlight>
              <a:latin typeface="Segoe Sans Display" pitchFamily="2" charset="0"/>
              <a:cs typeface="Segoe Sans Display" pitchFamily="2" charset="0"/>
            </a:endParaRPr>
          </a:p>
        </p:txBody>
      </p:sp>
      <p:pic>
        <p:nvPicPr>
          <p:cNvPr id="17" name="Picture 16">
            <a:extLst>
              <a:ext uri="{FF2B5EF4-FFF2-40B4-BE49-F238E27FC236}">
                <a16:creationId xmlns:a16="http://schemas.microsoft.com/office/drawing/2014/main" id="{3E844D0F-F25D-B629-D1AF-0A48314A69E8}"/>
              </a:ext>
              <a:ext uri="{C183D7F6-B498-43B3-948B-1728B52AA6E4}">
                <adec:decorative xmlns:adec="http://schemas.microsoft.com/office/drawing/2017/decorative" val="1"/>
              </a:ext>
            </a:extLst>
          </p:cNvPr>
          <p:cNvPicPr>
            <a:picLocks noChangeAspect="1"/>
          </p:cNvPicPr>
          <p:nvPr/>
        </p:nvPicPr>
        <p:blipFill>
          <a:blip r:embed="rId15">
            <a:extLst>
              <a:ext uri="{BEBA8EAE-BF5A-486C-A8C5-ECC9F3942E4B}">
                <a14:imgProps xmlns:a14="http://schemas.microsoft.com/office/drawing/2010/main">
                  <a14:imgLayer r:embed="rId16">
                    <a14:imgEffect>
                      <a14:brightnessContrast contrast="50000"/>
                    </a14:imgEffect>
                  </a14:imgLayer>
                </a14:imgProps>
              </a:ext>
              <a:ext uri="{28A0092B-C50C-407E-A947-70E740481C1C}">
                <a14:useLocalDpi xmlns:a14="http://schemas.microsoft.com/office/drawing/2010/main" val="0"/>
              </a:ext>
            </a:extLst>
          </a:blip>
          <a:stretch>
            <a:fillRect/>
          </a:stretch>
        </p:blipFill>
        <p:spPr>
          <a:xfrm flipH="1">
            <a:off x="7865429" y="4336548"/>
            <a:ext cx="1623719" cy="2436070"/>
          </a:xfrm>
          <a:prstGeom prst="rect">
            <a:avLst/>
          </a:prstGeom>
        </p:spPr>
      </p:pic>
      <p:sp>
        <p:nvSpPr>
          <p:cNvPr id="18" name="TextBox 17">
            <a:extLst>
              <a:ext uri="{FF2B5EF4-FFF2-40B4-BE49-F238E27FC236}">
                <a16:creationId xmlns:a16="http://schemas.microsoft.com/office/drawing/2014/main" id="{1B1BBC86-5B38-74A0-B443-C60EA3B2814D}"/>
              </a:ext>
            </a:extLst>
          </p:cNvPr>
          <p:cNvSpPr txBox="1"/>
          <p:nvPr/>
        </p:nvSpPr>
        <p:spPr>
          <a:xfrm>
            <a:off x="8174713" y="4909027"/>
            <a:ext cx="1065708" cy="1231106"/>
          </a:xfrm>
          <a:prstGeom prst="rect">
            <a:avLst/>
          </a:prstGeom>
          <a:noFill/>
        </p:spPr>
        <p:txBody>
          <a:bodyPr wrap="square" lIns="0" tIns="0" rIns="0" bIns="0" rtlCol="0">
            <a:spAutoFit/>
          </a:bodyPr>
          <a:lstStyle/>
          <a:p>
            <a:pPr marL="0" marR="0" lvl="0" indent="0" defTabSz="914367" rtl="0" eaLnBrk="1" fontAlgn="auto" latinLnBrk="0" hangingPunct="1">
              <a:lnSpc>
                <a:spcPct val="100000"/>
              </a:lnSpc>
              <a:spcBef>
                <a:spcPts val="0"/>
              </a:spcBef>
              <a:spcAft>
                <a:spcPts val="0"/>
              </a:spcAft>
              <a:buClrTx/>
              <a:buSzTx/>
              <a:buFontTx/>
              <a:buNone/>
              <a:tabLst/>
              <a:defRPr/>
            </a:pPr>
            <a:r>
              <a:rPr lang="en-US" sz="2000">
                <a:solidFill>
                  <a:schemeClr val="bg1"/>
                </a:solidFill>
                <a:latin typeface="Segoe Sans Display Semilight" pitchFamily="2" charset="0"/>
                <a:cs typeface="Segoe Sans Display Semilight" pitchFamily="2" charset="0"/>
              </a:rPr>
              <a:t>Go to the next slide for more resources</a:t>
            </a:r>
            <a:endParaRPr kumimoji="0" lang="en-US" sz="2000" u="none" strike="noStrike" kern="1200" cap="none" spc="0" normalizeH="0" baseline="0" noProof="0">
              <a:ln>
                <a:noFill/>
              </a:ln>
              <a:solidFill>
                <a:schemeClr val="bg1"/>
              </a:solidFill>
              <a:effectLst/>
              <a:uLnTx/>
              <a:uFillTx/>
              <a:latin typeface="Segoe Sans Display Semilight" pitchFamily="2" charset="0"/>
              <a:cs typeface="Segoe Sans Display Semilight" pitchFamily="2" charset="0"/>
            </a:endParaRPr>
          </a:p>
        </p:txBody>
      </p:sp>
      <p:grpSp>
        <p:nvGrpSpPr>
          <p:cNvPr id="23" name="Group 22">
            <a:extLst>
              <a:ext uri="{FF2B5EF4-FFF2-40B4-BE49-F238E27FC236}">
                <a16:creationId xmlns:a16="http://schemas.microsoft.com/office/drawing/2014/main" id="{84EF7F47-C625-BE2D-DE54-C4080048486C}"/>
              </a:ext>
              <a:ext uri="{C183D7F6-B498-43B3-948B-1728B52AA6E4}">
                <adec:decorative xmlns:adec="http://schemas.microsoft.com/office/drawing/2017/decorative" val="1"/>
              </a:ext>
            </a:extLst>
          </p:cNvPr>
          <p:cNvGrpSpPr/>
          <p:nvPr/>
        </p:nvGrpSpPr>
        <p:grpSpPr>
          <a:xfrm>
            <a:off x="9104797" y="6438296"/>
            <a:ext cx="227151" cy="227077"/>
            <a:chOff x="7822740" y="3848976"/>
            <a:chExt cx="227151" cy="227077"/>
          </a:xfrm>
        </p:grpSpPr>
        <p:sp>
          <p:nvSpPr>
            <p:cNvPr id="20" name="Oval 19">
              <a:hlinkClick r:id="rId14"/>
              <a:extLst>
                <a:ext uri="{FF2B5EF4-FFF2-40B4-BE49-F238E27FC236}">
                  <a16:creationId xmlns:a16="http://schemas.microsoft.com/office/drawing/2014/main" id="{2984180B-B66C-4C9B-27EE-D584343672FA}"/>
                </a:ext>
                <a:ext uri="{C183D7F6-B498-43B3-948B-1728B52AA6E4}">
                  <adec:decorative xmlns:adec="http://schemas.microsoft.com/office/drawing/2017/decorative" val="1"/>
                </a:ext>
              </a:extLst>
            </p:cNvPr>
            <p:cNvSpPr/>
            <p:nvPr/>
          </p:nvSpPr>
          <p:spPr>
            <a:xfrm>
              <a:off x="7822740" y="3848976"/>
              <a:ext cx="227151" cy="227077"/>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22" name="Picture 21">
              <a:hlinkClick r:id="rId14"/>
              <a:extLst>
                <a:ext uri="{FF2B5EF4-FFF2-40B4-BE49-F238E27FC236}">
                  <a16:creationId xmlns:a16="http://schemas.microsoft.com/office/drawing/2014/main" id="{B1459F3B-2FD5-AA9A-F355-525EB5A8A2AA}"/>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7890871" y="3915004"/>
              <a:ext cx="90889" cy="95020"/>
            </a:xfrm>
            <a:prstGeom prst="rect">
              <a:avLst/>
            </a:prstGeom>
          </p:spPr>
        </p:pic>
      </p:grpSp>
    </p:spTree>
    <p:extLst>
      <p:ext uri="{BB962C8B-B14F-4D97-AF65-F5344CB8AC3E}">
        <p14:creationId xmlns:p14="http://schemas.microsoft.com/office/powerpoint/2010/main" val="2240675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514296-AE99-205F-45CA-7095C1BE1C72}"/>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0235CCD-4FE8-42B6-0E37-BA1B0C82E27C}"/>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1" y="1463494"/>
            <a:ext cx="12192000" cy="5927118"/>
          </a:xfrm>
          <a:prstGeom prst="rect">
            <a:avLst/>
          </a:prstGeom>
          <a:solidFill>
            <a:srgbClr val="0A1F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14" name="Rectangle 13">
            <a:extLst>
              <a:ext uri="{FF2B5EF4-FFF2-40B4-BE49-F238E27FC236}">
                <a16:creationId xmlns:a16="http://schemas.microsoft.com/office/drawing/2014/main" id="{19AAB71C-CDC7-A3B9-A8A6-90A9D2EFC8AC}"/>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19450" y="2796"/>
            <a:ext cx="12211450" cy="147732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66" name="Title 18">
            <a:extLst>
              <a:ext uri="{FF2B5EF4-FFF2-40B4-BE49-F238E27FC236}">
                <a16:creationId xmlns:a16="http://schemas.microsoft.com/office/drawing/2014/main" id="{65318CDE-6B86-7646-4996-799400931806}"/>
              </a:ext>
            </a:extLst>
          </p:cNvPr>
          <p:cNvSpPr txBox="1">
            <a:spLocks noGrp="1"/>
          </p:cNvSpPr>
          <p:nvPr>
            <p:ph type="title" idx="4294967295"/>
          </p:nvPr>
        </p:nvSpPr>
        <p:spPr>
          <a:xfrm>
            <a:off x="609214" y="569953"/>
            <a:ext cx="10050761" cy="4924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A1F2C"/>
                </a:solidFill>
                <a:effectLst/>
                <a:uLnTx/>
                <a:uFillTx/>
                <a:latin typeface="Segoe Sans Display Semilight" pitchFamily="2" charset="0"/>
                <a:ea typeface="+mj-ea"/>
                <a:cs typeface="Segoe Sans Display Semilight" pitchFamily="2" charset="0"/>
              </a:rPr>
              <a:t>Onboarding &amp; Deployment Guidance: </a:t>
            </a:r>
            <a:r>
              <a:rPr kumimoji="0" lang="en-US" sz="3200" b="0" i="0" u="none" strike="noStrike" kern="1200" cap="none" spc="0" normalizeH="0" baseline="0" noProof="0">
                <a:ln>
                  <a:noFill/>
                </a:ln>
                <a:solidFill>
                  <a:schemeClr val="tx1"/>
                </a:solidFill>
                <a:effectLst/>
                <a:uLnTx/>
                <a:uFillTx/>
                <a:latin typeface="Segoe Sans Display Semilight" pitchFamily="2" charset="0"/>
                <a:ea typeface="+mj-ea"/>
                <a:cs typeface="Segoe Sans Display Semilight" pitchFamily="2" charset="0"/>
                <a:hlinkClick r:id="rId6">
                  <a:extLst>
                    <a:ext uri="{A12FA001-AC4F-418D-AE19-62706E023703}">
                      <ahyp:hlinkClr xmlns:ahyp="http://schemas.microsoft.com/office/drawing/2018/hyperlinkcolor" val="tx"/>
                    </a:ext>
                  </a:extLst>
                </a:hlinkClick>
              </a:rPr>
              <a:t>Microsoft Purview</a:t>
            </a:r>
            <a:endParaRPr kumimoji="0" lang="en-US" sz="3200" b="0" i="0" u="none" strike="noStrike" kern="1200" cap="none" spc="0" normalizeH="0" baseline="0" noProof="0">
              <a:ln>
                <a:noFill/>
              </a:ln>
              <a:solidFill>
                <a:schemeClr val="tx1"/>
              </a:solidFill>
              <a:effectLst/>
              <a:uLnTx/>
              <a:uFillTx/>
              <a:latin typeface="Segoe Sans Display Semilight" pitchFamily="2" charset="0"/>
              <a:ea typeface="+mj-ea"/>
              <a:cs typeface="Segoe Sans Display Semilight" pitchFamily="2" charset="0"/>
            </a:endParaRPr>
          </a:p>
        </p:txBody>
      </p:sp>
      <p:pic>
        <p:nvPicPr>
          <p:cNvPr id="13" name="Online Media 2" title="Endpoint Data Loss Prevention (DLP) | What it is and how to set it up in Microsoft 365">
            <a:hlinkClick r:id="" action="ppaction://media"/>
            <a:extLst>
              <a:ext uri="{FF2B5EF4-FFF2-40B4-BE49-F238E27FC236}">
                <a16:creationId xmlns:a16="http://schemas.microsoft.com/office/drawing/2014/main" id="{5A4CBB1B-5EE9-1C53-5B90-6ADC4702A5A4}"/>
              </a:ext>
            </a:extLst>
          </p:cNvPr>
          <p:cNvPicPr>
            <a:picLocks noRot="1" noChangeAspect="1"/>
          </p:cNvPicPr>
          <p:nvPr>
            <a:videoFile r:link="rId1"/>
          </p:nvPr>
        </p:nvPicPr>
        <p:blipFill>
          <a:blip r:embed="rId7"/>
          <a:stretch>
            <a:fillRect/>
          </a:stretch>
        </p:blipFill>
        <p:spPr>
          <a:xfrm>
            <a:off x="773714" y="3104849"/>
            <a:ext cx="2720932" cy="1570917"/>
          </a:xfrm>
          <a:prstGeom prst="rect">
            <a:avLst/>
          </a:prstGeom>
        </p:spPr>
      </p:pic>
      <p:sp>
        <p:nvSpPr>
          <p:cNvPr id="31" name="Title 18">
            <a:extLst>
              <a:ext uri="{FF2B5EF4-FFF2-40B4-BE49-F238E27FC236}">
                <a16:creationId xmlns:a16="http://schemas.microsoft.com/office/drawing/2014/main" id="{47307335-115C-E3D3-7C2A-2467FF2E963E}"/>
              </a:ext>
            </a:extLst>
          </p:cNvPr>
          <p:cNvSpPr txBox="1">
            <a:spLocks/>
          </p:cNvSpPr>
          <p:nvPr/>
        </p:nvSpPr>
        <p:spPr>
          <a:xfrm>
            <a:off x="773715" y="4877393"/>
            <a:ext cx="2784358" cy="64633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400" u="none" strike="noStrike">
                <a:solidFill>
                  <a:schemeClr val="bg1"/>
                </a:solidFill>
                <a:effectLst/>
                <a:latin typeface="Segoe Sans Display" pitchFamily="2" charset="0"/>
                <a:cs typeface="Segoe Sans Display" pitchFamily="2" charset="0"/>
              </a:rPr>
              <a:t>Endpoint Data Loss Prevention (DLP) | What it is and how to set it up in Microsoft 365</a:t>
            </a:r>
          </a:p>
        </p:txBody>
      </p:sp>
      <p:pic>
        <p:nvPicPr>
          <p:cNvPr id="12" name="Online Media 3" title="Data Loss Prevention across endpoints, apps, &amp; services | Microsoft Purview">
            <a:hlinkClick r:id="" action="ppaction://media"/>
            <a:extLst>
              <a:ext uri="{FF2B5EF4-FFF2-40B4-BE49-F238E27FC236}">
                <a16:creationId xmlns:a16="http://schemas.microsoft.com/office/drawing/2014/main" id="{128FF12C-6D49-AD8C-1505-4B52BEECE0A1}"/>
              </a:ext>
            </a:extLst>
          </p:cNvPr>
          <p:cNvPicPr>
            <a:picLocks noRot="1" noChangeAspect="1"/>
          </p:cNvPicPr>
          <p:nvPr>
            <a:videoFile r:link="rId2"/>
          </p:nvPr>
        </p:nvPicPr>
        <p:blipFill>
          <a:blip r:embed="rId8"/>
          <a:stretch>
            <a:fillRect/>
          </a:stretch>
        </p:blipFill>
        <p:spPr>
          <a:xfrm>
            <a:off x="4386749" y="3080837"/>
            <a:ext cx="2958017" cy="1594929"/>
          </a:xfrm>
          <a:prstGeom prst="rect">
            <a:avLst/>
          </a:prstGeom>
        </p:spPr>
      </p:pic>
      <p:sp>
        <p:nvSpPr>
          <p:cNvPr id="71" name="Title 18">
            <a:extLst>
              <a:ext uri="{FF2B5EF4-FFF2-40B4-BE49-F238E27FC236}">
                <a16:creationId xmlns:a16="http://schemas.microsoft.com/office/drawing/2014/main" id="{B3F52F82-0135-7833-735C-9401406FE3C9}"/>
              </a:ext>
            </a:extLst>
          </p:cNvPr>
          <p:cNvSpPr txBox="1">
            <a:spLocks/>
          </p:cNvSpPr>
          <p:nvPr/>
        </p:nvSpPr>
        <p:spPr>
          <a:xfrm>
            <a:off x="4386749" y="4877393"/>
            <a:ext cx="3243567"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400" u="none" strike="noStrike">
                <a:solidFill>
                  <a:schemeClr val="bg1"/>
                </a:solidFill>
                <a:effectLst/>
                <a:latin typeface="Segoe Sans Display" pitchFamily="2" charset="0"/>
                <a:cs typeface="Segoe Sans Display" pitchFamily="2" charset="0"/>
              </a:rPr>
              <a:t>Data Loss Prevention across endpoints, apps, &amp; services | Microsoft Purview </a:t>
            </a:r>
          </a:p>
        </p:txBody>
      </p:sp>
      <p:pic>
        <p:nvPicPr>
          <p:cNvPr id="10" name="Online Media 6" title="Microsoft Purview Insider Risk Management | Admin Set-up Tutorial">
            <a:hlinkClick r:id="" action="ppaction://media"/>
            <a:extLst>
              <a:ext uri="{FF2B5EF4-FFF2-40B4-BE49-F238E27FC236}">
                <a16:creationId xmlns:a16="http://schemas.microsoft.com/office/drawing/2014/main" id="{00124A8F-2A8D-947A-B212-131548B94931}"/>
              </a:ext>
            </a:extLst>
          </p:cNvPr>
          <p:cNvPicPr>
            <a:picLocks noRot="1" noChangeAspect="1"/>
          </p:cNvPicPr>
          <p:nvPr>
            <a:videoFile r:link="rId3"/>
          </p:nvPr>
        </p:nvPicPr>
        <p:blipFill>
          <a:blip r:embed="rId9"/>
          <a:stretch>
            <a:fillRect/>
          </a:stretch>
        </p:blipFill>
        <p:spPr>
          <a:xfrm>
            <a:off x="8206450" y="3068168"/>
            <a:ext cx="3024622" cy="1607598"/>
          </a:xfrm>
          <a:prstGeom prst="rect">
            <a:avLst/>
          </a:prstGeom>
        </p:spPr>
      </p:pic>
      <p:sp>
        <p:nvSpPr>
          <p:cNvPr id="99" name="Title 18">
            <a:extLst>
              <a:ext uri="{FF2B5EF4-FFF2-40B4-BE49-F238E27FC236}">
                <a16:creationId xmlns:a16="http://schemas.microsoft.com/office/drawing/2014/main" id="{7A9A2838-9371-0786-A47D-A9BF28BDF915}"/>
              </a:ext>
            </a:extLst>
          </p:cNvPr>
          <p:cNvSpPr txBox="1">
            <a:spLocks/>
          </p:cNvSpPr>
          <p:nvPr/>
        </p:nvSpPr>
        <p:spPr>
          <a:xfrm>
            <a:off x="8206450" y="4877393"/>
            <a:ext cx="324356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400" u="none" strike="noStrike">
                <a:solidFill>
                  <a:srgbClr val="FFFFFF"/>
                </a:solidFill>
                <a:effectLst/>
                <a:latin typeface="Segoe Sans Display" pitchFamily="2" charset="0"/>
                <a:cs typeface="Segoe Sans Display" pitchFamily="2" charset="0"/>
              </a:rPr>
              <a:t>Microsoft Purview Insider Risk Management Admin Set-up Tutorial </a:t>
            </a:r>
          </a:p>
        </p:txBody>
      </p:sp>
      <p:sp>
        <p:nvSpPr>
          <p:cNvPr id="133" name="TextBox 132">
            <a:extLst>
              <a:ext uri="{FF2B5EF4-FFF2-40B4-BE49-F238E27FC236}">
                <a16:creationId xmlns:a16="http://schemas.microsoft.com/office/drawing/2014/main" id="{8A16AC6F-94F5-14D8-CAAF-531DB586B301}"/>
              </a:ext>
              <a:ext uri="{C183D7F6-B498-43B3-948B-1728B52AA6E4}">
                <adec:decorative xmlns:adec="http://schemas.microsoft.com/office/drawing/2017/decorative" val="1"/>
              </a:ext>
            </a:extLst>
          </p:cNvPr>
          <p:cNvSpPr txBox="1"/>
          <p:nvPr/>
        </p:nvSpPr>
        <p:spPr>
          <a:xfrm>
            <a:off x="10733314" y="235043"/>
            <a:ext cx="1322698" cy="123111"/>
          </a:xfrm>
          <a:prstGeom prst="rect">
            <a:avLst/>
          </a:prstGeom>
          <a:noFill/>
        </p:spPr>
        <p:txBody>
          <a:bodyPr wrap="square" lIns="0" tIns="0" rIns="0" bIns="0" rtlCol="0">
            <a:spAutoFit/>
          </a:bodyPr>
          <a:lstStyle/>
          <a:p>
            <a:r>
              <a:rPr lang="en-US" sz="800">
                <a:solidFill>
                  <a:srgbClr val="0A1F2C"/>
                </a:solidFill>
                <a:latin typeface="Segoe Sans Display" pitchFamily="2" charset="0"/>
                <a:cs typeface="Segoe Sans Display" pitchFamily="2" charset="0"/>
              </a:rPr>
              <a:t>Deployment Guidance           5</a:t>
            </a:r>
            <a:endParaRPr lang="en-US" sz="1400">
              <a:solidFill>
                <a:srgbClr val="0A1F2C"/>
              </a:solidFill>
              <a:highlight>
                <a:srgbClr val="FFFF00"/>
              </a:highlight>
              <a:latin typeface="Segoe Sans Display" pitchFamily="2" charset="0"/>
              <a:cs typeface="Segoe Sans Display" pitchFamily="2" charset="0"/>
            </a:endParaRPr>
          </a:p>
        </p:txBody>
      </p:sp>
    </p:spTree>
    <p:extLst>
      <p:ext uri="{BB962C8B-B14F-4D97-AF65-F5344CB8AC3E}">
        <p14:creationId xmlns:p14="http://schemas.microsoft.com/office/powerpoint/2010/main" val="2795220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4F2B01-553F-AA1F-85AD-8C9AEB235075}"/>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76B565BC-8A67-58A9-63D3-66651BDBCFD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1" y="1463494"/>
            <a:ext cx="12192000" cy="5377880"/>
          </a:xfrm>
          <a:prstGeom prst="rect">
            <a:avLst/>
          </a:prstGeom>
          <a:solidFill>
            <a:srgbClr val="0A1F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24" name="Picture 23">
            <a:extLst>
              <a:ext uri="{FF2B5EF4-FFF2-40B4-BE49-F238E27FC236}">
                <a16:creationId xmlns:a16="http://schemas.microsoft.com/office/drawing/2014/main" id="{7923D0EB-587E-3C12-BB05-781719AB7A0F}"/>
              </a:ext>
              <a:ext uri="{C183D7F6-B498-43B3-948B-1728B52AA6E4}">
                <adec:decorative xmlns:adec="http://schemas.microsoft.com/office/drawing/2017/decorative" val="1"/>
              </a:ext>
            </a:extLst>
          </p:cNvPr>
          <p:cNvPicPr>
            <a:picLocks noChangeAspect="1"/>
          </p:cNvPicPr>
          <p:nvPr/>
        </p:nvPicPr>
        <p:blipFill>
          <a:blip r:embed="rId5">
            <a:duotone>
              <a:schemeClr val="accent4">
                <a:shade val="45000"/>
                <a:satMod val="135000"/>
              </a:schemeClr>
              <a:prstClr val="white"/>
            </a:duotone>
            <a:extLst>
              <a:ext uri="{BEBA8EAE-BF5A-486C-A8C5-ECC9F3942E4B}">
                <a14:imgProps xmlns:a14="http://schemas.microsoft.com/office/drawing/2010/main">
                  <a14:imgLayer r:embed="rId6">
                    <a14:imgEffect>
                      <a14:colorTemperature colorTemp="11500"/>
                    </a14:imgEffect>
                    <a14:imgEffect>
                      <a14:saturation sat="400000"/>
                    </a14:imgEffect>
                    <a14:imgEffect>
                      <a14:brightnessContrast bright="-70000"/>
                    </a14:imgEffect>
                  </a14:imgLayer>
                </a14:imgProps>
              </a:ext>
              <a:ext uri="{28A0092B-C50C-407E-A947-70E740481C1C}">
                <a14:useLocalDpi xmlns:a14="http://schemas.microsoft.com/office/drawing/2010/main" val="0"/>
              </a:ext>
            </a:extLst>
          </a:blip>
          <a:stretch>
            <a:fillRect/>
          </a:stretch>
        </p:blipFill>
        <p:spPr>
          <a:xfrm>
            <a:off x="2625213" y="2987989"/>
            <a:ext cx="1623719" cy="2016662"/>
          </a:xfrm>
          <a:prstGeom prst="rect">
            <a:avLst/>
          </a:prstGeom>
          <a:noFill/>
        </p:spPr>
      </p:pic>
      <p:pic>
        <p:nvPicPr>
          <p:cNvPr id="28" name="Picture 27">
            <a:extLst>
              <a:ext uri="{FF2B5EF4-FFF2-40B4-BE49-F238E27FC236}">
                <a16:creationId xmlns:a16="http://schemas.microsoft.com/office/drawing/2014/main" id="{91AA5814-DE58-5CA0-0146-62B8F33A9882}"/>
              </a:ext>
              <a:ext uri="{C183D7F6-B498-43B3-948B-1728B52AA6E4}">
                <adec:decorative xmlns:adec="http://schemas.microsoft.com/office/drawing/2017/decorative" val="1"/>
              </a:ext>
            </a:extLst>
          </p:cNvPr>
          <p:cNvPicPr>
            <a:picLocks noChangeAspect="1"/>
          </p:cNvPicPr>
          <p:nvPr/>
        </p:nvPicPr>
        <p:blipFill>
          <a:blip r:embed="rId5">
            <a:duotone>
              <a:schemeClr val="accent4">
                <a:shade val="45000"/>
                <a:satMod val="135000"/>
              </a:schemeClr>
              <a:prstClr val="white"/>
            </a:duotone>
            <a:extLst>
              <a:ext uri="{BEBA8EAE-BF5A-486C-A8C5-ECC9F3942E4B}">
                <a14:imgProps xmlns:a14="http://schemas.microsoft.com/office/drawing/2010/main">
                  <a14:imgLayer r:embed="rId6">
                    <a14:imgEffect>
                      <a14:colorTemperature colorTemp="11500"/>
                    </a14:imgEffect>
                    <a14:imgEffect>
                      <a14:saturation sat="400000"/>
                    </a14:imgEffect>
                    <a14:imgEffect>
                      <a14:brightnessContrast bright="-70000"/>
                    </a14:imgEffect>
                  </a14:imgLayer>
                </a14:imgProps>
              </a:ext>
              <a:ext uri="{28A0092B-C50C-407E-A947-70E740481C1C}">
                <a14:useLocalDpi xmlns:a14="http://schemas.microsoft.com/office/drawing/2010/main" val="0"/>
              </a:ext>
            </a:extLst>
          </a:blip>
          <a:stretch>
            <a:fillRect/>
          </a:stretch>
        </p:blipFill>
        <p:spPr>
          <a:xfrm>
            <a:off x="714994" y="2987989"/>
            <a:ext cx="1623719" cy="2016662"/>
          </a:xfrm>
          <a:prstGeom prst="rect">
            <a:avLst/>
          </a:prstGeom>
          <a:noFill/>
        </p:spPr>
      </p:pic>
      <p:pic>
        <p:nvPicPr>
          <p:cNvPr id="30" name="Picture 29">
            <a:extLst>
              <a:ext uri="{FF2B5EF4-FFF2-40B4-BE49-F238E27FC236}">
                <a16:creationId xmlns:a16="http://schemas.microsoft.com/office/drawing/2014/main" id="{890F3D0D-FB24-9D63-AE97-488C97742C00}"/>
              </a:ext>
              <a:ext uri="{C183D7F6-B498-43B3-948B-1728B52AA6E4}">
                <adec:decorative xmlns:adec="http://schemas.microsoft.com/office/drawing/2017/decorative" val="1"/>
              </a:ext>
            </a:extLst>
          </p:cNvPr>
          <p:cNvPicPr>
            <a:picLocks noChangeAspect="1"/>
          </p:cNvPicPr>
          <p:nvPr/>
        </p:nvPicPr>
        <p:blipFill>
          <a:blip r:embed="rId5">
            <a:duotone>
              <a:schemeClr val="accent4">
                <a:shade val="45000"/>
                <a:satMod val="135000"/>
              </a:schemeClr>
              <a:prstClr val="white"/>
            </a:duotone>
            <a:extLst>
              <a:ext uri="{BEBA8EAE-BF5A-486C-A8C5-ECC9F3942E4B}">
                <a14:imgProps xmlns:a14="http://schemas.microsoft.com/office/drawing/2010/main">
                  <a14:imgLayer r:embed="rId6">
                    <a14:imgEffect>
                      <a14:colorTemperature colorTemp="11500"/>
                    </a14:imgEffect>
                    <a14:imgEffect>
                      <a14:saturation sat="400000"/>
                    </a14:imgEffect>
                    <a14:imgEffect>
                      <a14:brightnessContrast bright="-70000"/>
                    </a14:imgEffect>
                  </a14:imgLayer>
                </a14:imgProps>
              </a:ext>
              <a:ext uri="{28A0092B-C50C-407E-A947-70E740481C1C}">
                <a14:useLocalDpi xmlns:a14="http://schemas.microsoft.com/office/drawing/2010/main" val="0"/>
              </a:ext>
            </a:extLst>
          </a:blip>
          <a:stretch>
            <a:fillRect/>
          </a:stretch>
        </p:blipFill>
        <p:spPr>
          <a:xfrm>
            <a:off x="4530536" y="2987989"/>
            <a:ext cx="1623719" cy="2016662"/>
          </a:xfrm>
          <a:prstGeom prst="rect">
            <a:avLst/>
          </a:prstGeom>
          <a:noFill/>
        </p:spPr>
      </p:pic>
      <p:sp>
        <p:nvSpPr>
          <p:cNvPr id="21" name="Rectangle 20">
            <a:extLst>
              <a:ext uri="{FF2B5EF4-FFF2-40B4-BE49-F238E27FC236}">
                <a16:creationId xmlns:a16="http://schemas.microsoft.com/office/drawing/2014/main" id="{BBB901F8-A9BB-0DFF-2116-DDD9F76DEEF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19450" y="2796"/>
            <a:ext cx="12211450" cy="1756731"/>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66" name="Title 18">
            <a:extLst>
              <a:ext uri="{FF2B5EF4-FFF2-40B4-BE49-F238E27FC236}">
                <a16:creationId xmlns:a16="http://schemas.microsoft.com/office/drawing/2014/main" id="{8699E119-9856-4AB3-3D60-FE53DE1D195E}"/>
              </a:ext>
            </a:extLst>
          </p:cNvPr>
          <p:cNvSpPr txBox="1">
            <a:spLocks noGrp="1"/>
          </p:cNvSpPr>
          <p:nvPr>
            <p:ph type="title" idx="4294967295"/>
          </p:nvPr>
        </p:nvSpPr>
        <p:spPr>
          <a:xfrm>
            <a:off x="649319" y="569953"/>
            <a:ext cx="11414889" cy="9848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A1F2C"/>
                </a:solidFill>
                <a:effectLst/>
                <a:uLnTx/>
                <a:uFillTx/>
                <a:latin typeface="Segoe Sans Display Semilight"/>
                <a:ea typeface="+mj-ea"/>
                <a:cs typeface="Segoe Sans Display Semilight"/>
              </a:rPr>
              <a:t>Onboarding &amp; Deployment Guidance: </a:t>
            </a:r>
            <a:br>
              <a:rPr kumimoji="0" lang="en-US" sz="3200" b="0" i="0" u="none" strike="noStrike" kern="1200" cap="none" spc="0" normalizeH="0" baseline="0" noProof="0" dirty="0">
                <a:ln>
                  <a:noFill/>
                </a:ln>
                <a:solidFill>
                  <a:srgbClr val="0A1F2C"/>
                </a:solidFill>
                <a:effectLst/>
                <a:uLnTx/>
                <a:uFillTx/>
                <a:latin typeface="Segoe Sans Display Semilight"/>
                <a:ea typeface="+mj-ea"/>
                <a:cs typeface="Segoe Sans Display Semilight"/>
              </a:rPr>
            </a:br>
            <a:r>
              <a:rPr kumimoji="0" lang="en-US" sz="3200" b="0" i="0" u="sng" strike="noStrike" kern="1200" cap="none" spc="0" normalizeH="0" baseline="0" noProof="0" dirty="0">
                <a:ln>
                  <a:noFill/>
                </a:ln>
                <a:solidFill>
                  <a:srgbClr val="0A1F2C"/>
                </a:solidFill>
                <a:effectLst/>
                <a:uLnTx/>
                <a:uFillTx/>
                <a:latin typeface="Segoe Sans Display Semilight"/>
                <a:ea typeface="+mj-ea"/>
                <a:cs typeface="Segoe Sans Display Semilight"/>
              </a:rPr>
              <a:t>Microsoft Defender Family</a:t>
            </a:r>
            <a:endParaRPr kumimoji="0" lang="en-US" sz="3200" b="0" i="0" u="sng" strike="noStrike" kern="1200" cap="none" spc="0" normalizeH="0" baseline="0" noProof="0" dirty="0">
              <a:ln>
                <a:noFill/>
              </a:ln>
              <a:solidFill>
                <a:srgbClr val="0A1F2C"/>
              </a:solidFill>
              <a:effectLst/>
              <a:uLnTx/>
              <a:uFillTx/>
              <a:latin typeface="Segoe Sans Display Semilight" pitchFamily="2" charset="0"/>
              <a:ea typeface="+mj-ea"/>
              <a:cs typeface="Segoe Sans Display Semilight" pitchFamily="2" charset="0"/>
            </a:endParaRPr>
          </a:p>
        </p:txBody>
      </p:sp>
      <p:grpSp>
        <p:nvGrpSpPr>
          <p:cNvPr id="34" name="Group 33" descr="Set up your Zero Trust security model&#10;">
            <a:extLst>
              <a:ext uri="{FF2B5EF4-FFF2-40B4-BE49-F238E27FC236}">
                <a16:creationId xmlns:a16="http://schemas.microsoft.com/office/drawing/2014/main" id="{CE8F4D33-60EB-0D44-F9F6-6A28ABFC6E49}"/>
              </a:ext>
            </a:extLst>
          </p:cNvPr>
          <p:cNvGrpSpPr/>
          <p:nvPr/>
        </p:nvGrpSpPr>
        <p:grpSpPr>
          <a:xfrm>
            <a:off x="869141" y="3159984"/>
            <a:ext cx="1382227" cy="1739569"/>
            <a:chOff x="678641" y="2207484"/>
            <a:chExt cx="1382227" cy="1739569"/>
          </a:xfrm>
        </p:grpSpPr>
        <p:sp>
          <p:nvSpPr>
            <p:cNvPr id="4" name="Title 18">
              <a:extLst>
                <a:ext uri="{FF2B5EF4-FFF2-40B4-BE49-F238E27FC236}">
                  <a16:creationId xmlns:a16="http://schemas.microsoft.com/office/drawing/2014/main" id="{2E397FA1-889A-F879-AADC-93C368EC644F}"/>
                </a:ext>
              </a:extLst>
            </p:cNvPr>
            <p:cNvSpPr txBox="1">
              <a:spLocks/>
            </p:cNvSpPr>
            <p:nvPr/>
          </p:nvSpPr>
          <p:spPr>
            <a:xfrm>
              <a:off x="678641" y="2207484"/>
              <a:ext cx="1272623" cy="33855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rgbClr val="FFFFFF"/>
                  </a:solidFill>
                  <a:effectLst/>
                  <a:latin typeface="Segoe Sans Display" pitchFamily="2" charset="0"/>
                  <a:cs typeface="Segoe Sans Display" pitchFamily="2" charset="0"/>
                </a:rPr>
                <a:t>Set up your Zero Trust security model</a:t>
              </a:r>
            </a:p>
          </p:txBody>
        </p:sp>
        <p:sp>
          <p:nvSpPr>
            <p:cNvPr id="5" name="Title 18">
              <a:extLst>
                <a:ext uri="{FF2B5EF4-FFF2-40B4-BE49-F238E27FC236}">
                  <a16:creationId xmlns:a16="http://schemas.microsoft.com/office/drawing/2014/main" id="{D4863915-3022-3599-ABB9-A0E6D458A476}"/>
                </a:ext>
              </a:extLst>
            </p:cNvPr>
            <p:cNvSpPr txBox="1">
              <a:spLocks/>
            </p:cNvSpPr>
            <p:nvPr/>
          </p:nvSpPr>
          <p:spPr>
            <a:xfrm>
              <a:off x="678642" y="2850736"/>
              <a:ext cx="1358456" cy="64633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700" u="none" strike="noStrike">
                  <a:solidFill>
                    <a:srgbClr val="FFFFFF"/>
                  </a:solidFill>
                  <a:effectLst/>
                  <a:latin typeface="Segoe Sans Display" pitchFamily="2" charset="0"/>
                  <a:cs typeface="Segoe Sans Display" pitchFamily="2" charset="0"/>
                </a:rPr>
                <a:t>Zero Trust is a security model that more effectively adapts to the complexity of the modern environment, embraces the hybrid workplace, and helps protect people…</a:t>
              </a:r>
            </a:p>
          </p:txBody>
        </p:sp>
        <p:sp>
          <p:nvSpPr>
            <p:cNvPr id="9" name="Title 18">
              <a:extLst>
                <a:ext uri="{FF2B5EF4-FFF2-40B4-BE49-F238E27FC236}">
                  <a16:creationId xmlns:a16="http://schemas.microsoft.com/office/drawing/2014/main" id="{D345C886-F1E6-FEDE-3FEF-FD19D10536DA}"/>
                </a:ext>
              </a:extLst>
            </p:cNvPr>
            <p:cNvSpPr txBox="1">
              <a:spLocks/>
            </p:cNvSpPr>
            <p:nvPr/>
          </p:nvSpPr>
          <p:spPr>
            <a:xfrm>
              <a:off x="1222823" y="3771959"/>
              <a:ext cx="542763" cy="12311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800" u="none" strike="noStrike">
                  <a:solidFill>
                    <a:srgbClr val="FFFFFF"/>
                  </a:solidFill>
                  <a:effectLst/>
                  <a:latin typeface="Segoe Sans Display" pitchFamily="2" charset="0"/>
                  <a:cs typeface="Segoe Sans Display" pitchFamily="2" charset="0"/>
                </a:rPr>
                <a:t>Go to guide</a:t>
              </a:r>
            </a:p>
          </p:txBody>
        </p:sp>
        <p:sp>
          <p:nvSpPr>
            <p:cNvPr id="33" name="Oval 32">
              <a:extLst>
                <a:ext uri="{FF2B5EF4-FFF2-40B4-BE49-F238E27FC236}">
                  <a16:creationId xmlns:a16="http://schemas.microsoft.com/office/drawing/2014/main" id="{31220B14-BE63-EA19-F5ED-4EA9E26EF6C7}"/>
                </a:ext>
                <a:ext uri="{C183D7F6-B498-43B3-948B-1728B52AA6E4}">
                  <adec:decorative xmlns:adec="http://schemas.microsoft.com/office/drawing/2017/decorative" val="1"/>
                </a:ext>
              </a:extLst>
            </p:cNvPr>
            <p:cNvSpPr/>
            <p:nvPr/>
          </p:nvSpPr>
          <p:spPr>
            <a:xfrm>
              <a:off x="1833717" y="3719976"/>
              <a:ext cx="227151" cy="227077"/>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32" name="Picture 31">
              <a:extLst>
                <a:ext uri="{FF2B5EF4-FFF2-40B4-BE49-F238E27FC236}">
                  <a16:creationId xmlns:a16="http://schemas.microsoft.com/office/drawing/2014/main" id="{93E076AA-4661-A1A5-FBE4-3251BD7692EF}"/>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1901848" y="3786004"/>
              <a:ext cx="90889" cy="95020"/>
            </a:xfrm>
            <a:prstGeom prst="rect">
              <a:avLst/>
            </a:prstGeom>
          </p:spPr>
        </p:pic>
      </p:grpSp>
      <p:pic>
        <p:nvPicPr>
          <p:cNvPr id="87" name="Graphic 86" descr="Microsoft Defender Logo">
            <a:extLst>
              <a:ext uri="{FF2B5EF4-FFF2-40B4-BE49-F238E27FC236}">
                <a16:creationId xmlns:a16="http://schemas.microsoft.com/office/drawing/2014/main" id="{9A431C6E-1FB8-30EA-399D-AA12BD8609E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044964" y="3064821"/>
            <a:ext cx="191625" cy="191625"/>
          </a:xfrm>
          <a:prstGeom prst="rect">
            <a:avLst/>
          </a:prstGeom>
        </p:spPr>
      </p:pic>
      <p:grpSp>
        <p:nvGrpSpPr>
          <p:cNvPr id="35" name="Group 34" descr="Set up Microsoft Defender for Cloud Apps&#10;">
            <a:extLst>
              <a:ext uri="{FF2B5EF4-FFF2-40B4-BE49-F238E27FC236}">
                <a16:creationId xmlns:a16="http://schemas.microsoft.com/office/drawing/2014/main" id="{1640DF79-CB29-2873-6CF8-5328DD55FFAD}"/>
              </a:ext>
            </a:extLst>
          </p:cNvPr>
          <p:cNvGrpSpPr/>
          <p:nvPr/>
        </p:nvGrpSpPr>
        <p:grpSpPr>
          <a:xfrm>
            <a:off x="2777455" y="3133479"/>
            <a:ext cx="1382226" cy="1739569"/>
            <a:chOff x="678642" y="2207484"/>
            <a:chExt cx="1382226" cy="1739569"/>
          </a:xfrm>
        </p:grpSpPr>
        <p:sp>
          <p:nvSpPr>
            <p:cNvPr id="38" name="Title 18">
              <a:extLst>
                <a:ext uri="{FF2B5EF4-FFF2-40B4-BE49-F238E27FC236}">
                  <a16:creationId xmlns:a16="http://schemas.microsoft.com/office/drawing/2014/main" id="{14AC5348-240F-B00E-3C69-0D117FEDC9E5}"/>
                </a:ext>
              </a:extLst>
            </p:cNvPr>
            <p:cNvSpPr txBox="1">
              <a:spLocks/>
            </p:cNvSpPr>
            <p:nvPr/>
          </p:nvSpPr>
          <p:spPr>
            <a:xfrm>
              <a:off x="678642" y="2207484"/>
              <a:ext cx="1089337" cy="50783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rgbClr val="FFFFFF"/>
                  </a:solidFill>
                  <a:effectLst/>
                  <a:latin typeface="Segoe Sans Display" pitchFamily="2" charset="0"/>
                  <a:cs typeface="Segoe Sans Display" pitchFamily="2" charset="0"/>
                </a:rPr>
                <a:t>Set up Microsoft Defender for Cloud Apps</a:t>
              </a:r>
            </a:p>
          </p:txBody>
        </p:sp>
        <p:sp>
          <p:nvSpPr>
            <p:cNvPr id="41" name="Title 18">
              <a:extLst>
                <a:ext uri="{FF2B5EF4-FFF2-40B4-BE49-F238E27FC236}">
                  <a16:creationId xmlns:a16="http://schemas.microsoft.com/office/drawing/2014/main" id="{9591F192-501B-EF98-F4FD-1F4800CA1A88}"/>
                </a:ext>
              </a:extLst>
            </p:cNvPr>
            <p:cNvSpPr txBox="1">
              <a:spLocks/>
            </p:cNvSpPr>
            <p:nvPr/>
          </p:nvSpPr>
          <p:spPr>
            <a:xfrm>
              <a:off x="678642" y="2892678"/>
              <a:ext cx="1218774" cy="64633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700" u="none" strike="noStrike">
                  <a:solidFill>
                    <a:srgbClr val="FFFFFF"/>
                  </a:solidFill>
                  <a:effectLst/>
                  <a:latin typeface="Segoe Sans Display" pitchFamily="2" charset="0"/>
                  <a:cs typeface="Segoe Sans Display" pitchFamily="2" charset="0"/>
                </a:rPr>
                <a:t>Microsoft Defender for Cloud Apps is a cloud access security broker (CASB) with features that let you take control of the cloud apps in your environment. It… </a:t>
              </a:r>
            </a:p>
          </p:txBody>
        </p:sp>
        <p:sp>
          <p:nvSpPr>
            <p:cNvPr id="63" name="Title 18">
              <a:extLst>
                <a:ext uri="{FF2B5EF4-FFF2-40B4-BE49-F238E27FC236}">
                  <a16:creationId xmlns:a16="http://schemas.microsoft.com/office/drawing/2014/main" id="{99CD473B-6581-69A9-E2BF-63AF9C6EAD0E}"/>
                </a:ext>
              </a:extLst>
            </p:cNvPr>
            <p:cNvSpPr txBox="1">
              <a:spLocks/>
            </p:cNvSpPr>
            <p:nvPr/>
          </p:nvSpPr>
          <p:spPr>
            <a:xfrm>
              <a:off x="1222823" y="3771959"/>
              <a:ext cx="542763" cy="12311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800" u="none" strike="noStrike">
                  <a:solidFill>
                    <a:srgbClr val="FFFFFF"/>
                  </a:solidFill>
                  <a:effectLst/>
                  <a:latin typeface="Segoe Sans Display" pitchFamily="2" charset="0"/>
                  <a:cs typeface="Segoe Sans Display" pitchFamily="2" charset="0"/>
                </a:rPr>
                <a:t>Go to guide</a:t>
              </a:r>
            </a:p>
          </p:txBody>
        </p:sp>
        <p:sp>
          <p:nvSpPr>
            <p:cNvPr id="64" name="Oval 63">
              <a:extLst>
                <a:ext uri="{FF2B5EF4-FFF2-40B4-BE49-F238E27FC236}">
                  <a16:creationId xmlns:a16="http://schemas.microsoft.com/office/drawing/2014/main" id="{707B7403-E70C-E14F-8539-CF98F01AF3D9}"/>
                </a:ext>
                <a:ext uri="{C183D7F6-B498-43B3-948B-1728B52AA6E4}">
                  <adec:decorative xmlns:adec="http://schemas.microsoft.com/office/drawing/2017/decorative" val="1"/>
                </a:ext>
              </a:extLst>
            </p:cNvPr>
            <p:cNvSpPr/>
            <p:nvPr/>
          </p:nvSpPr>
          <p:spPr>
            <a:xfrm>
              <a:off x="1833717" y="3719976"/>
              <a:ext cx="227151" cy="227077"/>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65" name="Picture 64">
              <a:extLst>
                <a:ext uri="{FF2B5EF4-FFF2-40B4-BE49-F238E27FC236}">
                  <a16:creationId xmlns:a16="http://schemas.microsoft.com/office/drawing/2014/main" id="{8D1659D3-09C9-CE5C-76A9-8390296CFC22}"/>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1901848" y="3786004"/>
              <a:ext cx="90889" cy="95020"/>
            </a:xfrm>
            <a:prstGeom prst="rect">
              <a:avLst/>
            </a:prstGeom>
          </p:spPr>
        </p:pic>
      </p:grpSp>
      <p:pic>
        <p:nvPicPr>
          <p:cNvPr id="11" name="Graphic 10" descr="Microsoft Defender Logo">
            <a:extLst>
              <a:ext uri="{FF2B5EF4-FFF2-40B4-BE49-F238E27FC236}">
                <a16:creationId xmlns:a16="http://schemas.microsoft.com/office/drawing/2014/main" id="{D80B4815-7848-9CB4-8C14-07E7C3A904E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002492" y="3064821"/>
            <a:ext cx="191625" cy="191625"/>
          </a:xfrm>
          <a:prstGeom prst="rect">
            <a:avLst/>
          </a:prstGeom>
        </p:spPr>
      </p:pic>
      <p:grpSp>
        <p:nvGrpSpPr>
          <p:cNvPr id="67" name="Group 66" descr="Deploy and configure Microsoft Defender for Endpoint&#10;">
            <a:extLst>
              <a:ext uri="{FF2B5EF4-FFF2-40B4-BE49-F238E27FC236}">
                <a16:creationId xmlns:a16="http://schemas.microsoft.com/office/drawing/2014/main" id="{9AD71282-0B16-2AEC-2ADA-373278555BD5}"/>
              </a:ext>
            </a:extLst>
          </p:cNvPr>
          <p:cNvGrpSpPr/>
          <p:nvPr/>
        </p:nvGrpSpPr>
        <p:grpSpPr>
          <a:xfrm>
            <a:off x="4682083" y="3133479"/>
            <a:ext cx="1382226" cy="1739569"/>
            <a:chOff x="678642" y="2207484"/>
            <a:chExt cx="1382226" cy="1739569"/>
          </a:xfrm>
        </p:grpSpPr>
        <p:sp>
          <p:nvSpPr>
            <p:cNvPr id="69" name="Title 18">
              <a:extLst>
                <a:ext uri="{FF2B5EF4-FFF2-40B4-BE49-F238E27FC236}">
                  <a16:creationId xmlns:a16="http://schemas.microsoft.com/office/drawing/2014/main" id="{BE75F62F-E436-A49C-C3A1-3E004467A289}"/>
                </a:ext>
              </a:extLst>
            </p:cNvPr>
            <p:cNvSpPr txBox="1">
              <a:spLocks/>
            </p:cNvSpPr>
            <p:nvPr/>
          </p:nvSpPr>
          <p:spPr>
            <a:xfrm>
              <a:off x="678642" y="2207484"/>
              <a:ext cx="1270052" cy="67710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rgbClr val="FFFFFF"/>
                  </a:solidFill>
                  <a:effectLst/>
                  <a:latin typeface="Segoe Sans Display" pitchFamily="2" charset="0"/>
                  <a:cs typeface="Segoe Sans Display" pitchFamily="2" charset="0"/>
                </a:rPr>
                <a:t>Deploy and configure Microsoft Defender for Endpoint</a:t>
              </a:r>
            </a:p>
          </p:txBody>
        </p:sp>
        <p:sp>
          <p:nvSpPr>
            <p:cNvPr id="70" name="Title 18">
              <a:extLst>
                <a:ext uri="{FF2B5EF4-FFF2-40B4-BE49-F238E27FC236}">
                  <a16:creationId xmlns:a16="http://schemas.microsoft.com/office/drawing/2014/main" id="{06DB5A61-4277-7377-B393-E5BC8C96109C}"/>
                </a:ext>
              </a:extLst>
            </p:cNvPr>
            <p:cNvSpPr txBox="1">
              <a:spLocks/>
            </p:cNvSpPr>
            <p:nvPr/>
          </p:nvSpPr>
          <p:spPr>
            <a:xfrm>
              <a:off x="678642" y="3033889"/>
              <a:ext cx="1342735" cy="53860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700" u="none" strike="noStrike">
                  <a:solidFill>
                    <a:srgbClr val="FFFFFF"/>
                  </a:solidFill>
                  <a:effectLst/>
                  <a:latin typeface="Segoe Sans Display" pitchFamily="2" charset="0"/>
                  <a:cs typeface="Segoe Sans Display" pitchFamily="2" charset="0"/>
                </a:rPr>
                <a:t>Microsoft Defender for Endpoint is a unified platform for preventive protection, post-breach detection, automated investigation, and respond…</a:t>
              </a:r>
            </a:p>
          </p:txBody>
        </p:sp>
        <p:sp>
          <p:nvSpPr>
            <p:cNvPr id="72" name="Title 18">
              <a:extLst>
                <a:ext uri="{FF2B5EF4-FFF2-40B4-BE49-F238E27FC236}">
                  <a16:creationId xmlns:a16="http://schemas.microsoft.com/office/drawing/2014/main" id="{6C620F72-7C58-348B-5A57-EBF75B2523FE}"/>
                </a:ext>
              </a:extLst>
            </p:cNvPr>
            <p:cNvSpPr txBox="1">
              <a:spLocks/>
            </p:cNvSpPr>
            <p:nvPr/>
          </p:nvSpPr>
          <p:spPr>
            <a:xfrm>
              <a:off x="1222823" y="3771959"/>
              <a:ext cx="542763" cy="12311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800" u="none" strike="noStrike">
                  <a:solidFill>
                    <a:srgbClr val="FFFFFF"/>
                  </a:solidFill>
                  <a:effectLst/>
                  <a:latin typeface="Segoe Sans Display" pitchFamily="2" charset="0"/>
                  <a:cs typeface="Segoe Sans Display" pitchFamily="2" charset="0"/>
                </a:rPr>
                <a:t>Go to guide</a:t>
              </a:r>
            </a:p>
          </p:txBody>
        </p:sp>
        <p:sp>
          <p:nvSpPr>
            <p:cNvPr id="73" name="Oval 72">
              <a:extLst>
                <a:ext uri="{FF2B5EF4-FFF2-40B4-BE49-F238E27FC236}">
                  <a16:creationId xmlns:a16="http://schemas.microsoft.com/office/drawing/2014/main" id="{FA50735E-E18E-8C14-A85E-097F53E8E74A}"/>
                </a:ext>
                <a:ext uri="{C183D7F6-B498-43B3-948B-1728B52AA6E4}">
                  <adec:decorative xmlns:adec="http://schemas.microsoft.com/office/drawing/2017/decorative" val="1"/>
                </a:ext>
              </a:extLst>
            </p:cNvPr>
            <p:cNvSpPr/>
            <p:nvPr/>
          </p:nvSpPr>
          <p:spPr>
            <a:xfrm>
              <a:off x="1833717" y="3719976"/>
              <a:ext cx="227151" cy="227077"/>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74" name="Picture 73">
              <a:extLst>
                <a:ext uri="{FF2B5EF4-FFF2-40B4-BE49-F238E27FC236}">
                  <a16:creationId xmlns:a16="http://schemas.microsoft.com/office/drawing/2014/main" id="{BE2F9183-B347-E919-780A-55DE00A9E62B}"/>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1901848" y="3786004"/>
              <a:ext cx="90889" cy="95020"/>
            </a:xfrm>
            <a:prstGeom prst="rect">
              <a:avLst/>
            </a:prstGeom>
          </p:spPr>
        </p:pic>
      </p:grpSp>
      <p:pic>
        <p:nvPicPr>
          <p:cNvPr id="98" name="Graphic 97" descr="Microsoft Defender Logo">
            <a:extLst>
              <a:ext uri="{FF2B5EF4-FFF2-40B4-BE49-F238E27FC236}">
                <a16:creationId xmlns:a16="http://schemas.microsoft.com/office/drawing/2014/main" id="{45EE45D8-24F4-A907-00AD-74884B6449F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833193" y="3064821"/>
            <a:ext cx="191625" cy="191625"/>
          </a:xfrm>
          <a:prstGeom prst="rect">
            <a:avLst/>
          </a:prstGeom>
        </p:spPr>
      </p:pic>
      <p:pic>
        <p:nvPicPr>
          <p:cNvPr id="13" name="Online Media 5" title="Microsoft Defender for Endpoint webinar: Gain end-to-end security for your endpoints">
            <a:hlinkClick r:id="" action="ppaction://media"/>
            <a:extLst>
              <a:ext uri="{FF2B5EF4-FFF2-40B4-BE49-F238E27FC236}">
                <a16:creationId xmlns:a16="http://schemas.microsoft.com/office/drawing/2014/main" id="{59649C33-728F-9D60-DEB7-E666755A032D}"/>
              </a:ext>
            </a:extLst>
          </p:cNvPr>
          <p:cNvPicPr>
            <a:picLocks noRot="1" noChangeAspect="1"/>
          </p:cNvPicPr>
          <p:nvPr>
            <a:videoFile r:link="rId1"/>
          </p:nvPr>
        </p:nvPicPr>
        <p:blipFill>
          <a:blip r:embed="rId9"/>
          <a:stretch>
            <a:fillRect/>
          </a:stretch>
        </p:blipFill>
        <p:spPr>
          <a:xfrm>
            <a:off x="7812747" y="2022417"/>
            <a:ext cx="2661613" cy="1507524"/>
          </a:xfrm>
          <a:prstGeom prst="rect">
            <a:avLst/>
          </a:prstGeom>
        </p:spPr>
      </p:pic>
      <p:sp>
        <p:nvSpPr>
          <p:cNvPr id="14" name="Title 18">
            <a:extLst>
              <a:ext uri="{FF2B5EF4-FFF2-40B4-BE49-F238E27FC236}">
                <a16:creationId xmlns:a16="http://schemas.microsoft.com/office/drawing/2014/main" id="{461790FD-4748-C385-ABD4-665056AEB186}"/>
              </a:ext>
            </a:extLst>
          </p:cNvPr>
          <p:cNvSpPr txBox="1">
            <a:spLocks/>
          </p:cNvSpPr>
          <p:nvPr/>
        </p:nvSpPr>
        <p:spPr>
          <a:xfrm>
            <a:off x="7841424" y="3719976"/>
            <a:ext cx="2661959" cy="64633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400" u="none" strike="noStrike">
                <a:solidFill>
                  <a:srgbClr val="FFFFFF"/>
                </a:solidFill>
                <a:effectLst/>
                <a:latin typeface="Segoe Sans Display" pitchFamily="2" charset="0"/>
                <a:cs typeface="Segoe Sans Display" pitchFamily="2" charset="0"/>
              </a:rPr>
              <a:t>Microsoft Defender for Endpoint webinar: Gain end-to-end security for your endpoints</a:t>
            </a:r>
          </a:p>
        </p:txBody>
      </p:sp>
      <p:pic>
        <p:nvPicPr>
          <p:cNvPr id="10" name="Online Media 5" title="Protecting cloud apps in Microsoft 365 Defender">
            <a:hlinkClick r:id="" action="ppaction://media"/>
            <a:extLst>
              <a:ext uri="{FF2B5EF4-FFF2-40B4-BE49-F238E27FC236}">
                <a16:creationId xmlns:a16="http://schemas.microsoft.com/office/drawing/2014/main" id="{B80B79F4-48D6-A6D4-D41F-9B60814BC3F2}"/>
              </a:ext>
            </a:extLst>
          </p:cNvPr>
          <p:cNvPicPr>
            <a:picLocks noRot="1" noChangeAspect="1"/>
          </p:cNvPicPr>
          <p:nvPr>
            <a:videoFile r:link="rId2"/>
          </p:nvPr>
        </p:nvPicPr>
        <p:blipFill>
          <a:blip r:embed="rId10"/>
          <a:stretch>
            <a:fillRect/>
          </a:stretch>
        </p:blipFill>
        <p:spPr>
          <a:xfrm>
            <a:off x="7833028" y="4516710"/>
            <a:ext cx="2641332" cy="1494743"/>
          </a:xfrm>
          <a:prstGeom prst="rect">
            <a:avLst/>
          </a:prstGeom>
        </p:spPr>
      </p:pic>
      <p:sp>
        <p:nvSpPr>
          <p:cNvPr id="12" name="Title 18">
            <a:extLst>
              <a:ext uri="{FF2B5EF4-FFF2-40B4-BE49-F238E27FC236}">
                <a16:creationId xmlns:a16="http://schemas.microsoft.com/office/drawing/2014/main" id="{C79F0B9F-E712-7E92-D713-2F8A3139D72D}"/>
              </a:ext>
            </a:extLst>
          </p:cNvPr>
          <p:cNvSpPr txBox="1">
            <a:spLocks/>
          </p:cNvSpPr>
          <p:nvPr/>
        </p:nvSpPr>
        <p:spPr>
          <a:xfrm>
            <a:off x="7833027" y="6210971"/>
            <a:ext cx="2670355"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400" u="none" strike="noStrike">
                <a:solidFill>
                  <a:srgbClr val="FFFFFF"/>
                </a:solidFill>
                <a:effectLst/>
                <a:latin typeface="Segoe Sans Display" pitchFamily="2" charset="0"/>
                <a:cs typeface="Segoe Sans Display" pitchFamily="2" charset="0"/>
              </a:rPr>
              <a:t>Protecting cloud apps in Microsoft 365 Defender</a:t>
            </a:r>
          </a:p>
        </p:txBody>
      </p:sp>
      <p:sp>
        <p:nvSpPr>
          <p:cNvPr id="133" name="TextBox 132">
            <a:extLst>
              <a:ext uri="{FF2B5EF4-FFF2-40B4-BE49-F238E27FC236}">
                <a16:creationId xmlns:a16="http://schemas.microsoft.com/office/drawing/2014/main" id="{2C40C1B3-F0D7-27B7-EB22-808E93ED3677}"/>
              </a:ext>
              <a:ext uri="{C183D7F6-B498-43B3-948B-1728B52AA6E4}">
                <adec:decorative xmlns:adec="http://schemas.microsoft.com/office/drawing/2017/decorative" val="1"/>
              </a:ext>
            </a:extLst>
          </p:cNvPr>
          <p:cNvSpPr txBox="1"/>
          <p:nvPr/>
        </p:nvSpPr>
        <p:spPr>
          <a:xfrm>
            <a:off x="10733314" y="235043"/>
            <a:ext cx="1322698" cy="123111"/>
          </a:xfrm>
          <a:prstGeom prst="rect">
            <a:avLst/>
          </a:prstGeom>
          <a:noFill/>
        </p:spPr>
        <p:txBody>
          <a:bodyPr wrap="square" lIns="0" tIns="0" rIns="0" bIns="0" rtlCol="0">
            <a:spAutoFit/>
          </a:bodyPr>
          <a:lstStyle/>
          <a:p>
            <a:r>
              <a:rPr lang="en-US" sz="800">
                <a:solidFill>
                  <a:srgbClr val="0A1F2C"/>
                </a:solidFill>
                <a:latin typeface="Segoe Sans Display" pitchFamily="2" charset="0"/>
                <a:cs typeface="Segoe Sans Display" pitchFamily="2" charset="0"/>
              </a:rPr>
              <a:t>Deployment Guidance           5</a:t>
            </a:r>
            <a:endParaRPr lang="en-US" sz="1400">
              <a:solidFill>
                <a:srgbClr val="0A1F2C"/>
              </a:solidFill>
              <a:highlight>
                <a:srgbClr val="FFFF00"/>
              </a:highlight>
              <a:latin typeface="Segoe Sans Display" pitchFamily="2" charset="0"/>
              <a:cs typeface="Segoe Sans Display" pitchFamily="2" charset="0"/>
            </a:endParaRPr>
          </a:p>
        </p:txBody>
      </p:sp>
    </p:spTree>
    <p:extLst>
      <p:ext uri="{BB962C8B-B14F-4D97-AF65-F5344CB8AC3E}">
        <p14:creationId xmlns:p14="http://schemas.microsoft.com/office/powerpoint/2010/main" val="3056114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0BD7AD-CD81-45FB-1549-96AC7D557735}"/>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11321EFE-1102-4FFF-CBB3-9033952376E8}"/>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1" y="1463494"/>
            <a:ext cx="12192000" cy="5377880"/>
          </a:xfrm>
          <a:prstGeom prst="rect">
            <a:avLst/>
          </a:prstGeom>
          <a:solidFill>
            <a:srgbClr val="0A1F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107" name="Picture 106">
            <a:extLst>
              <a:ext uri="{FF2B5EF4-FFF2-40B4-BE49-F238E27FC236}">
                <a16:creationId xmlns:a16="http://schemas.microsoft.com/office/drawing/2014/main" id="{A7744BED-8F79-F00D-D71D-13A2FFBF4F3F}"/>
              </a:ext>
              <a:ext uri="{C183D7F6-B498-43B3-948B-1728B52AA6E4}">
                <adec:decorative xmlns:adec="http://schemas.microsoft.com/office/drawing/2017/decorative" val="1"/>
              </a:ext>
            </a:extLst>
          </p:cNvPr>
          <p:cNvPicPr>
            <a:picLocks noChangeAspect="1"/>
          </p:cNvPicPr>
          <p:nvPr/>
        </p:nvPicPr>
        <p:blipFill>
          <a:blip r:embed="rId5">
            <a:duotone>
              <a:schemeClr val="accent4">
                <a:shade val="45000"/>
                <a:satMod val="135000"/>
              </a:schemeClr>
              <a:prstClr val="white"/>
            </a:duotone>
            <a:extLst>
              <a:ext uri="{BEBA8EAE-BF5A-486C-A8C5-ECC9F3942E4B}">
                <a14:imgProps xmlns:a14="http://schemas.microsoft.com/office/drawing/2010/main">
                  <a14:imgLayer r:embed="rId6">
                    <a14:imgEffect>
                      <a14:colorTemperature colorTemp="11500"/>
                    </a14:imgEffect>
                    <a14:imgEffect>
                      <a14:saturation sat="400000"/>
                    </a14:imgEffect>
                    <a14:imgEffect>
                      <a14:brightnessContrast bright="-70000"/>
                    </a14:imgEffect>
                  </a14:imgLayer>
                </a14:imgProps>
              </a:ext>
              <a:ext uri="{28A0092B-C50C-407E-A947-70E740481C1C}">
                <a14:useLocalDpi xmlns:a14="http://schemas.microsoft.com/office/drawing/2010/main" val="0"/>
              </a:ext>
            </a:extLst>
          </a:blip>
          <a:stretch>
            <a:fillRect/>
          </a:stretch>
        </p:blipFill>
        <p:spPr>
          <a:xfrm>
            <a:off x="2682363" y="2972300"/>
            <a:ext cx="1623719" cy="2163080"/>
          </a:xfrm>
          <a:prstGeom prst="rect">
            <a:avLst/>
          </a:prstGeom>
          <a:noFill/>
        </p:spPr>
      </p:pic>
      <p:pic>
        <p:nvPicPr>
          <p:cNvPr id="108" name="Picture 107">
            <a:extLst>
              <a:ext uri="{FF2B5EF4-FFF2-40B4-BE49-F238E27FC236}">
                <a16:creationId xmlns:a16="http://schemas.microsoft.com/office/drawing/2014/main" id="{F91618C5-37F7-19D5-2EB3-BC6D6448C77F}"/>
              </a:ext>
              <a:ext uri="{C183D7F6-B498-43B3-948B-1728B52AA6E4}">
                <adec:decorative xmlns:adec="http://schemas.microsoft.com/office/drawing/2017/decorative" val="1"/>
              </a:ext>
            </a:extLst>
          </p:cNvPr>
          <p:cNvPicPr>
            <a:picLocks noChangeAspect="1"/>
          </p:cNvPicPr>
          <p:nvPr/>
        </p:nvPicPr>
        <p:blipFill>
          <a:blip r:embed="rId5">
            <a:duotone>
              <a:schemeClr val="accent4">
                <a:shade val="45000"/>
                <a:satMod val="135000"/>
              </a:schemeClr>
              <a:prstClr val="white"/>
            </a:duotone>
            <a:extLst>
              <a:ext uri="{BEBA8EAE-BF5A-486C-A8C5-ECC9F3942E4B}">
                <a14:imgProps xmlns:a14="http://schemas.microsoft.com/office/drawing/2010/main">
                  <a14:imgLayer r:embed="rId6">
                    <a14:imgEffect>
                      <a14:colorTemperature colorTemp="11500"/>
                    </a14:imgEffect>
                    <a14:imgEffect>
                      <a14:saturation sat="400000"/>
                    </a14:imgEffect>
                    <a14:imgEffect>
                      <a14:brightnessContrast bright="-70000"/>
                    </a14:imgEffect>
                  </a14:imgLayer>
                </a14:imgProps>
              </a:ext>
              <a:ext uri="{28A0092B-C50C-407E-A947-70E740481C1C}">
                <a14:useLocalDpi xmlns:a14="http://schemas.microsoft.com/office/drawing/2010/main" val="0"/>
              </a:ext>
            </a:extLst>
          </a:blip>
          <a:stretch>
            <a:fillRect/>
          </a:stretch>
        </p:blipFill>
        <p:spPr>
          <a:xfrm>
            <a:off x="772144" y="2972300"/>
            <a:ext cx="1623719" cy="2163080"/>
          </a:xfrm>
          <a:prstGeom prst="rect">
            <a:avLst/>
          </a:prstGeom>
          <a:noFill/>
        </p:spPr>
      </p:pic>
      <p:pic>
        <p:nvPicPr>
          <p:cNvPr id="109" name="Picture 108">
            <a:extLst>
              <a:ext uri="{FF2B5EF4-FFF2-40B4-BE49-F238E27FC236}">
                <a16:creationId xmlns:a16="http://schemas.microsoft.com/office/drawing/2014/main" id="{DD86D15E-F498-77AE-2C1A-ABFFF9781DE3}"/>
              </a:ext>
              <a:ext uri="{C183D7F6-B498-43B3-948B-1728B52AA6E4}">
                <adec:decorative xmlns:adec="http://schemas.microsoft.com/office/drawing/2017/decorative" val="1"/>
              </a:ext>
            </a:extLst>
          </p:cNvPr>
          <p:cNvPicPr>
            <a:picLocks noChangeAspect="1"/>
          </p:cNvPicPr>
          <p:nvPr/>
        </p:nvPicPr>
        <p:blipFill>
          <a:blip r:embed="rId5">
            <a:duotone>
              <a:schemeClr val="accent4">
                <a:shade val="45000"/>
                <a:satMod val="135000"/>
              </a:schemeClr>
              <a:prstClr val="white"/>
            </a:duotone>
            <a:extLst>
              <a:ext uri="{BEBA8EAE-BF5A-486C-A8C5-ECC9F3942E4B}">
                <a14:imgProps xmlns:a14="http://schemas.microsoft.com/office/drawing/2010/main">
                  <a14:imgLayer r:embed="rId6">
                    <a14:imgEffect>
                      <a14:colorTemperature colorTemp="11500"/>
                    </a14:imgEffect>
                    <a14:imgEffect>
                      <a14:saturation sat="400000"/>
                    </a14:imgEffect>
                    <a14:imgEffect>
                      <a14:brightnessContrast bright="-70000"/>
                    </a14:imgEffect>
                  </a14:imgLayer>
                </a14:imgProps>
              </a:ext>
              <a:ext uri="{28A0092B-C50C-407E-A947-70E740481C1C}">
                <a14:useLocalDpi xmlns:a14="http://schemas.microsoft.com/office/drawing/2010/main" val="0"/>
              </a:ext>
            </a:extLst>
          </a:blip>
          <a:stretch>
            <a:fillRect/>
          </a:stretch>
        </p:blipFill>
        <p:spPr>
          <a:xfrm>
            <a:off x="4587686" y="2972300"/>
            <a:ext cx="1623719" cy="2163080"/>
          </a:xfrm>
          <a:prstGeom prst="rect">
            <a:avLst/>
          </a:prstGeom>
          <a:noFill/>
        </p:spPr>
      </p:pic>
      <p:sp>
        <p:nvSpPr>
          <p:cNvPr id="21" name="Rectangle 20">
            <a:extLst>
              <a:ext uri="{FF2B5EF4-FFF2-40B4-BE49-F238E27FC236}">
                <a16:creationId xmlns:a16="http://schemas.microsoft.com/office/drawing/2014/main" id="{D7488E04-B9D8-58A0-F9E4-B059B86BB6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19450" y="2796"/>
            <a:ext cx="12211450" cy="1756731"/>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66" name="Title 18">
            <a:extLst>
              <a:ext uri="{FF2B5EF4-FFF2-40B4-BE49-F238E27FC236}">
                <a16:creationId xmlns:a16="http://schemas.microsoft.com/office/drawing/2014/main" id="{CA870591-A70B-1750-DD62-005AD6203F67}"/>
              </a:ext>
            </a:extLst>
          </p:cNvPr>
          <p:cNvSpPr txBox="1">
            <a:spLocks noGrp="1"/>
          </p:cNvSpPr>
          <p:nvPr>
            <p:ph type="title" idx="4294967295"/>
          </p:nvPr>
        </p:nvSpPr>
        <p:spPr>
          <a:xfrm>
            <a:off x="649319" y="569953"/>
            <a:ext cx="11414889" cy="9848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A1F2C"/>
                </a:solidFill>
                <a:effectLst/>
                <a:uLnTx/>
                <a:uFillTx/>
                <a:latin typeface="Segoe Sans Display Semilight"/>
                <a:ea typeface="+mj-ea"/>
                <a:cs typeface="Segoe Sans Display Semilight"/>
              </a:rPr>
              <a:t>Onboarding &amp; Deployment Guidance: </a:t>
            </a:r>
            <a:br>
              <a:rPr kumimoji="0" lang="en-US" sz="3200" b="0" i="0" u="none" strike="noStrike" kern="1200" cap="none" spc="0" normalizeH="0" baseline="0" noProof="0" dirty="0">
                <a:ln>
                  <a:noFill/>
                </a:ln>
                <a:solidFill>
                  <a:srgbClr val="0A1F2C"/>
                </a:solidFill>
                <a:effectLst/>
                <a:uLnTx/>
                <a:uFillTx/>
                <a:latin typeface="Segoe Sans Display Semilight"/>
                <a:ea typeface="+mj-ea"/>
                <a:cs typeface="Segoe Sans Display Semilight"/>
              </a:rPr>
            </a:br>
            <a:r>
              <a:rPr kumimoji="0" lang="en-US" sz="3200" b="0" i="0" u="sng" strike="noStrike" kern="1200" cap="none" spc="0" normalizeH="0" baseline="0" noProof="0" dirty="0">
                <a:ln>
                  <a:noFill/>
                </a:ln>
                <a:solidFill>
                  <a:srgbClr val="0A1F2C"/>
                </a:solidFill>
                <a:effectLst/>
                <a:uLnTx/>
                <a:uFillTx/>
                <a:latin typeface="Segoe Sans Display Semilight"/>
                <a:ea typeface="+mj-ea"/>
                <a:cs typeface="Segoe Sans Display Semilight"/>
              </a:rPr>
              <a:t>Microsoft Defender Family</a:t>
            </a:r>
            <a:endParaRPr kumimoji="0" lang="en-US" sz="3200" b="0" i="0" u="sng" strike="noStrike" kern="1200" cap="none" spc="0" normalizeH="0" baseline="0" noProof="0" dirty="0">
              <a:ln>
                <a:noFill/>
              </a:ln>
              <a:solidFill>
                <a:srgbClr val="0A1F2C"/>
              </a:solidFill>
              <a:effectLst/>
              <a:uLnTx/>
              <a:uFillTx/>
              <a:latin typeface="Segoe Sans Display Semilight" pitchFamily="2" charset="0"/>
              <a:ea typeface="+mj-ea"/>
              <a:cs typeface="Segoe Sans Display Semilight" pitchFamily="2" charset="0"/>
            </a:endParaRPr>
          </a:p>
        </p:txBody>
      </p:sp>
      <p:sp>
        <p:nvSpPr>
          <p:cNvPr id="77" name="Title 18">
            <a:extLst>
              <a:ext uri="{FF2B5EF4-FFF2-40B4-BE49-F238E27FC236}">
                <a16:creationId xmlns:a16="http://schemas.microsoft.com/office/drawing/2014/main" id="{D575A454-3566-5DE3-2400-475D1B89D8B6}"/>
              </a:ext>
            </a:extLst>
          </p:cNvPr>
          <p:cNvSpPr txBox="1">
            <a:spLocks/>
          </p:cNvSpPr>
          <p:nvPr/>
        </p:nvSpPr>
        <p:spPr>
          <a:xfrm>
            <a:off x="921316" y="3135953"/>
            <a:ext cx="1309134" cy="50783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rgbClr val="FFFFFF"/>
                </a:solidFill>
                <a:effectLst/>
                <a:latin typeface="Segoe Sans Display" pitchFamily="2" charset="0"/>
                <a:cs typeface="Segoe Sans Display" pitchFamily="2" charset="0"/>
              </a:rPr>
              <a:t>Deploy Microsoft Defender for Office 365</a:t>
            </a:r>
          </a:p>
        </p:txBody>
      </p:sp>
      <p:sp>
        <p:nvSpPr>
          <p:cNvPr id="78" name="Title 18">
            <a:extLst>
              <a:ext uri="{FF2B5EF4-FFF2-40B4-BE49-F238E27FC236}">
                <a16:creationId xmlns:a16="http://schemas.microsoft.com/office/drawing/2014/main" id="{72012C3A-B2B0-1950-97E8-BE54C2861BE5}"/>
              </a:ext>
            </a:extLst>
          </p:cNvPr>
          <p:cNvSpPr txBox="1">
            <a:spLocks/>
          </p:cNvSpPr>
          <p:nvPr/>
        </p:nvSpPr>
        <p:spPr>
          <a:xfrm>
            <a:off x="921317" y="3750087"/>
            <a:ext cx="1086944" cy="64633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700" u="none" strike="noStrike">
                <a:solidFill>
                  <a:srgbClr val="FFFFFF"/>
                </a:solidFill>
                <a:effectLst/>
                <a:latin typeface="Segoe Sans Display" pitchFamily="2" charset="0"/>
                <a:cs typeface="Segoe Sans Display" pitchFamily="2" charset="0"/>
              </a:rPr>
              <a:t>Microsoft Defender for Office 365 safeguards your organization against malicious threats posed by email messages, links, and collaboration tools.</a:t>
            </a:r>
          </a:p>
        </p:txBody>
      </p:sp>
      <p:sp>
        <p:nvSpPr>
          <p:cNvPr id="80" name="Title 18">
            <a:extLst>
              <a:ext uri="{FF2B5EF4-FFF2-40B4-BE49-F238E27FC236}">
                <a16:creationId xmlns:a16="http://schemas.microsoft.com/office/drawing/2014/main" id="{DE5B8482-4D64-E129-D93B-3DC06B78C9D0}"/>
              </a:ext>
            </a:extLst>
          </p:cNvPr>
          <p:cNvSpPr txBox="1">
            <a:spLocks/>
          </p:cNvSpPr>
          <p:nvPr/>
        </p:nvSpPr>
        <p:spPr>
          <a:xfrm>
            <a:off x="1465497" y="4857743"/>
            <a:ext cx="542763" cy="12311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800" u="none" strike="noStrike">
                <a:solidFill>
                  <a:srgbClr val="FFFFFF"/>
                </a:solidFill>
                <a:effectLst/>
                <a:latin typeface="Segoe Sans Display" pitchFamily="2" charset="0"/>
                <a:cs typeface="Segoe Sans Display" pitchFamily="2" charset="0"/>
              </a:rPr>
              <a:t>Go to guide</a:t>
            </a:r>
          </a:p>
        </p:txBody>
      </p:sp>
      <p:sp>
        <p:nvSpPr>
          <p:cNvPr id="81" name="Oval 80">
            <a:extLst>
              <a:ext uri="{FF2B5EF4-FFF2-40B4-BE49-F238E27FC236}">
                <a16:creationId xmlns:a16="http://schemas.microsoft.com/office/drawing/2014/main" id="{53086AA6-C361-9EAA-F6EC-285C6BBB0065}"/>
              </a:ext>
              <a:ext uri="{C183D7F6-B498-43B3-948B-1728B52AA6E4}">
                <adec:decorative xmlns:adec="http://schemas.microsoft.com/office/drawing/2017/decorative" val="1"/>
              </a:ext>
            </a:extLst>
          </p:cNvPr>
          <p:cNvSpPr/>
          <p:nvPr/>
        </p:nvSpPr>
        <p:spPr>
          <a:xfrm>
            <a:off x="2076391" y="4805760"/>
            <a:ext cx="227151" cy="227077"/>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82" name="Picture 81">
            <a:extLst>
              <a:ext uri="{FF2B5EF4-FFF2-40B4-BE49-F238E27FC236}">
                <a16:creationId xmlns:a16="http://schemas.microsoft.com/office/drawing/2014/main" id="{FE108564-9C7C-A40B-BCF0-CB2D7A502D08}"/>
              </a:ext>
              <a:ext uri="{C183D7F6-B498-43B3-948B-1728B52AA6E4}">
                <adec:decorative xmlns:adec="http://schemas.microsoft.com/office/drawing/2017/decorative" val="1"/>
              </a:ext>
            </a:extLst>
          </p:cNvPr>
          <p:cNvPicPr>
            <a:picLocks noChangeAspect="1"/>
          </p:cNvPicPr>
          <p:nvPr/>
        </p:nvPicPr>
        <p:blipFill>
          <a:blip r:embed="rId7">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2144522" y="4871788"/>
            <a:ext cx="90889" cy="95020"/>
          </a:xfrm>
          <a:prstGeom prst="rect">
            <a:avLst/>
          </a:prstGeom>
        </p:spPr>
      </p:pic>
      <p:pic>
        <p:nvPicPr>
          <p:cNvPr id="104" name="Graphic 103" descr="Microsoft Defender Logo">
            <a:extLst>
              <a:ext uri="{FF2B5EF4-FFF2-40B4-BE49-F238E27FC236}">
                <a16:creationId xmlns:a16="http://schemas.microsoft.com/office/drawing/2014/main" id="{DDA39FB9-2EC0-76FA-2CC0-36D4F560035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102114" y="3053935"/>
            <a:ext cx="191625" cy="191625"/>
          </a:xfrm>
          <a:prstGeom prst="rect">
            <a:avLst/>
          </a:prstGeom>
        </p:spPr>
      </p:pic>
      <p:sp>
        <p:nvSpPr>
          <p:cNvPr id="85" name="Title 18">
            <a:extLst>
              <a:ext uri="{FF2B5EF4-FFF2-40B4-BE49-F238E27FC236}">
                <a16:creationId xmlns:a16="http://schemas.microsoft.com/office/drawing/2014/main" id="{CC572ABA-C49F-B95F-6A27-4CE8389BB6B2}"/>
              </a:ext>
            </a:extLst>
          </p:cNvPr>
          <p:cNvSpPr txBox="1">
            <a:spLocks/>
          </p:cNvSpPr>
          <p:nvPr/>
        </p:nvSpPr>
        <p:spPr>
          <a:xfrm>
            <a:off x="2833243" y="3135953"/>
            <a:ext cx="1293383" cy="33855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rgbClr val="FFFFFF"/>
                </a:solidFill>
                <a:effectLst/>
                <a:latin typeface="Segoe Sans Display" pitchFamily="2" charset="0"/>
                <a:cs typeface="Segoe Sans Display" pitchFamily="2" charset="0"/>
              </a:rPr>
              <a:t>Deploy Microsoft Defender for Identity </a:t>
            </a:r>
          </a:p>
        </p:txBody>
      </p:sp>
      <p:sp>
        <p:nvSpPr>
          <p:cNvPr id="86" name="Title 18">
            <a:extLst>
              <a:ext uri="{FF2B5EF4-FFF2-40B4-BE49-F238E27FC236}">
                <a16:creationId xmlns:a16="http://schemas.microsoft.com/office/drawing/2014/main" id="{124A22A5-AA6C-8C23-687F-3004854E7847}"/>
              </a:ext>
            </a:extLst>
          </p:cNvPr>
          <p:cNvSpPr txBox="1">
            <a:spLocks/>
          </p:cNvSpPr>
          <p:nvPr/>
        </p:nvSpPr>
        <p:spPr>
          <a:xfrm>
            <a:off x="2833243" y="3750087"/>
            <a:ext cx="1155075" cy="75405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700" u="none" strike="noStrike">
                <a:solidFill>
                  <a:srgbClr val="FFFFFF"/>
                </a:solidFill>
                <a:effectLst/>
                <a:latin typeface="Segoe Sans Display" pitchFamily="2" charset="0"/>
                <a:cs typeface="Segoe Sans Display" pitchFamily="2" charset="0"/>
              </a:rPr>
              <a:t>Microsoft Defender for Identity, formerly Azure Advanced Threat Protection, is a cloud-based security solution. It used your on-</a:t>
            </a:r>
            <a:r>
              <a:rPr lang="en-US" sz="700">
                <a:solidFill>
                  <a:srgbClr val="FFFFFF"/>
                </a:solidFill>
                <a:latin typeface="Segoe Sans Display" pitchFamily="2" charset="0"/>
                <a:cs typeface="Segoe Sans Display" pitchFamily="2" charset="0"/>
              </a:rPr>
              <a:t>p</a:t>
            </a:r>
            <a:r>
              <a:rPr lang="en-US" sz="700" u="none" strike="noStrike">
                <a:solidFill>
                  <a:srgbClr val="FFFFFF"/>
                </a:solidFill>
                <a:effectLst/>
                <a:latin typeface="Segoe Sans Display" pitchFamily="2" charset="0"/>
                <a:cs typeface="Segoe Sans Display" pitchFamily="2" charset="0"/>
              </a:rPr>
              <a:t>remises Active Directory signals to…</a:t>
            </a:r>
          </a:p>
        </p:txBody>
      </p:sp>
      <p:sp>
        <p:nvSpPr>
          <p:cNvPr id="88" name="Title 18">
            <a:extLst>
              <a:ext uri="{FF2B5EF4-FFF2-40B4-BE49-F238E27FC236}">
                <a16:creationId xmlns:a16="http://schemas.microsoft.com/office/drawing/2014/main" id="{BF162683-A985-5507-39DB-091E25E0CDE2}"/>
              </a:ext>
            </a:extLst>
          </p:cNvPr>
          <p:cNvSpPr txBox="1">
            <a:spLocks/>
          </p:cNvSpPr>
          <p:nvPr/>
        </p:nvSpPr>
        <p:spPr>
          <a:xfrm>
            <a:off x="3377424" y="4857743"/>
            <a:ext cx="542763" cy="12311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800" u="none" strike="noStrike">
                <a:solidFill>
                  <a:srgbClr val="FFFFFF"/>
                </a:solidFill>
                <a:effectLst/>
                <a:latin typeface="Segoe Sans Display" pitchFamily="2" charset="0"/>
                <a:cs typeface="Segoe Sans Display" pitchFamily="2" charset="0"/>
              </a:rPr>
              <a:t>Go to guide</a:t>
            </a:r>
          </a:p>
        </p:txBody>
      </p:sp>
      <p:pic>
        <p:nvPicPr>
          <p:cNvPr id="103" name="Graphic 102" descr="Microsoft Defender Logo">
            <a:extLst>
              <a:ext uri="{FF2B5EF4-FFF2-40B4-BE49-F238E27FC236}">
                <a16:creationId xmlns:a16="http://schemas.microsoft.com/office/drawing/2014/main" id="{4FC0CEE0-620E-D76B-93A0-FFD69B7D35C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053379" y="3053935"/>
            <a:ext cx="191625" cy="191625"/>
          </a:xfrm>
          <a:prstGeom prst="rect">
            <a:avLst/>
          </a:prstGeom>
        </p:spPr>
      </p:pic>
      <p:sp>
        <p:nvSpPr>
          <p:cNvPr id="89" name="Oval 88">
            <a:extLst>
              <a:ext uri="{FF2B5EF4-FFF2-40B4-BE49-F238E27FC236}">
                <a16:creationId xmlns:a16="http://schemas.microsoft.com/office/drawing/2014/main" id="{2661D9BB-9114-DA3F-797D-9F0067E2F918}"/>
              </a:ext>
              <a:ext uri="{C183D7F6-B498-43B3-948B-1728B52AA6E4}">
                <adec:decorative xmlns:adec="http://schemas.microsoft.com/office/drawing/2017/decorative" val="1"/>
              </a:ext>
            </a:extLst>
          </p:cNvPr>
          <p:cNvSpPr/>
          <p:nvPr/>
        </p:nvSpPr>
        <p:spPr>
          <a:xfrm>
            <a:off x="3988318" y="4805760"/>
            <a:ext cx="227151" cy="227077"/>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90" name="Picture 89">
            <a:extLst>
              <a:ext uri="{FF2B5EF4-FFF2-40B4-BE49-F238E27FC236}">
                <a16:creationId xmlns:a16="http://schemas.microsoft.com/office/drawing/2014/main" id="{119F01A4-626B-7E4D-3663-E3CF11B947B1}"/>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4056449" y="4871788"/>
            <a:ext cx="90889" cy="95020"/>
          </a:xfrm>
          <a:prstGeom prst="rect">
            <a:avLst/>
          </a:prstGeom>
        </p:spPr>
      </p:pic>
      <p:sp>
        <p:nvSpPr>
          <p:cNvPr id="93" name="Title 18">
            <a:extLst>
              <a:ext uri="{FF2B5EF4-FFF2-40B4-BE49-F238E27FC236}">
                <a16:creationId xmlns:a16="http://schemas.microsoft.com/office/drawing/2014/main" id="{E8FDB83B-5E2A-5042-1101-E6547128F7D8}"/>
              </a:ext>
            </a:extLst>
          </p:cNvPr>
          <p:cNvSpPr txBox="1">
            <a:spLocks/>
          </p:cNvSpPr>
          <p:nvPr/>
        </p:nvSpPr>
        <p:spPr>
          <a:xfrm>
            <a:off x="4739233" y="3135953"/>
            <a:ext cx="1280568" cy="67710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rgbClr val="FFFFFF"/>
                </a:solidFill>
                <a:effectLst/>
                <a:latin typeface="Segoe Sans Display" pitchFamily="2" charset="0"/>
                <a:cs typeface="Segoe Sans Display" pitchFamily="2" charset="0"/>
              </a:rPr>
              <a:t>Analyze your security posture with Security analyzer</a:t>
            </a:r>
          </a:p>
        </p:txBody>
      </p:sp>
      <p:sp>
        <p:nvSpPr>
          <p:cNvPr id="94" name="Title 18">
            <a:extLst>
              <a:ext uri="{FF2B5EF4-FFF2-40B4-BE49-F238E27FC236}">
                <a16:creationId xmlns:a16="http://schemas.microsoft.com/office/drawing/2014/main" id="{3634197F-4C3A-037A-6C48-F5AB99E27FF0}"/>
              </a:ext>
            </a:extLst>
          </p:cNvPr>
          <p:cNvSpPr txBox="1">
            <a:spLocks/>
          </p:cNvSpPr>
          <p:nvPr/>
        </p:nvSpPr>
        <p:spPr>
          <a:xfrm>
            <a:off x="4748858" y="3948831"/>
            <a:ext cx="1166831" cy="75405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700" u="none" strike="noStrike">
                <a:solidFill>
                  <a:srgbClr val="FFFFFF"/>
                </a:solidFill>
                <a:effectLst/>
                <a:latin typeface="Segoe Sans Display" pitchFamily="2" charset="0"/>
                <a:cs typeface="Segoe Sans Display" pitchFamily="2" charset="0"/>
              </a:rPr>
              <a:t>The Microsoft security suite offers an integrated ecosystem to help protect your organization. The Microsoft secure score is a measurement of an organization’s…</a:t>
            </a:r>
          </a:p>
        </p:txBody>
      </p:sp>
      <p:sp>
        <p:nvSpPr>
          <p:cNvPr id="100" name="Title 18">
            <a:extLst>
              <a:ext uri="{FF2B5EF4-FFF2-40B4-BE49-F238E27FC236}">
                <a16:creationId xmlns:a16="http://schemas.microsoft.com/office/drawing/2014/main" id="{842C1EA5-02F5-868D-4230-696031CF7F4A}"/>
              </a:ext>
            </a:extLst>
          </p:cNvPr>
          <p:cNvSpPr txBox="1">
            <a:spLocks/>
          </p:cNvSpPr>
          <p:nvPr/>
        </p:nvSpPr>
        <p:spPr>
          <a:xfrm>
            <a:off x="5283413" y="4857743"/>
            <a:ext cx="542763" cy="12311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800" u="none" strike="noStrike">
                <a:solidFill>
                  <a:srgbClr val="FFFFFF"/>
                </a:solidFill>
                <a:effectLst/>
                <a:latin typeface="Segoe Sans Display" pitchFamily="2" charset="0"/>
                <a:cs typeface="Segoe Sans Display" pitchFamily="2" charset="0"/>
              </a:rPr>
              <a:t>Go to guide</a:t>
            </a:r>
          </a:p>
        </p:txBody>
      </p:sp>
      <p:sp>
        <p:nvSpPr>
          <p:cNvPr id="101" name="Oval 100">
            <a:extLst>
              <a:ext uri="{FF2B5EF4-FFF2-40B4-BE49-F238E27FC236}">
                <a16:creationId xmlns:a16="http://schemas.microsoft.com/office/drawing/2014/main" id="{909A5461-A227-283D-1824-21307D46E32D}"/>
              </a:ext>
              <a:ext uri="{C183D7F6-B498-43B3-948B-1728B52AA6E4}">
                <adec:decorative xmlns:adec="http://schemas.microsoft.com/office/drawing/2017/decorative" val="1"/>
              </a:ext>
            </a:extLst>
          </p:cNvPr>
          <p:cNvSpPr/>
          <p:nvPr/>
        </p:nvSpPr>
        <p:spPr>
          <a:xfrm>
            <a:off x="5894307" y="4805760"/>
            <a:ext cx="227151" cy="227077"/>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102" name="Picture 101">
            <a:extLst>
              <a:ext uri="{FF2B5EF4-FFF2-40B4-BE49-F238E27FC236}">
                <a16:creationId xmlns:a16="http://schemas.microsoft.com/office/drawing/2014/main" id="{552E212A-BA9C-71C8-A4DF-6991023E8758}"/>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5962438" y="4871788"/>
            <a:ext cx="90889" cy="95020"/>
          </a:xfrm>
          <a:prstGeom prst="rect">
            <a:avLst/>
          </a:prstGeom>
        </p:spPr>
      </p:pic>
      <p:pic>
        <p:nvPicPr>
          <p:cNvPr id="105" name="Graphic 104" descr="Microsoft Defender Logo">
            <a:extLst>
              <a:ext uri="{FF2B5EF4-FFF2-40B4-BE49-F238E27FC236}">
                <a16:creationId xmlns:a16="http://schemas.microsoft.com/office/drawing/2014/main" id="{469441AA-BBA9-A408-C6DC-0D633F6A9C6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890343" y="3053935"/>
            <a:ext cx="191625" cy="191625"/>
          </a:xfrm>
          <a:prstGeom prst="rect">
            <a:avLst/>
          </a:prstGeom>
        </p:spPr>
      </p:pic>
      <p:sp>
        <p:nvSpPr>
          <p:cNvPr id="133" name="TextBox 132">
            <a:extLst>
              <a:ext uri="{FF2B5EF4-FFF2-40B4-BE49-F238E27FC236}">
                <a16:creationId xmlns:a16="http://schemas.microsoft.com/office/drawing/2014/main" id="{89F24628-9278-D542-BE82-025E249E2A6F}"/>
              </a:ext>
              <a:ext uri="{C183D7F6-B498-43B3-948B-1728B52AA6E4}">
                <adec:decorative xmlns:adec="http://schemas.microsoft.com/office/drawing/2017/decorative" val="1"/>
              </a:ext>
            </a:extLst>
          </p:cNvPr>
          <p:cNvSpPr txBox="1"/>
          <p:nvPr/>
        </p:nvSpPr>
        <p:spPr>
          <a:xfrm>
            <a:off x="10733314" y="235043"/>
            <a:ext cx="1322698" cy="123111"/>
          </a:xfrm>
          <a:prstGeom prst="rect">
            <a:avLst/>
          </a:prstGeom>
          <a:noFill/>
        </p:spPr>
        <p:txBody>
          <a:bodyPr wrap="square" lIns="0" tIns="0" rIns="0" bIns="0" rtlCol="0">
            <a:spAutoFit/>
          </a:bodyPr>
          <a:lstStyle/>
          <a:p>
            <a:r>
              <a:rPr lang="en-US" sz="800">
                <a:solidFill>
                  <a:srgbClr val="0A1F2C"/>
                </a:solidFill>
                <a:latin typeface="Segoe Sans Display" pitchFamily="2" charset="0"/>
                <a:cs typeface="Segoe Sans Display" pitchFamily="2" charset="0"/>
              </a:rPr>
              <a:t>Deployment Guidance           5</a:t>
            </a:r>
            <a:endParaRPr lang="en-US" sz="1400">
              <a:solidFill>
                <a:srgbClr val="0A1F2C"/>
              </a:solidFill>
              <a:highlight>
                <a:srgbClr val="FFFF00"/>
              </a:highlight>
              <a:latin typeface="Segoe Sans Display" pitchFamily="2" charset="0"/>
              <a:cs typeface="Segoe Sans Display" pitchFamily="2" charset="0"/>
            </a:endParaRPr>
          </a:p>
        </p:txBody>
      </p:sp>
      <p:pic>
        <p:nvPicPr>
          <p:cNvPr id="13" name="Online Media 2" title="Microsoft Defender for Identity webinar: Deployment and configuration">
            <a:hlinkClick r:id="" action="ppaction://media"/>
            <a:extLst>
              <a:ext uri="{FF2B5EF4-FFF2-40B4-BE49-F238E27FC236}">
                <a16:creationId xmlns:a16="http://schemas.microsoft.com/office/drawing/2014/main" id="{F3A18D97-503F-541D-72CE-AA3CB17A9F6C}"/>
              </a:ext>
            </a:extLst>
          </p:cNvPr>
          <p:cNvPicPr>
            <a:picLocks noRot="1" noChangeAspect="1"/>
          </p:cNvPicPr>
          <p:nvPr>
            <a:videoFile r:link="rId1"/>
          </p:nvPr>
        </p:nvPicPr>
        <p:blipFill>
          <a:blip r:embed="rId9"/>
          <a:stretch>
            <a:fillRect/>
          </a:stretch>
        </p:blipFill>
        <p:spPr>
          <a:xfrm>
            <a:off x="7812747" y="2030972"/>
            <a:ext cx="2659811" cy="1564601"/>
          </a:xfrm>
          <a:prstGeom prst="rect">
            <a:avLst/>
          </a:prstGeom>
        </p:spPr>
      </p:pic>
      <p:sp>
        <p:nvSpPr>
          <p:cNvPr id="14" name="Title 18">
            <a:extLst>
              <a:ext uri="{FF2B5EF4-FFF2-40B4-BE49-F238E27FC236}">
                <a16:creationId xmlns:a16="http://schemas.microsoft.com/office/drawing/2014/main" id="{A8875890-6894-B4D7-4F9A-FA12D300415F}"/>
              </a:ext>
            </a:extLst>
          </p:cNvPr>
          <p:cNvSpPr txBox="1">
            <a:spLocks/>
          </p:cNvSpPr>
          <p:nvPr/>
        </p:nvSpPr>
        <p:spPr>
          <a:xfrm>
            <a:off x="7831227" y="3732474"/>
            <a:ext cx="2902088" cy="64633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400" u="none" strike="noStrike">
                <a:solidFill>
                  <a:srgbClr val="FFFFFF"/>
                </a:solidFill>
                <a:effectLst/>
                <a:latin typeface="Segoe Sans Display" pitchFamily="2" charset="0"/>
                <a:cs typeface="Segoe Sans Display" pitchFamily="2" charset="0"/>
              </a:rPr>
              <a:t>Microsoft Defender for Identity webinar: Deployment and configuration</a:t>
            </a:r>
          </a:p>
        </p:txBody>
      </p:sp>
      <p:pic>
        <p:nvPicPr>
          <p:cNvPr id="10" name="Online Media 8" title="Microsoft Defender for Office 365">
            <a:hlinkClick r:id="" action="ppaction://media"/>
            <a:extLst>
              <a:ext uri="{FF2B5EF4-FFF2-40B4-BE49-F238E27FC236}">
                <a16:creationId xmlns:a16="http://schemas.microsoft.com/office/drawing/2014/main" id="{4A353804-62E7-A098-79DE-AE1CFCDB69AB}"/>
              </a:ext>
            </a:extLst>
          </p:cNvPr>
          <p:cNvPicPr>
            <a:picLocks noRot="1" noChangeAspect="1"/>
          </p:cNvPicPr>
          <p:nvPr>
            <a:videoFile r:link="rId2"/>
          </p:nvPr>
        </p:nvPicPr>
        <p:blipFill>
          <a:blip r:embed="rId10"/>
          <a:stretch>
            <a:fillRect/>
          </a:stretch>
        </p:blipFill>
        <p:spPr>
          <a:xfrm>
            <a:off x="7831226" y="4540960"/>
            <a:ext cx="2641332" cy="1491928"/>
          </a:xfrm>
          <a:prstGeom prst="rect">
            <a:avLst/>
          </a:prstGeom>
        </p:spPr>
      </p:pic>
      <p:sp>
        <p:nvSpPr>
          <p:cNvPr id="12" name="Title 18">
            <a:extLst>
              <a:ext uri="{FF2B5EF4-FFF2-40B4-BE49-F238E27FC236}">
                <a16:creationId xmlns:a16="http://schemas.microsoft.com/office/drawing/2014/main" id="{1E9178EB-64DE-965C-F009-10F513A6F6D2}"/>
              </a:ext>
            </a:extLst>
          </p:cNvPr>
          <p:cNvSpPr txBox="1">
            <a:spLocks/>
          </p:cNvSpPr>
          <p:nvPr/>
        </p:nvSpPr>
        <p:spPr>
          <a:xfrm>
            <a:off x="7831226" y="6323058"/>
            <a:ext cx="4125139" cy="21544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400" u="none" strike="noStrike">
                <a:solidFill>
                  <a:srgbClr val="FFFFFF"/>
                </a:solidFill>
                <a:effectLst/>
                <a:latin typeface="Segoe Sans Display" pitchFamily="2" charset="0"/>
                <a:cs typeface="Segoe Sans Display" pitchFamily="2" charset="0"/>
              </a:rPr>
              <a:t>Microsoft Defender for Office 365</a:t>
            </a:r>
          </a:p>
        </p:txBody>
      </p:sp>
    </p:spTree>
    <p:extLst>
      <p:ext uri="{BB962C8B-B14F-4D97-AF65-F5344CB8AC3E}">
        <p14:creationId xmlns:p14="http://schemas.microsoft.com/office/powerpoint/2010/main" val="1842129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971123-6BF4-0543-FF2D-DB2C82315C4D}"/>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8D95098-B58A-DB98-B8A6-D3A714C4B3E1}"/>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1" y="1463494"/>
            <a:ext cx="12192000" cy="5377880"/>
          </a:xfrm>
          <a:prstGeom prst="rect">
            <a:avLst/>
          </a:prstGeom>
          <a:solidFill>
            <a:srgbClr val="0A1F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21" name="Rectangle 20">
            <a:extLst>
              <a:ext uri="{FF2B5EF4-FFF2-40B4-BE49-F238E27FC236}">
                <a16:creationId xmlns:a16="http://schemas.microsoft.com/office/drawing/2014/main" id="{B0C02774-62D0-69A2-4F78-0DA1D251374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19450" y="2796"/>
            <a:ext cx="12211450" cy="1756731"/>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66" name="Title 18">
            <a:extLst>
              <a:ext uri="{FF2B5EF4-FFF2-40B4-BE49-F238E27FC236}">
                <a16:creationId xmlns:a16="http://schemas.microsoft.com/office/drawing/2014/main" id="{45AFDF48-EC97-ECFC-CA73-37B7141A19F6}"/>
              </a:ext>
            </a:extLst>
          </p:cNvPr>
          <p:cNvSpPr txBox="1">
            <a:spLocks noGrp="1"/>
          </p:cNvSpPr>
          <p:nvPr>
            <p:ph type="title" idx="4294967295"/>
          </p:nvPr>
        </p:nvSpPr>
        <p:spPr>
          <a:xfrm>
            <a:off x="609214" y="569953"/>
            <a:ext cx="8966287" cy="9848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A1F2C"/>
                </a:solidFill>
                <a:effectLst/>
                <a:uLnTx/>
                <a:uFillTx/>
                <a:latin typeface="Segoe Sans Display Semilight" pitchFamily="2" charset="0"/>
                <a:ea typeface="+mj-ea"/>
                <a:cs typeface="Segoe Sans Display Semilight" pitchFamily="2" charset="0"/>
              </a:rPr>
              <a:t>Onboarding &amp; Deployment Guidance: </a:t>
            </a:r>
            <a:br>
              <a:rPr kumimoji="0" lang="en-US" sz="3200" b="0" i="0" u="none" strike="noStrike" kern="1200" cap="none" spc="0" normalizeH="0" baseline="0" noProof="0" dirty="0">
                <a:ln>
                  <a:noFill/>
                </a:ln>
                <a:solidFill>
                  <a:srgbClr val="0A1F2C"/>
                </a:solidFill>
                <a:effectLst/>
                <a:uLnTx/>
                <a:uFillTx/>
                <a:latin typeface="Segoe Sans Display Semilight" pitchFamily="2" charset="0"/>
                <a:ea typeface="+mj-ea"/>
                <a:cs typeface="Segoe Sans Display Semilight" pitchFamily="2" charset="0"/>
              </a:rPr>
            </a:br>
            <a:r>
              <a:rPr kumimoji="0" lang="en-US" sz="3200" b="0" i="0" u="sng" strike="noStrike" kern="1200" cap="none" spc="0" normalizeH="0" baseline="0" noProof="0" dirty="0">
                <a:ln>
                  <a:noFill/>
                </a:ln>
                <a:solidFill>
                  <a:srgbClr val="0A1F2C"/>
                </a:solidFill>
                <a:effectLst/>
                <a:uLnTx/>
                <a:uFillTx/>
                <a:latin typeface="Segoe Sans Display Semilight" pitchFamily="2" charset="0"/>
                <a:ea typeface="+mj-ea"/>
                <a:cs typeface="Segoe Sans Display Semilight" pitchFamily="2" charset="0"/>
              </a:rPr>
              <a:t>Microsoft Defender for Cloud</a:t>
            </a:r>
          </a:p>
        </p:txBody>
      </p:sp>
      <p:sp>
        <p:nvSpPr>
          <p:cNvPr id="16" name="TextBox 15">
            <a:extLst>
              <a:ext uri="{FF2B5EF4-FFF2-40B4-BE49-F238E27FC236}">
                <a16:creationId xmlns:a16="http://schemas.microsoft.com/office/drawing/2014/main" id="{6F69F049-D857-3826-9BEB-7530D8964926}"/>
              </a:ext>
              <a:ext uri="{C183D7F6-B498-43B3-948B-1728B52AA6E4}">
                <adec:decorative xmlns:adec="http://schemas.microsoft.com/office/drawing/2017/decorative" val="1"/>
              </a:ext>
            </a:extLst>
          </p:cNvPr>
          <p:cNvSpPr txBox="1"/>
          <p:nvPr/>
        </p:nvSpPr>
        <p:spPr>
          <a:xfrm>
            <a:off x="10733314" y="235043"/>
            <a:ext cx="1322698" cy="123111"/>
          </a:xfrm>
          <a:prstGeom prst="rect">
            <a:avLst/>
          </a:prstGeom>
          <a:noFill/>
        </p:spPr>
        <p:txBody>
          <a:bodyPr wrap="square" lIns="0" tIns="0" rIns="0" bIns="0" rtlCol="0">
            <a:spAutoFit/>
          </a:bodyPr>
          <a:lstStyle/>
          <a:p>
            <a:r>
              <a:rPr lang="en-US" sz="800">
                <a:solidFill>
                  <a:srgbClr val="0A1F2C"/>
                </a:solidFill>
                <a:latin typeface="Segoe Sans Display" pitchFamily="2" charset="0"/>
                <a:cs typeface="Segoe Sans Display" pitchFamily="2" charset="0"/>
              </a:rPr>
              <a:t>Deployment Guidance           5</a:t>
            </a:r>
            <a:endParaRPr lang="en-US" sz="1400">
              <a:solidFill>
                <a:srgbClr val="0A1F2C"/>
              </a:solidFill>
              <a:highlight>
                <a:srgbClr val="FFFF00"/>
              </a:highlight>
              <a:latin typeface="Segoe Sans Display" pitchFamily="2" charset="0"/>
              <a:cs typeface="Segoe Sans Display" pitchFamily="2" charset="0"/>
            </a:endParaRPr>
          </a:p>
        </p:txBody>
      </p:sp>
      <p:grpSp>
        <p:nvGrpSpPr>
          <p:cNvPr id="12" name="Group 11" descr="Microsoft Defender for Cloud">
            <a:extLst>
              <a:ext uri="{FF2B5EF4-FFF2-40B4-BE49-F238E27FC236}">
                <a16:creationId xmlns:a16="http://schemas.microsoft.com/office/drawing/2014/main" id="{68FAD52F-7AF3-57AD-B763-065669B8ACDF}"/>
              </a:ext>
            </a:extLst>
          </p:cNvPr>
          <p:cNvGrpSpPr/>
          <p:nvPr/>
        </p:nvGrpSpPr>
        <p:grpSpPr>
          <a:xfrm>
            <a:off x="609215" y="2546038"/>
            <a:ext cx="4530455" cy="3132666"/>
            <a:chOff x="2029995" y="2704623"/>
            <a:chExt cx="1593365" cy="2278922"/>
          </a:xfrm>
        </p:grpSpPr>
        <p:pic>
          <p:nvPicPr>
            <p:cNvPr id="13" name="Picture 12">
              <a:hlinkClick r:id="rId4"/>
              <a:extLst>
                <a:ext uri="{FF2B5EF4-FFF2-40B4-BE49-F238E27FC236}">
                  <a16:creationId xmlns:a16="http://schemas.microsoft.com/office/drawing/2014/main" id="{6382E3FA-8FB3-DFE7-8062-B45D2BC03A5E}"/>
                </a:ext>
                <a:ext uri="{C183D7F6-B498-43B3-948B-1728B52AA6E4}">
                  <adec:decorative xmlns:adec="http://schemas.microsoft.com/office/drawing/2017/decorative" val="1"/>
                </a:ext>
              </a:extLst>
            </p:cNvPr>
            <p:cNvPicPr>
              <a:picLocks noChangeAspect="1"/>
            </p:cNvPicPr>
            <p:nvPr/>
          </p:nvPicPr>
          <p:blipFill>
            <a:blip r:embed="rId5">
              <a:duotone>
                <a:schemeClr val="accent4">
                  <a:shade val="45000"/>
                  <a:satMod val="135000"/>
                </a:schemeClr>
                <a:prstClr val="white"/>
              </a:duotone>
              <a:extLst>
                <a:ext uri="{BEBA8EAE-BF5A-486C-A8C5-ECC9F3942E4B}">
                  <a14:imgProps xmlns:a14="http://schemas.microsoft.com/office/drawing/2010/main">
                    <a14:imgLayer r:embed="rId6">
                      <a14:imgEffect>
                        <a14:colorTemperature colorTemp="11500"/>
                      </a14:imgEffect>
                      <a14:imgEffect>
                        <a14:saturation sat="400000"/>
                      </a14:imgEffect>
                      <a14:imgEffect>
                        <a14:brightnessContrast bright="-70000"/>
                      </a14:imgEffect>
                    </a14:imgLayer>
                  </a14:imgProps>
                </a:ext>
                <a:ext uri="{28A0092B-C50C-407E-A947-70E740481C1C}">
                  <a14:useLocalDpi xmlns:a14="http://schemas.microsoft.com/office/drawing/2010/main" val="0"/>
                </a:ext>
              </a:extLst>
            </a:blip>
            <a:stretch>
              <a:fillRect/>
            </a:stretch>
          </p:blipFill>
          <p:spPr>
            <a:xfrm>
              <a:off x="2029995" y="2704623"/>
              <a:ext cx="1593365" cy="2278922"/>
            </a:xfrm>
            <a:prstGeom prst="rect">
              <a:avLst/>
            </a:prstGeom>
            <a:noFill/>
          </p:spPr>
        </p:pic>
        <p:grpSp>
          <p:nvGrpSpPr>
            <p:cNvPr id="28" name="Group 27">
              <a:extLst>
                <a:ext uri="{FF2B5EF4-FFF2-40B4-BE49-F238E27FC236}">
                  <a16:creationId xmlns:a16="http://schemas.microsoft.com/office/drawing/2014/main" id="{C6F7D355-11B2-41A3-9CF9-9E1223815747}"/>
                </a:ext>
              </a:extLst>
            </p:cNvPr>
            <p:cNvGrpSpPr/>
            <p:nvPr/>
          </p:nvGrpSpPr>
          <p:grpSpPr>
            <a:xfrm>
              <a:off x="2155816" y="2968464"/>
              <a:ext cx="1259421" cy="1521167"/>
              <a:chOff x="678642" y="2207484"/>
              <a:chExt cx="1259421" cy="1521167"/>
            </a:xfrm>
          </p:grpSpPr>
          <p:sp>
            <p:nvSpPr>
              <p:cNvPr id="30" name="Title 18">
                <a:extLst>
                  <a:ext uri="{FF2B5EF4-FFF2-40B4-BE49-F238E27FC236}">
                    <a16:creationId xmlns:a16="http://schemas.microsoft.com/office/drawing/2014/main" id="{5A2FAE83-C8C6-E897-98E8-7FDCD1FF2BFF}"/>
                  </a:ext>
                </a:extLst>
              </p:cNvPr>
              <p:cNvSpPr txBox="1">
                <a:spLocks/>
              </p:cNvSpPr>
              <p:nvPr/>
            </p:nvSpPr>
            <p:spPr>
              <a:xfrm>
                <a:off x="678642" y="2207484"/>
                <a:ext cx="1223206" cy="21270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900" u="none" strike="noStrike">
                    <a:solidFill>
                      <a:srgbClr val="FFFFFF"/>
                    </a:solidFill>
                    <a:effectLst/>
                    <a:latin typeface="Segoe Sans Display" pitchFamily="2" charset="0"/>
                    <a:cs typeface="Segoe Sans Display" pitchFamily="2" charset="0"/>
                  </a:rPr>
                  <a:t>Microsoft Defender for Cloud </a:t>
                </a:r>
              </a:p>
            </p:txBody>
          </p:sp>
          <p:sp>
            <p:nvSpPr>
              <p:cNvPr id="31" name="Title 18">
                <a:extLst>
                  <a:ext uri="{FF2B5EF4-FFF2-40B4-BE49-F238E27FC236}">
                    <a16:creationId xmlns:a16="http://schemas.microsoft.com/office/drawing/2014/main" id="{BFF9E128-1AA6-FCA0-15EF-578FD2E7700E}"/>
                  </a:ext>
                </a:extLst>
              </p:cNvPr>
              <p:cNvSpPr txBox="1">
                <a:spLocks/>
              </p:cNvSpPr>
              <p:nvPr/>
            </p:nvSpPr>
            <p:spPr>
              <a:xfrm>
                <a:off x="678642" y="2833058"/>
                <a:ext cx="1259421" cy="89559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600" u="none" strike="noStrike">
                    <a:solidFill>
                      <a:srgbClr val="FFFFFF"/>
                    </a:solidFill>
                    <a:effectLst/>
                    <a:latin typeface="Segoe Sans Display" pitchFamily="2" charset="0"/>
                    <a:cs typeface="Segoe Sans Display" pitchFamily="2" charset="0"/>
                  </a:rPr>
                  <a:t>Microsoft Defender for Cloud is a cloud-native application protection platform that is designed to protect cloud-based applications from cyber threats.</a:t>
                </a:r>
              </a:p>
            </p:txBody>
          </p:sp>
        </p:grpSp>
      </p:grpSp>
      <p:pic>
        <p:nvPicPr>
          <p:cNvPr id="37" name="Graphic 36" descr="Microsoft Defender Logo">
            <a:extLst>
              <a:ext uri="{FF2B5EF4-FFF2-40B4-BE49-F238E27FC236}">
                <a16:creationId xmlns:a16="http://schemas.microsoft.com/office/drawing/2014/main" id="{61F8C068-D549-5FA8-0D73-4FC032D4E8CC}"/>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499206" y="2745041"/>
            <a:ext cx="384560" cy="384560"/>
          </a:xfrm>
          <a:prstGeom prst="rect">
            <a:avLst/>
          </a:prstGeom>
        </p:spPr>
      </p:pic>
      <p:sp>
        <p:nvSpPr>
          <p:cNvPr id="38" name="Title 18">
            <a:extLst>
              <a:ext uri="{FF2B5EF4-FFF2-40B4-BE49-F238E27FC236}">
                <a16:creationId xmlns:a16="http://schemas.microsoft.com/office/drawing/2014/main" id="{717733CA-660A-4559-7E15-924630C7FECF}"/>
              </a:ext>
            </a:extLst>
          </p:cNvPr>
          <p:cNvSpPr txBox="1">
            <a:spLocks/>
          </p:cNvSpPr>
          <p:nvPr/>
        </p:nvSpPr>
        <p:spPr>
          <a:xfrm>
            <a:off x="3267855" y="5192247"/>
            <a:ext cx="1543252" cy="24622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600" u="none" strike="noStrike">
                <a:solidFill>
                  <a:srgbClr val="FFFFFF"/>
                </a:solidFill>
                <a:effectLst/>
                <a:latin typeface="Segoe Sans Display" pitchFamily="2" charset="0"/>
                <a:cs typeface="Segoe Sans Display" pitchFamily="2" charset="0"/>
              </a:rPr>
              <a:t>Go to guide</a:t>
            </a:r>
          </a:p>
        </p:txBody>
      </p:sp>
      <p:sp>
        <p:nvSpPr>
          <p:cNvPr id="41" name="Oval 40">
            <a:hlinkClick r:id="rId4"/>
            <a:extLst>
              <a:ext uri="{FF2B5EF4-FFF2-40B4-BE49-F238E27FC236}">
                <a16:creationId xmlns:a16="http://schemas.microsoft.com/office/drawing/2014/main" id="{1F51AFFA-E658-B4E9-55D3-6A45711DB562}"/>
              </a:ext>
              <a:ext uri="{C183D7F6-B498-43B3-948B-1728B52AA6E4}">
                <adec:decorative xmlns:adec="http://schemas.microsoft.com/office/drawing/2017/decorative" val="1"/>
              </a:ext>
            </a:extLst>
          </p:cNvPr>
          <p:cNvSpPr/>
          <p:nvPr/>
        </p:nvSpPr>
        <p:spPr>
          <a:xfrm>
            <a:off x="4547909" y="5127438"/>
            <a:ext cx="375963" cy="375840"/>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62" name="Picture 61">
            <a:hlinkClick r:id="rId4"/>
            <a:extLst>
              <a:ext uri="{FF2B5EF4-FFF2-40B4-BE49-F238E27FC236}">
                <a16:creationId xmlns:a16="http://schemas.microsoft.com/office/drawing/2014/main" id="{54798DB0-C3A4-B265-FD75-B4EE75ECD4F9}"/>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4660675" y="5236723"/>
            <a:ext cx="150433" cy="157270"/>
          </a:xfrm>
          <a:prstGeom prst="rect">
            <a:avLst/>
          </a:prstGeom>
        </p:spPr>
      </p:pic>
      <p:pic>
        <p:nvPicPr>
          <p:cNvPr id="11" name="Online Media 2" title="Getting Started with Microsoft Defender for Cloud">
            <a:hlinkClick r:id="" action="ppaction://media"/>
            <a:extLst>
              <a:ext uri="{FF2B5EF4-FFF2-40B4-BE49-F238E27FC236}">
                <a16:creationId xmlns:a16="http://schemas.microsoft.com/office/drawing/2014/main" id="{E7533692-935D-B79A-27BE-61DE1C7CB233}"/>
              </a:ext>
            </a:extLst>
          </p:cNvPr>
          <p:cNvPicPr>
            <a:picLocks noRot="1" noChangeAspect="1"/>
          </p:cNvPicPr>
          <p:nvPr>
            <a:videoFile r:link="rId1"/>
          </p:nvPr>
        </p:nvPicPr>
        <p:blipFill>
          <a:blip r:embed="rId9"/>
          <a:stretch>
            <a:fillRect/>
          </a:stretch>
        </p:blipFill>
        <p:spPr>
          <a:xfrm>
            <a:off x="5995802" y="2546037"/>
            <a:ext cx="4494503" cy="2536084"/>
          </a:xfrm>
          <a:prstGeom prst="rect">
            <a:avLst/>
          </a:prstGeom>
        </p:spPr>
      </p:pic>
      <p:sp>
        <p:nvSpPr>
          <p:cNvPr id="99" name="Title 18">
            <a:extLst>
              <a:ext uri="{FF2B5EF4-FFF2-40B4-BE49-F238E27FC236}">
                <a16:creationId xmlns:a16="http://schemas.microsoft.com/office/drawing/2014/main" id="{D6D6460D-04F3-43BB-8F5B-4876641E90DE}"/>
              </a:ext>
            </a:extLst>
          </p:cNvPr>
          <p:cNvSpPr txBox="1">
            <a:spLocks/>
          </p:cNvSpPr>
          <p:nvPr/>
        </p:nvSpPr>
        <p:spPr>
          <a:xfrm>
            <a:off x="5995802" y="5463260"/>
            <a:ext cx="4125139" cy="21544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400" u="none" strike="noStrike">
                <a:solidFill>
                  <a:schemeClr val="bg1"/>
                </a:solidFill>
                <a:effectLst/>
                <a:latin typeface="Segoe Sans Display" pitchFamily="2" charset="0"/>
                <a:cs typeface="Segoe Sans Display" pitchFamily="2" charset="0"/>
              </a:rPr>
              <a:t>Getting Started with Microsoft Defender for Cloud </a:t>
            </a:r>
          </a:p>
        </p:txBody>
      </p:sp>
    </p:spTree>
    <p:extLst>
      <p:ext uri="{BB962C8B-B14F-4D97-AF65-F5344CB8AC3E}">
        <p14:creationId xmlns:p14="http://schemas.microsoft.com/office/powerpoint/2010/main" val="840570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D99CF5-E7EA-0885-200F-680486464132}"/>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24906DC5-012F-110B-205A-657C4D5983FF}"/>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1" y="1463494"/>
            <a:ext cx="12192000" cy="5377880"/>
          </a:xfrm>
          <a:prstGeom prst="rect">
            <a:avLst/>
          </a:prstGeom>
          <a:solidFill>
            <a:srgbClr val="0A1F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21" name="Rectangle 20">
            <a:extLst>
              <a:ext uri="{FF2B5EF4-FFF2-40B4-BE49-F238E27FC236}">
                <a16:creationId xmlns:a16="http://schemas.microsoft.com/office/drawing/2014/main" id="{31FD03B5-79C2-0F03-A4A2-25413D282F3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19450" y="2796"/>
            <a:ext cx="12211450" cy="1756731"/>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66" name="Title 18">
            <a:extLst>
              <a:ext uri="{FF2B5EF4-FFF2-40B4-BE49-F238E27FC236}">
                <a16:creationId xmlns:a16="http://schemas.microsoft.com/office/drawing/2014/main" id="{7A26F94D-6FB9-B040-8874-2889375B3AF0}"/>
              </a:ext>
            </a:extLst>
          </p:cNvPr>
          <p:cNvSpPr txBox="1">
            <a:spLocks noGrp="1"/>
          </p:cNvSpPr>
          <p:nvPr>
            <p:ph type="title" idx="4294967295"/>
          </p:nvPr>
        </p:nvSpPr>
        <p:spPr>
          <a:xfrm>
            <a:off x="609214" y="569953"/>
            <a:ext cx="8966287" cy="9848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A1F2C"/>
                </a:solidFill>
                <a:effectLst/>
                <a:uLnTx/>
                <a:uFillTx/>
                <a:latin typeface="Segoe Sans Display Semilight" pitchFamily="2" charset="0"/>
                <a:ea typeface="+mj-ea"/>
                <a:cs typeface="Segoe Sans Display Semilight" pitchFamily="2" charset="0"/>
              </a:rPr>
              <a:t>Onboarding &amp; Deployment Guidance: </a:t>
            </a:r>
            <a:br>
              <a:rPr kumimoji="0" lang="en-US" sz="3200" b="0" i="0" u="none" strike="noStrike" kern="1200" cap="none" spc="0" normalizeH="0" baseline="0" noProof="0" dirty="0">
                <a:ln>
                  <a:noFill/>
                </a:ln>
                <a:solidFill>
                  <a:srgbClr val="0A1F2C"/>
                </a:solidFill>
                <a:effectLst/>
                <a:uLnTx/>
                <a:uFillTx/>
                <a:latin typeface="Segoe Sans Display Semilight" pitchFamily="2" charset="0"/>
                <a:ea typeface="+mj-ea"/>
                <a:cs typeface="Segoe Sans Display Semilight" pitchFamily="2" charset="0"/>
              </a:rPr>
            </a:br>
            <a:r>
              <a:rPr kumimoji="0" lang="en-US" sz="3200" b="0" i="0" u="sng" strike="noStrike" kern="1200" cap="none" spc="0" normalizeH="0" baseline="0" noProof="0" dirty="0">
                <a:ln>
                  <a:noFill/>
                </a:ln>
                <a:solidFill>
                  <a:srgbClr val="0A1F2C"/>
                </a:solidFill>
                <a:effectLst/>
                <a:uLnTx/>
                <a:uFillTx/>
                <a:latin typeface="Segoe Sans Display Semilight" pitchFamily="2" charset="0"/>
                <a:ea typeface="+mj-ea"/>
                <a:cs typeface="Segoe Sans Display Semilight" pitchFamily="2" charset="0"/>
              </a:rPr>
              <a:t>Microsoft Priva</a:t>
            </a:r>
          </a:p>
        </p:txBody>
      </p:sp>
      <p:sp>
        <p:nvSpPr>
          <p:cNvPr id="16" name="TextBox 15">
            <a:extLst>
              <a:ext uri="{FF2B5EF4-FFF2-40B4-BE49-F238E27FC236}">
                <a16:creationId xmlns:a16="http://schemas.microsoft.com/office/drawing/2014/main" id="{8D243FD5-C559-D579-DD69-27AAF1728F09}"/>
              </a:ext>
              <a:ext uri="{C183D7F6-B498-43B3-948B-1728B52AA6E4}">
                <adec:decorative xmlns:adec="http://schemas.microsoft.com/office/drawing/2017/decorative" val="1"/>
              </a:ext>
            </a:extLst>
          </p:cNvPr>
          <p:cNvSpPr txBox="1"/>
          <p:nvPr/>
        </p:nvSpPr>
        <p:spPr>
          <a:xfrm>
            <a:off x="10733314" y="235043"/>
            <a:ext cx="1322698" cy="123111"/>
          </a:xfrm>
          <a:prstGeom prst="rect">
            <a:avLst/>
          </a:prstGeom>
          <a:noFill/>
        </p:spPr>
        <p:txBody>
          <a:bodyPr wrap="square" lIns="0" tIns="0" rIns="0" bIns="0" rtlCol="0">
            <a:spAutoFit/>
          </a:bodyPr>
          <a:lstStyle/>
          <a:p>
            <a:r>
              <a:rPr lang="en-US" sz="800">
                <a:solidFill>
                  <a:srgbClr val="0A1F2C"/>
                </a:solidFill>
                <a:latin typeface="Segoe Sans Display" pitchFamily="2" charset="0"/>
                <a:cs typeface="Segoe Sans Display" pitchFamily="2" charset="0"/>
              </a:rPr>
              <a:t>Deployment Guidance           5</a:t>
            </a:r>
            <a:endParaRPr lang="en-US" sz="1400">
              <a:solidFill>
                <a:srgbClr val="0A1F2C"/>
              </a:solidFill>
              <a:highlight>
                <a:srgbClr val="FFFF00"/>
              </a:highlight>
              <a:latin typeface="Segoe Sans Display" pitchFamily="2" charset="0"/>
              <a:cs typeface="Segoe Sans Display" pitchFamily="2" charset="0"/>
            </a:endParaRPr>
          </a:p>
        </p:txBody>
      </p:sp>
      <p:pic>
        <p:nvPicPr>
          <p:cNvPr id="13" name="Picture 12">
            <a:hlinkClick r:id="rId4"/>
            <a:extLst>
              <a:ext uri="{FF2B5EF4-FFF2-40B4-BE49-F238E27FC236}">
                <a16:creationId xmlns:a16="http://schemas.microsoft.com/office/drawing/2014/main" id="{60F38785-2A3E-01B1-0B2B-183732D24A2F}"/>
              </a:ext>
              <a:ext uri="{C183D7F6-B498-43B3-948B-1728B52AA6E4}">
                <adec:decorative xmlns:adec="http://schemas.microsoft.com/office/drawing/2017/decorative" val="1"/>
              </a:ext>
            </a:extLst>
          </p:cNvPr>
          <p:cNvPicPr>
            <a:picLocks noChangeAspect="1"/>
          </p:cNvPicPr>
          <p:nvPr/>
        </p:nvPicPr>
        <p:blipFill>
          <a:blip r:embed="rId5">
            <a:duotone>
              <a:prstClr val="black"/>
              <a:schemeClr val="accent5">
                <a:tint val="45000"/>
                <a:satMod val="400000"/>
              </a:schemeClr>
            </a:duotone>
            <a:extLst>
              <a:ext uri="{BEBA8EAE-BF5A-486C-A8C5-ECC9F3942E4B}">
                <a14:imgProps xmlns:a14="http://schemas.microsoft.com/office/drawing/2010/main">
                  <a14:imgLayer r:embed="rId6">
                    <a14:imgEffect>
                      <a14:colorTemperature colorTemp="8800"/>
                    </a14:imgEffect>
                    <a14:imgEffect>
                      <a14:saturation sat="400000"/>
                    </a14:imgEffect>
                    <a14:imgEffect>
                      <a14:brightnessContrast bright="-56000"/>
                    </a14:imgEffect>
                  </a14:imgLayer>
                </a14:imgProps>
              </a:ext>
              <a:ext uri="{28A0092B-C50C-407E-A947-70E740481C1C}">
                <a14:useLocalDpi xmlns:a14="http://schemas.microsoft.com/office/drawing/2010/main" val="0"/>
              </a:ext>
            </a:extLst>
          </a:blip>
          <a:stretch>
            <a:fillRect/>
          </a:stretch>
        </p:blipFill>
        <p:spPr>
          <a:xfrm>
            <a:off x="609215" y="2546038"/>
            <a:ext cx="4530455" cy="3132666"/>
          </a:xfrm>
          <a:prstGeom prst="rect">
            <a:avLst/>
          </a:prstGeom>
          <a:noFill/>
        </p:spPr>
      </p:pic>
      <p:grpSp>
        <p:nvGrpSpPr>
          <p:cNvPr id="31" name="Group 30" descr="Set up Microsoft Priva">
            <a:extLst>
              <a:ext uri="{FF2B5EF4-FFF2-40B4-BE49-F238E27FC236}">
                <a16:creationId xmlns:a16="http://schemas.microsoft.com/office/drawing/2014/main" id="{E9E4EFA5-631B-690F-F227-4A9128C4BD35}"/>
              </a:ext>
            </a:extLst>
          </p:cNvPr>
          <p:cNvGrpSpPr/>
          <p:nvPr/>
        </p:nvGrpSpPr>
        <p:grpSpPr>
          <a:xfrm>
            <a:off x="966965" y="2798971"/>
            <a:ext cx="3956907" cy="2704307"/>
            <a:chOff x="966965" y="2798971"/>
            <a:chExt cx="3956907" cy="2704307"/>
          </a:xfrm>
        </p:grpSpPr>
        <p:sp>
          <p:nvSpPr>
            <p:cNvPr id="28" name="Title 18">
              <a:extLst>
                <a:ext uri="{FF2B5EF4-FFF2-40B4-BE49-F238E27FC236}">
                  <a16:creationId xmlns:a16="http://schemas.microsoft.com/office/drawing/2014/main" id="{7ACF4E63-7BA0-C5FE-9546-D0A5C395A46E}"/>
                </a:ext>
              </a:extLst>
            </p:cNvPr>
            <p:cNvSpPr txBox="1">
              <a:spLocks/>
            </p:cNvSpPr>
            <p:nvPr/>
          </p:nvSpPr>
          <p:spPr>
            <a:xfrm>
              <a:off x="966965" y="2908721"/>
              <a:ext cx="3023143" cy="29238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900" dirty="0">
                  <a:solidFill>
                    <a:srgbClr val="FFFFFF"/>
                  </a:solidFill>
                  <a:latin typeface="Segoe Sans Display" pitchFamily="2" charset="0"/>
                  <a:cs typeface="Segoe Sans Display" pitchFamily="2" charset="0"/>
                </a:rPr>
                <a:t>Set up Microsoft Priva </a:t>
              </a:r>
              <a:endParaRPr lang="en-US" sz="1900" u="none" strike="noStrike" dirty="0">
                <a:solidFill>
                  <a:srgbClr val="FFFFFF"/>
                </a:solidFill>
                <a:effectLst/>
                <a:latin typeface="Segoe Sans Display" pitchFamily="2" charset="0"/>
                <a:cs typeface="Segoe Sans Display" pitchFamily="2" charset="0"/>
              </a:endParaRPr>
            </a:p>
          </p:txBody>
        </p:sp>
        <p:sp>
          <p:nvSpPr>
            <p:cNvPr id="30" name="Title 18">
              <a:extLst>
                <a:ext uri="{FF2B5EF4-FFF2-40B4-BE49-F238E27FC236}">
                  <a16:creationId xmlns:a16="http://schemas.microsoft.com/office/drawing/2014/main" id="{4604CB62-99B9-80C1-D496-C6DE50320B06}"/>
                </a:ext>
              </a:extLst>
            </p:cNvPr>
            <p:cNvSpPr txBox="1">
              <a:spLocks/>
            </p:cNvSpPr>
            <p:nvPr/>
          </p:nvSpPr>
          <p:spPr>
            <a:xfrm>
              <a:off x="966965" y="3768652"/>
              <a:ext cx="3862532" cy="9848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600" u="none" strike="noStrike" dirty="0">
                  <a:solidFill>
                    <a:srgbClr val="FFFFFF"/>
                  </a:solidFill>
                  <a:effectLst/>
                  <a:latin typeface="Segoe Sans Display" pitchFamily="2" charset="0"/>
                  <a:cs typeface="Segoe Sans Display" pitchFamily="2" charset="0"/>
                </a:rPr>
                <a:t>Microsoft Priva helps manage and build a privacy-resilient workplace by safeguarding personal data and standardizing compliance.</a:t>
              </a:r>
            </a:p>
          </p:txBody>
        </p:sp>
        <p:sp>
          <p:nvSpPr>
            <p:cNvPr id="34" name="Title 18">
              <a:extLst>
                <a:ext uri="{FF2B5EF4-FFF2-40B4-BE49-F238E27FC236}">
                  <a16:creationId xmlns:a16="http://schemas.microsoft.com/office/drawing/2014/main" id="{3921890B-95E7-7807-4A18-9E8450CB27C8}"/>
                </a:ext>
              </a:extLst>
            </p:cNvPr>
            <p:cNvSpPr txBox="1">
              <a:spLocks/>
            </p:cNvSpPr>
            <p:nvPr/>
          </p:nvSpPr>
          <p:spPr>
            <a:xfrm>
              <a:off x="3267855" y="5192247"/>
              <a:ext cx="1543252" cy="24622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600" u="none" strike="noStrike">
                  <a:solidFill>
                    <a:srgbClr val="FFFFFF"/>
                  </a:solidFill>
                  <a:effectLst/>
                  <a:latin typeface="Segoe Sans Display" pitchFamily="2" charset="0"/>
                  <a:cs typeface="Segoe Sans Display" pitchFamily="2" charset="0"/>
                </a:rPr>
                <a:t>Go to guide</a:t>
              </a:r>
            </a:p>
          </p:txBody>
        </p:sp>
        <p:sp>
          <p:nvSpPr>
            <p:cNvPr id="35" name="Oval 34">
              <a:hlinkClick r:id="rId4"/>
              <a:extLst>
                <a:ext uri="{FF2B5EF4-FFF2-40B4-BE49-F238E27FC236}">
                  <a16:creationId xmlns:a16="http://schemas.microsoft.com/office/drawing/2014/main" id="{65B24D94-B298-ACBB-EB11-21178A5C4ABE}"/>
                </a:ext>
                <a:ext uri="{C183D7F6-B498-43B3-948B-1728B52AA6E4}">
                  <adec:decorative xmlns:adec="http://schemas.microsoft.com/office/drawing/2017/decorative" val="1"/>
                </a:ext>
              </a:extLst>
            </p:cNvPr>
            <p:cNvSpPr/>
            <p:nvPr/>
          </p:nvSpPr>
          <p:spPr>
            <a:xfrm>
              <a:off x="4547909" y="5127438"/>
              <a:ext cx="375963" cy="375840"/>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37" name="Picture 36">
              <a:hlinkClick r:id="rId4"/>
              <a:extLst>
                <a:ext uri="{FF2B5EF4-FFF2-40B4-BE49-F238E27FC236}">
                  <a16:creationId xmlns:a16="http://schemas.microsoft.com/office/drawing/2014/main" id="{99257675-1399-ED8B-92DF-3BDFA33D8F0A}"/>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4660675" y="5236723"/>
              <a:ext cx="150433" cy="157270"/>
            </a:xfrm>
            <a:prstGeom prst="rect">
              <a:avLst/>
            </a:prstGeom>
          </p:spPr>
        </p:pic>
        <p:pic>
          <p:nvPicPr>
            <p:cNvPr id="14" name="Picture 13" descr="Microsoft Priva Logo">
              <a:extLst>
                <a:ext uri="{FF2B5EF4-FFF2-40B4-BE49-F238E27FC236}">
                  <a16:creationId xmlns:a16="http://schemas.microsoft.com/office/drawing/2014/main" id="{2A876F55-83F5-7345-E130-31B3334AAD1A}"/>
                </a:ext>
              </a:extLst>
            </p:cNvPr>
            <p:cNvPicPr>
              <a:picLocks noChangeAspect="1"/>
            </p:cNvPicPr>
            <p:nvPr/>
          </p:nvPicPr>
          <p:blipFill>
            <a:blip r:embed="rId8"/>
            <a:stretch>
              <a:fillRect/>
            </a:stretch>
          </p:blipFill>
          <p:spPr>
            <a:xfrm>
              <a:off x="4273899" y="2798971"/>
              <a:ext cx="595779" cy="595779"/>
            </a:xfrm>
            <a:prstGeom prst="rect">
              <a:avLst/>
            </a:prstGeom>
          </p:spPr>
        </p:pic>
      </p:grpSp>
      <p:pic>
        <p:nvPicPr>
          <p:cNvPr id="11" name="Online Media 2" title="Microsoft Priva | AI-based privacy management for Microsoft 365">
            <a:hlinkClick r:id="" action="ppaction://media"/>
            <a:extLst>
              <a:ext uri="{FF2B5EF4-FFF2-40B4-BE49-F238E27FC236}">
                <a16:creationId xmlns:a16="http://schemas.microsoft.com/office/drawing/2014/main" id="{5BF1E6DA-FFA0-21DA-1C52-F5DFC398FBDE}"/>
              </a:ext>
            </a:extLst>
          </p:cNvPr>
          <p:cNvPicPr>
            <a:picLocks noRot="1" noChangeAspect="1"/>
          </p:cNvPicPr>
          <p:nvPr>
            <a:videoFile r:link="rId1"/>
          </p:nvPr>
        </p:nvPicPr>
        <p:blipFill>
          <a:blip r:embed="rId9"/>
          <a:stretch>
            <a:fillRect/>
          </a:stretch>
        </p:blipFill>
        <p:spPr>
          <a:xfrm>
            <a:off x="5995802" y="2520213"/>
            <a:ext cx="4494463" cy="2536720"/>
          </a:xfrm>
          <a:prstGeom prst="rect">
            <a:avLst/>
          </a:prstGeom>
        </p:spPr>
      </p:pic>
      <p:sp>
        <p:nvSpPr>
          <p:cNvPr id="99" name="Title 18">
            <a:extLst>
              <a:ext uri="{FF2B5EF4-FFF2-40B4-BE49-F238E27FC236}">
                <a16:creationId xmlns:a16="http://schemas.microsoft.com/office/drawing/2014/main" id="{55B649C8-08D9-030D-0C8D-29A0A7D1A373}"/>
              </a:ext>
            </a:extLst>
          </p:cNvPr>
          <p:cNvSpPr txBox="1">
            <a:spLocks/>
          </p:cNvSpPr>
          <p:nvPr/>
        </p:nvSpPr>
        <p:spPr>
          <a:xfrm>
            <a:off x="5995802" y="5463260"/>
            <a:ext cx="4125139"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400" u="none" strike="noStrike" dirty="0">
                <a:solidFill>
                  <a:srgbClr val="FFFFFF"/>
                </a:solidFill>
                <a:effectLst/>
                <a:latin typeface="Segoe Sans Display" pitchFamily="2" charset="0"/>
                <a:cs typeface="Segoe Sans Display" pitchFamily="2" charset="0"/>
              </a:rPr>
              <a:t>Microsoft Priva | AI-based privacy management for Microsoft 365 </a:t>
            </a:r>
          </a:p>
        </p:txBody>
      </p:sp>
    </p:spTree>
    <p:extLst>
      <p:ext uri="{BB962C8B-B14F-4D97-AF65-F5344CB8AC3E}">
        <p14:creationId xmlns:p14="http://schemas.microsoft.com/office/powerpoint/2010/main" val="2916013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03838E-AF61-7100-F17B-4BA8CD4204FA}"/>
            </a:ext>
          </a:extLst>
        </p:cNvPr>
        <p:cNvGrpSpPr/>
        <p:nvPr/>
      </p:nvGrpSpPr>
      <p:grpSpPr>
        <a:xfrm>
          <a:off x="0" y="0"/>
          <a:ext cx="0" cy="0"/>
          <a:chOff x="0" y="0"/>
          <a:chExt cx="0" cy="0"/>
        </a:xfrm>
      </p:grpSpPr>
      <p:pic>
        <p:nvPicPr>
          <p:cNvPr id="2" name="Picture 1" descr="A close-up shot of a laptop keyboard. The keyboard is glowing in a vibrant​ yellow and blue hue and slightly blurred. The style is evocative of a security scan. ">
            <a:extLst>
              <a:ext uri="{FF2B5EF4-FFF2-40B4-BE49-F238E27FC236}">
                <a16:creationId xmlns:a16="http://schemas.microsoft.com/office/drawing/2014/main" id="{F5CF4EC8-9060-2C76-A53A-1BEF6A017753}"/>
              </a:ext>
            </a:extLst>
          </p:cNvPr>
          <p:cNvPicPr>
            <a:picLocks/>
          </p:cNvPicPr>
          <p:nvPr/>
        </p:nvPicPr>
        <p:blipFill>
          <a:blip r:embed="rId3">
            <a:extLst>
              <a:ext uri="{28A0092B-C50C-407E-A947-70E740481C1C}">
                <a14:useLocalDpi xmlns:a14="http://schemas.microsoft.com/office/drawing/2010/main"/>
              </a:ext>
            </a:extLst>
          </a:blip>
          <a:stretch>
            <a:fillRect/>
          </a:stretch>
        </p:blipFill>
        <p:spPr>
          <a:xfrm>
            <a:off x="-2" y="0"/>
            <a:ext cx="12191999" cy="6544930"/>
          </a:xfrm>
          <a:prstGeom prst="rect">
            <a:avLst/>
          </a:prstGeom>
        </p:spPr>
      </p:pic>
      <p:sp>
        <p:nvSpPr>
          <p:cNvPr id="4" name="Rectangle 3">
            <a:extLst>
              <a:ext uri="{FF2B5EF4-FFF2-40B4-BE49-F238E27FC236}">
                <a16:creationId xmlns:a16="http://schemas.microsoft.com/office/drawing/2014/main" id="{1E8A23AF-EE65-AF49-8E78-984142705B5B}"/>
              </a:ext>
              <a:ext uri="{C183D7F6-B498-43B3-948B-1728B52AA6E4}">
                <adec:decorative xmlns:adec="http://schemas.microsoft.com/office/drawing/2017/decorative" val="1"/>
              </a:ext>
            </a:extLst>
          </p:cNvPr>
          <p:cNvSpPr/>
          <p:nvPr/>
        </p:nvSpPr>
        <p:spPr>
          <a:xfrm>
            <a:off x="-11767" y="6063659"/>
            <a:ext cx="12203766" cy="871009"/>
          </a:xfrm>
          <a:prstGeom prst="rect">
            <a:avLst/>
          </a:prstGeom>
          <a:solidFill>
            <a:srgbClr val="091F2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3" name="Text Placeholder 9">
            <a:extLst>
              <a:ext uri="{FF2B5EF4-FFF2-40B4-BE49-F238E27FC236}">
                <a16:creationId xmlns:a16="http://schemas.microsoft.com/office/drawing/2014/main" id="{C539B356-89CE-2DE7-F89F-568C58A22102}"/>
              </a:ext>
            </a:extLst>
          </p:cNvPr>
          <p:cNvSpPr txBox="1">
            <a:spLocks noGrp="1"/>
          </p:cNvSpPr>
          <p:nvPr>
            <p:ph type="title" idx="4294967295"/>
          </p:nvPr>
        </p:nvSpPr>
        <p:spPr>
          <a:xfrm>
            <a:off x="587829" y="5192650"/>
            <a:ext cx="10554966" cy="871009"/>
          </a:xfrm>
          <a:prstGeom prst="rect">
            <a:avLst/>
          </a:prstGeom>
          <a:noFill/>
          <a:ln>
            <a:noFill/>
            <a:prstDash/>
          </a:ln>
          <a:effectLst/>
        </p:spPr>
        <p:txBody>
          <a:bodyPr rot="0" spcFirstLastPara="0" vertOverflow="overflow" horzOverflow="overflow" vert="horz" wrap="none" lIns="0" tIns="0" rIns="0" bIns="0" numCol="1" spcCol="0" rtlCol="0" fromWordArt="0" anchor="t" anchorCtr="0" forceAA="0" compatLnSpc="1">
            <a:prstTxWarp prst="textNoShape">
              <a:avLst/>
            </a:prstTxWarp>
            <a:noAutofit/>
          </a:bodyPr>
          <a:lstStyle>
            <a:lvl1pPr marL="0" indent="0" algn="l" defTabSz="914400" rtl="0" eaLnBrk="1" latinLnBrk="0" hangingPunct="1">
              <a:lnSpc>
                <a:spcPct val="110000"/>
              </a:lnSpc>
              <a:spcBef>
                <a:spcPts val="0"/>
              </a:spcBef>
              <a:spcAft>
                <a:spcPts val="1100"/>
              </a:spcAft>
              <a:buFont typeface="Arial" panose="020B0604020202020204" pitchFamily="34" charset="0"/>
              <a:buNone/>
              <a:defRPr sz="1100" kern="1200">
                <a:solidFill>
                  <a:schemeClr val="accent1"/>
                </a:solidFill>
                <a:latin typeface="Segoe UI Variable Display" pitchFamily="2" charset="0"/>
                <a:ea typeface="+mn-ea"/>
                <a:cs typeface="+mn-cs"/>
              </a:defRPr>
            </a:lvl1pPr>
            <a:lvl2pPr marL="0" indent="0" algn="l" defTabSz="914400" rtl="0" eaLnBrk="1" latinLnBrk="0" hangingPunct="1">
              <a:lnSpc>
                <a:spcPct val="110000"/>
              </a:lnSpc>
              <a:spcBef>
                <a:spcPts val="0"/>
              </a:spcBef>
              <a:spcAft>
                <a:spcPts val="1100"/>
              </a:spcAft>
              <a:buFont typeface="Arial" panose="020B0604020202020204" pitchFamily="34" charset="0"/>
              <a:buNone/>
              <a:defRPr sz="1000" kern="1200">
                <a:solidFill>
                  <a:schemeClr val="accent1"/>
                </a:solidFill>
                <a:latin typeface="Segoe UI Variable Display" pitchFamily="2" charset="0"/>
                <a:ea typeface="+mn-ea"/>
                <a:cs typeface="+mn-cs"/>
              </a:defRPr>
            </a:lvl2pPr>
            <a:lvl3pPr marL="177800" indent="-90488" algn="l" defTabSz="914400" rtl="0" eaLnBrk="1" latinLnBrk="0" hangingPunct="1">
              <a:lnSpc>
                <a:spcPct val="110000"/>
              </a:lnSpc>
              <a:spcBef>
                <a:spcPts val="0"/>
              </a:spcBef>
              <a:spcAft>
                <a:spcPts val="1100"/>
              </a:spcAft>
              <a:buFont typeface="Arial" panose="020B0604020202020204" pitchFamily="34" charset="0"/>
              <a:buChar char="•"/>
              <a:defRPr sz="1000" kern="1200">
                <a:solidFill>
                  <a:schemeClr val="accent1"/>
                </a:solidFill>
                <a:latin typeface="Segoe UI Variable Display" pitchFamily="2" charset="0"/>
                <a:ea typeface="+mn-ea"/>
                <a:cs typeface="+mn-cs"/>
              </a:defRPr>
            </a:lvl3pPr>
            <a:lvl4pPr marL="268288" indent="-90488" algn="l" defTabSz="914400" rtl="0" eaLnBrk="1" latinLnBrk="0" hangingPunct="1">
              <a:lnSpc>
                <a:spcPct val="110000"/>
              </a:lnSpc>
              <a:spcBef>
                <a:spcPts val="0"/>
              </a:spcBef>
              <a:spcAft>
                <a:spcPts val="1100"/>
              </a:spcAft>
              <a:buFont typeface="Arial" panose="020B0604020202020204" pitchFamily="34" charset="0"/>
              <a:buChar char="•"/>
              <a:defRPr sz="1000" kern="1200">
                <a:solidFill>
                  <a:schemeClr val="accent1"/>
                </a:solidFill>
                <a:latin typeface="Segoe UI Variable Display" pitchFamily="2" charset="0"/>
                <a:ea typeface="+mn-ea"/>
                <a:cs typeface="+mn-cs"/>
              </a:defRPr>
            </a:lvl4pPr>
            <a:lvl5pPr marL="358775" indent="-90488" algn="l" defTabSz="914400" rtl="0" eaLnBrk="1" latinLnBrk="0" hangingPunct="1">
              <a:lnSpc>
                <a:spcPct val="110000"/>
              </a:lnSpc>
              <a:spcBef>
                <a:spcPts val="0"/>
              </a:spcBef>
              <a:spcAft>
                <a:spcPts val="1100"/>
              </a:spcAft>
              <a:buFont typeface="Arial" panose="020B0604020202020204" pitchFamily="34" charset="0"/>
              <a:buChar char="•"/>
              <a:defRPr sz="1000" kern="1200">
                <a:solidFill>
                  <a:schemeClr val="accent1"/>
                </a:solidFill>
                <a:latin typeface="Segoe UI Variable Display"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73000"/>
              </a:lnSpc>
              <a:spcBef>
                <a:spcPts val="0"/>
              </a:spcBef>
              <a:spcAft>
                <a:spcPts val="1100"/>
              </a:spcAft>
              <a:buClrTx/>
              <a:buSzTx/>
              <a:buFont typeface="Arial" panose="020B0604020202020204" pitchFamily="34" charset="0"/>
              <a:buNone/>
              <a:tabLst/>
              <a:defRPr/>
            </a:pPr>
            <a:r>
              <a:rPr kumimoji="0" lang="en-GB" sz="6000" b="0" i="0" u="none" strike="noStrike" kern="8500" cap="none" spc="0" normalizeH="0" baseline="0" noProof="0">
                <a:ln>
                  <a:noFill/>
                </a:ln>
                <a:solidFill>
                  <a:schemeClr val="tx2"/>
                </a:solidFill>
                <a:effectLst/>
                <a:uLnTx/>
                <a:uFillTx/>
                <a:latin typeface="Segoe Sans Display Light" pitchFamily="2" charset="0"/>
                <a:ea typeface="+mn-ea"/>
                <a:cs typeface="Segoe Sans Display Light" pitchFamily="2" charset="0"/>
              </a:rPr>
              <a:t>Deployment assistance </a:t>
            </a:r>
          </a:p>
        </p:txBody>
      </p:sp>
    </p:spTree>
    <p:extLst>
      <p:ext uri="{BB962C8B-B14F-4D97-AF65-F5344CB8AC3E}">
        <p14:creationId xmlns:p14="http://schemas.microsoft.com/office/powerpoint/2010/main" val="800347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611F5-FC75-0BDC-2F8C-996C67FA597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C760789-2470-C72D-CD83-7C6664D79201}"/>
              </a:ext>
              <a:ext uri="{C183D7F6-B498-43B3-948B-1728B52AA6E4}">
                <adec:decorative xmlns:adec="http://schemas.microsoft.com/office/drawing/2017/decorative" val="1"/>
              </a:ext>
            </a:extLst>
          </p:cNvPr>
          <p:cNvSpPr>
            <a:spLocks/>
          </p:cNvSpPr>
          <p:nvPr/>
        </p:nvSpPr>
        <p:spPr>
          <a:xfrm>
            <a:off x="0" y="-29584"/>
            <a:ext cx="12192000" cy="6858000"/>
          </a:xfrm>
          <a:prstGeom prst="rect">
            <a:avLst/>
          </a:prstGeom>
          <a:solidFill>
            <a:srgbClr val="0A1F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3" name="Title 18">
            <a:extLst>
              <a:ext uri="{FF2B5EF4-FFF2-40B4-BE49-F238E27FC236}">
                <a16:creationId xmlns:a16="http://schemas.microsoft.com/office/drawing/2014/main" id="{92FB0228-3297-4077-6851-D7B0543827AA}"/>
              </a:ext>
            </a:extLst>
          </p:cNvPr>
          <p:cNvSpPr txBox="1">
            <a:spLocks noGrp="1"/>
          </p:cNvSpPr>
          <p:nvPr>
            <p:ph type="title" idx="4294967295"/>
          </p:nvPr>
        </p:nvSpPr>
        <p:spPr>
          <a:xfrm>
            <a:off x="621793" y="565537"/>
            <a:ext cx="4845889" cy="9848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chemeClr val="bg1"/>
                </a:solidFill>
                <a:effectLst/>
                <a:uLnTx/>
                <a:uFillTx/>
                <a:latin typeface="Segoe Sans Display Semilight" pitchFamily="2" charset="0"/>
                <a:ea typeface="+mj-ea"/>
                <a:cs typeface="Segoe Sans Display Semilight" pitchFamily="2" charset="0"/>
              </a:rPr>
              <a:t>Deployment Assistance: FastTrack for Microsoft 365</a:t>
            </a:r>
            <a:endParaRPr kumimoji="0" lang="en-GB" sz="3200" b="0" i="0" u="none" strike="noStrike" kern="1200" cap="none" spc="0" normalizeH="0" baseline="0" noProof="0">
              <a:ln>
                <a:noFill/>
              </a:ln>
              <a:solidFill>
                <a:schemeClr val="bg1"/>
              </a:solidFill>
              <a:effectLst/>
              <a:uLnTx/>
              <a:uFillTx/>
              <a:latin typeface="Segoe Sans Display Semilight" pitchFamily="2" charset="0"/>
              <a:ea typeface="+mn-ea"/>
              <a:cs typeface="Segoe Sans Display Semilight" pitchFamily="2" charset="0"/>
            </a:endParaRPr>
          </a:p>
        </p:txBody>
      </p:sp>
      <p:pic>
        <p:nvPicPr>
          <p:cNvPr id="10" name="Picture 9" descr="A person wearing headphones and looking at a computer screen&#10;&#10;">
            <a:extLst>
              <a:ext uri="{FF2B5EF4-FFF2-40B4-BE49-F238E27FC236}">
                <a16:creationId xmlns:a16="http://schemas.microsoft.com/office/drawing/2014/main" id="{35FD565C-2491-4C21-75C0-D16548F0CD5A}"/>
              </a:ext>
            </a:extLst>
          </p:cNvPr>
          <p:cNvPicPr>
            <a:picLocks noChangeAspect="1"/>
          </p:cNvPicPr>
          <p:nvPr/>
        </p:nvPicPr>
        <p:blipFill>
          <a:blip r:embed="rId3"/>
          <a:srcRect l="6612" t="26129" r="37512" b="26415"/>
          <a:stretch/>
        </p:blipFill>
        <p:spPr>
          <a:xfrm>
            <a:off x="621793" y="2202472"/>
            <a:ext cx="2796358" cy="2374931"/>
          </a:xfrm>
          <a:prstGeom prst="rect">
            <a:avLst/>
          </a:prstGeom>
        </p:spPr>
      </p:pic>
      <p:pic>
        <p:nvPicPr>
          <p:cNvPr id="11" name="Picture 10">
            <a:extLst>
              <a:ext uri="{FF2B5EF4-FFF2-40B4-BE49-F238E27FC236}">
                <a16:creationId xmlns:a16="http://schemas.microsoft.com/office/drawing/2014/main" id="{6F73D6E8-4D02-718B-DA63-D5AF72335B3C}"/>
              </a:ext>
              <a:ext uri="{C183D7F6-B498-43B3-948B-1728B52AA6E4}">
                <adec:decorative xmlns:adec="http://schemas.microsoft.com/office/drawing/2017/decorative" val="1"/>
              </a:ext>
            </a:extLst>
          </p:cNvPr>
          <p:cNvPicPr>
            <a:picLocks noChangeAspect="1"/>
          </p:cNvPicPr>
          <p:nvPr/>
        </p:nvPicPr>
        <p:blipFill>
          <a:blip r:embed="rId4">
            <a:duotone>
              <a:schemeClr val="accent6">
                <a:shade val="45000"/>
                <a:satMod val="135000"/>
              </a:schemeClr>
              <a:prstClr val="white"/>
            </a:duotone>
            <a:extLst>
              <a:ext uri="{BEBA8EAE-BF5A-486C-A8C5-ECC9F3942E4B}">
                <a14:imgProps xmlns:a14="http://schemas.microsoft.com/office/drawing/2010/main">
                  <a14:imgLayer r:embed="rId5">
                    <a14:imgEffect>
                      <a14:colorTemperature colorTemp="11500"/>
                    </a14:imgEffect>
                    <a14:imgEffect>
                      <a14:saturation sat="400000"/>
                    </a14:imgEffect>
                    <a14:imgEffect>
                      <a14:brightnessContrast bright="-70000"/>
                    </a14:imgEffect>
                  </a14:imgLayer>
                </a14:imgProps>
              </a:ext>
              <a:ext uri="{28A0092B-C50C-407E-A947-70E740481C1C}">
                <a14:useLocalDpi xmlns:a14="http://schemas.microsoft.com/office/drawing/2010/main" val="0"/>
              </a:ext>
            </a:extLst>
          </a:blip>
          <a:stretch>
            <a:fillRect/>
          </a:stretch>
        </p:blipFill>
        <p:spPr>
          <a:xfrm>
            <a:off x="621793" y="2202472"/>
            <a:ext cx="4934039" cy="2374931"/>
          </a:xfrm>
          <a:prstGeom prst="rect">
            <a:avLst/>
          </a:prstGeom>
          <a:noFill/>
        </p:spPr>
      </p:pic>
      <p:sp>
        <p:nvSpPr>
          <p:cNvPr id="12" name="Title 18">
            <a:extLst>
              <a:ext uri="{FF2B5EF4-FFF2-40B4-BE49-F238E27FC236}">
                <a16:creationId xmlns:a16="http://schemas.microsoft.com/office/drawing/2014/main" id="{35AEEBA8-7701-009E-CA0B-0265716411B5}"/>
              </a:ext>
            </a:extLst>
          </p:cNvPr>
          <p:cNvSpPr txBox="1">
            <a:spLocks/>
          </p:cNvSpPr>
          <p:nvPr/>
        </p:nvSpPr>
        <p:spPr>
          <a:xfrm>
            <a:off x="2207907" y="2366956"/>
            <a:ext cx="3155887" cy="50783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1"/>
            <a:r>
              <a:rPr lang="en-US" sz="1100" b="0" i="0" u="sng">
                <a:solidFill>
                  <a:schemeClr val="bg1"/>
                </a:solidFill>
                <a:effectLst/>
                <a:latin typeface="Segoe Sans Display" pitchFamily="2" charset="0"/>
                <a:cs typeface="Segoe Sans Display" pitchFamily="2" charset="0"/>
                <a:hlinkClick r:id="rId6">
                  <a:extLst>
                    <a:ext uri="{A12FA001-AC4F-418D-AE19-62706E023703}">
                      <ahyp:hlinkClr xmlns:ahyp="http://schemas.microsoft.com/office/drawing/2018/hyperlinkcolor" val="tx"/>
                    </a:ext>
                  </a:extLst>
                </a:hlinkClick>
              </a:rPr>
              <a:t>FastTrack</a:t>
            </a:r>
            <a:r>
              <a:rPr lang="en-US" sz="1100" b="0" i="0">
                <a:solidFill>
                  <a:schemeClr val="bg1"/>
                </a:solidFill>
                <a:effectLst/>
                <a:latin typeface="Segoe Sans Display" pitchFamily="2" charset="0"/>
                <a:cs typeface="Segoe Sans Display" pitchFamily="2" charset="0"/>
              </a:rPr>
              <a:t> is a Microsoft delivered benefit designed to help you deploy Microsoft Security products. </a:t>
            </a:r>
            <a:endParaRPr lang="en-US" sz="1100">
              <a:solidFill>
                <a:schemeClr val="bg1"/>
              </a:solidFill>
              <a:latin typeface="Segoe Sans Display" pitchFamily="2" charset="0"/>
              <a:cs typeface="Segoe Sans Display" pitchFamily="2" charset="0"/>
            </a:endParaRPr>
          </a:p>
        </p:txBody>
      </p:sp>
      <p:sp>
        <p:nvSpPr>
          <p:cNvPr id="14" name="Title 18">
            <a:extLst>
              <a:ext uri="{FF2B5EF4-FFF2-40B4-BE49-F238E27FC236}">
                <a16:creationId xmlns:a16="http://schemas.microsoft.com/office/drawing/2014/main" id="{2137A9A4-F3CD-C29E-6A90-CAD32AE787AD}"/>
              </a:ext>
            </a:extLst>
          </p:cNvPr>
          <p:cNvSpPr txBox="1">
            <a:spLocks/>
          </p:cNvSpPr>
          <p:nvPr/>
        </p:nvSpPr>
        <p:spPr>
          <a:xfrm>
            <a:off x="2207906" y="3036286"/>
            <a:ext cx="3143066" cy="167738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1"/>
            <a:r>
              <a:rPr lang="en-US" sz="1100">
                <a:solidFill>
                  <a:schemeClr val="bg1"/>
                </a:solidFill>
                <a:latin typeface="Segoe Sans Display" pitchFamily="2" charset="0"/>
                <a:cs typeface="Segoe Sans Display" pitchFamily="2" charset="0"/>
              </a:rPr>
              <a:t>If your subscription is eligible for the FastTrack benefit, Microsoft specialist are available to provide deployment assistance at no added cost. A request for Assistance (RFA) can be raised to receive support. The ability to submit a new RFA is available for administrators of primary Microsoft 365 services, security, and compliance. </a:t>
            </a:r>
          </a:p>
          <a:p>
            <a:pPr algn="l" rtl="0" fontAlgn="base">
              <a:lnSpc>
                <a:spcPct val="100000"/>
              </a:lnSpc>
            </a:pPr>
            <a:endParaRPr lang="en-US" sz="700">
              <a:solidFill>
                <a:srgbClr val="FFFFFF"/>
              </a:solidFill>
              <a:latin typeface="Segoe Sans Display" pitchFamily="2" charset="0"/>
              <a:cs typeface="Segoe Sans Display" pitchFamily="2" charset="0"/>
            </a:endParaRPr>
          </a:p>
          <a:p>
            <a:pPr algn="l" rtl="0" fontAlgn="base">
              <a:lnSpc>
                <a:spcPct val="100000"/>
              </a:lnSpc>
            </a:pPr>
            <a:endParaRPr lang="en-US" sz="700" u="none" strike="noStrike">
              <a:solidFill>
                <a:srgbClr val="FFFFFF"/>
              </a:solidFill>
              <a:effectLst/>
              <a:latin typeface="Segoe Sans Display" pitchFamily="2" charset="0"/>
              <a:cs typeface="Segoe Sans Display" pitchFamily="2" charset="0"/>
            </a:endParaRPr>
          </a:p>
          <a:p>
            <a:pPr algn="l" rtl="0" fontAlgn="base">
              <a:lnSpc>
                <a:spcPct val="100000"/>
              </a:lnSpc>
            </a:pPr>
            <a:endParaRPr lang="en-US" sz="700" u="none" strike="noStrike">
              <a:solidFill>
                <a:srgbClr val="FFFFFF"/>
              </a:solidFill>
              <a:effectLst/>
              <a:latin typeface="Segoe Sans Display" pitchFamily="2" charset="0"/>
              <a:cs typeface="Segoe Sans Display" pitchFamily="2" charset="0"/>
            </a:endParaRPr>
          </a:p>
        </p:txBody>
      </p:sp>
      <p:pic>
        <p:nvPicPr>
          <p:cNvPr id="6" name="Picture 5">
            <a:hlinkClick r:id="rId7"/>
            <a:extLst>
              <a:ext uri="{FF2B5EF4-FFF2-40B4-BE49-F238E27FC236}">
                <a16:creationId xmlns:a16="http://schemas.microsoft.com/office/drawing/2014/main" id="{A4F3CD10-D7A8-4F18-1E85-1A077C0FD722}"/>
              </a:ext>
              <a:ext uri="{C183D7F6-B498-43B3-948B-1728B52AA6E4}">
                <adec:decorative xmlns:adec="http://schemas.microsoft.com/office/drawing/2017/decorative" val="1"/>
              </a:ext>
            </a:extLst>
          </p:cNvPr>
          <p:cNvPicPr>
            <a:picLocks noChangeAspect="1"/>
          </p:cNvPicPr>
          <p:nvPr/>
        </p:nvPicPr>
        <p:blipFill>
          <a:blip r:embed="rId8">
            <a:duotone>
              <a:schemeClr val="accent5">
                <a:shade val="45000"/>
                <a:satMod val="135000"/>
              </a:schemeClr>
              <a:prstClr val="white"/>
            </a:duotone>
            <a:extLst>
              <a:ext uri="{BEBA8EAE-BF5A-486C-A8C5-ECC9F3942E4B}">
                <a14:imgProps xmlns:a14="http://schemas.microsoft.com/office/drawing/2010/main">
                  <a14:imgLayer r:embed="rId9">
                    <a14:imgEffect>
                      <a14:colorTemperature colorTemp="11500"/>
                    </a14:imgEffect>
                    <a14:imgEffect>
                      <a14:saturation sat="400000"/>
                    </a14:imgEffect>
                    <a14:imgEffect>
                      <a14:brightnessContrast bright="-60000" contrast="-20000"/>
                    </a14:imgEffect>
                  </a14:imgLayer>
                </a14:imgProps>
              </a:ext>
              <a:ext uri="{28A0092B-C50C-407E-A947-70E740481C1C}">
                <a14:useLocalDpi xmlns:a14="http://schemas.microsoft.com/office/drawing/2010/main" val="0"/>
              </a:ext>
            </a:extLst>
          </a:blip>
          <a:stretch>
            <a:fillRect/>
          </a:stretch>
        </p:blipFill>
        <p:spPr>
          <a:xfrm flipH="1">
            <a:off x="621793" y="4977937"/>
            <a:ext cx="3022555" cy="422554"/>
          </a:xfrm>
          <a:prstGeom prst="rect">
            <a:avLst/>
          </a:prstGeom>
          <a:noFill/>
        </p:spPr>
      </p:pic>
      <p:sp>
        <p:nvSpPr>
          <p:cNvPr id="2" name="TextBox 1">
            <a:extLst>
              <a:ext uri="{FF2B5EF4-FFF2-40B4-BE49-F238E27FC236}">
                <a16:creationId xmlns:a16="http://schemas.microsoft.com/office/drawing/2014/main" id="{E86BCA81-0D36-8DB5-1901-0DA9EFB0DFB9}"/>
              </a:ext>
              <a:ext uri="{C183D7F6-B498-43B3-948B-1728B52AA6E4}">
                <adec:decorative xmlns:adec="http://schemas.microsoft.com/office/drawing/2017/decorative" val="1"/>
              </a:ext>
            </a:extLst>
          </p:cNvPr>
          <p:cNvSpPr txBox="1"/>
          <p:nvPr/>
        </p:nvSpPr>
        <p:spPr>
          <a:xfrm>
            <a:off x="10616664" y="235043"/>
            <a:ext cx="1439347" cy="338554"/>
          </a:xfrm>
          <a:prstGeom prst="rect">
            <a:avLst/>
          </a:prstGeom>
          <a:noFill/>
        </p:spPr>
        <p:txBody>
          <a:bodyPr wrap="square" lIns="0" tIns="0" rIns="0" bIns="0" rtlCol="0">
            <a:spAutoFit/>
          </a:bodyPr>
          <a:lstStyle/>
          <a:p>
            <a:r>
              <a:rPr lang="en-US" sz="800">
                <a:solidFill>
                  <a:srgbClr val="F5F3F6"/>
                </a:solidFill>
                <a:latin typeface="Segoe Sans Display" pitchFamily="2" charset="0"/>
                <a:cs typeface="Segoe Sans Display" pitchFamily="2" charset="0"/>
              </a:rPr>
              <a:t>Deployment assistance           6</a:t>
            </a:r>
          </a:p>
          <a:p>
            <a:endParaRPr lang="en-US" sz="1400">
              <a:solidFill>
                <a:schemeClr val="bg1"/>
              </a:solidFill>
              <a:highlight>
                <a:srgbClr val="FFFF00"/>
              </a:highlight>
              <a:latin typeface="Segoe Sans Display" pitchFamily="2" charset="0"/>
              <a:cs typeface="Segoe Sans Display" pitchFamily="2" charset="0"/>
            </a:endParaRPr>
          </a:p>
        </p:txBody>
      </p:sp>
      <p:sp>
        <p:nvSpPr>
          <p:cNvPr id="34" name="TextBox 33">
            <a:extLst>
              <a:ext uri="{FF2B5EF4-FFF2-40B4-BE49-F238E27FC236}">
                <a16:creationId xmlns:a16="http://schemas.microsoft.com/office/drawing/2014/main" id="{75248603-6FE5-4C5F-E69C-6E78C6FA1BE4}"/>
              </a:ext>
            </a:extLst>
          </p:cNvPr>
          <p:cNvSpPr txBox="1"/>
          <p:nvPr/>
        </p:nvSpPr>
        <p:spPr>
          <a:xfrm>
            <a:off x="870312" y="5066104"/>
            <a:ext cx="2871949" cy="246221"/>
          </a:xfrm>
          <a:prstGeom prst="rect">
            <a:avLst/>
          </a:prstGeom>
          <a:noFill/>
        </p:spPr>
        <p:txBody>
          <a:bodyPr wrap="square" lIns="0" tIns="0" rIns="0" bIns="0" rtlCol="0" anchor="t">
            <a:spAutoFit/>
          </a:bodyPr>
          <a:lstStyle/>
          <a:p>
            <a:r>
              <a:rPr lang="en-US" sz="1600">
                <a:solidFill>
                  <a:schemeClr val="bg1"/>
                </a:solidFill>
                <a:latin typeface="Segoe Sans Display Light"/>
                <a:cs typeface="Segoe Sans Display Light"/>
              </a:rPr>
              <a:t>Request FastTrack assistance</a:t>
            </a:r>
            <a:endParaRPr lang="en-US" sz="1100" baseline="30000">
              <a:solidFill>
                <a:schemeClr val="bg1"/>
              </a:solidFill>
              <a:latin typeface="Segoe Sans Display Light" pitchFamily="2" charset="0"/>
              <a:cs typeface="Segoe Sans Display Light" pitchFamily="2" charset="0"/>
            </a:endParaRPr>
          </a:p>
        </p:txBody>
      </p:sp>
      <p:cxnSp>
        <p:nvCxnSpPr>
          <p:cNvPr id="4" name="Straight Connector 3">
            <a:extLst>
              <a:ext uri="{FF2B5EF4-FFF2-40B4-BE49-F238E27FC236}">
                <a16:creationId xmlns:a16="http://schemas.microsoft.com/office/drawing/2014/main" id="{D18CF054-D941-011F-7370-F73EBB1D42D2}"/>
              </a:ext>
              <a:ext uri="{C183D7F6-B498-43B3-948B-1728B52AA6E4}">
                <adec:decorative xmlns:adec="http://schemas.microsoft.com/office/drawing/2017/decorative" val="1"/>
              </a:ext>
            </a:extLst>
          </p:cNvPr>
          <p:cNvCxnSpPr>
            <a:cxnSpLocks/>
          </p:cNvCxnSpPr>
          <p:nvPr/>
        </p:nvCxnSpPr>
        <p:spPr>
          <a:xfrm>
            <a:off x="6096000" y="971326"/>
            <a:ext cx="0" cy="4740621"/>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0E73894E-7B18-0F70-7C70-EBCC78EF4DD3}"/>
              </a:ext>
            </a:extLst>
          </p:cNvPr>
          <p:cNvSpPr txBox="1"/>
          <p:nvPr/>
        </p:nvSpPr>
        <p:spPr>
          <a:xfrm>
            <a:off x="6636168" y="887731"/>
            <a:ext cx="5052247" cy="738664"/>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Segoe Sans Display" pitchFamily="2" charset="0"/>
                <a:ea typeface="+mn-ea"/>
                <a:cs typeface="Segoe Sans Display" pitchFamily="2" charset="0"/>
              </a:rPr>
              <a:t>Eligible customers can access FastTrack and related user enablement resources. Explore the technical documentation below for self-guided deployment guides.</a:t>
            </a:r>
            <a:endParaRPr lang="en-US"/>
          </a:p>
        </p:txBody>
      </p:sp>
      <p:pic>
        <p:nvPicPr>
          <p:cNvPr id="53" name="Picture 52">
            <a:hlinkClick r:id="rId10"/>
            <a:extLst>
              <a:ext uri="{FF2B5EF4-FFF2-40B4-BE49-F238E27FC236}">
                <a16:creationId xmlns:a16="http://schemas.microsoft.com/office/drawing/2014/main" id="{12EACC0F-8CFF-1C5B-DEA7-A868C197EE38}"/>
              </a:ext>
              <a:ext uri="{C183D7F6-B498-43B3-948B-1728B52AA6E4}">
                <adec:decorative xmlns:adec="http://schemas.microsoft.com/office/drawing/2017/decorative" val="1"/>
              </a:ext>
            </a:extLst>
          </p:cNvPr>
          <p:cNvPicPr>
            <a:picLocks noChangeAspect="1"/>
          </p:cNvPicPr>
          <p:nvPr/>
        </p:nvPicPr>
        <p:blipFill>
          <a:blip r:embed="rId4">
            <a:duotone>
              <a:schemeClr val="accent6">
                <a:shade val="45000"/>
                <a:satMod val="135000"/>
              </a:schemeClr>
              <a:prstClr val="white"/>
            </a:duotone>
            <a:extLst>
              <a:ext uri="{BEBA8EAE-BF5A-486C-A8C5-ECC9F3942E4B}">
                <a14:imgProps xmlns:a14="http://schemas.microsoft.com/office/drawing/2010/main">
                  <a14:imgLayer r:embed="rId5">
                    <a14:imgEffect>
                      <a14:colorTemperature colorTemp="11500"/>
                    </a14:imgEffect>
                    <a14:imgEffect>
                      <a14:saturation sat="400000"/>
                    </a14:imgEffect>
                    <a14:imgEffect>
                      <a14:brightnessContrast bright="-70000"/>
                    </a14:imgEffect>
                  </a14:imgLayer>
                </a14:imgProps>
              </a:ext>
              <a:ext uri="{28A0092B-C50C-407E-A947-70E740481C1C}">
                <a14:useLocalDpi xmlns:a14="http://schemas.microsoft.com/office/drawing/2010/main" val="0"/>
              </a:ext>
            </a:extLst>
          </a:blip>
          <a:stretch>
            <a:fillRect/>
          </a:stretch>
        </p:blipFill>
        <p:spPr>
          <a:xfrm>
            <a:off x="6697150" y="1916973"/>
            <a:ext cx="3420513" cy="430887"/>
          </a:xfrm>
          <a:prstGeom prst="rect">
            <a:avLst/>
          </a:prstGeom>
          <a:noFill/>
        </p:spPr>
      </p:pic>
      <p:grpSp>
        <p:nvGrpSpPr>
          <p:cNvPr id="64" name="Group 63">
            <a:extLst>
              <a:ext uri="{FF2B5EF4-FFF2-40B4-BE49-F238E27FC236}">
                <a16:creationId xmlns:a16="http://schemas.microsoft.com/office/drawing/2014/main" id="{DC49712F-E301-209D-7D4D-3E3D01C1EBBF}"/>
              </a:ext>
              <a:ext uri="{C183D7F6-B498-43B3-948B-1728B52AA6E4}">
                <adec:decorative xmlns:adec="http://schemas.microsoft.com/office/drawing/2017/decorative" val="1"/>
              </a:ext>
            </a:extLst>
          </p:cNvPr>
          <p:cNvGrpSpPr/>
          <p:nvPr/>
        </p:nvGrpSpPr>
        <p:grpSpPr>
          <a:xfrm>
            <a:off x="9720494" y="2018876"/>
            <a:ext cx="227151" cy="227077"/>
            <a:chOff x="9293190" y="4281160"/>
            <a:chExt cx="227151" cy="227077"/>
          </a:xfrm>
        </p:grpSpPr>
        <p:sp>
          <p:nvSpPr>
            <p:cNvPr id="60" name="Oval 59">
              <a:hlinkClick r:id="rId10"/>
              <a:extLst>
                <a:ext uri="{FF2B5EF4-FFF2-40B4-BE49-F238E27FC236}">
                  <a16:creationId xmlns:a16="http://schemas.microsoft.com/office/drawing/2014/main" id="{79101BEA-0C16-F4CA-DABA-3CF3B8939A37}"/>
                </a:ext>
                <a:ext uri="{C183D7F6-B498-43B3-948B-1728B52AA6E4}">
                  <adec:decorative xmlns:adec="http://schemas.microsoft.com/office/drawing/2017/decorative" val="1"/>
                </a:ext>
              </a:extLst>
            </p:cNvPr>
            <p:cNvSpPr/>
            <p:nvPr/>
          </p:nvSpPr>
          <p:spPr>
            <a:xfrm>
              <a:off x="9293190" y="4281160"/>
              <a:ext cx="227151" cy="227077"/>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61" name="Picture 60">
              <a:hlinkClick r:id="rId10"/>
              <a:extLst>
                <a:ext uri="{FF2B5EF4-FFF2-40B4-BE49-F238E27FC236}">
                  <a16:creationId xmlns:a16="http://schemas.microsoft.com/office/drawing/2014/main" id="{E150C5B3-CF16-AB3E-6E5F-4DD62B29D56D}"/>
                </a:ex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9361321" y="4347188"/>
              <a:ext cx="90889" cy="95020"/>
            </a:xfrm>
            <a:prstGeom prst="rect">
              <a:avLst/>
            </a:prstGeom>
          </p:spPr>
        </p:pic>
      </p:grpSp>
      <p:grpSp>
        <p:nvGrpSpPr>
          <p:cNvPr id="66" name="Group 65">
            <a:extLst>
              <a:ext uri="{FF2B5EF4-FFF2-40B4-BE49-F238E27FC236}">
                <a16:creationId xmlns:a16="http://schemas.microsoft.com/office/drawing/2014/main" id="{5861AF7E-0166-6EB2-77A4-8EDFE4B51445}"/>
              </a:ext>
              <a:ext uri="{C183D7F6-B498-43B3-948B-1728B52AA6E4}">
                <adec:decorative xmlns:adec="http://schemas.microsoft.com/office/drawing/2017/decorative" val="1"/>
              </a:ext>
            </a:extLst>
          </p:cNvPr>
          <p:cNvGrpSpPr/>
          <p:nvPr/>
        </p:nvGrpSpPr>
        <p:grpSpPr>
          <a:xfrm>
            <a:off x="9714381" y="2875676"/>
            <a:ext cx="227151" cy="227077"/>
            <a:chOff x="7940515" y="4281160"/>
            <a:chExt cx="227151" cy="227077"/>
          </a:xfrm>
        </p:grpSpPr>
        <p:sp>
          <p:nvSpPr>
            <p:cNvPr id="67" name="Oval 66">
              <a:hlinkClick r:id="rId10"/>
              <a:extLst>
                <a:ext uri="{FF2B5EF4-FFF2-40B4-BE49-F238E27FC236}">
                  <a16:creationId xmlns:a16="http://schemas.microsoft.com/office/drawing/2014/main" id="{6EC86455-119B-8C73-2E9B-42C5DC2B9B27}"/>
                </a:ext>
                <a:ext uri="{C183D7F6-B498-43B3-948B-1728B52AA6E4}">
                  <adec:decorative xmlns:adec="http://schemas.microsoft.com/office/drawing/2017/decorative" val="1"/>
                </a:ext>
              </a:extLst>
            </p:cNvPr>
            <p:cNvSpPr/>
            <p:nvPr/>
          </p:nvSpPr>
          <p:spPr>
            <a:xfrm>
              <a:off x="7940515" y="4281160"/>
              <a:ext cx="227151" cy="227077"/>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68" name="Picture 67">
              <a:hlinkClick r:id="rId10"/>
              <a:extLst>
                <a:ext uri="{FF2B5EF4-FFF2-40B4-BE49-F238E27FC236}">
                  <a16:creationId xmlns:a16="http://schemas.microsoft.com/office/drawing/2014/main" id="{5BA98A9F-32D8-6AA9-EB96-D2009816AD50}"/>
                </a:ex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8008646" y="4347188"/>
              <a:ext cx="90889" cy="95020"/>
            </a:xfrm>
            <a:prstGeom prst="rect">
              <a:avLst/>
            </a:prstGeom>
          </p:spPr>
        </p:pic>
      </p:grpSp>
      <p:grpSp>
        <p:nvGrpSpPr>
          <p:cNvPr id="70" name="Group 69">
            <a:extLst>
              <a:ext uri="{FF2B5EF4-FFF2-40B4-BE49-F238E27FC236}">
                <a16:creationId xmlns:a16="http://schemas.microsoft.com/office/drawing/2014/main" id="{8D1B4914-8DAA-D922-A86E-6F2F63EE181C}"/>
              </a:ext>
              <a:ext uri="{C183D7F6-B498-43B3-948B-1728B52AA6E4}">
                <adec:decorative xmlns:adec="http://schemas.microsoft.com/office/drawing/2017/decorative" val="1"/>
              </a:ext>
            </a:extLst>
          </p:cNvPr>
          <p:cNvGrpSpPr/>
          <p:nvPr/>
        </p:nvGrpSpPr>
        <p:grpSpPr>
          <a:xfrm>
            <a:off x="9720494" y="3734104"/>
            <a:ext cx="227151" cy="227077"/>
            <a:chOff x="7940515" y="4281160"/>
            <a:chExt cx="227151" cy="227077"/>
          </a:xfrm>
        </p:grpSpPr>
        <p:sp>
          <p:nvSpPr>
            <p:cNvPr id="71" name="Oval 70">
              <a:hlinkClick r:id="rId10"/>
              <a:extLst>
                <a:ext uri="{FF2B5EF4-FFF2-40B4-BE49-F238E27FC236}">
                  <a16:creationId xmlns:a16="http://schemas.microsoft.com/office/drawing/2014/main" id="{C74BBBD8-76CD-1B64-205C-ED66DBC022BC}"/>
                </a:ext>
                <a:ext uri="{C183D7F6-B498-43B3-948B-1728B52AA6E4}">
                  <adec:decorative xmlns:adec="http://schemas.microsoft.com/office/drawing/2017/decorative" val="1"/>
                </a:ext>
              </a:extLst>
            </p:cNvPr>
            <p:cNvSpPr/>
            <p:nvPr/>
          </p:nvSpPr>
          <p:spPr>
            <a:xfrm>
              <a:off x="7940515" y="4281160"/>
              <a:ext cx="227151" cy="227077"/>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72" name="Picture 71">
              <a:hlinkClick r:id="rId10"/>
              <a:extLst>
                <a:ext uri="{FF2B5EF4-FFF2-40B4-BE49-F238E27FC236}">
                  <a16:creationId xmlns:a16="http://schemas.microsoft.com/office/drawing/2014/main" id="{9BD53F63-4DE5-8C74-3C87-DF4B79D104EA}"/>
                </a:ex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8008646" y="4347188"/>
              <a:ext cx="90889" cy="95020"/>
            </a:xfrm>
            <a:prstGeom prst="rect">
              <a:avLst/>
            </a:prstGeom>
          </p:spPr>
        </p:pic>
      </p:grpSp>
      <p:grpSp>
        <p:nvGrpSpPr>
          <p:cNvPr id="74" name="Group 73">
            <a:extLst>
              <a:ext uri="{FF2B5EF4-FFF2-40B4-BE49-F238E27FC236}">
                <a16:creationId xmlns:a16="http://schemas.microsoft.com/office/drawing/2014/main" id="{27AD5101-49AC-51B3-45EB-CAC8298D918B}"/>
              </a:ext>
              <a:ext uri="{C183D7F6-B498-43B3-948B-1728B52AA6E4}">
                <adec:decorative xmlns:adec="http://schemas.microsoft.com/office/drawing/2017/decorative" val="1"/>
              </a:ext>
            </a:extLst>
          </p:cNvPr>
          <p:cNvGrpSpPr/>
          <p:nvPr/>
        </p:nvGrpSpPr>
        <p:grpSpPr>
          <a:xfrm>
            <a:off x="9720494" y="4578499"/>
            <a:ext cx="227151" cy="227077"/>
            <a:chOff x="7940515" y="4281160"/>
            <a:chExt cx="227151" cy="227077"/>
          </a:xfrm>
        </p:grpSpPr>
        <p:sp>
          <p:nvSpPr>
            <p:cNvPr id="75" name="Oval 74">
              <a:hlinkClick r:id="rId10"/>
              <a:extLst>
                <a:ext uri="{FF2B5EF4-FFF2-40B4-BE49-F238E27FC236}">
                  <a16:creationId xmlns:a16="http://schemas.microsoft.com/office/drawing/2014/main" id="{48507665-8807-9457-49E5-649F582A2226}"/>
                </a:ext>
                <a:ext uri="{C183D7F6-B498-43B3-948B-1728B52AA6E4}">
                  <adec:decorative xmlns:adec="http://schemas.microsoft.com/office/drawing/2017/decorative" val="1"/>
                </a:ext>
              </a:extLst>
            </p:cNvPr>
            <p:cNvSpPr/>
            <p:nvPr/>
          </p:nvSpPr>
          <p:spPr>
            <a:xfrm>
              <a:off x="7940515" y="4281160"/>
              <a:ext cx="227151" cy="227077"/>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76" name="Picture 75">
              <a:hlinkClick r:id="rId10"/>
              <a:extLst>
                <a:ext uri="{FF2B5EF4-FFF2-40B4-BE49-F238E27FC236}">
                  <a16:creationId xmlns:a16="http://schemas.microsoft.com/office/drawing/2014/main" id="{205589A6-DB3F-6658-935A-8E8900D88D67}"/>
                </a:ex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8008646" y="4347188"/>
              <a:ext cx="90889" cy="95020"/>
            </a:xfrm>
            <a:prstGeom prst="rect">
              <a:avLst/>
            </a:prstGeom>
          </p:spPr>
        </p:pic>
      </p:grpSp>
      <p:grpSp>
        <p:nvGrpSpPr>
          <p:cNvPr id="78" name="Group 77">
            <a:extLst>
              <a:ext uri="{FF2B5EF4-FFF2-40B4-BE49-F238E27FC236}">
                <a16:creationId xmlns:a16="http://schemas.microsoft.com/office/drawing/2014/main" id="{DA512D10-EA8C-CD10-53D7-127E822A6E32}"/>
              </a:ext>
              <a:ext uri="{C183D7F6-B498-43B3-948B-1728B52AA6E4}">
                <adec:decorative xmlns:adec="http://schemas.microsoft.com/office/drawing/2017/decorative" val="1"/>
              </a:ext>
            </a:extLst>
          </p:cNvPr>
          <p:cNvGrpSpPr/>
          <p:nvPr/>
        </p:nvGrpSpPr>
        <p:grpSpPr>
          <a:xfrm>
            <a:off x="9691830" y="5415002"/>
            <a:ext cx="227151" cy="227077"/>
            <a:chOff x="7940515" y="4281160"/>
            <a:chExt cx="227151" cy="227077"/>
          </a:xfrm>
        </p:grpSpPr>
        <p:sp>
          <p:nvSpPr>
            <p:cNvPr id="79" name="Oval 78">
              <a:hlinkClick r:id="rId10"/>
              <a:extLst>
                <a:ext uri="{FF2B5EF4-FFF2-40B4-BE49-F238E27FC236}">
                  <a16:creationId xmlns:a16="http://schemas.microsoft.com/office/drawing/2014/main" id="{C6C2F1CF-3F93-4712-D796-5535B237DA47}"/>
                </a:ext>
                <a:ext uri="{C183D7F6-B498-43B3-948B-1728B52AA6E4}">
                  <adec:decorative xmlns:adec="http://schemas.microsoft.com/office/drawing/2017/decorative" val="1"/>
                </a:ext>
              </a:extLst>
            </p:cNvPr>
            <p:cNvSpPr/>
            <p:nvPr/>
          </p:nvSpPr>
          <p:spPr>
            <a:xfrm>
              <a:off x="7940515" y="4281160"/>
              <a:ext cx="227151" cy="227077"/>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80" name="Picture 79">
              <a:hlinkClick r:id="rId10"/>
              <a:extLst>
                <a:ext uri="{FF2B5EF4-FFF2-40B4-BE49-F238E27FC236}">
                  <a16:creationId xmlns:a16="http://schemas.microsoft.com/office/drawing/2014/main" id="{A6D64CE6-F369-32F3-10BD-3F6C9AEFDC5A}"/>
                </a:ex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8008646" y="4347188"/>
              <a:ext cx="90889" cy="95020"/>
            </a:xfrm>
            <a:prstGeom prst="rect">
              <a:avLst/>
            </a:prstGeom>
          </p:spPr>
        </p:pic>
      </p:grpSp>
      <p:pic>
        <p:nvPicPr>
          <p:cNvPr id="8" name="Picture 7">
            <a:hlinkClick r:id="rId7"/>
            <a:extLst>
              <a:ext uri="{FF2B5EF4-FFF2-40B4-BE49-F238E27FC236}">
                <a16:creationId xmlns:a16="http://schemas.microsoft.com/office/drawing/2014/main" id="{251814CA-7FCA-9B9A-D624-1D04858F6E96}"/>
              </a:ext>
              <a:ext uri="{C183D7F6-B498-43B3-948B-1728B52AA6E4}">
                <adec:decorative xmlns:adec="http://schemas.microsoft.com/office/drawing/2017/decorative" val="1"/>
              </a:ext>
            </a:extLst>
          </p:cNvPr>
          <p:cNvPicPr>
            <a:picLocks noChangeAspect="1"/>
          </p:cNvPicPr>
          <p:nvPr/>
        </p:nvPicPr>
        <p:blipFill>
          <a:blip r:embed="rId12"/>
          <a:srcRect l="41360" t="40943" r="41445" b="41785"/>
          <a:stretch/>
        </p:blipFill>
        <p:spPr>
          <a:xfrm>
            <a:off x="3339014" y="5103163"/>
            <a:ext cx="171331" cy="172102"/>
          </a:xfrm>
          <a:prstGeom prst="rect">
            <a:avLst/>
          </a:prstGeom>
        </p:spPr>
      </p:pic>
      <p:sp>
        <p:nvSpPr>
          <p:cNvPr id="13" name="Title 18">
            <a:hlinkClick r:id="rId13"/>
            <a:extLst>
              <a:ext uri="{FF2B5EF4-FFF2-40B4-BE49-F238E27FC236}">
                <a16:creationId xmlns:a16="http://schemas.microsoft.com/office/drawing/2014/main" id="{496DF2CD-B68E-C0C7-C0CF-485825AF9198}"/>
              </a:ext>
            </a:extLst>
          </p:cNvPr>
          <p:cNvSpPr txBox="1">
            <a:spLocks/>
          </p:cNvSpPr>
          <p:nvPr/>
        </p:nvSpPr>
        <p:spPr>
          <a:xfrm>
            <a:off x="6826090" y="2047777"/>
            <a:ext cx="1226596" cy="16927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rgbClr val="FFFFFF"/>
                </a:solidFill>
                <a:effectLst/>
                <a:latin typeface="Segoe Sans Display" pitchFamily="2" charset="0"/>
                <a:cs typeface="Segoe Sans Display" pitchFamily="2" charset="0"/>
              </a:rPr>
              <a:t>Microsoft Intune </a:t>
            </a:r>
          </a:p>
        </p:txBody>
      </p:sp>
      <p:pic>
        <p:nvPicPr>
          <p:cNvPr id="19" name="Picture 18">
            <a:hlinkClick r:id="rId10"/>
            <a:extLst>
              <a:ext uri="{FF2B5EF4-FFF2-40B4-BE49-F238E27FC236}">
                <a16:creationId xmlns:a16="http://schemas.microsoft.com/office/drawing/2014/main" id="{32DBD0E6-3A8D-7FDA-1A52-1CDAB540D4FB}"/>
              </a:ext>
              <a:ext uri="{C183D7F6-B498-43B3-948B-1728B52AA6E4}">
                <adec:decorative xmlns:adec="http://schemas.microsoft.com/office/drawing/2017/decorative" val="1"/>
              </a:ext>
            </a:extLst>
          </p:cNvPr>
          <p:cNvPicPr>
            <a:picLocks noChangeAspect="1"/>
          </p:cNvPicPr>
          <p:nvPr/>
        </p:nvPicPr>
        <p:blipFill>
          <a:blip r:embed="rId4">
            <a:duotone>
              <a:schemeClr val="accent6">
                <a:shade val="45000"/>
                <a:satMod val="135000"/>
              </a:schemeClr>
              <a:prstClr val="white"/>
            </a:duotone>
            <a:extLst>
              <a:ext uri="{BEBA8EAE-BF5A-486C-A8C5-ECC9F3942E4B}">
                <a14:imgProps xmlns:a14="http://schemas.microsoft.com/office/drawing/2010/main">
                  <a14:imgLayer r:embed="rId5">
                    <a14:imgEffect>
                      <a14:colorTemperature colorTemp="11500"/>
                    </a14:imgEffect>
                    <a14:imgEffect>
                      <a14:saturation sat="400000"/>
                    </a14:imgEffect>
                    <a14:imgEffect>
                      <a14:brightnessContrast bright="-70000"/>
                    </a14:imgEffect>
                  </a14:imgLayer>
                </a14:imgProps>
              </a:ext>
              <a:ext uri="{28A0092B-C50C-407E-A947-70E740481C1C}">
                <a14:useLocalDpi xmlns:a14="http://schemas.microsoft.com/office/drawing/2010/main" val="0"/>
              </a:ext>
            </a:extLst>
          </a:blip>
          <a:stretch>
            <a:fillRect/>
          </a:stretch>
        </p:blipFill>
        <p:spPr>
          <a:xfrm>
            <a:off x="6691037" y="2763871"/>
            <a:ext cx="3420513" cy="430887"/>
          </a:xfrm>
          <a:prstGeom prst="rect">
            <a:avLst/>
          </a:prstGeom>
          <a:noFill/>
        </p:spPr>
      </p:pic>
      <p:sp>
        <p:nvSpPr>
          <p:cNvPr id="20" name="Title 18">
            <a:hlinkClick r:id="rId13"/>
            <a:extLst>
              <a:ext uri="{FF2B5EF4-FFF2-40B4-BE49-F238E27FC236}">
                <a16:creationId xmlns:a16="http://schemas.microsoft.com/office/drawing/2014/main" id="{2F537022-59B3-9FFA-128A-82EEC4D690F4}"/>
              </a:ext>
            </a:extLst>
          </p:cNvPr>
          <p:cNvSpPr txBox="1">
            <a:spLocks/>
          </p:cNvSpPr>
          <p:nvPr/>
        </p:nvSpPr>
        <p:spPr>
          <a:xfrm>
            <a:off x="6819976" y="2894675"/>
            <a:ext cx="2927501" cy="16927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rgbClr val="FFFFFF"/>
                </a:solidFill>
                <a:effectLst/>
                <a:latin typeface="Segoe Sans Display" pitchFamily="2" charset="0"/>
                <a:cs typeface="Segoe Sans Display" pitchFamily="2" charset="0"/>
              </a:rPr>
              <a:t>Microsoft Purview Information Protection </a:t>
            </a:r>
          </a:p>
        </p:txBody>
      </p:sp>
      <p:pic>
        <p:nvPicPr>
          <p:cNvPr id="21" name="Picture 20">
            <a:hlinkClick r:id="rId10"/>
            <a:extLst>
              <a:ext uri="{FF2B5EF4-FFF2-40B4-BE49-F238E27FC236}">
                <a16:creationId xmlns:a16="http://schemas.microsoft.com/office/drawing/2014/main" id="{F99BE059-82E2-70E7-8833-AF555D9CF211}"/>
              </a:ext>
              <a:ext uri="{C183D7F6-B498-43B3-948B-1728B52AA6E4}">
                <adec:decorative xmlns:adec="http://schemas.microsoft.com/office/drawing/2017/decorative" val="1"/>
              </a:ext>
            </a:extLst>
          </p:cNvPr>
          <p:cNvPicPr>
            <a:picLocks noChangeAspect="1"/>
          </p:cNvPicPr>
          <p:nvPr/>
        </p:nvPicPr>
        <p:blipFill>
          <a:blip r:embed="rId4">
            <a:duotone>
              <a:schemeClr val="accent6">
                <a:shade val="45000"/>
                <a:satMod val="135000"/>
              </a:schemeClr>
              <a:prstClr val="white"/>
            </a:duotone>
            <a:extLst>
              <a:ext uri="{BEBA8EAE-BF5A-486C-A8C5-ECC9F3942E4B}">
                <a14:imgProps xmlns:a14="http://schemas.microsoft.com/office/drawing/2010/main">
                  <a14:imgLayer r:embed="rId5">
                    <a14:imgEffect>
                      <a14:colorTemperature colorTemp="11500"/>
                    </a14:imgEffect>
                    <a14:imgEffect>
                      <a14:saturation sat="400000"/>
                    </a14:imgEffect>
                    <a14:imgEffect>
                      <a14:brightnessContrast bright="-70000"/>
                    </a14:imgEffect>
                  </a14:imgLayer>
                </a14:imgProps>
              </a:ext>
              <a:ext uri="{28A0092B-C50C-407E-A947-70E740481C1C}">
                <a14:useLocalDpi xmlns:a14="http://schemas.microsoft.com/office/drawing/2010/main" val="0"/>
              </a:ext>
            </a:extLst>
          </a:blip>
          <a:stretch>
            <a:fillRect/>
          </a:stretch>
        </p:blipFill>
        <p:spPr>
          <a:xfrm>
            <a:off x="6697150" y="3613242"/>
            <a:ext cx="3420513" cy="430887"/>
          </a:xfrm>
          <a:prstGeom prst="rect">
            <a:avLst/>
          </a:prstGeom>
          <a:noFill/>
        </p:spPr>
      </p:pic>
      <p:sp>
        <p:nvSpPr>
          <p:cNvPr id="22" name="Title 18">
            <a:hlinkClick r:id="rId13"/>
            <a:extLst>
              <a:ext uri="{FF2B5EF4-FFF2-40B4-BE49-F238E27FC236}">
                <a16:creationId xmlns:a16="http://schemas.microsoft.com/office/drawing/2014/main" id="{8DFF7216-7386-C81A-E634-6348F2C22E91}"/>
              </a:ext>
            </a:extLst>
          </p:cNvPr>
          <p:cNvSpPr txBox="1">
            <a:spLocks/>
          </p:cNvSpPr>
          <p:nvPr/>
        </p:nvSpPr>
        <p:spPr>
          <a:xfrm>
            <a:off x="6826089" y="3744046"/>
            <a:ext cx="2927500" cy="16927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rgbClr val="FFFFFF"/>
                </a:solidFill>
                <a:effectLst/>
                <a:latin typeface="Segoe Sans Display" pitchFamily="2" charset="0"/>
                <a:cs typeface="Segoe Sans Display" pitchFamily="2" charset="0"/>
              </a:rPr>
              <a:t>Microsoft Purview Insider Risk Management </a:t>
            </a:r>
          </a:p>
        </p:txBody>
      </p:sp>
      <p:pic>
        <p:nvPicPr>
          <p:cNvPr id="23" name="Picture 22">
            <a:hlinkClick r:id="rId10"/>
            <a:extLst>
              <a:ext uri="{FF2B5EF4-FFF2-40B4-BE49-F238E27FC236}">
                <a16:creationId xmlns:a16="http://schemas.microsoft.com/office/drawing/2014/main" id="{BCD72766-74E9-9F8E-5667-DED740574DAB}"/>
              </a:ext>
              <a:ext uri="{C183D7F6-B498-43B3-948B-1728B52AA6E4}">
                <adec:decorative xmlns:adec="http://schemas.microsoft.com/office/drawing/2017/decorative" val="1"/>
              </a:ext>
            </a:extLst>
          </p:cNvPr>
          <p:cNvPicPr>
            <a:picLocks noChangeAspect="1"/>
          </p:cNvPicPr>
          <p:nvPr/>
        </p:nvPicPr>
        <p:blipFill>
          <a:blip r:embed="rId4">
            <a:duotone>
              <a:schemeClr val="accent6">
                <a:shade val="45000"/>
                <a:satMod val="135000"/>
              </a:schemeClr>
              <a:prstClr val="white"/>
            </a:duotone>
            <a:extLst>
              <a:ext uri="{BEBA8EAE-BF5A-486C-A8C5-ECC9F3942E4B}">
                <a14:imgProps xmlns:a14="http://schemas.microsoft.com/office/drawing/2010/main">
                  <a14:imgLayer r:embed="rId5">
                    <a14:imgEffect>
                      <a14:colorTemperature colorTemp="11500"/>
                    </a14:imgEffect>
                    <a14:imgEffect>
                      <a14:saturation sat="400000"/>
                    </a14:imgEffect>
                    <a14:imgEffect>
                      <a14:brightnessContrast bright="-70000"/>
                    </a14:imgEffect>
                  </a14:imgLayer>
                </a14:imgProps>
              </a:ext>
              <a:ext uri="{28A0092B-C50C-407E-A947-70E740481C1C}">
                <a14:useLocalDpi xmlns:a14="http://schemas.microsoft.com/office/drawing/2010/main" val="0"/>
              </a:ext>
            </a:extLst>
          </a:blip>
          <a:stretch>
            <a:fillRect/>
          </a:stretch>
        </p:blipFill>
        <p:spPr>
          <a:xfrm>
            <a:off x="6697150" y="4461972"/>
            <a:ext cx="3420513" cy="430887"/>
          </a:xfrm>
          <a:prstGeom prst="rect">
            <a:avLst/>
          </a:prstGeom>
          <a:noFill/>
        </p:spPr>
      </p:pic>
      <p:sp>
        <p:nvSpPr>
          <p:cNvPr id="24" name="Title 18">
            <a:hlinkClick r:id="rId13"/>
            <a:extLst>
              <a:ext uri="{FF2B5EF4-FFF2-40B4-BE49-F238E27FC236}">
                <a16:creationId xmlns:a16="http://schemas.microsoft.com/office/drawing/2014/main" id="{6CFEF3C4-FE21-26A1-AB23-22C46AEF06EC}"/>
              </a:ext>
            </a:extLst>
          </p:cNvPr>
          <p:cNvSpPr txBox="1">
            <a:spLocks/>
          </p:cNvSpPr>
          <p:nvPr/>
        </p:nvSpPr>
        <p:spPr>
          <a:xfrm>
            <a:off x="6826089" y="4592776"/>
            <a:ext cx="3105309" cy="16927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rgbClr val="FFFFFF"/>
                </a:solidFill>
                <a:effectLst/>
                <a:latin typeface="Segoe Sans Display" pitchFamily="2" charset="0"/>
                <a:cs typeface="Segoe Sans Display" pitchFamily="2" charset="0"/>
              </a:rPr>
              <a:t>Microsoft Entra ID (Azure AD Premium) </a:t>
            </a:r>
          </a:p>
        </p:txBody>
      </p:sp>
      <p:pic>
        <p:nvPicPr>
          <p:cNvPr id="26" name="Picture 25">
            <a:hlinkClick r:id="rId10"/>
            <a:extLst>
              <a:ext uri="{FF2B5EF4-FFF2-40B4-BE49-F238E27FC236}">
                <a16:creationId xmlns:a16="http://schemas.microsoft.com/office/drawing/2014/main" id="{B2DA1EB5-8F67-64ED-F7D7-57CA3C47376C}"/>
              </a:ext>
              <a:ext uri="{C183D7F6-B498-43B3-948B-1728B52AA6E4}">
                <adec:decorative xmlns:adec="http://schemas.microsoft.com/office/drawing/2017/decorative" val="1"/>
              </a:ext>
            </a:extLst>
          </p:cNvPr>
          <p:cNvPicPr>
            <a:picLocks noChangeAspect="1"/>
          </p:cNvPicPr>
          <p:nvPr/>
        </p:nvPicPr>
        <p:blipFill>
          <a:blip r:embed="rId4">
            <a:duotone>
              <a:schemeClr val="accent6">
                <a:shade val="45000"/>
                <a:satMod val="135000"/>
              </a:schemeClr>
              <a:prstClr val="white"/>
            </a:duotone>
            <a:extLst>
              <a:ext uri="{BEBA8EAE-BF5A-486C-A8C5-ECC9F3942E4B}">
                <a14:imgProps xmlns:a14="http://schemas.microsoft.com/office/drawing/2010/main">
                  <a14:imgLayer r:embed="rId5">
                    <a14:imgEffect>
                      <a14:colorTemperature colorTemp="11500"/>
                    </a14:imgEffect>
                    <a14:imgEffect>
                      <a14:saturation sat="400000"/>
                    </a14:imgEffect>
                    <a14:imgEffect>
                      <a14:brightnessContrast bright="-70000"/>
                    </a14:imgEffect>
                  </a14:imgLayer>
                </a14:imgProps>
              </a:ext>
              <a:ext uri="{28A0092B-C50C-407E-A947-70E740481C1C}">
                <a14:useLocalDpi xmlns:a14="http://schemas.microsoft.com/office/drawing/2010/main" val="0"/>
              </a:ext>
            </a:extLst>
          </a:blip>
          <a:stretch>
            <a:fillRect/>
          </a:stretch>
        </p:blipFill>
        <p:spPr>
          <a:xfrm>
            <a:off x="6668486" y="5310702"/>
            <a:ext cx="3420513" cy="430887"/>
          </a:xfrm>
          <a:prstGeom prst="rect">
            <a:avLst/>
          </a:prstGeom>
          <a:noFill/>
        </p:spPr>
      </p:pic>
      <p:sp>
        <p:nvSpPr>
          <p:cNvPr id="27" name="Title 18">
            <a:hlinkClick r:id="rId13"/>
            <a:extLst>
              <a:ext uri="{FF2B5EF4-FFF2-40B4-BE49-F238E27FC236}">
                <a16:creationId xmlns:a16="http://schemas.microsoft.com/office/drawing/2014/main" id="{55938729-3989-AB2E-1B19-08D47D078E81}"/>
              </a:ext>
            </a:extLst>
          </p:cNvPr>
          <p:cNvSpPr txBox="1">
            <a:spLocks/>
          </p:cNvSpPr>
          <p:nvPr/>
        </p:nvSpPr>
        <p:spPr>
          <a:xfrm>
            <a:off x="6797425" y="5441506"/>
            <a:ext cx="2656569" cy="16927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a:solidFill>
                  <a:srgbClr val="FFFFFF"/>
                </a:solidFill>
                <a:latin typeface="Segoe Sans Display" pitchFamily="2" charset="0"/>
                <a:cs typeface="Segoe Sans Display" pitchFamily="2" charset="0"/>
              </a:rPr>
              <a:t>Defender for Endpoint</a:t>
            </a:r>
            <a:r>
              <a:rPr lang="en-US" sz="1100" u="none" strike="noStrike">
                <a:solidFill>
                  <a:srgbClr val="FFFFFF"/>
                </a:solidFill>
                <a:effectLst/>
                <a:latin typeface="Segoe Sans Display" pitchFamily="2" charset="0"/>
                <a:cs typeface="Segoe Sans Display" pitchFamily="2" charset="0"/>
              </a:rPr>
              <a:t> </a:t>
            </a:r>
          </a:p>
        </p:txBody>
      </p:sp>
    </p:spTree>
    <p:extLst>
      <p:ext uri="{BB962C8B-B14F-4D97-AF65-F5344CB8AC3E}">
        <p14:creationId xmlns:p14="http://schemas.microsoft.com/office/powerpoint/2010/main" val="9581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A1F2C"/>
        </a:solidFill>
        <a:effectLst/>
      </p:bgPr>
    </p:bg>
    <p:spTree>
      <p:nvGrpSpPr>
        <p:cNvPr id="1" name="">
          <a:extLst>
            <a:ext uri="{FF2B5EF4-FFF2-40B4-BE49-F238E27FC236}">
              <a16:creationId xmlns:a16="http://schemas.microsoft.com/office/drawing/2014/main" id="{A20DA8D6-99AC-B854-A302-FC3DB855A855}"/>
            </a:ext>
          </a:extLst>
        </p:cNvPr>
        <p:cNvGrpSpPr/>
        <p:nvPr/>
      </p:nvGrpSpPr>
      <p:grpSpPr>
        <a:xfrm>
          <a:off x="0" y="0"/>
          <a:ext cx="0" cy="0"/>
          <a:chOff x="0" y="0"/>
          <a:chExt cx="0" cy="0"/>
        </a:xfrm>
      </p:grpSpPr>
      <p:sp>
        <p:nvSpPr>
          <p:cNvPr id="19" name="Title 18">
            <a:extLst>
              <a:ext uri="{FF2B5EF4-FFF2-40B4-BE49-F238E27FC236}">
                <a16:creationId xmlns:a16="http://schemas.microsoft.com/office/drawing/2014/main" id="{2183DEEB-3FC5-4135-0117-A0421C1B5FE6}"/>
              </a:ext>
            </a:extLst>
          </p:cNvPr>
          <p:cNvSpPr txBox="1">
            <a:spLocks noGrp="1"/>
          </p:cNvSpPr>
          <p:nvPr>
            <p:ph type="title" idx="4294967295"/>
          </p:nvPr>
        </p:nvSpPr>
        <p:spPr>
          <a:xfrm>
            <a:off x="609215" y="569953"/>
            <a:ext cx="5426583" cy="9848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3200">
                <a:solidFill>
                  <a:schemeClr val="bg1"/>
                </a:solidFill>
                <a:latin typeface="Segoe Sans Display Semilight" pitchFamily="2" charset="0"/>
                <a:ea typeface="+mn-ea"/>
                <a:cs typeface="Segoe Sans Display Semilight" pitchFamily="2" charset="0"/>
              </a:rPr>
              <a:t>Microsoft's</a:t>
            </a:r>
            <a:r>
              <a:rPr kumimoji="0" lang="en-GB" sz="3200" u="none" strike="noStrike" kern="1200" cap="none" spc="0" normalizeH="0" baseline="0" noProof="0">
                <a:ln>
                  <a:noFill/>
                </a:ln>
                <a:solidFill>
                  <a:schemeClr val="bg1"/>
                </a:solidFill>
                <a:effectLst/>
                <a:uLnTx/>
                <a:uFillTx/>
                <a:latin typeface="Segoe Sans Display Semilight" pitchFamily="2" charset="0"/>
                <a:ea typeface="+mn-ea"/>
                <a:cs typeface="Segoe Sans Display Semilight" pitchFamily="2" charset="0"/>
              </a:rPr>
              <a:t> response to evolving cybersecurity threats</a:t>
            </a:r>
          </a:p>
        </p:txBody>
      </p:sp>
      <p:sp>
        <p:nvSpPr>
          <p:cNvPr id="4" name="TextBox 3">
            <a:extLst>
              <a:ext uri="{FF2B5EF4-FFF2-40B4-BE49-F238E27FC236}">
                <a16:creationId xmlns:a16="http://schemas.microsoft.com/office/drawing/2014/main" id="{F20AD73D-33D7-5864-18F8-EC72B0EA7612}"/>
              </a:ext>
            </a:extLst>
          </p:cNvPr>
          <p:cNvSpPr txBox="1"/>
          <p:nvPr/>
        </p:nvSpPr>
        <p:spPr>
          <a:xfrm>
            <a:off x="609215" y="2005299"/>
            <a:ext cx="5192137" cy="646331"/>
          </a:xfrm>
          <a:prstGeom prst="rect">
            <a:avLst/>
          </a:prstGeom>
          <a:noFill/>
        </p:spPr>
        <p:txBody>
          <a:bodyPr wrap="square" lIns="0" tIns="0" rIns="0" bIns="0" rtlCol="0">
            <a:spAutoFit/>
          </a:bodyPr>
          <a:lstStyle/>
          <a:p>
            <a:r>
              <a:rPr lang="en-US" sz="1400">
                <a:solidFill>
                  <a:schemeClr val="bg1"/>
                </a:solidFill>
                <a:latin typeface="Segoe Sans Display" pitchFamily="2" charset="0"/>
                <a:cs typeface="Segoe Sans Display" pitchFamily="2" charset="0"/>
              </a:rPr>
              <a:t>With a </a:t>
            </a:r>
            <a:r>
              <a:rPr lang="en-US" sz="1400" b="1">
                <a:solidFill>
                  <a:schemeClr val="bg1"/>
                </a:solidFill>
                <a:latin typeface="Segoe Sans Display Semibold" pitchFamily="2" charset="0"/>
                <a:cs typeface="Segoe Sans Display Semibold" pitchFamily="2" charset="0"/>
              </a:rPr>
              <a:t>200% </a:t>
            </a:r>
            <a:r>
              <a:rPr lang="en-US" sz="1400">
                <a:solidFill>
                  <a:schemeClr val="bg1"/>
                </a:solidFill>
                <a:latin typeface="Segoe Sans Display" pitchFamily="2" charset="0"/>
                <a:cs typeface="Segoe Sans Display" pitchFamily="2" charset="0"/>
              </a:rPr>
              <a:t>increase in human-operated ransomware attacks from 2022 to 2023</a:t>
            </a:r>
            <a:r>
              <a:rPr lang="en-US" sz="1400" baseline="30000">
                <a:solidFill>
                  <a:schemeClr val="bg1"/>
                </a:solidFill>
                <a:latin typeface="Segoe Sans Display" pitchFamily="2" charset="0"/>
                <a:cs typeface="Segoe Sans Display" pitchFamily="2" charset="0"/>
              </a:rPr>
              <a:t>1 </a:t>
            </a:r>
            <a:r>
              <a:rPr lang="en-US" sz="1400">
                <a:solidFill>
                  <a:schemeClr val="bg1"/>
                </a:solidFill>
                <a:latin typeface="Segoe Sans Display" pitchFamily="2" charset="0"/>
                <a:cs typeface="Segoe Sans Display" pitchFamily="2" charset="0"/>
              </a:rPr>
              <a:t>and an estimated </a:t>
            </a:r>
            <a:r>
              <a:rPr lang="en-US" sz="1400" b="1">
                <a:solidFill>
                  <a:schemeClr val="bg1"/>
                </a:solidFill>
                <a:latin typeface="Segoe Sans Display Semibold" pitchFamily="2" charset="0"/>
                <a:cs typeface="Segoe Sans Display Semibold" pitchFamily="2" charset="0"/>
              </a:rPr>
              <a:t>7,000</a:t>
            </a:r>
            <a:r>
              <a:rPr lang="en-US" sz="1400">
                <a:solidFill>
                  <a:schemeClr val="bg1"/>
                </a:solidFill>
                <a:latin typeface="Segoe Sans Display" pitchFamily="2" charset="0"/>
                <a:cs typeface="Segoe Sans Display" pitchFamily="2" charset="0"/>
              </a:rPr>
              <a:t> password attacks per second, the odds are against security defenders.</a:t>
            </a:r>
            <a:r>
              <a:rPr lang="en-US" sz="1400" baseline="30000">
                <a:solidFill>
                  <a:srgbClr val="F5F3F6"/>
                </a:solidFill>
                <a:latin typeface="Segoe Sans Display" pitchFamily="2" charset="0"/>
                <a:cs typeface="Segoe Sans Display" pitchFamily="2" charset="0"/>
              </a:rPr>
              <a:t>2</a:t>
            </a:r>
            <a:endParaRPr lang="en-US" sz="1400">
              <a:solidFill>
                <a:srgbClr val="F5F3F6"/>
              </a:solidFill>
              <a:latin typeface="Segoe Sans Display" pitchFamily="2" charset="0"/>
              <a:cs typeface="Segoe Sans Display" pitchFamily="2" charset="0"/>
            </a:endParaRPr>
          </a:p>
        </p:txBody>
      </p:sp>
      <p:grpSp>
        <p:nvGrpSpPr>
          <p:cNvPr id="24" name="Group 23">
            <a:extLst>
              <a:ext uri="{FF2B5EF4-FFF2-40B4-BE49-F238E27FC236}">
                <a16:creationId xmlns:a16="http://schemas.microsoft.com/office/drawing/2014/main" id="{B9D6FA4E-7F64-453A-0507-C2B71C7EF17F}"/>
              </a:ext>
              <a:ext uri="{C183D7F6-B498-43B3-948B-1728B52AA6E4}">
                <adec:decorative xmlns:adec="http://schemas.microsoft.com/office/drawing/2017/decorative" val="1"/>
              </a:ext>
            </a:extLst>
          </p:cNvPr>
          <p:cNvGrpSpPr/>
          <p:nvPr/>
        </p:nvGrpSpPr>
        <p:grpSpPr>
          <a:xfrm>
            <a:off x="609215" y="3382461"/>
            <a:ext cx="4358366" cy="1565565"/>
            <a:chOff x="3216662" y="3607284"/>
            <a:chExt cx="1798228" cy="1333979"/>
          </a:xfrm>
        </p:grpSpPr>
        <p:cxnSp>
          <p:nvCxnSpPr>
            <p:cNvPr id="101" name="Straight Connector 100">
              <a:extLst>
                <a:ext uri="{FF2B5EF4-FFF2-40B4-BE49-F238E27FC236}">
                  <a16:creationId xmlns:a16="http://schemas.microsoft.com/office/drawing/2014/main" id="{CAF7EC8B-D21E-90C5-C27B-7C152301C94D}"/>
                </a:ext>
              </a:extLst>
            </p:cNvPr>
            <p:cNvCxnSpPr>
              <a:cxnSpLocks/>
            </p:cNvCxnSpPr>
            <p:nvPr/>
          </p:nvCxnSpPr>
          <p:spPr>
            <a:xfrm flipH="1">
              <a:off x="3216663" y="4274274"/>
              <a:ext cx="1798227" cy="0"/>
            </a:xfrm>
            <a:prstGeom prst="line">
              <a:avLst/>
            </a:prstGeom>
            <a:ln w="6350">
              <a:solidFill>
                <a:schemeClr val="bg1"/>
              </a:solidFill>
              <a:prstDash val="sysDash"/>
            </a:ln>
          </p:spPr>
          <p:style>
            <a:lnRef idx="2">
              <a:schemeClr val="accent1"/>
            </a:lnRef>
            <a:fillRef idx="0">
              <a:schemeClr val="accent1"/>
            </a:fillRef>
            <a:effectRef idx="1">
              <a:schemeClr val="accent1"/>
            </a:effectRef>
            <a:fontRef idx="minor">
              <a:schemeClr val="tx1"/>
            </a:fontRef>
          </p:style>
        </p:cxnSp>
        <p:cxnSp>
          <p:nvCxnSpPr>
            <p:cNvPr id="103" name="Straight Connector 102">
              <a:extLst>
                <a:ext uri="{FF2B5EF4-FFF2-40B4-BE49-F238E27FC236}">
                  <a16:creationId xmlns:a16="http://schemas.microsoft.com/office/drawing/2014/main" id="{F141C3FB-C23F-43CC-8EF4-FC0A0ABA0079}"/>
                </a:ext>
              </a:extLst>
            </p:cNvPr>
            <p:cNvCxnSpPr>
              <a:cxnSpLocks/>
            </p:cNvCxnSpPr>
            <p:nvPr/>
          </p:nvCxnSpPr>
          <p:spPr>
            <a:xfrm flipH="1">
              <a:off x="3216663" y="4607769"/>
              <a:ext cx="1798227" cy="0"/>
            </a:xfrm>
            <a:prstGeom prst="line">
              <a:avLst/>
            </a:prstGeom>
            <a:ln w="6350">
              <a:solidFill>
                <a:schemeClr val="bg1"/>
              </a:solidFill>
              <a:prstDash val="sysDash"/>
            </a:ln>
          </p:spPr>
          <p:style>
            <a:lnRef idx="2">
              <a:schemeClr val="accent1"/>
            </a:lnRef>
            <a:fillRef idx="0">
              <a:schemeClr val="accent1"/>
            </a:fillRef>
            <a:effectRef idx="1">
              <a:schemeClr val="accent1"/>
            </a:effectRef>
            <a:fontRef idx="minor">
              <a:schemeClr val="tx1"/>
            </a:fontRef>
          </p:style>
        </p:cxnSp>
        <p:cxnSp>
          <p:nvCxnSpPr>
            <p:cNvPr id="104" name="Straight Connector 103">
              <a:extLst>
                <a:ext uri="{FF2B5EF4-FFF2-40B4-BE49-F238E27FC236}">
                  <a16:creationId xmlns:a16="http://schemas.microsoft.com/office/drawing/2014/main" id="{C62E1D73-560F-1D0C-8024-B762387AB5B7}"/>
                </a:ext>
              </a:extLst>
            </p:cNvPr>
            <p:cNvCxnSpPr>
              <a:cxnSpLocks/>
            </p:cNvCxnSpPr>
            <p:nvPr/>
          </p:nvCxnSpPr>
          <p:spPr>
            <a:xfrm flipH="1">
              <a:off x="3216663" y="3940779"/>
              <a:ext cx="1798227" cy="0"/>
            </a:xfrm>
            <a:prstGeom prst="line">
              <a:avLst/>
            </a:prstGeom>
            <a:ln w="6350">
              <a:solidFill>
                <a:schemeClr val="bg1"/>
              </a:solidFill>
              <a:prstDash val="sysDash"/>
            </a:ln>
          </p:spPr>
          <p:style>
            <a:lnRef idx="2">
              <a:schemeClr val="accent1"/>
            </a:lnRef>
            <a:fillRef idx="0">
              <a:schemeClr val="accent1"/>
            </a:fillRef>
            <a:effectRef idx="1">
              <a:schemeClr val="accent1"/>
            </a:effectRef>
            <a:fontRef idx="minor">
              <a:schemeClr val="tx1"/>
            </a:fontRef>
          </p:style>
        </p:cxnSp>
        <p:cxnSp>
          <p:nvCxnSpPr>
            <p:cNvPr id="105" name="Straight Connector 104">
              <a:extLst>
                <a:ext uri="{FF2B5EF4-FFF2-40B4-BE49-F238E27FC236}">
                  <a16:creationId xmlns:a16="http://schemas.microsoft.com/office/drawing/2014/main" id="{437D4DD9-50E6-82D7-B10B-1B7565E10E1C}"/>
                </a:ext>
              </a:extLst>
            </p:cNvPr>
            <p:cNvCxnSpPr>
              <a:cxnSpLocks/>
            </p:cNvCxnSpPr>
            <p:nvPr/>
          </p:nvCxnSpPr>
          <p:spPr>
            <a:xfrm flipH="1">
              <a:off x="3216662" y="4941263"/>
              <a:ext cx="1798228" cy="0"/>
            </a:xfrm>
            <a:prstGeom prst="line">
              <a:avLst/>
            </a:prstGeom>
            <a:ln w="6350">
              <a:solidFill>
                <a:schemeClr val="bg1"/>
              </a:solidFill>
              <a:prstDash val="sysDash"/>
            </a:ln>
          </p:spPr>
          <p:style>
            <a:lnRef idx="2">
              <a:schemeClr val="accent1"/>
            </a:lnRef>
            <a:fillRef idx="0">
              <a:schemeClr val="accent1"/>
            </a:fillRef>
            <a:effectRef idx="1">
              <a:schemeClr val="accent1"/>
            </a:effectRef>
            <a:fontRef idx="minor">
              <a:schemeClr val="tx1"/>
            </a:fontRef>
          </p:style>
        </p:cxnSp>
        <p:cxnSp>
          <p:nvCxnSpPr>
            <p:cNvPr id="120" name="Straight Connector 119">
              <a:extLst>
                <a:ext uri="{FF2B5EF4-FFF2-40B4-BE49-F238E27FC236}">
                  <a16:creationId xmlns:a16="http://schemas.microsoft.com/office/drawing/2014/main" id="{E00FC5EB-56EF-42B6-4E30-C0F41FE1F306}"/>
                </a:ext>
              </a:extLst>
            </p:cNvPr>
            <p:cNvCxnSpPr>
              <a:cxnSpLocks/>
            </p:cNvCxnSpPr>
            <p:nvPr/>
          </p:nvCxnSpPr>
          <p:spPr>
            <a:xfrm flipH="1">
              <a:off x="3216663" y="3607284"/>
              <a:ext cx="1798227" cy="0"/>
            </a:xfrm>
            <a:prstGeom prst="line">
              <a:avLst/>
            </a:prstGeom>
            <a:ln w="6350">
              <a:solidFill>
                <a:schemeClr val="bg1"/>
              </a:solidFill>
              <a:prstDash val="sysDash"/>
            </a:ln>
          </p:spPr>
          <p:style>
            <a:lnRef idx="2">
              <a:schemeClr val="accent1"/>
            </a:lnRef>
            <a:fillRef idx="0">
              <a:schemeClr val="accent1"/>
            </a:fillRef>
            <a:effectRef idx="1">
              <a:schemeClr val="accent1"/>
            </a:effectRef>
            <a:fontRef idx="minor">
              <a:schemeClr val="tx1"/>
            </a:fontRef>
          </p:style>
        </p:cxnSp>
      </p:grpSp>
      <p:grpSp>
        <p:nvGrpSpPr>
          <p:cNvPr id="5" name="Group 4">
            <a:extLst>
              <a:ext uri="{FF2B5EF4-FFF2-40B4-BE49-F238E27FC236}">
                <a16:creationId xmlns:a16="http://schemas.microsoft.com/office/drawing/2014/main" id="{4BFBD572-0D93-628F-CB43-8E70856E41F2}"/>
              </a:ext>
              <a:ext uri="{C183D7F6-B498-43B3-948B-1728B52AA6E4}">
                <adec:decorative xmlns:adec="http://schemas.microsoft.com/office/drawing/2017/decorative" val="1"/>
              </a:ext>
            </a:extLst>
          </p:cNvPr>
          <p:cNvGrpSpPr/>
          <p:nvPr/>
        </p:nvGrpSpPr>
        <p:grpSpPr>
          <a:xfrm>
            <a:off x="779263" y="3299197"/>
            <a:ext cx="4659634" cy="1960635"/>
            <a:chOff x="779263" y="3299197"/>
            <a:chExt cx="4659634" cy="1960635"/>
          </a:xfrm>
        </p:grpSpPr>
        <p:sp>
          <p:nvSpPr>
            <p:cNvPr id="116" name="TextBox 115">
              <a:extLst>
                <a:ext uri="{FF2B5EF4-FFF2-40B4-BE49-F238E27FC236}">
                  <a16:creationId xmlns:a16="http://schemas.microsoft.com/office/drawing/2014/main" id="{39B71935-CAFD-CA09-13D9-5C2E14CB8EA8}"/>
                </a:ext>
                <a:ext uri="{C183D7F6-B498-43B3-948B-1728B52AA6E4}">
                  <adec:decorative xmlns:adec="http://schemas.microsoft.com/office/drawing/2017/decorative" val="1"/>
                </a:ext>
              </a:extLst>
            </p:cNvPr>
            <p:cNvSpPr txBox="1"/>
            <p:nvPr/>
          </p:nvSpPr>
          <p:spPr>
            <a:xfrm>
              <a:off x="4422167" y="5090555"/>
              <a:ext cx="442647" cy="169277"/>
            </a:xfrm>
            <a:prstGeom prst="rect">
              <a:avLst/>
            </a:prstGeom>
            <a:noFill/>
          </p:spPr>
          <p:txBody>
            <a:bodyPr wrap="square" lIns="0" tIns="0" rIns="0" bIns="0" rtlCol="0">
              <a:spAutoFit/>
            </a:bodyPr>
            <a:lstStyle/>
            <a:p>
              <a:pPr marL="0" marR="0" lvl="0" indent="0" defTabSz="91436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a:ln>
                    <a:noFill/>
                  </a:ln>
                  <a:solidFill>
                    <a:schemeClr val="bg1"/>
                  </a:solidFill>
                  <a:effectLst/>
                  <a:uLnTx/>
                  <a:uFillTx/>
                  <a:latin typeface="Segoe Sans Display Semilight" pitchFamily="2" charset="0"/>
                  <a:cs typeface="Segoe Sans Display Semilight" pitchFamily="2" charset="0"/>
                </a:rPr>
                <a:t>2023</a:t>
              </a:r>
            </a:p>
          </p:txBody>
        </p:sp>
        <p:sp>
          <p:nvSpPr>
            <p:cNvPr id="117" name="Oval 116">
              <a:extLst>
                <a:ext uri="{FF2B5EF4-FFF2-40B4-BE49-F238E27FC236}">
                  <a16:creationId xmlns:a16="http://schemas.microsoft.com/office/drawing/2014/main" id="{0D7DE9F0-7A07-5001-D76D-46674D1B2433}"/>
                </a:ext>
                <a:ext uri="{C183D7F6-B498-43B3-948B-1728B52AA6E4}">
                  <adec:decorative xmlns:adec="http://schemas.microsoft.com/office/drawing/2017/decorative" val="1"/>
                </a:ext>
              </a:extLst>
            </p:cNvPr>
            <p:cNvSpPr/>
            <p:nvPr/>
          </p:nvSpPr>
          <p:spPr>
            <a:xfrm>
              <a:off x="914469" y="4908320"/>
              <a:ext cx="86117" cy="86117"/>
            </a:xfrm>
            <a:prstGeom prst="ellipse">
              <a:avLst/>
            </a:prstGeom>
            <a:gradFill>
              <a:gsLst>
                <a:gs pos="0">
                  <a:schemeClr val="accent4">
                    <a:lumMod val="0"/>
                    <a:lumOff val="100000"/>
                    <a:alpha val="0"/>
                  </a:schemeClr>
                </a:gs>
                <a:gs pos="82000">
                  <a:srgbClr val="D08CD9"/>
                </a:gs>
              </a:gsLst>
              <a:path path="circle">
                <a:fillToRect l="100000" b="10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121" name="Oval 120">
              <a:extLst>
                <a:ext uri="{FF2B5EF4-FFF2-40B4-BE49-F238E27FC236}">
                  <a16:creationId xmlns:a16="http://schemas.microsoft.com/office/drawing/2014/main" id="{EC9AE827-C416-F0C1-E299-B3E380BF8FF3}"/>
                </a:ext>
                <a:ext uri="{C183D7F6-B498-43B3-948B-1728B52AA6E4}">
                  <adec:decorative xmlns:adec="http://schemas.microsoft.com/office/drawing/2017/decorative" val="1"/>
                </a:ext>
              </a:extLst>
            </p:cNvPr>
            <p:cNvSpPr/>
            <p:nvPr/>
          </p:nvSpPr>
          <p:spPr>
            <a:xfrm>
              <a:off x="4566875" y="3346696"/>
              <a:ext cx="86117" cy="86117"/>
            </a:xfrm>
            <a:prstGeom prst="ellipse">
              <a:avLst/>
            </a:prstGeom>
            <a:gradFill>
              <a:gsLst>
                <a:gs pos="0">
                  <a:schemeClr val="accent4">
                    <a:lumMod val="0"/>
                    <a:lumOff val="100000"/>
                    <a:alpha val="0"/>
                  </a:schemeClr>
                </a:gs>
                <a:gs pos="82000">
                  <a:srgbClr val="D08CD9"/>
                </a:gs>
              </a:gsLst>
              <a:path path="circle">
                <a:fillToRect l="100000" b="10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122" name="TextBox 121">
              <a:extLst>
                <a:ext uri="{FF2B5EF4-FFF2-40B4-BE49-F238E27FC236}">
                  <a16:creationId xmlns:a16="http://schemas.microsoft.com/office/drawing/2014/main" id="{0D770564-9E63-BB82-3383-3E67232B9D7C}"/>
                </a:ext>
                <a:ext uri="{C183D7F6-B498-43B3-948B-1728B52AA6E4}">
                  <adec:decorative xmlns:adec="http://schemas.microsoft.com/office/drawing/2017/decorative" val="1"/>
                </a:ext>
              </a:extLst>
            </p:cNvPr>
            <p:cNvSpPr txBox="1"/>
            <p:nvPr/>
          </p:nvSpPr>
          <p:spPr>
            <a:xfrm>
              <a:off x="5098802" y="3690245"/>
              <a:ext cx="340094" cy="169277"/>
            </a:xfrm>
            <a:prstGeom prst="rect">
              <a:avLst/>
            </a:prstGeom>
            <a:noFill/>
          </p:spPr>
          <p:txBody>
            <a:bodyPr wrap="square" lIns="0" tIns="0" rIns="0" bIns="0" rtlCol="0">
              <a:spAutoFit/>
            </a:bodyPr>
            <a:lstStyle/>
            <a:p>
              <a:pPr marL="0" marR="0" lvl="0" indent="0" defTabSz="914367" rtl="0" eaLnBrk="1" fontAlgn="auto" latinLnBrk="0" hangingPunct="1">
                <a:lnSpc>
                  <a:spcPct val="100000"/>
                </a:lnSpc>
                <a:spcBef>
                  <a:spcPts val="0"/>
                </a:spcBef>
                <a:spcAft>
                  <a:spcPts val="0"/>
                </a:spcAft>
                <a:buClrTx/>
                <a:buSzTx/>
                <a:buFontTx/>
                <a:buNone/>
                <a:tabLst/>
                <a:defRPr/>
              </a:pPr>
              <a:r>
                <a:rPr lang="en-US" sz="1100">
                  <a:solidFill>
                    <a:schemeClr val="bg1"/>
                  </a:solidFill>
                  <a:latin typeface="Segoe Sans Display Semilight" pitchFamily="2" charset="0"/>
                  <a:cs typeface="Segoe Sans Display Semilight" pitchFamily="2" charset="0"/>
                </a:rPr>
                <a:t>150</a:t>
              </a:r>
              <a:r>
                <a:rPr kumimoji="0" lang="en-US" sz="1100" u="none" strike="noStrike" kern="1200" cap="none" spc="0" normalizeH="0" baseline="0" noProof="0">
                  <a:ln>
                    <a:noFill/>
                  </a:ln>
                  <a:solidFill>
                    <a:schemeClr val="bg1"/>
                  </a:solidFill>
                  <a:effectLst/>
                  <a:uLnTx/>
                  <a:uFillTx/>
                  <a:latin typeface="Segoe Sans Display Semilight" pitchFamily="2" charset="0"/>
                  <a:cs typeface="Segoe Sans Display Semilight" pitchFamily="2" charset="0"/>
                </a:rPr>
                <a:t>%</a:t>
              </a:r>
            </a:p>
          </p:txBody>
        </p:sp>
        <p:sp>
          <p:nvSpPr>
            <p:cNvPr id="123" name="TextBox 122">
              <a:extLst>
                <a:ext uri="{FF2B5EF4-FFF2-40B4-BE49-F238E27FC236}">
                  <a16:creationId xmlns:a16="http://schemas.microsoft.com/office/drawing/2014/main" id="{9193FF8E-7F89-DB8E-CEC7-B1BC2815E518}"/>
                </a:ext>
                <a:ext uri="{C183D7F6-B498-43B3-948B-1728B52AA6E4}">
                  <adec:decorative xmlns:adec="http://schemas.microsoft.com/office/drawing/2017/decorative" val="1"/>
                </a:ext>
              </a:extLst>
            </p:cNvPr>
            <p:cNvSpPr txBox="1"/>
            <p:nvPr/>
          </p:nvSpPr>
          <p:spPr>
            <a:xfrm>
              <a:off x="5098801" y="4081293"/>
              <a:ext cx="340096" cy="169277"/>
            </a:xfrm>
            <a:prstGeom prst="rect">
              <a:avLst/>
            </a:prstGeom>
            <a:noFill/>
          </p:spPr>
          <p:txBody>
            <a:bodyPr wrap="square" lIns="0" tIns="0" rIns="0" bIns="0" rtlCol="0">
              <a:spAutoFit/>
            </a:bodyPr>
            <a:lstStyle/>
            <a:p>
              <a:pPr marL="0" marR="0" lvl="0" indent="0" defTabSz="91436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a:ln>
                    <a:noFill/>
                  </a:ln>
                  <a:solidFill>
                    <a:schemeClr val="bg1"/>
                  </a:solidFill>
                  <a:effectLst/>
                  <a:uLnTx/>
                  <a:uFillTx/>
                  <a:latin typeface="Segoe Sans Display Semilight" pitchFamily="2" charset="0"/>
                  <a:cs typeface="Segoe Sans Display Semilight" pitchFamily="2" charset="0"/>
                </a:rPr>
                <a:t>100%</a:t>
              </a:r>
            </a:p>
          </p:txBody>
        </p:sp>
        <p:sp>
          <p:nvSpPr>
            <p:cNvPr id="124" name="TextBox 123">
              <a:extLst>
                <a:ext uri="{FF2B5EF4-FFF2-40B4-BE49-F238E27FC236}">
                  <a16:creationId xmlns:a16="http://schemas.microsoft.com/office/drawing/2014/main" id="{65A5D300-ED47-FC04-3E7C-6C9FD8DFC1C4}"/>
                </a:ext>
                <a:ext uri="{C183D7F6-B498-43B3-948B-1728B52AA6E4}">
                  <adec:decorative xmlns:adec="http://schemas.microsoft.com/office/drawing/2017/decorative" val="1"/>
                </a:ext>
              </a:extLst>
            </p:cNvPr>
            <p:cNvSpPr txBox="1"/>
            <p:nvPr/>
          </p:nvSpPr>
          <p:spPr>
            <a:xfrm>
              <a:off x="5130931" y="4472341"/>
              <a:ext cx="275836" cy="169277"/>
            </a:xfrm>
            <a:prstGeom prst="rect">
              <a:avLst/>
            </a:prstGeom>
            <a:noFill/>
          </p:spPr>
          <p:txBody>
            <a:bodyPr wrap="square" lIns="0" tIns="0" rIns="0" bIns="0" rtlCol="0">
              <a:spAutoFit/>
            </a:bodyPr>
            <a:lstStyle/>
            <a:p>
              <a:pPr marL="0" marR="0" lvl="0" indent="0" defTabSz="91436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a:ln>
                    <a:noFill/>
                  </a:ln>
                  <a:solidFill>
                    <a:schemeClr val="bg1"/>
                  </a:solidFill>
                  <a:effectLst/>
                  <a:uLnTx/>
                  <a:uFillTx/>
                  <a:latin typeface="Segoe Sans Display Semilight" pitchFamily="2" charset="0"/>
                  <a:cs typeface="Segoe Sans Display Semilight" pitchFamily="2" charset="0"/>
                </a:rPr>
                <a:t>50%</a:t>
              </a:r>
            </a:p>
          </p:txBody>
        </p:sp>
        <p:sp>
          <p:nvSpPr>
            <p:cNvPr id="102" name="TextBox 101">
              <a:extLst>
                <a:ext uri="{FF2B5EF4-FFF2-40B4-BE49-F238E27FC236}">
                  <a16:creationId xmlns:a16="http://schemas.microsoft.com/office/drawing/2014/main" id="{B7E3A5E8-D846-CF0A-5388-AC001A1BF0C5}"/>
                </a:ext>
                <a:ext uri="{C183D7F6-B498-43B3-948B-1728B52AA6E4}">
                  <adec:decorative xmlns:adec="http://schemas.microsoft.com/office/drawing/2017/decorative" val="1"/>
                </a:ext>
              </a:extLst>
            </p:cNvPr>
            <p:cNvSpPr txBox="1"/>
            <p:nvPr/>
          </p:nvSpPr>
          <p:spPr>
            <a:xfrm>
              <a:off x="779263" y="5090555"/>
              <a:ext cx="442647" cy="169277"/>
            </a:xfrm>
            <a:prstGeom prst="rect">
              <a:avLst/>
            </a:prstGeom>
            <a:noFill/>
          </p:spPr>
          <p:txBody>
            <a:bodyPr wrap="square" lIns="0" tIns="0" rIns="0" bIns="0" rtlCol="0">
              <a:spAutoFit/>
            </a:bodyPr>
            <a:lstStyle/>
            <a:p>
              <a:pPr marL="0" marR="0" lvl="0" indent="0" defTabSz="91436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a:ln>
                    <a:noFill/>
                  </a:ln>
                  <a:solidFill>
                    <a:schemeClr val="bg1"/>
                  </a:solidFill>
                  <a:effectLst/>
                  <a:uLnTx/>
                  <a:uFillTx/>
                  <a:latin typeface="Segoe Sans Display Semilight" pitchFamily="2" charset="0"/>
                  <a:cs typeface="Segoe Sans Display Semilight" pitchFamily="2" charset="0"/>
                </a:rPr>
                <a:t>2022</a:t>
              </a:r>
            </a:p>
          </p:txBody>
        </p:sp>
        <p:sp>
          <p:nvSpPr>
            <p:cNvPr id="125" name="TextBox 124">
              <a:extLst>
                <a:ext uri="{FF2B5EF4-FFF2-40B4-BE49-F238E27FC236}">
                  <a16:creationId xmlns:a16="http://schemas.microsoft.com/office/drawing/2014/main" id="{1B213029-72C5-368F-598F-C681E7ECFB4C}"/>
                </a:ext>
                <a:ext uri="{C183D7F6-B498-43B3-948B-1728B52AA6E4}">
                  <adec:decorative xmlns:adec="http://schemas.microsoft.com/office/drawing/2017/decorative" val="1"/>
                </a:ext>
              </a:extLst>
            </p:cNvPr>
            <p:cNvSpPr txBox="1"/>
            <p:nvPr/>
          </p:nvSpPr>
          <p:spPr>
            <a:xfrm>
              <a:off x="5159795" y="4863388"/>
              <a:ext cx="218109" cy="169277"/>
            </a:xfrm>
            <a:prstGeom prst="rect">
              <a:avLst/>
            </a:prstGeom>
            <a:noFill/>
          </p:spPr>
          <p:txBody>
            <a:bodyPr wrap="square" lIns="0" tIns="0" rIns="0" bIns="0" rtlCol="0">
              <a:spAutoFit/>
            </a:bodyPr>
            <a:lstStyle/>
            <a:p>
              <a:pPr marL="0" marR="0" lvl="0" indent="0" defTabSz="914367" rtl="0" eaLnBrk="1" fontAlgn="auto" latinLnBrk="0" hangingPunct="1">
                <a:lnSpc>
                  <a:spcPct val="100000"/>
                </a:lnSpc>
                <a:spcBef>
                  <a:spcPts val="0"/>
                </a:spcBef>
                <a:spcAft>
                  <a:spcPts val="0"/>
                </a:spcAft>
                <a:buClrTx/>
                <a:buSzTx/>
                <a:buFontTx/>
                <a:buNone/>
                <a:tabLst/>
                <a:defRPr/>
              </a:pPr>
              <a:r>
                <a:rPr lang="en-US" sz="1100">
                  <a:solidFill>
                    <a:schemeClr val="bg1"/>
                  </a:solidFill>
                  <a:latin typeface="Segoe Sans Display Semilight" pitchFamily="2" charset="0"/>
                  <a:cs typeface="Segoe Sans Display Semilight" pitchFamily="2" charset="0"/>
                </a:rPr>
                <a:t>0%</a:t>
              </a:r>
              <a:endParaRPr kumimoji="0" lang="en-US" sz="1100" u="none" strike="noStrike" kern="1200" cap="none" spc="0" normalizeH="0" baseline="0" noProof="0">
                <a:ln>
                  <a:noFill/>
                </a:ln>
                <a:solidFill>
                  <a:schemeClr val="bg1"/>
                </a:solidFill>
                <a:effectLst/>
                <a:uLnTx/>
                <a:uFillTx/>
                <a:latin typeface="Segoe Sans Display Semilight" pitchFamily="2" charset="0"/>
                <a:cs typeface="Segoe Sans Display Semilight" pitchFamily="2" charset="0"/>
              </a:endParaRPr>
            </a:p>
          </p:txBody>
        </p:sp>
        <p:sp>
          <p:nvSpPr>
            <p:cNvPr id="126" name="TextBox 125">
              <a:extLst>
                <a:ext uri="{FF2B5EF4-FFF2-40B4-BE49-F238E27FC236}">
                  <a16:creationId xmlns:a16="http://schemas.microsoft.com/office/drawing/2014/main" id="{825C3D5A-DCB1-F92C-FA34-1056B1CFC64F}"/>
                </a:ext>
                <a:ext uri="{C183D7F6-B498-43B3-948B-1728B52AA6E4}">
                  <adec:decorative xmlns:adec="http://schemas.microsoft.com/office/drawing/2017/decorative" val="1"/>
                </a:ext>
              </a:extLst>
            </p:cNvPr>
            <p:cNvSpPr txBox="1"/>
            <p:nvPr/>
          </p:nvSpPr>
          <p:spPr>
            <a:xfrm>
              <a:off x="5098802" y="3299197"/>
              <a:ext cx="340094" cy="169277"/>
            </a:xfrm>
            <a:prstGeom prst="rect">
              <a:avLst/>
            </a:prstGeom>
            <a:noFill/>
          </p:spPr>
          <p:txBody>
            <a:bodyPr wrap="square" lIns="0" tIns="0" rIns="0" bIns="0" rtlCol="0">
              <a:spAutoFit/>
            </a:bodyPr>
            <a:lstStyle/>
            <a:p>
              <a:pPr marL="0" marR="0" lvl="0" indent="0" defTabSz="91436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a:ln>
                    <a:noFill/>
                  </a:ln>
                  <a:solidFill>
                    <a:schemeClr val="bg1"/>
                  </a:solidFill>
                  <a:effectLst/>
                  <a:uLnTx/>
                  <a:uFillTx/>
                  <a:latin typeface="Segoe Sans Display Semilight" pitchFamily="2" charset="0"/>
                  <a:cs typeface="Segoe Sans Display Semilight" pitchFamily="2" charset="0"/>
                </a:rPr>
                <a:t>200%</a:t>
              </a:r>
            </a:p>
          </p:txBody>
        </p:sp>
        <p:cxnSp>
          <p:nvCxnSpPr>
            <p:cNvPr id="128" name="Straight Connector 127">
              <a:extLst>
                <a:ext uri="{FF2B5EF4-FFF2-40B4-BE49-F238E27FC236}">
                  <a16:creationId xmlns:a16="http://schemas.microsoft.com/office/drawing/2014/main" id="{9408A8C2-0462-5A09-6DA4-22B0D7779ABB}"/>
                </a:ext>
                <a:ext uri="{C183D7F6-B498-43B3-948B-1728B52AA6E4}">
                  <adec:decorative xmlns:adec="http://schemas.microsoft.com/office/drawing/2017/decorative" val="1"/>
                </a:ext>
              </a:extLst>
            </p:cNvPr>
            <p:cNvCxnSpPr>
              <a:cxnSpLocks/>
              <a:stCxn id="117" idx="7"/>
              <a:endCxn id="121" idx="3"/>
            </p:cNvCxnSpPr>
            <p:nvPr/>
          </p:nvCxnSpPr>
          <p:spPr>
            <a:xfrm flipV="1">
              <a:off x="987974" y="3420201"/>
              <a:ext cx="3591513" cy="1500731"/>
            </a:xfrm>
            <a:prstGeom prst="line">
              <a:avLst/>
            </a:prstGeom>
            <a:ln>
              <a:solidFill>
                <a:srgbClr val="D08CD9">
                  <a:alpha val="76919"/>
                </a:srgbClr>
              </a:solidFill>
            </a:ln>
          </p:spPr>
          <p:style>
            <a:lnRef idx="2">
              <a:schemeClr val="accent1"/>
            </a:lnRef>
            <a:fillRef idx="0">
              <a:schemeClr val="accent1"/>
            </a:fillRef>
            <a:effectRef idx="1">
              <a:schemeClr val="accent1"/>
            </a:effectRef>
            <a:fontRef idx="minor">
              <a:schemeClr val="tx1"/>
            </a:fontRef>
          </p:style>
        </p:cxnSp>
      </p:grpSp>
      <p:cxnSp>
        <p:nvCxnSpPr>
          <p:cNvPr id="8" name="Straight Connector 7">
            <a:extLst>
              <a:ext uri="{FF2B5EF4-FFF2-40B4-BE49-F238E27FC236}">
                <a16:creationId xmlns:a16="http://schemas.microsoft.com/office/drawing/2014/main" id="{1F4A0BA4-8CB5-1791-40A2-410497B73B06}"/>
              </a:ext>
              <a:ext uri="{C183D7F6-B498-43B3-948B-1728B52AA6E4}">
                <adec:decorative xmlns:adec="http://schemas.microsoft.com/office/drawing/2017/decorative" val="1"/>
              </a:ext>
            </a:extLst>
          </p:cNvPr>
          <p:cNvCxnSpPr>
            <a:cxnSpLocks/>
          </p:cNvCxnSpPr>
          <p:nvPr/>
        </p:nvCxnSpPr>
        <p:spPr>
          <a:xfrm>
            <a:off x="6309709" y="2266623"/>
            <a:ext cx="0" cy="3409224"/>
          </a:xfrm>
          <a:prstGeom prst="line">
            <a:avLst/>
          </a:prstGeom>
          <a:ln>
            <a:solidFill>
              <a:srgbClr val="F5F3F6"/>
            </a:solidFill>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3174BD76-90E5-B1E5-C1D8-461FA78FA38F}"/>
              </a:ext>
            </a:extLst>
          </p:cNvPr>
          <p:cNvSpPr txBox="1"/>
          <p:nvPr/>
        </p:nvSpPr>
        <p:spPr>
          <a:xfrm>
            <a:off x="7058739" y="2005299"/>
            <a:ext cx="3830412" cy="646331"/>
          </a:xfrm>
          <a:prstGeom prst="rect">
            <a:avLst/>
          </a:prstGeom>
          <a:noFill/>
        </p:spPr>
        <p:txBody>
          <a:bodyPr wrap="square" lIns="0" tIns="0" rIns="0" bIns="0" rtlCol="0">
            <a:spAutoFit/>
          </a:bodyPr>
          <a:lstStyle/>
          <a:p>
            <a:r>
              <a:rPr lang="en-US" sz="1400">
                <a:solidFill>
                  <a:schemeClr val="bg1"/>
                </a:solidFill>
                <a:latin typeface="Segoe Sans Display" pitchFamily="2" charset="0"/>
                <a:cs typeface="Segoe Sans Display" pitchFamily="2" charset="0"/>
              </a:rPr>
              <a:t>Additionally, research indicates the cost of cyberattacks will reach </a:t>
            </a:r>
            <a:r>
              <a:rPr lang="en-US" sz="1400" b="1">
                <a:solidFill>
                  <a:schemeClr val="bg1"/>
                </a:solidFill>
                <a:latin typeface="Segoe Sans Display Semibold" pitchFamily="2" charset="0"/>
                <a:cs typeface="Segoe Sans Display Semibold" pitchFamily="2" charset="0"/>
              </a:rPr>
              <a:t>$24 trillion</a:t>
            </a:r>
            <a:r>
              <a:rPr lang="en-US" sz="1400">
                <a:solidFill>
                  <a:schemeClr val="bg1"/>
                </a:solidFill>
                <a:latin typeface="Segoe Sans Display" pitchFamily="2" charset="0"/>
                <a:cs typeface="Segoe Sans Display" pitchFamily="2" charset="0"/>
              </a:rPr>
              <a:t> by 2027, up from $8.5 trillion in 2022.</a:t>
            </a:r>
            <a:r>
              <a:rPr lang="en-US" sz="1400" baseline="30000">
                <a:solidFill>
                  <a:schemeClr val="bg1"/>
                </a:solidFill>
                <a:latin typeface="Segoe Sans Display" pitchFamily="2" charset="0"/>
                <a:cs typeface="Segoe Sans Display" pitchFamily="2" charset="0"/>
              </a:rPr>
              <a:t>3</a:t>
            </a:r>
            <a:endParaRPr lang="en-US" sz="1400">
              <a:solidFill>
                <a:schemeClr val="bg1"/>
              </a:solidFill>
              <a:latin typeface="Segoe Sans Display" pitchFamily="2" charset="0"/>
              <a:cs typeface="Segoe Sans Display" pitchFamily="2" charset="0"/>
            </a:endParaRPr>
          </a:p>
        </p:txBody>
      </p:sp>
      <p:sp>
        <p:nvSpPr>
          <p:cNvPr id="10" name="Rectangle 9">
            <a:extLst>
              <a:ext uri="{FF2B5EF4-FFF2-40B4-BE49-F238E27FC236}">
                <a16:creationId xmlns:a16="http://schemas.microsoft.com/office/drawing/2014/main" id="{2085CD50-E003-3EE5-3B53-FF0B1C6861EA}"/>
              </a:ext>
              <a:ext uri="{C183D7F6-B498-43B3-948B-1728B52AA6E4}">
                <adec:decorative xmlns:adec="http://schemas.microsoft.com/office/drawing/2017/decorative" val="1"/>
              </a:ext>
            </a:extLst>
          </p:cNvPr>
          <p:cNvSpPr/>
          <p:nvPr/>
        </p:nvSpPr>
        <p:spPr>
          <a:xfrm>
            <a:off x="0" y="5995232"/>
            <a:ext cx="12211450" cy="8627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11" name="TextBox 10">
            <a:extLst>
              <a:ext uri="{FF2B5EF4-FFF2-40B4-BE49-F238E27FC236}">
                <a16:creationId xmlns:a16="http://schemas.microsoft.com/office/drawing/2014/main" id="{03615061-0439-BEFB-3A25-6E65ABBF06BF}"/>
              </a:ext>
            </a:extLst>
          </p:cNvPr>
          <p:cNvSpPr txBox="1"/>
          <p:nvPr/>
        </p:nvSpPr>
        <p:spPr>
          <a:xfrm>
            <a:off x="695836" y="6280352"/>
            <a:ext cx="5482236" cy="323165"/>
          </a:xfrm>
          <a:prstGeom prst="rect">
            <a:avLst/>
          </a:prstGeom>
          <a:noFill/>
        </p:spPr>
        <p:txBody>
          <a:bodyPr wrap="square" lIns="0" tIns="0" rIns="0" bIns="0" rtlCol="0" anchor="b" anchorCtr="0">
            <a:spAutoFit/>
          </a:bodyPr>
          <a:lstStyle/>
          <a:p>
            <a:r>
              <a:rPr lang="en-US" sz="700">
                <a:solidFill>
                  <a:srgbClr val="757575"/>
                </a:solidFill>
                <a:latin typeface="Segoe UI"/>
                <a:cs typeface="Segoe UI"/>
              </a:rPr>
              <a:t>1. </a:t>
            </a:r>
            <a:r>
              <a:rPr lang="en-US" sz="700">
                <a:solidFill>
                  <a:srgbClr val="757575"/>
                </a:solidFill>
                <a:latin typeface="Segoe UI"/>
                <a:cs typeface="Segoe UI"/>
                <a:hlinkClick r:id="rId3">
                  <a:extLst>
                    <a:ext uri="{A12FA001-AC4F-418D-AE19-62706E023703}">
                      <ahyp:hlinkClr xmlns:ahyp="http://schemas.microsoft.com/office/drawing/2018/hyperlinkcolor" val="tx"/>
                    </a:ext>
                  </a:extLst>
                </a:hlinkClick>
              </a:rPr>
              <a:t>Microsoft Digital Defense Report (MDDR) </a:t>
            </a:r>
            <a:r>
              <a:rPr lang="en-US" sz="700">
                <a:solidFill>
                  <a:srgbClr val="757575"/>
                </a:solidFill>
                <a:latin typeface="Segoe UI"/>
                <a:cs typeface="Segoe UI"/>
              </a:rPr>
              <a:t>2023.</a:t>
            </a:r>
          </a:p>
          <a:p>
            <a:r>
              <a:rPr lang="en-US" sz="700">
                <a:solidFill>
                  <a:srgbClr val="757575"/>
                </a:solidFill>
                <a:latin typeface="Segoe UI"/>
                <a:cs typeface="Segoe UI"/>
              </a:rPr>
              <a:t>2. </a:t>
            </a:r>
            <a:r>
              <a:rPr lang="en-US" sz="700">
                <a:solidFill>
                  <a:srgbClr val="757575"/>
                </a:solidFill>
                <a:latin typeface="Segoe UI"/>
                <a:cs typeface="Segoe UI"/>
                <a:hlinkClick r:id="rId4">
                  <a:extLst>
                    <a:ext uri="{A12FA001-AC4F-418D-AE19-62706E023703}">
                      <ahyp:hlinkClr xmlns:ahyp="http://schemas.microsoft.com/office/drawing/2018/hyperlinkcolor" val="tx"/>
                    </a:ext>
                  </a:extLst>
                </a:hlinkClick>
              </a:rPr>
              <a:t>Microsoft </a:t>
            </a:r>
            <a:r>
              <a:rPr lang="en-US" sz="700" err="1">
                <a:solidFill>
                  <a:srgbClr val="757575"/>
                </a:solidFill>
                <a:latin typeface="Segoe UI"/>
                <a:cs typeface="Segoe UI"/>
                <a:hlinkClick r:id="rId4">
                  <a:extLst>
                    <a:ext uri="{A12FA001-AC4F-418D-AE19-62706E023703}">
                      <ahyp:hlinkClr xmlns:ahyp="http://schemas.microsoft.com/office/drawing/2018/hyperlinkcolor" val="tx"/>
                    </a:ext>
                  </a:extLst>
                </a:hlinkClick>
              </a:rPr>
              <a:t>Diigtal</a:t>
            </a:r>
            <a:r>
              <a:rPr lang="en-US" sz="700">
                <a:solidFill>
                  <a:srgbClr val="757575"/>
                </a:solidFill>
                <a:latin typeface="Segoe UI"/>
                <a:cs typeface="Segoe UI"/>
                <a:hlinkClick r:id="rId4">
                  <a:extLst>
                    <a:ext uri="{A12FA001-AC4F-418D-AE19-62706E023703}">
                      <ahyp:hlinkClr xmlns:ahyp="http://schemas.microsoft.com/office/drawing/2018/hyperlinkcolor" val="tx"/>
                    </a:ext>
                  </a:extLst>
                </a:hlinkClick>
              </a:rPr>
              <a:t> Defense Report (MDDR) </a:t>
            </a:r>
            <a:r>
              <a:rPr lang="en-US" sz="700">
                <a:solidFill>
                  <a:srgbClr val="757575"/>
                </a:solidFill>
                <a:latin typeface="Segoe UI"/>
                <a:cs typeface="Segoe UI"/>
              </a:rPr>
              <a:t>2024.</a:t>
            </a:r>
          </a:p>
          <a:p>
            <a:r>
              <a:rPr lang="en-US" sz="700">
                <a:solidFill>
                  <a:srgbClr val="757575"/>
                </a:solidFill>
                <a:latin typeface="Segoe UI"/>
                <a:cs typeface="Segoe UI"/>
              </a:rPr>
              <a:t>3 </a:t>
            </a:r>
            <a:r>
              <a:rPr lang="en-US" sz="700" err="1">
                <a:solidFill>
                  <a:srgbClr val="757575"/>
                </a:solidFill>
                <a:latin typeface="Segoe UI"/>
                <a:cs typeface="Segoe UI"/>
              </a:rPr>
              <a:t>Statistica</a:t>
            </a:r>
            <a:endParaRPr lang="en-US" sz="700">
              <a:solidFill>
                <a:srgbClr val="757575"/>
              </a:solidFill>
              <a:latin typeface="Segoe UI"/>
              <a:cs typeface="Segoe UI"/>
            </a:endParaRPr>
          </a:p>
        </p:txBody>
      </p:sp>
      <p:grpSp>
        <p:nvGrpSpPr>
          <p:cNvPr id="3" name="Group 2">
            <a:extLst>
              <a:ext uri="{FF2B5EF4-FFF2-40B4-BE49-F238E27FC236}">
                <a16:creationId xmlns:a16="http://schemas.microsoft.com/office/drawing/2014/main" id="{3E5064E1-191D-5D11-4003-8B49346B8DCE}"/>
              </a:ext>
              <a:ext uri="{C183D7F6-B498-43B3-948B-1728B52AA6E4}">
                <adec:decorative xmlns:adec="http://schemas.microsoft.com/office/drawing/2017/decorative" val="1"/>
              </a:ext>
            </a:extLst>
          </p:cNvPr>
          <p:cNvGrpSpPr/>
          <p:nvPr/>
        </p:nvGrpSpPr>
        <p:grpSpPr>
          <a:xfrm>
            <a:off x="7054254" y="3305295"/>
            <a:ext cx="4836092" cy="1963164"/>
            <a:chOff x="7054254" y="3305295"/>
            <a:chExt cx="4836092" cy="1963164"/>
          </a:xfrm>
        </p:grpSpPr>
        <p:cxnSp>
          <p:nvCxnSpPr>
            <p:cNvPr id="13" name="Straight Connector 12">
              <a:extLst>
                <a:ext uri="{FF2B5EF4-FFF2-40B4-BE49-F238E27FC236}">
                  <a16:creationId xmlns:a16="http://schemas.microsoft.com/office/drawing/2014/main" id="{9D374A7C-1827-9848-1ACC-662DA8D914C6}"/>
                </a:ext>
                <a:ext uri="{C183D7F6-B498-43B3-948B-1728B52AA6E4}">
                  <adec:decorative xmlns:adec="http://schemas.microsoft.com/office/drawing/2017/decorative" val="1"/>
                </a:ext>
              </a:extLst>
            </p:cNvPr>
            <p:cNvCxnSpPr>
              <a:cxnSpLocks/>
            </p:cNvCxnSpPr>
            <p:nvPr/>
          </p:nvCxnSpPr>
          <p:spPr>
            <a:xfrm flipH="1">
              <a:off x="7054254" y="4951379"/>
              <a:ext cx="3785528" cy="0"/>
            </a:xfrm>
            <a:prstGeom prst="line">
              <a:avLst/>
            </a:prstGeom>
            <a:ln w="6350">
              <a:solidFill>
                <a:schemeClr val="bg1"/>
              </a:solidFill>
              <a:prstDash val="sysDash"/>
            </a:ln>
          </p:spPr>
          <p:style>
            <a:lnRef idx="2">
              <a:schemeClr val="accent1"/>
            </a:lnRef>
            <a:fillRef idx="0">
              <a:schemeClr val="accent1"/>
            </a:fillRef>
            <a:effectRef idx="1">
              <a:schemeClr val="accent1"/>
            </a:effectRef>
            <a:fontRef idx="minor">
              <a:schemeClr val="tx1"/>
            </a:fontRef>
          </p:style>
        </p:cxnSp>
        <p:cxnSp>
          <p:nvCxnSpPr>
            <p:cNvPr id="132" name="Straight Connector 131">
              <a:extLst>
                <a:ext uri="{FF2B5EF4-FFF2-40B4-BE49-F238E27FC236}">
                  <a16:creationId xmlns:a16="http://schemas.microsoft.com/office/drawing/2014/main" id="{85C0D2EE-9C7D-F2FE-5F0F-5779A5A43C82}"/>
                </a:ext>
                <a:ext uri="{C183D7F6-B498-43B3-948B-1728B52AA6E4}">
                  <adec:decorative xmlns:adec="http://schemas.microsoft.com/office/drawing/2017/decorative" val="1"/>
                </a:ext>
              </a:extLst>
            </p:cNvPr>
            <p:cNvCxnSpPr>
              <a:cxnSpLocks/>
            </p:cNvCxnSpPr>
            <p:nvPr/>
          </p:nvCxnSpPr>
          <p:spPr>
            <a:xfrm flipH="1">
              <a:off x="7054254" y="4559494"/>
              <a:ext cx="3785528" cy="0"/>
            </a:xfrm>
            <a:prstGeom prst="line">
              <a:avLst/>
            </a:prstGeom>
            <a:ln w="6350">
              <a:solidFill>
                <a:schemeClr val="bg1"/>
              </a:solidFill>
              <a:prstDash val="sysDash"/>
            </a:ln>
          </p:spPr>
          <p:style>
            <a:lnRef idx="2">
              <a:schemeClr val="accent1"/>
            </a:lnRef>
            <a:fillRef idx="0">
              <a:schemeClr val="accent1"/>
            </a:fillRef>
            <a:effectRef idx="1">
              <a:schemeClr val="accent1"/>
            </a:effectRef>
            <a:fontRef idx="minor">
              <a:schemeClr val="tx1"/>
            </a:fontRef>
          </p:style>
        </p:cxnSp>
        <p:cxnSp>
          <p:nvCxnSpPr>
            <p:cNvPr id="133" name="Straight Connector 132">
              <a:extLst>
                <a:ext uri="{FF2B5EF4-FFF2-40B4-BE49-F238E27FC236}">
                  <a16:creationId xmlns:a16="http://schemas.microsoft.com/office/drawing/2014/main" id="{5DCA8BC1-2C9F-0B21-7014-0AAD127E677B}"/>
                </a:ext>
                <a:ext uri="{C183D7F6-B498-43B3-948B-1728B52AA6E4}">
                  <adec:decorative xmlns:adec="http://schemas.microsoft.com/office/drawing/2017/decorative" val="1"/>
                </a:ext>
              </a:extLst>
            </p:cNvPr>
            <p:cNvCxnSpPr>
              <a:cxnSpLocks/>
            </p:cNvCxnSpPr>
            <p:nvPr/>
          </p:nvCxnSpPr>
          <p:spPr>
            <a:xfrm flipH="1">
              <a:off x="7054254" y="4167608"/>
              <a:ext cx="3785528" cy="0"/>
            </a:xfrm>
            <a:prstGeom prst="line">
              <a:avLst/>
            </a:prstGeom>
            <a:ln w="6350">
              <a:solidFill>
                <a:schemeClr val="bg1"/>
              </a:solidFill>
              <a:prstDash val="sysDash"/>
            </a:ln>
          </p:spPr>
          <p:style>
            <a:lnRef idx="2">
              <a:schemeClr val="accent1"/>
            </a:lnRef>
            <a:fillRef idx="0">
              <a:schemeClr val="accent1"/>
            </a:fillRef>
            <a:effectRef idx="1">
              <a:schemeClr val="accent1"/>
            </a:effectRef>
            <a:fontRef idx="minor">
              <a:schemeClr val="tx1"/>
            </a:fontRef>
          </p:style>
        </p:cxnSp>
        <p:cxnSp>
          <p:nvCxnSpPr>
            <p:cNvPr id="134" name="Straight Connector 133">
              <a:extLst>
                <a:ext uri="{FF2B5EF4-FFF2-40B4-BE49-F238E27FC236}">
                  <a16:creationId xmlns:a16="http://schemas.microsoft.com/office/drawing/2014/main" id="{413B42E8-ED9F-8A23-8552-B558794F110A}"/>
                </a:ext>
                <a:ext uri="{C183D7F6-B498-43B3-948B-1728B52AA6E4}">
                  <adec:decorative xmlns:adec="http://schemas.microsoft.com/office/drawing/2017/decorative" val="1"/>
                </a:ext>
              </a:extLst>
            </p:cNvPr>
            <p:cNvCxnSpPr>
              <a:cxnSpLocks/>
            </p:cNvCxnSpPr>
            <p:nvPr/>
          </p:nvCxnSpPr>
          <p:spPr>
            <a:xfrm flipH="1">
              <a:off x="7054254" y="3775722"/>
              <a:ext cx="3785528" cy="0"/>
            </a:xfrm>
            <a:prstGeom prst="line">
              <a:avLst/>
            </a:prstGeom>
            <a:ln w="6350">
              <a:solidFill>
                <a:schemeClr val="bg1"/>
              </a:solidFill>
              <a:prstDash val="sysDash"/>
            </a:ln>
          </p:spPr>
          <p:style>
            <a:lnRef idx="2">
              <a:schemeClr val="accent1"/>
            </a:lnRef>
            <a:fillRef idx="0">
              <a:schemeClr val="accent1"/>
            </a:fillRef>
            <a:effectRef idx="1">
              <a:schemeClr val="accent1"/>
            </a:effectRef>
            <a:fontRef idx="minor">
              <a:schemeClr val="tx1"/>
            </a:fontRef>
          </p:style>
        </p:cxnSp>
        <p:cxnSp>
          <p:nvCxnSpPr>
            <p:cNvPr id="135" name="Straight Connector 134">
              <a:extLst>
                <a:ext uri="{FF2B5EF4-FFF2-40B4-BE49-F238E27FC236}">
                  <a16:creationId xmlns:a16="http://schemas.microsoft.com/office/drawing/2014/main" id="{65889D02-138A-5BBD-6BDC-B5B50C91C371}"/>
                </a:ext>
                <a:ext uri="{C183D7F6-B498-43B3-948B-1728B52AA6E4}">
                  <adec:decorative xmlns:adec="http://schemas.microsoft.com/office/drawing/2017/decorative" val="1"/>
                </a:ext>
              </a:extLst>
            </p:cNvPr>
            <p:cNvCxnSpPr>
              <a:cxnSpLocks/>
            </p:cNvCxnSpPr>
            <p:nvPr/>
          </p:nvCxnSpPr>
          <p:spPr>
            <a:xfrm flipH="1">
              <a:off x="7054254" y="3383836"/>
              <a:ext cx="3785528" cy="0"/>
            </a:xfrm>
            <a:prstGeom prst="line">
              <a:avLst/>
            </a:prstGeom>
            <a:ln w="6350">
              <a:solidFill>
                <a:schemeClr val="bg1"/>
              </a:solidFill>
              <a:prstDash val="sysDash"/>
            </a:ln>
          </p:spPr>
          <p:style>
            <a:lnRef idx="2">
              <a:schemeClr val="accent1"/>
            </a:lnRef>
            <a:fillRef idx="0">
              <a:schemeClr val="accent1"/>
            </a:fillRef>
            <a:effectRef idx="1">
              <a:schemeClr val="accent1"/>
            </a:effectRef>
            <a:fontRef idx="minor">
              <a:schemeClr val="tx1"/>
            </a:fontRef>
          </p:style>
        </p:cxnSp>
        <p:sp>
          <p:nvSpPr>
            <p:cNvPr id="136" name="TextBox 135">
              <a:extLst>
                <a:ext uri="{FF2B5EF4-FFF2-40B4-BE49-F238E27FC236}">
                  <a16:creationId xmlns:a16="http://schemas.microsoft.com/office/drawing/2014/main" id="{617FE95F-845A-80AA-404B-D999F3ADB267}"/>
                </a:ext>
              </a:extLst>
            </p:cNvPr>
            <p:cNvSpPr txBox="1"/>
            <p:nvPr/>
          </p:nvSpPr>
          <p:spPr>
            <a:xfrm>
              <a:off x="7073957" y="5090555"/>
              <a:ext cx="306754" cy="169277"/>
            </a:xfrm>
            <a:prstGeom prst="rect">
              <a:avLst/>
            </a:prstGeom>
            <a:noFill/>
          </p:spPr>
          <p:txBody>
            <a:bodyPr wrap="square" lIns="0" tIns="0" rIns="0" bIns="0" rtlCol="0">
              <a:spAutoFit/>
            </a:bodyPr>
            <a:lstStyle/>
            <a:p>
              <a:pPr marL="0" marR="0" lvl="0" indent="0" defTabSz="91436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a:ln>
                    <a:noFill/>
                  </a:ln>
                  <a:solidFill>
                    <a:schemeClr val="bg1"/>
                  </a:solidFill>
                  <a:effectLst/>
                  <a:uLnTx/>
                  <a:uFillTx/>
                  <a:latin typeface="Segoe Sans Display Semilight" pitchFamily="2" charset="0"/>
                  <a:cs typeface="Segoe Sans Display Semilight" pitchFamily="2" charset="0"/>
                </a:rPr>
                <a:t>2022</a:t>
              </a:r>
            </a:p>
          </p:txBody>
        </p:sp>
        <p:sp>
          <p:nvSpPr>
            <p:cNvPr id="137" name="TextBox 136">
              <a:extLst>
                <a:ext uri="{FF2B5EF4-FFF2-40B4-BE49-F238E27FC236}">
                  <a16:creationId xmlns:a16="http://schemas.microsoft.com/office/drawing/2014/main" id="{F49C6FA6-28ED-2782-FD27-3611CC0366D7}"/>
                </a:ext>
              </a:extLst>
            </p:cNvPr>
            <p:cNvSpPr txBox="1"/>
            <p:nvPr/>
          </p:nvSpPr>
          <p:spPr>
            <a:xfrm>
              <a:off x="7756041" y="5090555"/>
              <a:ext cx="442647" cy="169277"/>
            </a:xfrm>
            <a:prstGeom prst="rect">
              <a:avLst/>
            </a:prstGeom>
            <a:noFill/>
          </p:spPr>
          <p:txBody>
            <a:bodyPr wrap="square" lIns="0" tIns="0" rIns="0" bIns="0" rtlCol="0">
              <a:spAutoFit/>
            </a:bodyPr>
            <a:lstStyle/>
            <a:p>
              <a:pPr marL="0" marR="0" lvl="0" indent="0" defTabSz="91436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a:ln>
                    <a:noFill/>
                  </a:ln>
                  <a:solidFill>
                    <a:schemeClr val="bg1"/>
                  </a:solidFill>
                  <a:effectLst/>
                  <a:uLnTx/>
                  <a:uFillTx/>
                  <a:latin typeface="Segoe Sans Display Semilight" pitchFamily="2" charset="0"/>
                  <a:cs typeface="Segoe Sans Display Semilight" pitchFamily="2" charset="0"/>
                </a:rPr>
                <a:t>2023</a:t>
              </a:r>
            </a:p>
          </p:txBody>
        </p:sp>
        <p:sp>
          <p:nvSpPr>
            <p:cNvPr id="138" name="TextBox 137">
              <a:extLst>
                <a:ext uri="{FF2B5EF4-FFF2-40B4-BE49-F238E27FC236}">
                  <a16:creationId xmlns:a16="http://schemas.microsoft.com/office/drawing/2014/main" id="{881F5449-05CC-E1A5-91C6-7C61E94EF604}"/>
                </a:ext>
              </a:extLst>
            </p:cNvPr>
            <p:cNvSpPr txBox="1"/>
            <p:nvPr/>
          </p:nvSpPr>
          <p:spPr>
            <a:xfrm>
              <a:off x="8438126" y="5083121"/>
              <a:ext cx="442647" cy="169277"/>
            </a:xfrm>
            <a:prstGeom prst="rect">
              <a:avLst/>
            </a:prstGeom>
            <a:noFill/>
          </p:spPr>
          <p:txBody>
            <a:bodyPr wrap="square" lIns="0" tIns="0" rIns="0" bIns="0" rtlCol="0">
              <a:spAutoFit/>
            </a:bodyPr>
            <a:lstStyle/>
            <a:p>
              <a:pPr marL="0" marR="0" lvl="0" indent="0" defTabSz="91436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a:ln>
                    <a:noFill/>
                  </a:ln>
                  <a:solidFill>
                    <a:schemeClr val="bg1"/>
                  </a:solidFill>
                  <a:effectLst/>
                  <a:uLnTx/>
                  <a:uFillTx/>
                  <a:latin typeface="Segoe Sans Display Semilight" pitchFamily="2" charset="0"/>
                  <a:cs typeface="Segoe Sans Display Semilight" pitchFamily="2" charset="0"/>
                </a:rPr>
                <a:t>2024</a:t>
              </a:r>
            </a:p>
          </p:txBody>
        </p:sp>
        <p:sp>
          <p:nvSpPr>
            <p:cNvPr id="139" name="TextBox 138">
              <a:extLst>
                <a:ext uri="{FF2B5EF4-FFF2-40B4-BE49-F238E27FC236}">
                  <a16:creationId xmlns:a16="http://schemas.microsoft.com/office/drawing/2014/main" id="{CE9E1ADD-BA59-B9BF-337F-33CBB564A633}"/>
                </a:ext>
              </a:extLst>
            </p:cNvPr>
            <p:cNvSpPr txBox="1"/>
            <p:nvPr/>
          </p:nvSpPr>
          <p:spPr>
            <a:xfrm>
              <a:off x="9120211" y="5090555"/>
              <a:ext cx="442647" cy="169277"/>
            </a:xfrm>
            <a:prstGeom prst="rect">
              <a:avLst/>
            </a:prstGeom>
            <a:noFill/>
          </p:spPr>
          <p:txBody>
            <a:bodyPr wrap="square" lIns="0" tIns="0" rIns="0" bIns="0" rtlCol="0">
              <a:spAutoFit/>
            </a:bodyPr>
            <a:lstStyle/>
            <a:p>
              <a:pPr marL="0" marR="0" lvl="0" indent="0" defTabSz="91436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a:ln>
                    <a:noFill/>
                  </a:ln>
                  <a:solidFill>
                    <a:schemeClr val="bg1"/>
                  </a:solidFill>
                  <a:effectLst/>
                  <a:uLnTx/>
                  <a:uFillTx/>
                  <a:latin typeface="Segoe Sans Display Semilight" pitchFamily="2" charset="0"/>
                  <a:cs typeface="Segoe Sans Display Semilight" pitchFamily="2" charset="0"/>
                </a:rPr>
                <a:t>2025</a:t>
              </a:r>
            </a:p>
          </p:txBody>
        </p:sp>
        <p:sp>
          <p:nvSpPr>
            <p:cNvPr id="140" name="TextBox 139">
              <a:extLst>
                <a:ext uri="{FF2B5EF4-FFF2-40B4-BE49-F238E27FC236}">
                  <a16:creationId xmlns:a16="http://schemas.microsoft.com/office/drawing/2014/main" id="{5533C693-89B6-34A5-378E-61126BE12DAA}"/>
                </a:ext>
              </a:extLst>
            </p:cNvPr>
            <p:cNvSpPr txBox="1"/>
            <p:nvPr/>
          </p:nvSpPr>
          <p:spPr>
            <a:xfrm>
              <a:off x="9802296" y="5099182"/>
              <a:ext cx="442647" cy="169277"/>
            </a:xfrm>
            <a:prstGeom prst="rect">
              <a:avLst/>
            </a:prstGeom>
            <a:noFill/>
          </p:spPr>
          <p:txBody>
            <a:bodyPr wrap="square" lIns="0" tIns="0" rIns="0" bIns="0" rtlCol="0">
              <a:spAutoFit/>
            </a:bodyPr>
            <a:lstStyle/>
            <a:p>
              <a:pPr marL="0" marR="0" lvl="0" indent="0" defTabSz="91436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a:ln>
                    <a:noFill/>
                  </a:ln>
                  <a:solidFill>
                    <a:schemeClr val="bg1"/>
                  </a:solidFill>
                  <a:effectLst/>
                  <a:uLnTx/>
                  <a:uFillTx/>
                  <a:latin typeface="Segoe Sans Display Semilight" pitchFamily="2" charset="0"/>
                  <a:cs typeface="Segoe Sans Display Semilight" pitchFamily="2" charset="0"/>
                </a:rPr>
                <a:t>2026</a:t>
              </a:r>
            </a:p>
          </p:txBody>
        </p:sp>
        <p:sp>
          <p:nvSpPr>
            <p:cNvPr id="141" name="TextBox 140">
              <a:extLst>
                <a:ext uri="{FF2B5EF4-FFF2-40B4-BE49-F238E27FC236}">
                  <a16:creationId xmlns:a16="http://schemas.microsoft.com/office/drawing/2014/main" id="{295CC02B-4DD1-648F-923C-A4051621E747}"/>
                </a:ext>
              </a:extLst>
            </p:cNvPr>
            <p:cNvSpPr txBox="1"/>
            <p:nvPr/>
          </p:nvSpPr>
          <p:spPr>
            <a:xfrm>
              <a:off x="10484381" y="5099182"/>
              <a:ext cx="305426" cy="169277"/>
            </a:xfrm>
            <a:prstGeom prst="rect">
              <a:avLst/>
            </a:prstGeom>
            <a:noFill/>
          </p:spPr>
          <p:txBody>
            <a:bodyPr wrap="square" lIns="0" tIns="0" rIns="0" bIns="0" rtlCol="0">
              <a:spAutoFit/>
            </a:bodyPr>
            <a:lstStyle/>
            <a:p>
              <a:pPr marL="0" marR="0" lvl="0" indent="0" defTabSz="91436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a:ln>
                    <a:noFill/>
                  </a:ln>
                  <a:solidFill>
                    <a:schemeClr val="bg1"/>
                  </a:solidFill>
                  <a:effectLst/>
                  <a:uLnTx/>
                  <a:uFillTx/>
                  <a:latin typeface="Segoe Sans Display Semilight" pitchFamily="2" charset="0"/>
                  <a:cs typeface="Segoe Sans Display Semilight" pitchFamily="2" charset="0"/>
                </a:rPr>
                <a:t>2027</a:t>
              </a:r>
            </a:p>
          </p:txBody>
        </p:sp>
        <p:sp>
          <p:nvSpPr>
            <p:cNvPr id="142" name="Oval 141">
              <a:extLst>
                <a:ext uri="{FF2B5EF4-FFF2-40B4-BE49-F238E27FC236}">
                  <a16:creationId xmlns:a16="http://schemas.microsoft.com/office/drawing/2014/main" id="{A73A5813-4A26-F051-6C4E-4E529D7EC70C}"/>
                </a:ext>
              </a:extLst>
            </p:cNvPr>
            <p:cNvSpPr/>
            <p:nvPr/>
          </p:nvSpPr>
          <p:spPr>
            <a:xfrm>
              <a:off x="7217109" y="4403633"/>
              <a:ext cx="86117" cy="86117"/>
            </a:xfrm>
            <a:prstGeom prst="ellipse">
              <a:avLst/>
            </a:prstGeom>
            <a:gradFill>
              <a:gsLst>
                <a:gs pos="0">
                  <a:schemeClr val="accent4">
                    <a:lumMod val="0"/>
                    <a:lumOff val="100000"/>
                    <a:alpha val="0"/>
                  </a:schemeClr>
                </a:gs>
                <a:gs pos="82000">
                  <a:srgbClr val="D08CD9"/>
                </a:gs>
              </a:gsLst>
              <a:path path="circle">
                <a:fillToRect l="100000" b="10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143" name="Oval 142">
              <a:extLst>
                <a:ext uri="{FF2B5EF4-FFF2-40B4-BE49-F238E27FC236}">
                  <a16:creationId xmlns:a16="http://schemas.microsoft.com/office/drawing/2014/main" id="{75564186-D16D-C22C-0155-651AA7A24738}"/>
                </a:ext>
              </a:extLst>
            </p:cNvPr>
            <p:cNvSpPr/>
            <p:nvPr/>
          </p:nvSpPr>
          <p:spPr>
            <a:xfrm>
              <a:off x="10594036" y="3726643"/>
              <a:ext cx="86117" cy="86117"/>
            </a:xfrm>
            <a:prstGeom prst="ellipse">
              <a:avLst/>
            </a:prstGeom>
            <a:gradFill>
              <a:gsLst>
                <a:gs pos="0">
                  <a:schemeClr val="accent4">
                    <a:lumMod val="0"/>
                    <a:lumOff val="100000"/>
                    <a:alpha val="0"/>
                  </a:schemeClr>
                </a:gs>
                <a:gs pos="82000">
                  <a:srgbClr val="D08CD9"/>
                </a:gs>
              </a:gsLst>
              <a:path path="circle">
                <a:fillToRect l="100000" b="10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cxnSp>
          <p:nvCxnSpPr>
            <p:cNvPr id="144" name="Straight Connector 143">
              <a:extLst>
                <a:ext uri="{FF2B5EF4-FFF2-40B4-BE49-F238E27FC236}">
                  <a16:creationId xmlns:a16="http://schemas.microsoft.com/office/drawing/2014/main" id="{C610CE55-A069-8E03-8E87-4E7E0BEC26A6}"/>
                </a:ext>
              </a:extLst>
            </p:cNvPr>
            <p:cNvCxnSpPr>
              <a:cxnSpLocks/>
              <a:stCxn id="142" idx="6"/>
              <a:endCxn id="143" idx="3"/>
            </p:cNvCxnSpPr>
            <p:nvPr/>
          </p:nvCxnSpPr>
          <p:spPr>
            <a:xfrm flipV="1">
              <a:off x="7303226" y="3800148"/>
              <a:ext cx="3303422" cy="646544"/>
            </a:xfrm>
            <a:prstGeom prst="line">
              <a:avLst/>
            </a:prstGeom>
            <a:ln>
              <a:solidFill>
                <a:srgbClr val="D08CD9">
                  <a:alpha val="76919"/>
                </a:srgbClr>
              </a:solidFill>
            </a:ln>
          </p:spPr>
          <p:style>
            <a:lnRef idx="2">
              <a:schemeClr val="accent1"/>
            </a:lnRef>
            <a:fillRef idx="0">
              <a:schemeClr val="accent1"/>
            </a:fillRef>
            <a:effectRef idx="1">
              <a:schemeClr val="accent1"/>
            </a:effectRef>
            <a:fontRef idx="minor">
              <a:schemeClr val="tx1"/>
            </a:fontRef>
          </p:style>
        </p:cxnSp>
        <p:sp>
          <p:nvSpPr>
            <p:cNvPr id="146" name="TextBox 145">
              <a:extLst>
                <a:ext uri="{FF2B5EF4-FFF2-40B4-BE49-F238E27FC236}">
                  <a16:creationId xmlns:a16="http://schemas.microsoft.com/office/drawing/2014/main" id="{360B2820-CDF2-3927-B835-06FFD8297268}"/>
                </a:ext>
              </a:extLst>
            </p:cNvPr>
            <p:cNvSpPr txBox="1"/>
            <p:nvPr/>
          </p:nvSpPr>
          <p:spPr>
            <a:xfrm>
              <a:off x="11035176" y="3689109"/>
              <a:ext cx="340094" cy="169277"/>
            </a:xfrm>
            <a:prstGeom prst="rect">
              <a:avLst/>
            </a:prstGeom>
            <a:noFill/>
          </p:spPr>
          <p:txBody>
            <a:bodyPr wrap="square" lIns="0" tIns="0" rIns="0" bIns="0" rtlCol="0">
              <a:spAutoFit/>
            </a:bodyPr>
            <a:lstStyle/>
            <a:p>
              <a:pPr marL="0" marR="0" lvl="0" indent="0" defTabSz="914367" rtl="0" eaLnBrk="1" fontAlgn="auto" latinLnBrk="0" hangingPunct="1">
                <a:lnSpc>
                  <a:spcPct val="100000"/>
                </a:lnSpc>
                <a:spcBef>
                  <a:spcPts val="0"/>
                </a:spcBef>
                <a:spcAft>
                  <a:spcPts val="0"/>
                </a:spcAft>
                <a:buClrTx/>
                <a:buSzTx/>
                <a:buFontTx/>
                <a:buNone/>
                <a:tabLst/>
                <a:defRPr/>
              </a:pPr>
              <a:r>
                <a:rPr lang="en-US" sz="1100">
                  <a:solidFill>
                    <a:schemeClr val="bg1"/>
                  </a:solidFill>
                  <a:latin typeface="Segoe Sans Display Semilight" pitchFamily="2" charset="0"/>
                  <a:cs typeface="Segoe Sans Display Semilight" pitchFamily="2" charset="0"/>
                </a:rPr>
                <a:t>24</a:t>
              </a:r>
              <a:endParaRPr kumimoji="0" lang="en-US" sz="1100" u="none" strike="noStrike" kern="1200" cap="none" spc="0" normalizeH="0" baseline="0" noProof="0">
                <a:ln>
                  <a:noFill/>
                </a:ln>
                <a:solidFill>
                  <a:schemeClr val="bg1"/>
                </a:solidFill>
                <a:effectLst/>
                <a:uLnTx/>
                <a:uFillTx/>
                <a:latin typeface="Segoe Sans Display Semilight" pitchFamily="2" charset="0"/>
                <a:cs typeface="Segoe Sans Display Semilight" pitchFamily="2" charset="0"/>
              </a:endParaRPr>
            </a:p>
          </p:txBody>
        </p:sp>
        <p:sp>
          <p:nvSpPr>
            <p:cNvPr id="147" name="TextBox 146">
              <a:extLst>
                <a:ext uri="{FF2B5EF4-FFF2-40B4-BE49-F238E27FC236}">
                  <a16:creationId xmlns:a16="http://schemas.microsoft.com/office/drawing/2014/main" id="{3EA4C7C8-58AC-21BD-92D5-6DC19E787788}"/>
                </a:ext>
              </a:extLst>
            </p:cNvPr>
            <p:cNvSpPr txBox="1"/>
            <p:nvPr/>
          </p:nvSpPr>
          <p:spPr>
            <a:xfrm>
              <a:off x="11035176" y="4078533"/>
              <a:ext cx="340096" cy="169277"/>
            </a:xfrm>
            <a:prstGeom prst="rect">
              <a:avLst/>
            </a:prstGeom>
            <a:noFill/>
          </p:spPr>
          <p:txBody>
            <a:bodyPr wrap="square" lIns="0" tIns="0" rIns="0" bIns="0" rtlCol="0">
              <a:spAutoFit/>
            </a:bodyPr>
            <a:lstStyle/>
            <a:p>
              <a:pPr marL="0" marR="0" lvl="0" indent="0" defTabSz="91436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a:ln>
                    <a:noFill/>
                  </a:ln>
                  <a:solidFill>
                    <a:schemeClr val="bg1"/>
                  </a:solidFill>
                  <a:effectLst/>
                  <a:uLnTx/>
                  <a:uFillTx/>
                  <a:latin typeface="Segoe Sans Display Semilight" pitchFamily="2" charset="0"/>
                  <a:cs typeface="Segoe Sans Display Semilight" pitchFamily="2" charset="0"/>
                </a:rPr>
                <a:t>16</a:t>
              </a:r>
            </a:p>
          </p:txBody>
        </p:sp>
        <p:sp>
          <p:nvSpPr>
            <p:cNvPr id="148" name="TextBox 147">
              <a:extLst>
                <a:ext uri="{FF2B5EF4-FFF2-40B4-BE49-F238E27FC236}">
                  <a16:creationId xmlns:a16="http://schemas.microsoft.com/office/drawing/2014/main" id="{59CB579B-7E4F-2F45-E95E-17CA68B8A0F8}"/>
                </a:ext>
              </a:extLst>
            </p:cNvPr>
            <p:cNvSpPr txBox="1"/>
            <p:nvPr/>
          </p:nvSpPr>
          <p:spPr>
            <a:xfrm>
              <a:off x="11067306" y="4477444"/>
              <a:ext cx="275836" cy="169277"/>
            </a:xfrm>
            <a:prstGeom prst="rect">
              <a:avLst/>
            </a:prstGeom>
            <a:noFill/>
          </p:spPr>
          <p:txBody>
            <a:bodyPr wrap="square" lIns="0" tIns="0" rIns="0" bIns="0" rtlCol="0">
              <a:spAutoFit/>
            </a:bodyPr>
            <a:lstStyle/>
            <a:p>
              <a:pPr marL="0" marR="0" lvl="0" indent="0" defTabSz="91436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a:ln>
                    <a:noFill/>
                  </a:ln>
                  <a:solidFill>
                    <a:schemeClr val="bg1"/>
                  </a:solidFill>
                  <a:effectLst/>
                  <a:uLnTx/>
                  <a:uFillTx/>
                  <a:latin typeface="Segoe Sans Display Semilight" pitchFamily="2" charset="0"/>
                  <a:cs typeface="Segoe Sans Display Semilight" pitchFamily="2" charset="0"/>
                </a:rPr>
                <a:t>8</a:t>
              </a:r>
            </a:p>
          </p:txBody>
        </p:sp>
        <p:sp>
          <p:nvSpPr>
            <p:cNvPr id="149" name="TextBox 148">
              <a:extLst>
                <a:ext uri="{FF2B5EF4-FFF2-40B4-BE49-F238E27FC236}">
                  <a16:creationId xmlns:a16="http://schemas.microsoft.com/office/drawing/2014/main" id="{F19BC919-87D0-BAD3-7E20-421D77403754}"/>
                </a:ext>
              </a:extLst>
            </p:cNvPr>
            <p:cNvSpPr txBox="1"/>
            <p:nvPr/>
          </p:nvSpPr>
          <p:spPr>
            <a:xfrm>
              <a:off x="11074531" y="4871854"/>
              <a:ext cx="218109" cy="169277"/>
            </a:xfrm>
            <a:prstGeom prst="rect">
              <a:avLst/>
            </a:prstGeom>
            <a:noFill/>
          </p:spPr>
          <p:txBody>
            <a:bodyPr wrap="square" lIns="0" tIns="0" rIns="0" bIns="0" rtlCol="0">
              <a:spAutoFit/>
            </a:bodyPr>
            <a:lstStyle/>
            <a:p>
              <a:pPr marL="0" marR="0" lvl="0" indent="0" defTabSz="914367" rtl="0" eaLnBrk="1" fontAlgn="auto" latinLnBrk="0" hangingPunct="1">
                <a:lnSpc>
                  <a:spcPct val="100000"/>
                </a:lnSpc>
                <a:spcBef>
                  <a:spcPts val="0"/>
                </a:spcBef>
                <a:spcAft>
                  <a:spcPts val="0"/>
                </a:spcAft>
                <a:buClrTx/>
                <a:buSzTx/>
                <a:buFontTx/>
                <a:buNone/>
                <a:tabLst/>
                <a:defRPr/>
              </a:pPr>
              <a:r>
                <a:rPr lang="en-US" sz="1100">
                  <a:solidFill>
                    <a:schemeClr val="bg1"/>
                  </a:solidFill>
                  <a:latin typeface="Segoe Sans Display Semilight" pitchFamily="2" charset="0"/>
                  <a:cs typeface="Segoe Sans Display Semilight" pitchFamily="2" charset="0"/>
                </a:rPr>
                <a:t>0</a:t>
              </a:r>
              <a:endParaRPr kumimoji="0" lang="en-US" sz="1100" u="none" strike="noStrike" kern="1200" cap="none" spc="0" normalizeH="0" baseline="0" noProof="0">
                <a:ln>
                  <a:noFill/>
                </a:ln>
                <a:solidFill>
                  <a:schemeClr val="bg1"/>
                </a:solidFill>
                <a:effectLst/>
                <a:uLnTx/>
                <a:uFillTx/>
                <a:latin typeface="Segoe Sans Display Semilight" pitchFamily="2" charset="0"/>
                <a:cs typeface="Segoe Sans Display Semilight" pitchFamily="2" charset="0"/>
              </a:endParaRPr>
            </a:p>
          </p:txBody>
        </p:sp>
        <p:sp>
          <p:nvSpPr>
            <p:cNvPr id="150" name="TextBox 149">
              <a:extLst>
                <a:ext uri="{FF2B5EF4-FFF2-40B4-BE49-F238E27FC236}">
                  <a16:creationId xmlns:a16="http://schemas.microsoft.com/office/drawing/2014/main" id="{57816690-A9D4-41DA-1489-EA93EBAC14E5}"/>
                </a:ext>
              </a:extLst>
            </p:cNvPr>
            <p:cNvSpPr txBox="1"/>
            <p:nvPr/>
          </p:nvSpPr>
          <p:spPr>
            <a:xfrm>
              <a:off x="11035176" y="3305295"/>
              <a:ext cx="340094" cy="169277"/>
            </a:xfrm>
            <a:prstGeom prst="rect">
              <a:avLst/>
            </a:prstGeom>
            <a:noFill/>
          </p:spPr>
          <p:txBody>
            <a:bodyPr wrap="square" lIns="0" tIns="0" rIns="0" bIns="0" rtlCol="0">
              <a:spAutoFit/>
            </a:bodyPr>
            <a:lstStyle/>
            <a:p>
              <a:pPr marL="0" marR="0" lvl="0" indent="0" defTabSz="91436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a:ln>
                    <a:noFill/>
                  </a:ln>
                  <a:solidFill>
                    <a:schemeClr val="bg1"/>
                  </a:solidFill>
                  <a:effectLst/>
                  <a:uLnTx/>
                  <a:uFillTx/>
                  <a:latin typeface="Segoe Sans Display Semilight" pitchFamily="2" charset="0"/>
                  <a:cs typeface="Segoe Sans Display Semilight" pitchFamily="2" charset="0"/>
                </a:rPr>
                <a:t>32</a:t>
              </a:r>
            </a:p>
          </p:txBody>
        </p:sp>
        <p:sp>
          <p:nvSpPr>
            <p:cNvPr id="151" name="TextBox 150">
              <a:extLst>
                <a:ext uri="{FF2B5EF4-FFF2-40B4-BE49-F238E27FC236}">
                  <a16:creationId xmlns:a16="http://schemas.microsoft.com/office/drawing/2014/main" id="{0FBC83FC-9DBC-11B8-04BC-E4C0AEF66249}"/>
                </a:ext>
              </a:extLst>
            </p:cNvPr>
            <p:cNvSpPr txBox="1"/>
            <p:nvPr/>
          </p:nvSpPr>
          <p:spPr>
            <a:xfrm>
              <a:off x="11273203" y="4863388"/>
              <a:ext cx="617143" cy="169277"/>
            </a:xfrm>
            <a:prstGeom prst="rect">
              <a:avLst/>
            </a:prstGeom>
            <a:noFill/>
          </p:spPr>
          <p:txBody>
            <a:bodyPr wrap="square" lIns="0" tIns="0" rIns="0" bIns="0" rtlCol="0">
              <a:spAutoFit/>
            </a:bodyPr>
            <a:lstStyle/>
            <a:p>
              <a:pPr marL="0" marR="0" lvl="0" indent="0" defTabSz="91436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a:ln>
                    <a:noFill/>
                  </a:ln>
                  <a:solidFill>
                    <a:schemeClr val="bg1"/>
                  </a:solidFill>
                  <a:effectLst/>
                  <a:uLnTx/>
                  <a:uFillTx/>
                  <a:latin typeface="Segoe Sans Display Semilight" pitchFamily="2" charset="0"/>
                  <a:cs typeface="Segoe Sans Display Semilight" pitchFamily="2" charset="0"/>
                </a:rPr>
                <a:t>trillion</a:t>
              </a:r>
            </a:p>
          </p:txBody>
        </p:sp>
      </p:grpSp>
      <p:sp>
        <p:nvSpPr>
          <p:cNvPr id="2" name="TextBox 1">
            <a:extLst>
              <a:ext uri="{FF2B5EF4-FFF2-40B4-BE49-F238E27FC236}">
                <a16:creationId xmlns:a16="http://schemas.microsoft.com/office/drawing/2014/main" id="{698AAF79-7E19-33AE-4718-5E09C491A970}"/>
              </a:ext>
              <a:ext uri="{C183D7F6-B498-43B3-948B-1728B52AA6E4}">
                <adec:decorative xmlns:adec="http://schemas.microsoft.com/office/drawing/2017/decorative" val="1"/>
              </a:ext>
            </a:extLst>
          </p:cNvPr>
          <p:cNvSpPr txBox="1"/>
          <p:nvPr/>
        </p:nvSpPr>
        <p:spPr>
          <a:xfrm>
            <a:off x="8676861" y="257877"/>
            <a:ext cx="3213485" cy="338554"/>
          </a:xfrm>
          <a:prstGeom prst="rect">
            <a:avLst/>
          </a:prstGeom>
          <a:noFill/>
        </p:spPr>
        <p:txBody>
          <a:bodyPr wrap="square" lIns="0" tIns="0" rIns="0" bIns="0" rtlCol="0">
            <a:spAutoFit/>
          </a:bodyPr>
          <a:lstStyle/>
          <a:p>
            <a:r>
              <a:rPr lang="en-US" sz="800">
                <a:solidFill>
                  <a:srgbClr val="F6F3F7"/>
                </a:solidFill>
                <a:latin typeface="Segoe Sans Display" pitchFamily="2" charset="0"/>
                <a:cs typeface="Segoe Sans Display" pitchFamily="2" charset="0"/>
              </a:rPr>
              <a:t>Explore how Microsoft Security can safeguard your digital estate           1</a:t>
            </a:r>
          </a:p>
          <a:p>
            <a:endParaRPr lang="en-US" sz="1400">
              <a:solidFill>
                <a:schemeClr val="bg1"/>
              </a:solidFill>
              <a:highlight>
                <a:srgbClr val="FFFF00"/>
              </a:highlight>
              <a:latin typeface="Segoe Sans Display" pitchFamily="2" charset="0"/>
              <a:cs typeface="Segoe Sans Display" pitchFamily="2" charset="0"/>
            </a:endParaRPr>
          </a:p>
        </p:txBody>
      </p:sp>
    </p:spTree>
    <p:extLst>
      <p:ext uri="{BB962C8B-B14F-4D97-AF65-F5344CB8AC3E}">
        <p14:creationId xmlns:p14="http://schemas.microsoft.com/office/powerpoint/2010/main" val="2109743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908B9-FB4E-11B0-C2AF-043AC64A5BED}"/>
            </a:ext>
          </a:extLst>
        </p:cNvPr>
        <p:cNvGrpSpPr/>
        <p:nvPr/>
      </p:nvGrpSpPr>
      <p:grpSpPr>
        <a:xfrm>
          <a:off x="0" y="0"/>
          <a:ext cx="0" cy="0"/>
          <a:chOff x="0" y="0"/>
          <a:chExt cx="0" cy="0"/>
        </a:xfrm>
      </p:grpSpPr>
      <p:pic>
        <p:nvPicPr>
          <p:cNvPr id="2" name="Picture 1" descr="A close-up shot of a laptop keyboard. The keyboard is glowing in a vibrant​ orange and pink hue and slightly blurred. The style is evocative of a security scan. ">
            <a:extLst>
              <a:ext uri="{FF2B5EF4-FFF2-40B4-BE49-F238E27FC236}">
                <a16:creationId xmlns:a16="http://schemas.microsoft.com/office/drawing/2014/main" id="{83923ACD-1D7A-F25F-C2C3-F1C3A74C0F5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1767" y="0"/>
            <a:ext cx="12227297" cy="6513017"/>
          </a:xfrm>
          <a:prstGeom prst="rect">
            <a:avLst/>
          </a:prstGeom>
        </p:spPr>
      </p:pic>
      <p:sp>
        <p:nvSpPr>
          <p:cNvPr id="4" name="Rectangle 3">
            <a:extLst>
              <a:ext uri="{FF2B5EF4-FFF2-40B4-BE49-F238E27FC236}">
                <a16:creationId xmlns:a16="http://schemas.microsoft.com/office/drawing/2014/main" id="{1B21506B-CCA8-B5AD-D738-B752937192FD}"/>
              </a:ext>
              <a:ext uri="{C183D7F6-B498-43B3-948B-1728B52AA6E4}">
                <adec:decorative xmlns:adec="http://schemas.microsoft.com/office/drawing/2017/decorative" val="1"/>
              </a:ext>
            </a:extLst>
          </p:cNvPr>
          <p:cNvSpPr/>
          <p:nvPr/>
        </p:nvSpPr>
        <p:spPr>
          <a:xfrm>
            <a:off x="-11767" y="6063659"/>
            <a:ext cx="12203766" cy="871009"/>
          </a:xfrm>
          <a:prstGeom prst="rect">
            <a:avLst/>
          </a:prstGeom>
          <a:solidFill>
            <a:srgbClr val="0A1F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3" name="Text Placeholder 9">
            <a:extLst>
              <a:ext uri="{FF2B5EF4-FFF2-40B4-BE49-F238E27FC236}">
                <a16:creationId xmlns:a16="http://schemas.microsoft.com/office/drawing/2014/main" id="{DE4F6BF2-26C3-DB95-8B24-BBD92D328564}"/>
              </a:ext>
            </a:extLst>
          </p:cNvPr>
          <p:cNvSpPr txBox="1">
            <a:spLocks noGrp="1"/>
          </p:cNvSpPr>
          <p:nvPr>
            <p:ph type="title" idx="4294967295"/>
          </p:nvPr>
        </p:nvSpPr>
        <p:spPr>
          <a:xfrm>
            <a:off x="587829" y="5192650"/>
            <a:ext cx="10554966" cy="871009"/>
          </a:xfrm>
          <a:prstGeom prst="rect">
            <a:avLst/>
          </a:prstGeom>
          <a:noFill/>
          <a:ln>
            <a:noFill/>
            <a:prstDash/>
          </a:ln>
          <a:effectLst/>
        </p:spPr>
        <p:txBody>
          <a:bodyPr rot="0" spcFirstLastPara="0" vertOverflow="overflow" horzOverflow="overflow" vert="horz" wrap="none" lIns="0" tIns="0" rIns="0" bIns="0" numCol="1" spcCol="0" rtlCol="0" fromWordArt="0" anchor="t" anchorCtr="0" forceAA="0" compatLnSpc="1">
            <a:prstTxWarp prst="textNoShape">
              <a:avLst/>
            </a:prstTxWarp>
            <a:noAutofit/>
          </a:bodyPr>
          <a:lstStyle>
            <a:lvl1pPr marL="0" indent="0" algn="l" defTabSz="914400" rtl="0" eaLnBrk="1" latinLnBrk="0" hangingPunct="1">
              <a:lnSpc>
                <a:spcPct val="110000"/>
              </a:lnSpc>
              <a:spcBef>
                <a:spcPts val="0"/>
              </a:spcBef>
              <a:spcAft>
                <a:spcPts val="1100"/>
              </a:spcAft>
              <a:buFont typeface="Arial" panose="020B0604020202020204" pitchFamily="34" charset="0"/>
              <a:buNone/>
              <a:defRPr sz="1100" kern="1200">
                <a:solidFill>
                  <a:schemeClr val="accent1"/>
                </a:solidFill>
                <a:latin typeface="Segoe UI Variable Display" pitchFamily="2" charset="0"/>
                <a:ea typeface="+mn-ea"/>
                <a:cs typeface="+mn-cs"/>
              </a:defRPr>
            </a:lvl1pPr>
            <a:lvl2pPr marL="0" indent="0" algn="l" defTabSz="914400" rtl="0" eaLnBrk="1" latinLnBrk="0" hangingPunct="1">
              <a:lnSpc>
                <a:spcPct val="110000"/>
              </a:lnSpc>
              <a:spcBef>
                <a:spcPts val="0"/>
              </a:spcBef>
              <a:spcAft>
                <a:spcPts val="1100"/>
              </a:spcAft>
              <a:buFont typeface="Arial" panose="020B0604020202020204" pitchFamily="34" charset="0"/>
              <a:buNone/>
              <a:defRPr sz="1000" kern="1200">
                <a:solidFill>
                  <a:schemeClr val="accent1"/>
                </a:solidFill>
                <a:latin typeface="Segoe UI Variable Display" pitchFamily="2" charset="0"/>
                <a:ea typeface="+mn-ea"/>
                <a:cs typeface="+mn-cs"/>
              </a:defRPr>
            </a:lvl2pPr>
            <a:lvl3pPr marL="177800" indent="-90488" algn="l" defTabSz="914400" rtl="0" eaLnBrk="1" latinLnBrk="0" hangingPunct="1">
              <a:lnSpc>
                <a:spcPct val="110000"/>
              </a:lnSpc>
              <a:spcBef>
                <a:spcPts val="0"/>
              </a:spcBef>
              <a:spcAft>
                <a:spcPts val="1100"/>
              </a:spcAft>
              <a:buFont typeface="Arial" panose="020B0604020202020204" pitchFamily="34" charset="0"/>
              <a:buChar char="•"/>
              <a:defRPr sz="1000" kern="1200">
                <a:solidFill>
                  <a:schemeClr val="accent1"/>
                </a:solidFill>
                <a:latin typeface="Segoe UI Variable Display" pitchFamily="2" charset="0"/>
                <a:ea typeface="+mn-ea"/>
                <a:cs typeface="+mn-cs"/>
              </a:defRPr>
            </a:lvl3pPr>
            <a:lvl4pPr marL="268288" indent="-90488" algn="l" defTabSz="914400" rtl="0" eaLnBrk="1" latinLnBrk="0" hangingPunct="1">
              <a:lnSpc>
                <a:spcPct val="110000"/>
              </a:lnSpc>
              <a:spcBef>
                <a:spcPts val="0"/>
              </a:spcBef>
              <a:spcAft>
                <a:spcPts val="1100"/>
              </a:spcAft>
              <a:buFont typeface="Arial" panose="020B0604020202020204" pitchFamily="34" charset="0"/>
              <a:buChar char="•"/>
              <a:defRPr sz="1000" kern="1200">
                <a:solidFill>
                  <a:schemeClr val="accent1"/>
                </a:solidFill>
                <a:latin typeface="Segoe UI Variable Display" pitchFamily="2" charset="0"/>
                <a:ea typeface="+mn-ea"/>
                <a:cs typeface="+mn-cs"/>
              </a:defRPr>
            </a:lvl4pPr>
            <a:lvl5pPr marL="358775" indent="-90488" algn="l" defTabSz="914400" rtl="0" eaLnBrk="1" latinLnBrk="0" hangingPunct="1">
              <a:lnSpc>
                <a:spcPct val="110000"/>
              </a:lnSpc>
              <a:spcBef>
                <a:spcPts val="0"/>
              </a:spcBef>
              <a:spcAft>
                <a:spcPts val="1100"/>
              </a:spcAft>
              <a:buFont typeface="Arial" panose="020B0604020202020204" pitchFamily="34" charset="0"/>
              <a:buChar char="•"/>
              <a:defRPr sz="1000" kern="1200">
                <a:solidFill>
                  <a:schemeClr val="accent1"/>
                </a:solidFill>
                <a:latin typeface="Segoe UI Variable Display"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73000"/>
              </a:lnSpc>
              <a:spcBef>
                <a:spcPts val="0"/>
              </a:spcBef>
              <a:spcAft>
                <a:spcPts val="1100"/>
              </a:spcAft>
              <a:buClrTx/>
              <a:buSzTx/>
              <a:buFont typeface="Arial" panose="020B0604020202020204" pitchFamily="34" charset="0"/>
              <a:buNone/>
              <a:tabLst/>
              <a:defRPr/>
            </a:pPr>
            <a:r>
              <a:rPr kumimoji="0" lang="en-GB" sz="6000" b="0" i="0" u="none" strike="noStrike" kern="8500" cap="none" spc="0" normalizeH="0" baseline="0" noProof="0">
                <a:ln>
                  <a:noFill/>
                </a:ln>
                <a:solidFill>
                  <a:schemeClr val="tx2"/>
                </a:solidFill>
                <a:effectLst/>
                <a:uLnTx/>
                <a:uFillTx/>
                <a:latin typeface="Segoe Sans Display Light" pitchFamily="2" charset="0"/>
                <a:ea typeface="+mn-ea"/>
                <a:cs typeface="Segoe Sans Display Light" pitchFamily="2" charset="0"/>
              </a:rPr>
              <a:t>Training, certifications, and skilling</a:t>
            </a:r>
          </a:p>
        </p:txBody>
      </p:sp>
    </p:spTree>
    <p:extLst>
      <p:ext uri="{BB962C8B-B14F-4D97-AF65-F5344CB8AC3E}">
        <p14:creationId xmlns:p14="http://schemas.microsoft.com/office/powerpoint/2010/main" val="3345894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6760FE-3122-A5F1-29A5-FC5358F55F3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F6C661A-6F9F-008C-A4F0-A04E69EC7798}"/>
              </a:ext>
              <a:ext uri="{C183D7F6-B498-43B3-948B-1728B52AA6E4}">
                <adec:decorative xmlns:adec="http://schemas.microsoft.com/office/drawing/2017/decorative" val="1"/>
              </a:ext>
            </a:extLst>
          </p:cNvPr>
          <p:cNvSpPr>
            <a:spLocks/>
          </p:cNvSpPr>
          <p:nvPr/>
        </p:nvSpPr>
        <p:spPr>
          <a:xfrm>
            <a:off x="1" y="0"/>
            <a:ext cx="12192000" cy="6858000"/>
          </a:xfrm>
          <a:prstGeom prst="rect">
            <a:avLst/>
          </a:prstGeom>
          <a:solidFill>
            <a:srgbClr val="0A1F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6" name="Title 18">
            <a:extLst>
              <a:ext uri="{FF2B5EF4-FFF2-40B4-BE49-F238E27FC236}">
                <a16:creationId xmlns:a16="http://schemas.microsoft.com/office/drawing/2014/main" id="{8991FFEB-3ED5-D32F-B02F-E96ABA171368}"/>
              </a:ext>
            </a:extLst>
          </p:cNvPr>
          <p:cNvSpPr txBox="1">
            <a:spLocks noGrp="1"/>
          </p:cNvSpPr>
          <p:nvPr>
            <p:ph type="title" idx="4294967295"/>
          </p:nvPr>
        </p:nvSpPr>
        <p:spPr>
          <a:xfrm>
            <a:off x="621793" y="565537"/>
            <a:ext cx="6968980" cy="4924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schemeClr val="bg1"/>
                </a:solidFill>
                <a:effectLst/>
                <a:uLnTx/>
                <a:uFillTx/>
                <a:latin typeface="Segoe Sans Display Semilight" pitchFamily="2" charset="0"/>
                <a:ea typeface="+mn-ea"/>
                <a:cs typeface="Segoe Sans Display Semilight" pitchFamily="2" charset="0"/>
              </a:rPr>
              <a:t>Training, certifications, and skilling </a:t>
            </a:r>
          </a:p>
        </p:txBody>
      </p:sp>
      <p:sp>
        <p:nvSpPr>
          <p:cNvPr id="7" name="TextBox 6">
            <a:extLst>
              <a:ext uri="{FF2B5EF4-FFF2-40B4-BE49-F238E27FC236}">
                <a16:creationId xmlns:a16="http://schemas.microsoft.com/office/drawing/2014/main" id="{D7BB08A3-1EA8-A887-D3AF-E3D071FD1350}"/>
              </a:ext>
            </a:extLst>
          </p:cNvPr>
          <p:cNvSpPr txBox="1"/>
          <p:nvPr/>
        </p:nvSpPr>
        <p:spPr>
          <a:xfrm>
            <a:off x="239232" y="1303319"/>
            <a:ext cx="11395806" cy="1077218"/>
          </a:xfrm>
          <a:prstGeom prst="rect">
            <a:avLst/>
          </a:prstGeom>
          <a:noFill/>
        </p:spPr>
        <p:txBody>
          <a:bodyPr wrap="square" lIns="0" tIns="0" rIns="0" bIns="0" rtlCol="0">
            <a:spAutoFit/>
          </a:bodyPr>
          <a:lstStyle/>
          <a:p>
            <a:pPr lvl="1"/>
            <a:r>
              <a:rPr lang="en-US" sz="1400">
                <a:solidFill>
                  <a:schemeClr val="bg1"/>
                </a:solidFill>
                <a:latin typeface="Segoe Sans Display" pitchFamily="2" charset="0"/>
                <a:cs typeface="Segoe Sans Display" pitchFamily="2" charset="0"/>
              </a:rPr>
              <a:t>Microsoft provides comprehensive technical guidance and resources to support the planning and implementation of modern cybersecurity strategies, architectures, processes, and technologies. Whether you’re an aspiring, new, or experienced cybersecurity professional, you can access a wealth of tools and training to build both foundational and advanced skills. Additionally, Microsoft offers opportunities to earn credentials that showcase your expertise. Trough Microsoft Learn, you’ll find practical insights to address security challenges and prepare for the evolving demands of the cybersecurity landscape. </a:t>
            </a:r>
          </a:p>
        </p:txBody>
      </p:sp>
      <p:grpSp>
        <p:nvGrpSpPr>
          <p:cNvPr id="47" name="Group 46" descr="Defend Against cyber threats with Microsoft Defender XDR&#10;">
            <a:extLst>
              <a:ext uri="{FF2B5EF4-FFF2-40B4-BE49-F238E27FC236}">
                <a16:creationId xmlns:a16="http://schemas.microsoft.com/office/drawing/2014/main" id="{1A12CEC8-1BB6-18C2-6CA5-828A393734B3}"/>
              </a:ext>
            </a:extLst>
          </p:cNvPr>
          <p:cNvGrpSpPr/>
          <p:nvPr/>
        </p:nvGrpSpPr>
        <p:grpSpPr>
          <a:xfrm>
            <a:off x="451230" y="3429000"/>
            <a:ext cx="8050780" cy="3296808"/>
            <a:chOff x="621793" y="3429000"/>
            <a:chExt cx="8050780" cy="3296808"/>
          </a:xfrm>
        </p:grpSpPr>
        <p:sp>
          <p:nvSpPr>
            <p:cNvPr id="56" name="Title 18">
              <a:extLst>
                <a:ext uri="{FF2B5EF4-FFF2-40B4-BE49-F238E27FC236}">
                  <a16:creationId xmlns:a16="http://schemas.microsoft.com/office/drawing/2014/main" id="{519AAAE3-A9C8-EEFB-950F-48455FF3673B}"/>
                </a:ext>
              </a:extLst>
            </p:cNvPr>
            <p:cNvSpPr txBox="1">
              <a:spLocks/>
            </p:cNvSpPr>
            <p:nvPr/>
          </p:nvSpPr>
          <p:spPr>
            <a:xfrm>
              <a:off x="4512077" y="6556531"/>
              <a:ext cx="4160496" cy="16927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rgbClr val="FFFFFF"/>
                  </a:solidFill>
                  <a:effectLst/>
                  <a:latin typeface="Segoe Sans Display" pitchFamily="2" charset="0"/>
                  <a:cs typeface="Segoe Sans Display" pitchFamily="2" charset="0"/>
                </a:rPr>
                <a:t>See below certifications and applied learning for each one</a:t>
              </a:r>
            </a:p>
          </p:txBody>
        </p:sp>
        <p:pic>
          <p:nvPicPr>
            <p:cNvPr id="8" name="Picture 7">
              <a:hlinkClick r:id="rId3"/>
              <a:extLst>
                <a:ext uri="{FF2B5EF4-FFF2-40B4-BE49-F238E27FC236}">
                  <a16:creationId xmlns:a16="http://schemas.microsoft.com/office/drawing/2014/main" id="{325B9673-6343-29F8-8F2A-1F25BEA1D4E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21793" y="3429000"/>
              <a:ext cx="2638014" cy="2620892"/>
            </a:xfrm>
            <a:prstGeom prst="rect">
              <a:avLst/>
            </a:prstGeom>
          </p:spPr>
        </p:pic>
        <p:sp>
          <p:nvSpPr>
            <p:cNvPr id="16" name="Title 18">
              <a:extLst>
                <a:ext uri="{FF2B5EF4-FFF2-40B4-BE49-F238E27FC236}">
                  <a16:creationId xmlns:a16="http://schemas.microsoft.com/office/drawing/2014/main" id="{4E1A5497-B21B-0725-400A-4095FC3E4F70}"/>
                </a:ext>
              </a:extLst>
            </p:cNvPr>
            <p:cNvSpPr txBox="1">
              <a:spLocks/>
            </p:cNvSpPr>
            <p:nvPr/>
          </p:nvSpPr>
          <p:spPr>
            <a:xfrm>
              <a:off x="1546167" y="3674087"/>
              <a:ext cx="1473124" cy="50783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rgbClr val="FFFFFF"/>
                  </a:solidFill>
                  <a:effectLst/>
                  <a:latin typeface="Segoe Sans Display" pitchFamily="2" charset="0"/>
                  <a:cs typeface="Segoe Sans Display" pitchFamily="2" charset="0"/>
                </a:rPr>
                <a:t>Defend Against cyber threats with Microsoft Defender XDR</a:t>
              </a:r>
            </a:p>
          </p:txBody>
        </p:sp>
        <p:sp>
          <p:nvSpPr>
            <p:cNvPr id="17" name="Title 18">
              <a:extLst>
                <a:ext uri="{FF2B5EF4-FFF2-40B4-BE49-F238E27FC236}">
                  <a16:creationId xmlns:a16="http://schemas.microsoft.com/office/drawing/2014/main" id="{FB29DAA5-5E3C-A634-F28B-F54B2C216305}"/>
                </a:ext>
              </a:extLst>
            </p:cNvPr>
            <p:cNvSpPr txBox="1">
              <a:spLocks/>
            </p:cNvSpPr>
            <p:nvPr/>
          </p:nvSpPr>
          <p:spPr>
            <a:xfrm>
              <a:off x="857940" y="4550942"/>
              <a:ext cx="2161351" cy="67710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rgbClr val="FFFFFF"/>
                  </a:solidFill>
                  <a:effectLst/>
                  <a:latin typeface="Segoe Sans Display" pitchFamily="2" charset="0"/>
                  <a:cs typeface="Segoe Sans Display" pitchFamily="2" charset="0"/>
                </a:rPr>
                <a:t>“Validate your technical skills and open doors to new opportunities by proving your ability to detect and respond to cyberthreats.” </a:t>
              </a:r>
            </a:p>
          </p:txBody>
        </p:sp>
        <p:sp>
          <p:nvSpPr>
            <p:cNvPr id="18" name="Title 18">
              <a:extLst>
                <a:ext uri="{FF2B5EF4-FFF2-40B4-BE49-F238E27FC236}">
                  <a16:creationId xmlns:a16="http://schemas.microsoft.com/office/drawing/2014/main" id="{2A5FF158-34DA-F0B4-8C68-2AA904753E59}"/>
                </a:ext>
              </a:extLst>
            </p:cNvPr>
            <p:cNvSpPr txBox="1">
              <a:spLocks/>
            </p:cNvSpPr>
            <p:nvPr/>
          </p:nvSpPr>
          <p:spPr>
            <a:xfrm>
              <a:off x="1398495" y="5726503"/>
              <a:ext cx="1226596" cy="16927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rgbClr val="FFFFFF"/>
                  </a:solidFill>
                  <a:effectLst/>
                  <a:latin typeface="Segoe Sans Display" pitchFamily="2" charset="0"/>
                  <a:cs typeface="Segoe Sans Display" pitchFamily="2" charset="0"/>
                </a:rPr>
                <a:t>Earn your credential</a:t>
              </a:r>
            </a:p>
          </p:txBody>
        </p:sp>
        <p:grpSp>
          <p:nvGrpSpPr>
            <p:cNvPr id="21" name="Group 20">
              <a:extLst>
                <a:ext uri="{FF2B5EF4-FFF2-40B4-BE49-F238E27FC236}">
                  <a16:creationId xmlns:a16="http://schemas.microsoft.com/office/drawing/2014/main" id="{1BF8F83E-73BD-B9B9-59FF-B1B08B4D7C4B}"/>
                </a:ext>
              </a:extLst>
            </p:cNvPr>
            <p:cNvGrpSpPr/>
            <p:nvPr/>
          </p:nvGrpSpPr>
          <p:grpSpPr>
            <a:xfrm>
              <a:off x="2802787" y="5697604"/>
              <a:ext cx="227151" cy="227077"/>
              <a:chOff x="2006746" y="5070154"/>
              <a:chExt cx="227151" cy="227077"/>
            </a:xfrm>
          </p:grpSpPr>
          <p:sp>
            <p:nvSpPr>
              <p:cNvPr id="19" name="Oval 18">
                <a:hlinkClick r:id="rId3"/>
                <a:extLst>
                  <a:ext uri="{FF2B5EF4-FFF2-40B4-BE49-F238E27FC236}">
                    <a16:creationId xmlns:a16="http://schemas.microsoft.com/office/drawing/2014/main" id="{4B6C10E5-5F36-ADEB-465A-0D9F2441EAD0}"/>
                  </a:ext>
                  <a:ext uri="{C183D7F6-B498-43B3-948B-1728B52AA6E4}">
                    <adec:decorative xmlns:adec="http://schemas.microsoft.com/office/drawing/2017/decorative" val="1"/>
                  </a:ext>
                </a:extLst>
              </p:cNvPr>
              <p:cNvSpPr/>
              <p:nvPr/>
            </p:nvSpPr>
            <p:spPr>
              <a:xfrm>
                <a:off x="2006746" y="5070154"/>
                <a:ext cx="227151" cy="227077"/>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20" name="Picture 19">
                <a:hlinkClick r:id="rId3"/>
                <a:extLst>
                  <a:ext uri="{FF2B5EF4-FFF2-40B4-BE49-F238E27FC236}">
                    <a16:creationId xmlns:a16="http://schemas.microsoft.com/office/drawing/2014/main" id="{759FFC00-A0C3-8723-2AFE-609D797135DE}"/>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074877" y="5136182"/>
                <a:ext cx="90889" cy="95020"/>
              </a:xfrm>
              <a:prstGeom prst="rect">
                <a:avLst/>
              </a:prstGeom>
            </p:spPr>
          </p:pic>
        </p:grpSp>
        <p:sp>
          <p:nvSpPr>
            <p:cNvPr id="40" name="shield_3">
              <a:extLst>
                <a:ext uri="{FF2B5EF4-FFF2-40B4-BE49-F238E27FC236}">
                  <a16:creationId xmlns:a16="http://schemas.microsoft.com/office/drawing/2014/main" id="{3E10B6B1-4875-8829-3415-FE0A4DBE3051}"/>
                </a:ext>
                <a:ext uri="{C183D7F6-B498-43B3-948B-1728B52AA6E4}">
                  <adec:decorative xmlns:adec="http://schemas.microsoft.com/office/drawing/2017/decorative" val="1"/>
                </a:ext>
              </a:extLst>
            </p:cNvPr>
            <p:cNvSpPr>
              <a:spLocks noChangeAspect="1" noEditPoints="1"/>
            </p:cNvSpPr>
            <p:nvPr/>
          </p:nvSpPr>
          <p:spPr bwMode="auto">
            <a:xfrm>
              <a:off x="866428" y="3721430"/>
              <a:ext cx="386407" cy="391629"/>
            </a:xfrm>
            <a:custGeom>
              <a:avLst/>
              <a:gdLst>
                <a:gd name="T0" fmla="*/ 55 w 322"/>
                <a:gd name="T1" fmla="*/ 246 h 329"/>
                <a:gd name="T2" fmla="*/ 4 w 322"/>
                <a:gd name="T3" fmla="*/ 101 h 329"/>
                <a:gd name="T4" fmla="*/ 4 w 322"/>
                <a:gd name="T5" fmla="*/ 44 h 329"/>
                <a:gd name="T6" fmla="*/ 72 w 322"/>
                <a:gd name="T7" fmla="*/ 34 h 329"/>
                <a:gd name="T8" fmla="*/ 161 w 322"/>
                <a:gd name="T9" fmla="*/ 0 h 329"/>
                <a:gd name="T10" fmla="*/ 250 w 322"/>
                <a:gd name="T11" fmla="*/ 34 h 329"/>
                <a:gd name="T12" fmla="*/ 318 w 322"/>
                <a:gd name="T13" fmla="*/ 44 h 329"/>
                <a:gd name="T14" fmla="*/ 318 w 322"/>
                <a:gd name="T15" fmla="*/ 101 h 329"/>
                <a:gd name="T16" fmla="*/ 267 w 322"/>
                <a:gd name="T17" fmla="*/ 246 h 329"/>
                <a:gd name="T18" fmla="*/ 161 w 322"/>
                <a:gd name="T19" fmla="*/ 329 h 329"/>
                <a:gd name="T20" fmla="*/ 55 w 322"/>
                <a:gd name="T21" fmla="*/ 246 h 329"/>
                <a:gd name="T22" fmla="*/ 161 w 322"/>
                <a:gd name="T23" fmla="*/ 53 h 329"/>
                <a:gd name="T24" fmla="*/ 161 w 322"/>
                <a:gd name="T25" fmla="*/ 207 h 329"/>
                <a:gd name="T26" fmla="*/ 161 w 322"/>
                <a:gd name="T27" fmla="*/ 231 h 329"/>
                <a:gd name="T28" fmla="*/ 161 w 322"/>
                <a:gd name="T29" fmla="*/ 25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2" h="329">
                  <a:moveTo>
                    <a:pt x="55" y="246"/>
                  </a:moveTo>
                  <a:cubicBezTo>
                    <a:pt x="0" y="179"/>
                    <a:pt x="4" y="101"/>
                    <a:pt x="4" y="101"/>
                  </a:cubicBezTo>
                  <a:cubicBezTo>
                    <a:pt x="4" y="44"/>
                    <a:pt x="4" y="44"/>
                    <a:pt x="4" y="44"/>
                  </a:cubicBezTo>
                  <a:cubicBezTo>
                    <a:pt x="4" y="44"/>
                    <a:pt x="38" y="45"/>
                    <a:pt x="72" y="34"/>
                  </a:cubicBezTo>
                  <a:cubicBezTo>
                    <a:pt x="107" y="22"/>
                    <a:pt x="124" y="0"/>
                    <a:pt x="161" y="0"/>
                  </a:cubicBezTo>
                  <a:cubicBezTo>
                    <a:pt x="198" y="0"/>
                    <a:pt x="215" y="22"/>
                    <a:pt x="250" y="34"/>
                  </a:cubicBezTo>
                  <a:cubicBezTo>
                    <a:pt x="284" y="45"/>
                    <a:pt x="318" y="44"/>
                    <a:pt x="318" y="44"/>
                  </a:cubicBezTo>
                  <a:cubicBezTo>
                    <a:pt x="318" y="101"/>
                    <a:pt x="318" y="101"/>
                    <a:pt x="318" y="101"/>
                  </a:cubicBezTo>
                  <a:cubicBezTo>
                    <a:pt x="318" y="101"/>
                    <a:pt x="322" y="179"/>
                    <a:pt x="267" y="246"/>
                  </a:cubicBezTo>
                  <a:cubicBezTo>
                    <a:pt x="234" y="286"/>
                    <a:pt x="161" y="329"/>
                    <a:pt x="161" y="329"/>
                  </a:cubicBezTo>
                  <a:cubicBezTo>
                    <a:pt x="161" y="329"/>
                    <a:pt x="88" y="286"/>
                    <a:pt x="55" y="246"/>
                  </a:cubicBezTo>
                  <a:close/>
                  <a:moveTo>
                    <a:pt x="161" y="53"/>
                  </a:moveTo>
                  <a:cubicBezTo>
                    <a:pt x="161" y="207"/>
                    <a:pt x="161" y="207"/>
                    <a:pt x="161" y="207"/>
                  </a:cubicBezTo>
                  <a:moveTo>
                    <a:pt x="161" y="231"/>
                  </a:moveTo>
                  <a:cubicBezTo>
                    <a:pt x="161" y="251"/>
                    <a:pt x="161" y="251"/>
                    <a:pt x="161" y="251"/>
                  </a:cubicBezTo>
                </a:path>
              </a:pathLst>
            </a:custGeom>
            <a:noFill/>
            <a:ln w="15875"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pPr defTabSz="914314"/>
              <a:endParaRPr lang="en-US">
                <a:solidFill>
                  <a:srgbClr val="282828"/>
                </a:solidFill>
                <a:latin typeface="Segoe UI"/>
              </a:endParaRPr>
            </a:p>
          </p:txBody>
        </p:sp>
      </p:grpSp>
      <p:grpSp>
        <p:nvGrpSpPr>
          <p:cNvPr id="48" name="Group 47" descr="Implement Microsoft Purview Insider Risk Management &#10;">
            <a:extLst>
              <a:ext uri="{FF2B5EF4-FFF2-40B4-BE49-F238E27FC236}">
                <a16:creationId xmlns:a16="http://schemas.microsoft.com/office/drawing/2014/main" id="{81C6E537-3F1C-D1B8-9A01-84F41937A2FB}"/>
              </a:ext>
            </a:extLst>
          </p:cNvPr>
          <p:cNvGrpSpPr/>
          <p:nvPr/>
        </p:nvGrpSpPr>
        <p:grpSpPr>
          <a:xfrm>
            <a:off x="3335072" y="3429000"/>
            <a:ext cx="2638014" cy="2620892"/>
            <a:chOff x="3505635" y="3429000"/>
            <a:chExt cx="2638014" cy="2620892"/>
          </a:xfrm>
        </p:grpSpPr>
        <p:pic>
          <p:nvPicPr>
            <p:cNvPr id="11" name="Picture 10">
              <a:hlinkClick r:id="rId6"/>
              <a:extLst>
                <a:ext uri="{FF2B5EF4-FFF2-40B4-BE49-F238E27FC236}">
                  <a16:creationId xmlns:a16="http://schemas.microsoft.com/office/drawing/2014/main" id="{36538A5D-7F4A-00C8-885C-749168939A2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505635" y="3429000"/>
              <a:ext cx="2638014" cy="2620892"/>
            </a:xfrm>
            <a:prstGeom prst="rect">
              <a:avLst/>
            </a:prstGeom>
          </p:spPr>
        </p:pic>
        <p:sp>
          <p:nvSpPr>
            <p:cNvPr id="22" name="Title 18">
              <a:extLst>
                <a:ext uri="{FF2B5EF4-FFF2-40B4-BE49-F238E27FC236}">
                  <a16:creationId xmlns:a16="http://schemas.microsoft.com/office/drawing/2014/main" id="{A04A8352-0898-096A-9698-155D969A5F30}"/>
                </a:ext>
              </a:extLst>
            </p:cNvPr>
            <p:cNvSpPr txBox="1">
              <a:spLocks/>
            </p:cNvSpPr>
            <p:nvPr/>
          </p:nvSpPr>
          <p:spPr>
            <a:xfrm>
              <a:off x="4439974" y="3674087"/>
              <a:ext cx="1473124" cy="50783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rgbClr val="FFFFFF"/>
                  </a:solidFill>
                  <a:effectLst/>
                  <a:latin typeface="Segoe Sans Display" pitchFamily="2" charset="0"/>
                  <a:cs typeface="Segoe Sans Display" pitchFamily="2" charset="0"/>
                </a:rPr>
                <a:t>Implement Microsoft Purview Insider Risk Management </a:t>
              </a:r>
            </a:p>
          </p:txBody>
        </p:sp>
        <p:sp>
          <p:nvSpPr>
            <p:cNvPr id="23" name="Title 18">
              <a:extLst>
                <a:ext uri="{FF2B5EF4-FFF2-40B4-BE49-F238E27FC236}">
                  <a16:creationId xmlns:a16="http://schemas.microsoft.com/office/drawing/2014/main" id="{D803BDCD-349C-9CB8-4701-CB68F8E15AF3}"/>
                </a:ext>
              </a:extLst>
            </p:cNvPr>
            <p:cNvSpPr txBox="1">
              <a:spLocks/>
            </p:cNvSpPr>
            <p:nvPr/>
          </p:nvSpPr>
          <p:spPr>
            <a:xfrm>
              <a:off x="3751747" y="4550942"/>
              <a:ext cx="2161351" cy="84638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dirty="0">
                  <a:solidFill>
                    <a:srgbClr val="FFFFFF"/>
                  </a:solidFill>
                  <a:effectLst/>
                  <a:latin typeface="Segoe Sans Display" pitchFamily="2" charset="0"/>
                  <a:cs typeface="Segoe Sans Display" pitchFamily="2" charset="0"/>
                </a:rPr>
                <a:t>“Learn to effectively detect, investigate, and respond to internal risks while protecting data, ensuring compliance, and maintaining employee trust.” </a:t>
              </a:r>
            </a:p>
          </p:txBody>
        </p:sp>
        <p:sp>
          <p:nvSpPr>
            <p:cNvPr id="24" name="Title 18">
              <a:extLst>
                <a:ext uri="{FF2B5EF4-FFF2-40B4-BE49-F238E27FC236}">
                  <a16:creationId xmlns:a16="http://schemas.microsoft.com/office/drawing/2014/main" id="{BC075108-D118-36AD-B99C-592D21A474E1}"/>
                </a:ext>
              </a:extLst>
            </p:cNvPr>
            <p:cNvSpPr txBox="1">
              <a:spLocks/>
            </p:cNvSpPr>
            <p:nvPr/>
          </p:nvSpPr>
          <p:spPr>
            <a:xfrm>
              <a:off x="4120178" y="5726503"/>
              <a:ext cx="1398719" cy="16927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rgbClr val="FFFFFF"/>
                  </a:solidFill>
                  <a:effectLst/>
                  <a:latin typeface="Segoe Sans Display" pitchFamily="2" charset="0"/>
                  <a:cs typeface="Segoe Sans Display" pitchFamily="2" charset="0"/>
                </a:rPr>
                <a:t>Start the learning path</a:t>
              </a:r>
            </a:p>
          </p:txBody>
        </p:sp>
        <p:grpSp>
          <p:nvGrpSpPr>
            <p:cNvPr id="25" name="Group 24">
              <a:extLst>
                <a:ext uri="{FF2B5EF4-FFF2-40B4-BE49-F238E27FC236}">
                  <a16:creationId xmlns:a16="http://schemas.microsoft.com/office/drawing/2014/main" id="{54D1DBF7-8051-ACC8-5316-B1F415C98BDA}"/>
                </a:ext>
              </a:extLst>
            </p:cNvPr>
            <p:cNvGrpSpPr/>
            <p:nvPr/>
          </p:nvGrpSpPr>
          <p:grpSpPr>
            <a:xfrm>
              <a:off x="5696594" y="5697604"/>
              <a:ext cx="227151" cy="227077"/>
              <a:chOff x="2006746" y="5070154"/>
              <a:chExt cx="227151" cy="227077"/>
            </a:xfrm>
          </p:grpSpPr>
          <p:sp>
            <p:nvSpPr>
              <p:cNvPr id="26" name="Oval 25">
                <a:hlinkClick r:id="rId6"/>
                <a:extLst>
                  <a:ext uri="{FF2B5EF4-FFF2-40B4-BE49-F238E27FC236}">
                    <a16:creationId xmlns:a16="http://schemas.microsoft.com/office/drawing/2014/main" id="{184AC7AD-BC3C-2B86-5C2A-370F59FD40F1}"/>
                  </a:ext>
                  <a:ext uri="{C183D7F6-B498-43B3-948B-1728B52AA6E4}">
                    <adec:decorative xmlns:adec="http://schemas.microsoft.com/office/drawing/2017/decorative" val="1"/>
                  </a:ext>
                </a:extLst>
              </p:cNvPr>
              <p:cNvSpPr/>
              <p:nvPr/>
            </p:nvSpPr>
            <p:spPr>
              <a:xfrm>
                <a:off x="2006746" y="5070154"/>
                <a:ext cx="227151" cy="227077"/>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27" name="Picture 26">
                <a:hlinkClick r:id="rId6"/>
                <a:extLst>
                  <a:ext uri="{FF2B5EF4-FFF2-40B4-BE49-F238E27FC236}">
                    <a16:creationId xmlns:a16="http://schemas.microsoft.com/office/drawing/2014/main" id="{244ABDFC-4D42-2505-C843-EB12AB09D078}"/>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074877" y="5136182"/>
                <a:ext cx="90889" cy="95020"/>
              </a:xfrm>
              <a:prstGeom prst="rect">
                <a:avLst/>
              </a:prstGeom>
            </p:spPr>
          </p:pic>
        </p:grpSp>
        <p:sp>
          <p:nvSpPr>
            <p:cNvPr id="41" name="Ribbon2_F19B">
              <a:extLst>
                <a:ext uri="{FF2B5EF4-FFF2-40B4-BE49-F238E27FC236}">
                  <a16:creationId xmlns:a16="http://schemas.microsoft.com/office/drawing/2014/main" id="{A8EDC565-C21C-A06D-5454-EB5F63B4430E}"/>
                </a:ext>
                <a:ext uri="{C183D7F6-B498-43B3-948B-1728B52AA6E4}">
                  <adec:decorative xmlns:adec="http://schemas.microsoft.com/office/drawing/2017/decorative" val="1"/>
                </a:ext>
              </a:extLst>
            </p:cNvPr>
            <p:cNvSpPr>
              <a:spLocks noChangeAspect="1" noEditPoints="1"/>
            </p:cNvSpPr>
            <p:nvPr/>
          </p:nvSpPr>
          <p:spPr bwMode="auto">
            <a:xfrm>
              <a:off x="3800303" y="3707488"/>
              <a:ext cx="340761" cy="477257"/>
            </a:xfrm>
            <a:custGeom>
              <a:avLst/>
              <a:gdLst>
                <a:gd name="T0" fmla="*/ 1621 w 2495"/>
                <a:gd name="T1" fmla="*/ 1247 h 3493"/>
                <a:gd name="T2" fmla="*/ 1247 w 2495"/>
                <a:gd name="T3" fmla="*/ 1621 h 3493"/>
                <a:gd name="T4" fmla="*/ 873 w 2495"/>
                <a:gd name="T5" fmla="*/ 1247 h 3493"/>
                <a:gd name="T6" fmla="*/ 1247 w 2495"/>
                <a:gd name="T7" fmla="*/ 873 h 3493"/>
                <a:gd name="T8" fmla="*/ 1621 w 2495"/>
                <a:gd name="T9" fmla="*/ 1247 h 3493"/>
                <a:gd name="T10" fmla="*/ 2495 w 2495"/>
                <a:gd name="T11" fmla="*/ 1247 h 3493"/>
                <a:gd name="T12" fmla="*/ 2120 w 2495"/>
                <a:gd name="T13" fmla="*/ 873 h 3493"/>
                <a:gd name="T14" fmla="*/ 2120 w 2495"/>
                <a:gd name="T15" fmla="*/ 374 h 3493"/>
                <a:gd name="T16" fmla="*/ 1621 w 2495"/>
                <a:gd name="T17" fmla="*/ 374 h 3493"/>
                <a:gd name="T18" fmla="*/ 1247 w 2495"/>
                <a:gd name="T19" fmla="*/ 0 h 3493"/>
                <a:gd name="T20" fmla="*/ 873 w 2495"/>
                <a:gd name="T21" fmla="*/ 374 h 3493"/>
                <a:gd name="T22" fmla="*/ 374 w 2495"/>
                <a:gd name="T23" fmla="*/ 374 h 3493"/>
                <a:gd name="T24" fmla="*/ 374 w 2495"/>
                <a:gd name="T25" fmla="*/ 873 h 3493"/>
                <a:gd name="T26" fmla="*/ 0 w 2495"/>
                <a:gd name="T27" fmla="*/ 1247 h 3493"/>
                <a:gd name="T28" fmla="*/ 374 w 2495"/>
                <a:gd name="T29" fmla="*/ 1621 h 3493"/>
                <a:gd name="T30" fmla="*/ 374 w 2495"/>
                <a:gd name="T31" fmla="*/ 2120 h 3493"/>
                <a:gd name="T32" fmla="*/ 873 w 2495"/>
                <a:gd name="T33" fmla="*/ 2120 h 3493"/>
                <a:gd name="T34" fmla="*/ 1247 w 2495"/>
                <a:gd name="T35" fmla="*/ 2495 h 3493"/>
                <a:gd name="T36" fmla="*/ 1621 w 2495"/>
                <a:gd name="T37" fmla="*/ 2120 h 3493"/>
                <a:gd name="T38" fmla="*/ 2120 w 2495"/>
                <a:gd name="T39" fmla="*/ 2120 h 3493"/>
                <a:gd name="T40" fmla="*/ 2120 w 2495"/>
                <a:gd name="T41" fmla="*/ 1621 h 3493"/>
                <a:gd name="T42" fmla="*/ 2495 w 2495"/>
                <a:gd name="T43" fmla="*/ 1247 h 3493"/>
                <a:gd name="T44" fmla="*/ 1247 w 2495"/>
                <a:gd name="T45" fmla="*/ 2495 h 3493"/>
                <a:gd name="T46" fmla="*/ 1497 w 2495"/>
                <a:gd name="T47" fmla="*/ 3493 h 3493"/>
                <a:gd name="T48" fmla="*/ 2245 w 2495"/>
                <a:gd name="T49" fmla="*/ 3243 h 3493"/>
                <a:gd name="T50" fmla="*/ 1964 w 2495"/>
                <a:gd name="T51" fmla="*/ 2120 h 3493"/>
                <a:gd name="T52" fmla="*/ 530 w 2495"/>
                <a:gd name="T53" fmla="*/ 2120 h 3493"/>
                <a:gd name="T54" fmla="*/ 249 w 2495"/>
                <a:gd name="T55" fmla="*/ 3243 h 3493"/>
                <a:gd name="T56" fmla="*/ 998 w 2495"/>
                <a:gd name="T57" fmla="*/ 3493 h 3493"/>
                <a:gd name="T58" fmla="*/ 1247 w 2495"/>
                <a:gd name="T59" fmla="*/ 2495 h 3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495" h="3493">
                  <a:moveTo>
                    <a:pt x="1621" y="1247"/>
                  </a:moveTo>
                  <a:cubicBezTo>
                    <a:pt x="1621" y="1454"/>
                    <a:pt x="1454" y="1621"/>
                    <a:pt x="1247" y="1621"/>
                  </a:cubicBezTo>
                  <a:cubicBezTo>
                    <a:pt x="1040" y="1621"/>
                    <a:pt x="873" y="1454"/>
                    <a:pt x="873" y="1247"/>
                  </a:cubicBezTo>
                  <a:cubicBezTo>
                    <a:pt x="873" y="1040"/>
                    <a:pt x="1040" y="873"/>
                    <a:pt x="1247" y="873"/>
                  </a:cubicBezTo>
                  <a:cubicBezTo>
                    <a:pt x="1454" y="873"/>
                    <a:pt x="1621" y="1040"/>
                    <a:pt x="1621" y="1247"/>
                  </a:cubicBezTo>
                  <a:close/>
                  <a:moveTo>
                    <a:pt x="2495" y="1247"/>
                  </a:moveTo>
                  <a:cubicBezTo>
                    <a:pt x="2120" y="873"/>
                    <a:pt x="2120" y="873"/>
                    <a:pt x="2120" y="873"/>
                  </a:cubicBezTo>
                  <a:cubicBezTo>
                    <a:pt x="2120" y="374"/>
                    <a:pt x="2120" y="374"/>
                    <a:pt x="2120" y="374"/>
                  </a:cubicBezTo>
                  <a:cubicBezTo>
                    <a:pt x="1621" y="374"/>
                    <a:pt x="1621" y="374"/>
                    <a:pt x="1621" y="374"/>
                  </a:cubicBezTo>
                  <a:cubicBezTo>
                    <a:pt x="1247" y="0"/>
                    <a:pt x="1247" y="0"/>
                    <a:pt x="1247" y="0"/>
                  </a:cubicBezTo>
                  <a:cubicBezTo>
                    <a:pt x="873" y="374"/>
                    <a:pt x="873" y="374"/>
                    <a:pt x="873" y="374"/>
                  </a:cubicBezTo>
                  <a:cubicBezTo>
                    <a:pt x="374" y="374"/>
                    <a:pt x="374" y="374"/>
                    <a:pt x="374" y="374"/>
                  </a:cubicBezTo>
                  <a:cubicBezTo>
                    <a:pt x="374" y="873"/>
                    <a:pt x="374" y="873"/>
                    <a:pt x="374" y="873"/>
                  </a:cubicBezTo>
                  <a:cubicBezTo>
                    <a:pt x="0" y="1247"/>
                    <a:pt x="0" y="1247"/>
                    <a:pt x="0" y="1247"/>
                  </a:cubicBezTo>
                  <a:cubicBezTo>
                    <a:pt x="374" y="1621"/>
                    <a:pt x="374" y="1621"/>
                    <a:pt x="374" y="1621"/>
                  </a:cubicBezTo>
                  <a:cubicBezTo>
                    <a:pt x="374" y="2120"/>
                    <a:pt x="374" y="2120"/>
                    <a:pt x="374" y="2120"/>
                  </a:cubicBezTo>
                  <a:cubicBezTo>
                    <a:pt x="873" y="2120"/>
                    <a:pt x="873" y="2120"/>
                    <a:pt x="873" y="2120"/>
                  </a:cubicBezTo>
                  <a:cubicBezTo>
                    <a:pt x="1247" y="2495"/>
                    <a:pt x="1247" y="2495"/>
                    <a:pt x="1247" y="2495"/>
                  </a:cubicBezTo>
                  <a:cubicBezTo>
                    <a:pt x="1621" y="2120"/>
                    <a:pt x="1621" y="2120"/>
                    <a:pt x="1621" y="2120"/>
                  </a:cubicBezTo>
                  <a:cubicBezTo>
                    <a:pt x="2120" y="2120"/>
                    <a:pt x="2120" y="2120"/>
                    <a:pt x="2120" y="2120"/>
                  </a:cubicBezTo>
                  <a:cubicBezTo>
                    <a:pt x="2120" y="1621"/>
                    <a:pt x="2120" y="1621"/>
                    <a:pt x="2120" y="1621"/>
                  </a:cubicBezTo>
                  <a:lnTo>
                    <a:pt x="2495" y="1247"/>
                  </a:lnTo>
                  <a:close/>
                  <a:moveTo>
                    <a:pt x="1247" y="2495"/>
                  </a:moveTo>
                  <a:cubicBezTo>
                    <a:pt x="1497" y="3493"/>
                    <a:pt x="1497" y="3493"/>
                    <a:pt x="1497" y="3493"/>
                  </a:cubicBezTo>
                  <a:cubicBezTo>
                    <a:pt x="2245" y="3243"/>
                    <a:pt x="2245" y="3243"/>
                    <a:pt x="2245" y="3243"/>
                  </a:cubicBezTo>
                  <a:cubicBezTo>
                    <a:pt x="1964" y="2120"/>
                    <a:pt x="1964" y="2120"/>
                    <a:pt x="1964" y="2120"/>
                  </a:cubicBezTo>
                  <a:moveTo>
                    <a:pt x="530" y="2120"/>
                  </a:moveTo>
                  <a:cubicBezTo>
                    <a:pt x="249" y="3243"/>
                    <a:pt x="249" y="3243"/>
                    <a:pt x="249" y="3243"/>
                  </a:cubicBezTo>
                  <a:cubicBezTo>
                    <a:pt x="998" y="3493"/>
                    <a:pt x="998" y="3493"/>
                    <a:pt x="998" y="3493"/>
                  </a:cubicBezTo>
                  <a:cubicBezTo>
                    <a:pt x="1247" y="2495"/>
                    <a:pt x="1247" y="2495"/>
                    <a:pt x="1247" y="2495"/>
                  </a:cubicBezTo>
                </a:path>
              </a:pathLst>
            </a:custGeom>
            <a:noFill/>
            <a:ln w="15875"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pPr defTabSz="914314"/>
              <a:endParaRPr lang="en-US">
                <a:solidFill>
                  <a:srgbClr val="282828"/>
                </a:solidFill>
                <a:latin typeface="Segoe UI"/>
              </a:endParaRPr>
            </a:p>
          </p:txBody>
        </p:sp>
      </p:grpSp>
      <p:grpSp>
        <p:nvGrpSpPr>
          <p:cNvPr id="49" name="Group 48" descr="Defender for Cloud in the field &#10;">
            <a:extLst>
              <a:ext uri="{FF2B5EF4-FFF2-40B4-BE49-F238E27FC236}">
                <a16:creationId xmlns:a16="http://schemas.microsoft.com/office/drawing/2014/main" id="{97094EBA-9F60-9B67-EE74-4AA2B5421283}"/>
              </a:ext>
            </a:extLst>
          </p:cNvPr>
          <p:cNvGrpSpPr/>
          <p:nvPr/>
        </p:nvGrpSpPr>
        <p:grpSpPr>
          <a:xfrm>
            <a:off x="6218914" y="3429000"/>
            <a:ext cx="2638014" cy="2620892"/>
            <a:chOff x="6389477" y="3429000"/>
            <a:chExt cx="2638014" cy="2620892"/>
          </a:xfrm>
        </p:grpSpPr>
        <p:pic>
          <p:nvPicPr>
            <p:cNvPr id="12" name="Picture 11">
              <a:hlinkClick r:id="rId7"/>
              <a:extLst>
                <a:ext uri="{FF2B5EF4-FFF2-40B4-BE49-F238E27FC236}">
                  <a16:creationId xmlns:a16="http://schemas.microsoft.com/office/drawing/2014/main" id="{78922824-AD6F-0219-6CFA-ABB30E46377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389477" y="3429000"/>
              <a:ext cx="2638014" cy="2620892"/>
            </a:xfrm>
            <a:prstGeom prst="rect">
              <a:avLst/>
            </a:prstGeom>
          </p:spPr>
        </p:pic>
        <p:sp>
          <p:nvSpPr>
            <p:cNvPr id="28" name="Title 18">
              <a:extLst>
                <a:ext uri="{FF2B5EF4-FFF2-40B4-BE49-F238E27FC236}">
                  <a16:creationId xmlns:a16="http://schemas.microsoft.com/office/drawing/2014/main" id="{945B47C0-1588-D27D-2769-EE50F0D10232}"/>
                </a:ext>
              </a:extLst>
            </p:cNvPr>
            <p:cNvSpPr txBox="1">
              <a:spLocks/>
            </p:cNvSpPr>
            <p:nvPr/>
          </p:nvSpPr>
          <p:spPr>
            <a:xfrm>
              <a:off x="7312266" y="3674087"/>
              <a:ext cx="1175518" cy="33855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rgbClr val="FFFFFF"/>
                  </a:solidFill>
                  <a:effectLst/>
                  <a:latin typeface="Segoe Sans Display" pitchFamily="2" charset="0"/>
                  <a:cs typeface="Segoe Sans Display" pitchFamily="2" charset="0"/>
                </a:rPr>
                <a:t>Defender for Cloud in the field </a:t>
              </a:r>
            </a:p>
          </p:txBody>
        </p:sp>
        <p:sp>
          <p:nvSpPr>
            <p:cNvPr id="29" name="Title 18">
              <a:extLst>
                <a:ext uri="{FF2B5EF4-FFF2-40B4-BE49-F238E27FC236}">
                  <a16:creationId xmlns:a16="http://schemas.microsoft.com/office/drawing/2014/main" id="{1BE15C75-3924-7E62-AA72-B576771E8790}"/>
                </a:ext>
              </a:extLst>
            </p:cNvPr>
            <p:cNvSpPr txBox="1">
              <a:spLocks/>
            </p:cNvSpPr>
            <p:nvPr/>
          </p:nvSpPr>
          <p:spPr>
            <a:xfrm>
              <a:off x="6624039" y="4550942"/>
              <a:ext cx="2161351" cy="84638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rgbClr val="FFFFFF"/>
                  </a:solidFill>
                  <a:effectLst/>
                  <a:latin typeface="Segoe Sans Display" pitchFamily="2" charset="0"/>
                  <a:cs typeface="Segoe Sans Display" pitchFamily="2" charset="0"/>
                </a:rPr>
                <a:t>“Turn possibility into reality with simplified cloud security posture management and workload protection with Microsoft Defender for Cloud.”</a:t>
              </a:r>
            </a:p>
          </p:txBody>
        </p:sp>
        <p:sp>
          <p:nvSpPr>
            <p:cNvPr id="30" name="Title 18">
              <a:extLst>
                <a:ext uri="{FF2B5EF4-FFF2-40B4-BE49-F238E27FC236}">
                  <a16:creationId xmlns:a16="http://schemas.microsoft.com/office/drawing/2014/main" id="{2025895F-CB37-9EA2-D5C0-0593B35E5397}"/>
                </a:ext>
              </a:extLst>
            </p:cNvPr>
            <p:cNvSpPr txBox="1">
              <a:spLocks/>
            </p:cNvSpPr>
            <p:nvPr/>
          </p:nvSpPr>
          <p:spPr>
            <a:xfrm>
              <a:off x="7698306" y="5726503"/>
              <a:ext cx="692883" cy="16927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rgbClr val="FFFFFF"/>
                  </a:solidFill>
                  <a:effectLst/>
                  <a:latin typeface="Segoe Sans Display" pitchFamily="2" charset="0"/>
                  <a:cs typeface="Segoe Sans Display" pitchFamily="2" charset="0"/>
                </a:rPr>
                <a:t>Watch now</a:t>
              </a:r>
            </a:p>
          </p:txBody>
        </p:sp>
        <p:grpSp>
          <p:nvGrpSpPr>
            <p:cNvPr id="31" name="Group 30">
              <a:extLst>
                <a:ext uri="{FF2B5EF4-FFF2-40B4-BE49-F238E27FC236}">
                  <a16:creationId xmlns:a16="http://schemas.microsoft.com/office/drawing/2014/main" id="{8F31E2D9-99F6-570E-666A-7700CEB271D6}"/>
                </a:ext>
              </a:extLst>
            </p:cNvPr>
            <p:cNvGrpSpPr/>
            <p:nvPr/>
          </p:nvGrpSpPr>
          <p:grpSpPr>
            <a:xfrm>
              <a:off x="8568886" y="5697604"/>
              <a:ext cx="227151" cy="227077"/>
              <a:chOff x="2006746" y="5070154"/>
              <a:chExt cx="227151" cy="227077"/>
            </a:xfrm>
          </p:grpSpPr>
          <p:sp>
            <p:nvSpPr>
              <p:cNvPr id="32" name="Oval 31">
                <a:hlinkClick r:id="rId7"/>
                <a:extLst>
                  <a:ext uri="{FF2B5EF4-FFF2-40B4-BE49-F238E27FC236}">
                    <a16:creationId xmlns:a16="http://schemas.microsoft.com/office/drawing/2014/main" id="{E1603F16-930B-1E7D-4FCD-522D3AC580F9}"/>
                  </a:ext>
                  <a:ext uri="{C183D7F6-B498-43B3-948B-1728B52AA6E4}">
                    <adec:decorative xmlns:adec="http://schemas.microsoft.com/office/drawing/2017/decorative" val="1"/>
                  </a:ext>
                </a:extLst>
              </p:cNvPr>
              <p:cNvSpPr/>
              <p:nvPr/>
            </p:nvSpPr>
            <p:spPr>
              <a:xfrm>
                <a:off x="2006746" y="5070154"/>
                <a:ext cx="227151" cy="227077"/>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33" name="Picture 32">
                <a:hlinkClick r:id="rId7"/>
                <a:extLst>
                  <a:ext uri="{FF2B5EF4-FFF2-40B4-BE49-F238E27FC236}">
                    <a16:creationId xmlns:a16="http://schemas.microsoft.com/office/drawing/2014/main" id="{B3327D60-64EB-0B9D-D988-A53DA9D81B7E}"/>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074877" y="5136182"/>
                <a:ext cx="90889" cy="95020"/>
              </a:xfrm>
              <a:prstGeom prst="rect">
                <a:avLst/>
              </a:prstGeom>
            </p:spPr>
          </p:pic>
        </p:grpSp>
        <p:pic>
          <p:nvPicPr>
            <p:cNvPr id="42" name="Graphic 41">
              <a:extLst>
                <a:ext uri="{FF2B5EF4-FFF2-40B4-BE49-F238E27FC236}">
                  <a16:creationId xmlns:a16="http://schemas.microsoft.com/office/drawing/2014/main" id="{5E0096BC-8E53-58D2-A29E-3A2A539E630A}"/>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592325" y="3690312"/>
              <a:ext cx="544333" cy="324506"/>
            </a:xfrm>
            <a:prstGeom prst="rect">
              <a:avLst/>
            </a:prstGeom>
          </p:spPr>
        </p:pic>
      </p:grpSp>
      <p:grpSp>
        <p:nvGrpSpPr>
          <p:cNvPr id="50" name="Group 49" descr="Microsoft Sentinel &amp; Defender XDR Virtual Ninja Training&#10;">
            <a:extLst>
              <a:ext uri="{FF2B5EF4-FFF2-40B4-BE49-F238E27FC236}">
                <a16:creationId xmlns:a16="http://schemas.microsoft.com/office/drawing/2014/main" id="{C2C49821-1FD9-5218-08E1-0F24AFC3C996}"/>
              </a:ext>
            </a:extLst>
          </p:cNvPr>
          <p:cNvGrpSpPr/>
          <p:nvPr/>
        </p:nvGrpSpPr>
        <p:grpSpPr>
          <a:xfrm>
            <a:off x="9102756" y="3429000"/>
            <a:ext cx="2638014" cy="2620892"/>
            <a:chOff x="9273319" y="3429000"/>
            <a:chExt cx="2638014" cy="2620892"/>
          </a:xfrm>
        </p:grpSpPr>
        <p:pic>
          <p:nvPicPr>
            <p:cNvPr id="15" name="Picture 14">
              <a:hlinkClick r:id="rId9"/>
              <a:extLst>
                <a:ext uri="{FF2B5EF4-FFF2-40B4-BE49-F238E27FC236}">
                  <a16:creationId xmlns:a16="http://schemas.microsoft.com/office/drawing/2014/main" id="{AE68127D-EB16-79A8-2B95-2D38072EF38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273319" y="3429000"/>
              <a:ext cx="2638014" cy="2620892"/>
            </a:xfrm>
            <a:prstGeom prst="rect">
              <a:avLst/>
            </a:prstGeom>
          </p:spPr>
        </p:pic>
        <p:sp>
          <p:nvSpPr>
            <p:cNvPr id="34" name="Title 18">
              <a:extLst>
                <a:ext uri="{FF2B5EF4-FFF2-40B4-BE49-F238E27FC236}">
                  <a16:creationId xmlns:a16="http://schemas.microsoft.com/office/drawing/2014/main" id="{220708CF-7B41-9CDD-3060-22A5BDF13FDF}"/>
                </a:ext>
              </a:extLst>
            </p:cNvPr>
            <p:cNvSpPr txBox="1">
              <a:spLocks/>
            </p:cNvSpPr>
            <p:nvPr/>
          </p:nvSpPr>
          <p:spPr>
            <a:xfrm>
              <a:off x="10195316" y="3674087"/>
              <a:ext cx="1415640" cy="50783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rgbClr val="FFFFFF"/>
                  </a:solidFill>
                  <a:effectLst/>
                  <a:latin typeface="Segoe Sans Display" pitchFamily="2" charset="0"/>
                  <a:cs typeface="Segoe Sans Display" pitchFamily="2" charset="0"/>
                </a:rPr>
                <a:t>Microsoft Sentinel &amp; Defender XDR Virtual Ninja Training</a:t>
              </a:r>
            </a:p>
          </p:txBody>
        </p:sp>
        <p:sp>
          <p:nvSpPr>
            <p:cNvPr id="35" name="Title 18">
              <a:extLst>
                <a:ext uri="{FF2B5EF4-FFF2-40B4-BE49-F238E27FC236}">
                  <a16:creationId xmlns:a16="http://schemas.microsoft.com/office/drawing/2014/main" id="{6FCBA910-14A2-0C63-3B5F-F9C0DC3CB581}"/>
                </a:ext>
              </a:extLst>
            </p:cNvPr>
            <p:cNvSpPr txBox="1">
              <a:spLocks/>
            </p:cNvSpPr>
            <p:nvPr/>
          </p:nvSpPr>
          <p:spPr>
            <a:xfrm>
              <a:off x="9507089" y="4550942"/>
              <a:ext cx="2161351" cy="67710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rgbClr val="FFFFFF"/>
                  </a:solidFill>
                  <a:effectLst/>
                  <a:latin typeface="Segoe Sans Display" pitchFamily="2" charset="0"/>
                  <a:cs typeface="Segoe Sans Display" pitchFamily="2" charset="0"/>
                </a:rPr>
                <a:t>“This training, based on the Ninja blogs bring you up-to-date quickly on all things Microsoft Defender XDR” </a:t>
              </a:r>
            </a:p>
          </p:txBody>
        </p:sp>
        <p:sp>
          <p:nvSpPr>
            <p:cNvPr id="36" name="Title 18">
              <a:extLst>
                <a:ext uri="{FF2B5EF4-FFF2-40B4-BE49-F238E27FC236}">
                  <a16:creationId xmlns:a16="http://schemas.microsoft.com/office/drawing/2014/main" id="{A14DC7A7-1448-3E75-0546-01E9DB77C104}"/>
                </a:ext>
              </a:extLst>
            </p:cNvPr>
            <p:cNvSpPr txBox="1">
              <a:spLocks/>
            </p:cNvSpPr>
            <p:nvPr/>
          </p:nvSpPr>
          <p:spPr>
            <a:xfrm>
              <a:off x="10581356" y="5726503"/>
              <a:ext cx="692883" cy="16927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rgbClr val="FFFFFF"/>
                  </a:solidFill>
                  <a:effectLst/>
                  <a:latin typeface="Segoe Sans Display" pitchFamily="2" charset="0"/>
                  <a:cs typeface="Segoe Sans Display" pitchFamily="2" charset="0"/>
                </a:rPr>
                <a:t>Watch now</a:t>
              </a:r>
            </a:p>
          </p:txBody>
        </p:sp>
        <p:grpSp>
          <p:nvGrpSpPr>
            <p:cNvPr id="37" name="Group 36">
              <a:extLst>
                <a:ext uri="{FF2B5EF4-FFF2-40B4-BE49-F238E27FC236}">
                  <a16:creationId xmlns:a16="http://schemas.microsoft.com/office/drawing/2014/main" id="{931AD435-21E4-B247-127E-EA43B32703ED}"/>
                </a:ext>
              </a:extLst>
            </p:cNvPr>
            <p:cNvGrpSpPr/>
            <p:nvPr/>
          </p:nvGrpSpPr>
          <p:grpSpPr>
            <a:xfrm>
              <a:off x="11451936" y="5697604"/>
              <a:ext cx="227151" cy="227077"/>
              <a:chOff x="2006746" y="5070154"/>
              <a:chExt cx="227151" cy="227077"/>
            </a:xfrm>
          </p:grpSpPr>
          <p:sp>
            <p:nvSpPr>
              <p:cNvPr id="38" name="Oval 37">
                <a:hlinkClick r:id="rId9"/>
                <a:extLst>
                  <a:ext uri="{FF2B5EF4-FFF2-40B4-BE49-F238E27FC236}">
                    <a16:creationId xmlns:a16="http://schemas.microsoft.com/office/drawing/2014/main" id="{536AB8B0-F306-C988-8EBC-D981A0630A99}"/>
                  </a:ext>
                  <a:ext uri="{C183D7F6-B498-43B3-948B-1728B52AA6E4}">
                    <adec:decorative xmlns:adec="http://schemas.microsoft.com/office/drawing/2017/decorative" val="1"/>
                  </a:ext>
                </a:extLst>
              </p:cNvPr>
              <p:cNvSpPr/>
              <p:nvPr/>
            </p:nvSpPr>
            <p:spPr>
              <a:xfrm>
                <a:off x="2006746" y="5070154"/>
                <a:ext cx="227151" cy="227077"/>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39" name="Picture 38">
                <a:hlinkClick r:id="rId9"/>
                <a:extLst>
                  <a:ext uri="{FF2B5EF4-FFF2-40B4-BE49-F238E27FC236}">
                    <a16:creationId xmlns:a16="http://schemas.microsoft.com/office/drawing/2014/main" id="{220C95E5-F196-98CC-4E03-4934E2C742AA}"/>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074877" y="5136182"/>
                <a:ext cx="90889" cy="95020"/>
              </a:xfrm>
              <a:prstGeom prst="rect">
                <a:avLst/>
              </a:prstGeom>
            </p:spPr>
          </p:pic>
        </p:grpSp>
        <p:sp>
          <p:nvSpPr>
            <p:cNvPr id="43" name="Trophy2_F1AE">
              <a:extLst>
                <a:ext uri="{FF2B5EF4-FFF2-40B4-BE49-F238E27FC236}">
                  <a16:creationId xmlns:a16="http://schemas.microsoft.com/office/drawing/2014/main" id="{118602B1-C44C-4452-BAC6-F68D5CD6661D}"/>
                </a:ext>
                <a:ext uri="{C183D7F6-B498-43B3-948B-1728B52AA6E4}">
                  <adec:decorative xmlns:adec="http://schemas.microsoft.com/office/drawing/2017/decorative" val="1"/>
                </a:ext>
              </a:extLst>
            </p:cNvPr>
            <p:cNvSpPr>
              <a:spLocks noChangeAspect="1" noEditPoints="1"/>
            </p:cNvSpPr>
            <p:nvPr/>
          </p:nvSpPr>
          <p:spPr bwMode="auto">
            <a:xfrm>
              <a:off x="9586844" y="3722218"/>
              <a:ext cx="424813" cy="394427"/>
            </a:xfrm>
            <a:custGeom>
              <a:avLst/>
              <a:gdLst>
                <a:gd name="T0" fmla="*/ 1250 w 3500"/>
                <a:gd name="T1" fmla="*/ 2750 h 3250"/>
                <a:gd name="T2" fmla="*/ 1750 w 3500"/>
                <a:gd name="T3" fmla="*/ 2250 h 3250"/>
                <a:gd name="T4" fmla="*/ 2250 w 3500"/>
                <a:gd name="T5" fmla="*/ 2750 h 3250"/>
                <a:gd name="T6" fmla="*/ 2750 w 3500"/>
                <a:gd name="T7" fmla="*/ 0 h 3250"/>
                <a:gd name="T8" fmla="*/ 750 w 3500"/>
                <a:gd name="T9" fmla="*/ 0 h 3250"/>
                <a:gd name="T10" fmla="*/ 750 w 3500"/>
                <a:gd name="T11" fmla="*/ 1375 h 3250"/>
                <a:gd name="T12" fmla="*/ 1750 w 3500"/>
                <a:gd name="T13" fmla="*/ 2250 h 3250"/>
                <a:gd name="T14" fmla="*/ 2750 w 3500"/>
                <a:gd name="T15" fmla="*/ 1375 h 3250"/>
                <a:gd name="T16" fmla="*/ 2750 w 3500"/>
                <a:gd name="T17" fmla="*/ 0 h 3250"/>
                <a:gd name="T18" fmla="*/ 2746 w 3500"/>
                <a:gd name="T19" fmla="*/ 2750 h 3250"/>
                <a:gd name="T20" fmla="*/ 754 w 3500"/>
                <a:gd name="T21" fmla="*/ 2750 h 3250"/>
                <a:gd name="T22" fmla="*/ 750 w 3500"/>
                <a:gd name="T23" fmla="*/ 2754 h 3250"/>
                <a:gd name="T24" fmla="*/ 750 w 3500"/>
                <a:gd name="T25" fmla="*/ 3250 h 3250"/>
                <a:gd name="T26" fmla="*/ 2750 w 3500"/>
                <a:gd name="T27" fmla="*/ 3250 h 3250"/>
                <a:gd name="T28" fmla="*/ 2750 w 3500"/>
                <a:gd name="T29" fmla="*/ 2754 h 3250"/>
                <a:gd name="T30" fmla="*/ 2746 w 3500"/>
                <a:gd name="T31" fmla="*/ 2750 h 3250"/>
                <a:gd name="T32" fmla="*/ 750 w 3500"/>
                <a:gd name="T33" fmla="*/ 500 h 3250"/>
                <a:gd name="T34" fmla="*/ 2750 w 3500"/>
                <a:gd name="T35" fmla="*/ 500 h 3250"/>
                <a:gd name="T36" fmla="*/ 750 w 3500"/>
                <a:gd name="T37" fmla="*/ 250 h 3250"/>
                <a:gd name="T38" fmla="*/ 125 w 3500"/>
                <a:gd name="T39" fmla="*/ 250 h 3250"/>
                <a:gd name="T40" fmla="*/ 0 w 3500"/>
                <a:gd name="T41" fmla="*/ 375 h 3250"/>
                <a:gd name="T42" fmla="*/ 0 w 3500"/>
                <a:gd name="T43" fmla="*/ 750 h 3250"/>
                <a:gd name="T44" fmla="*/ 750 w 3500"/>
                <a:gd name="T45" fmla="*/ 1500 h 3250"/>
                <a:gd name="T46" fmla="*/ 750 w 3500"/>
                <a:gd name="T47" fmla="*/ 250 h 3250"/>
                <a:gd name="T48" fmla="*/ 2750 w 3500"/>
                <a:gd name="T49" fmla="*/ 1500 h 3250"/>
                <a:gd name="T50" fmla="*/ 3500 w 3500"/>
                <a:gd name="T51" fmla="*/ 750 h 3250"/>
                <a:gd name="T52" fmla="*/ 3500 w 3500"/>
                <a:gd name="T53" fmla="*/ 375 h 3250"/>
                <a:gd name="T54" fmla="*/ 3375 w 3500"/>
                <a:gd name="T55" fmla="*/ 250 h 3250"/>
                <a:gd name="T56" fmla="*/ 2750 w 3500"/>
                <a:gd name="T57" fmla="*/ 250 h 3250"/>
                <a:gd name="T58" fmla="*/ 2750 w 3500"/>
                <a:gd name="T59" fmla="*/ 1500 h 3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500" h="3250">
                  <a:moveTo>
                    <a:pt x="1250" y="2750"/>
                  </a:moveTo>
                  <a:cubicBezTo>
                    <a:pt x="1250" y="2474"/>
                    <a:pt x="1474" y="2250"/>
                    <a:pt x="1750" y="2250"/>
                  </a:cubicBezTo>
                  <a:cubicBezTo>
                    <a:pt x="2026" y="2250"/>
                    <a:pt x="2250" y="2474"/>
                    <a:pt x="2250" y="2750"/>
                  </a:cubicBezTo>
                  <a:moveTo>
                    <a:pt x="2750" y="0"/>
                  </a:moveTo>
                  <a:cubicBezTo>
                    <a:pt x="750" y="0"/>
                    <a:pt x="750" y="0"/>
                    <a:pt x="750" y="0"/>
                  </a:cubicBezTo>
                  <a:cubicBezTo>
                    <a:pt x="750" y="1375"/>
                    <a:pt x="750" y="1375"/>
                    <a:pt x="750" y="1375"/>
                  </a:cubicBezTo>
                  <a:cubicBezTo>
                    <a:pt x="750" y="1858"/>
                    <a:pt x="1198" y="2250"/>
                    <a:pt x="1750" y="2250"/>
                  </a:cubicBezTo>
                  <a:cubicBezTo>
                    <a:pt x="2302" y="2250"/>
                    <a:pt x="2750" y="1858"/>
                    <a:pt x="2750" y="1375"/>
                  </a:cubicBezTo>
                  <a:lnTo>
                    <a:pt x="2750" y="0"/>
                  </a:lnTo>
                  <a:close/>
                  <a:moveTo>
                    <a:pt x="2746" y="2750"/>
                  </a:moveTo>
                  <a:cubicBezTo>
                    <a:pt x="754" y="2750"/>
                    <a:pt x="754" y="2750"/>
                    <a:pt x="754" y="2750"/>
                  </a:cubicBezTo>
                  <a:cubicBezTo>
                    <a:pt x="752" y="2750"/>
                    <a:pt x="750" y="2752"/>
                    <a:pt x="750" y="2754"/>
                  </a:cubicBezTo>
                  <a:cubicBezTo>
                    <a:pt x="750" y="3250"/>
                    <a:pt x="750" y="3250"/>
                    <a:pt x="750" y="3250"/>
                  </a:cubicBezTo>
                  <a:cubicBezTo>
                    <a:pt x="2750" y="3250"/>
                    <a:pt x="2750" y="3250"/>
                    <a:pt x="2750" y="3250"/>
                  </a:cubicBezTo>
                  <a:cubicBezTo>
                    <a:pt x="2750" y="2754"/>
                    <a:pt x="2750" y="2754"/>
                    <a:pt x="2750" y="2754"/>
                  </a:cubicBezTo>
                  <a:cubicBezTo>
                    <a:pt x="2750" y="2752"/>
                    <a:pt x="2748" y="2750"/>
                    <a:pt x="2746" y="2750"/>
                  </a:cubicBezTo>
                  <a:close/>
                  <a:moveTo>
                    <a:pt x="750" y="500"/>
                  </a:moveTo>
                  <a:cubicBezTo>
                    <a:pt x="2750" y="500"/>
                    <a:pt x="2750" y="500"/>
                    <a:pt x="2750" y="500"/>
                  </a:cubicBezTo>
                  <a:moveTo>
                    <a:pt x="750" y="250"/>
                  </a:moveTo>
                  <a:cubicBezTo>
                    <a:pt x="125" y="250"/>
                    <a:pt x="125" y="250"/>
                    <a:pt x="125" y="250"/>
                  </a:cubicBezTo>
                  <a:cubicBezTo>
                    <a:pt x="56" y="250"/>
                    <a:pt x="0" y="306"/>
                    <a:pt x="0" y="375"/>
                  </a:cubicBezTo>
                  <a:cubicBezTo>
                    <a:pt x="0" y="750"/>
                    <a:pt x="0" y="750"/>
                    <a:pt x="0" y="750"/>
                  </a:cubicBezTo>
                  <a:cubicBezTo>
                    <a:pt x="0" y="1165"/>
                    <a:pt x="335" y="1500"/>
                    <a:pt x="750" y="1500"/>
                  </a:cubicBezTo>
                  <a:lnTo>
                    <a:pt x="750" y="250"/>
                  </a:lnTo>
                  <a:close/>
                  <a:moveTo>
                    <a:pt x="2750" y="1500"/>
                  </a:moveTo>
                  <a:cubicBezTo>
                    <a:pt x="3165" y="1500"/>
                    <a:pt x="3500" y="1165"/>
                    <a:pt x="3500" y="750"/>
                  </a:cubicBezTo>
                  <a:cubicBezTo>
                    <a:pt x="3500" y="375"/>
                    <a:pt x="3500" y="375"/>
                    <a:pt x="3500" y="375"/>
                  </a:cubicBezTo>
                  <a:cubicBezTo>
                    <a:pt x="3500" y="306"/>
                    <a:pt x="3444" y="250"/>
                    <a:pt x="3375" y="250"/>
                  </a:cubicBezTo>
                  <a:cubicBezTo>
                    <a:pt x="2750" y="250"/>
                    <a:pt x="2750" y="250"/>
                    <a:pt x="2750" y="250"/>
                  </a:cubicBezTo>
                  <a:lnTo>
                    <a:pt x="2750" y="1500"/>
                  </a:lnTo>
                  <a:close/>
                </a:path>
              </a:pathLst>
            </a:custGeom>
            <a:noFill/>
            <a:ln w="15875"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pPr defTabSz="914314"/>
              <a:endParaRPr lang="en-US">
                <a:solidFill>
                  <a:srgbClr val="282828"/>
                </a:solidFill>
                <a:latin typeface="Segoe UI"/>
              </a:endParaRPr>
            </a:p>
          </p:txBody>
        </p:sp>
      </p:grpSp>
      <p:cxnSp>
        <p:nvCxnSpPr>
          <p:cNvPr id="44" name="Straight Connector 43">
            <a:extLst>
              <a:ext uri="{FF2B5EF4-FFF2-40B4-BE49-F238E27FC236}">
                <a16:creationId xmlns:a16="http://schemas.microsoft.com/office/drawing/2014/main" id="{94C3B253-8A13-62A3-DCCE-44E85F78E118}"/>
              </a:ext>
              <a:ext uri="{C183D7F6-B498-43B3-948B-1728B52AA6E4}">
                <adec:decorative xmlns:adec="http://schemas.microsoft.com/office/drawing/2017/decorative" val="1"/>
              </a:ext>
            </a:extLst>
          </p:cNvPr>
          <p:cNvCxnSpPr>
            <a:cxnSpLocks/>
          </p:cNvCxnSpPr>
          <p:nvPr/>
        </p:nvCxnSpPr>
        <p:spPr>
          <a:xfrm>
            <a:off x="263952" y="6453174"/>
            <a:ext cx="11792060"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4AB0B1E8-2D75-4ABA-E80A-DFE68FE3C4D6}"/>
              </a:ext>
              <a:ext uri="{C183D7F6-B498-43B3-948B-1728B52AA6E4}">
                <adec:decorative xmlns:adec="http://schemas.microsoft.com/office/drawing/2017/decorative" val="1"/>
              </a:ext>
            </a:extLst>
          </p:cNvPr>
          <p:cNvCxnSpPr>
            <a:cxnSpLocks/>
          </p:cNvCxnSpPr>
          <p:nvPr/>
        </p:nvCxnSpPr>
        <p:spPr>
          <a:xfrm>
            <a:off x="277631" y="6093226"/>
            <a:ext cx="0" cy="359948"/>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F2C33A74-C272-9470-242B-4CD4764AB311}"/>
              </a:ext>
              <a:ext uri="{C183D7F6-B498-43B3-948B-1728B52AA6E4}">
                <adec:decorative xmlns:adec="http://schemas.microsoft.com/office/drawing/2017/decorative" val="1"/>
              </a:ext>
            </a:extLst>
          </p:cNvPr>
          <p:cNvCxnSpPr>
            <a:cxnSpLocks/>
          </p:cNvCxnSpPr>
          <p:nvPr/>
        </p:nvCxnSpPr>
        <p:spPr>
          <a:xfrm>
            <a:off x="12045347" y="6049892"/>
            <a:ext cx="0" cy="403282"/>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sp>
        <p:nvSpPr>
          <p:cNvPr id="57" name="Title 56">
            <a:extLst>
              <a:ext uri="{FF2B5EF4-FFF2-40B4-BE49-F238E27FC236}">
                <a16:creationId xmlns:a16="http://schemas.microsoft.com/office/drawing/2014/main" id="{8F6B00C1-0AA6-8D04-86E1-5B5958B0FF0A}"/>
              </a:ext>
              <a:ext uri="{C183D7F6-B498-43B3-948B-1728B52AA6E4}">
                <adec:decorative xmlns:adec="http://schemas.microsoft.com/office/drawing/2017/decorative" val="1"/>
              </a:ext>
            </a:extLst>
          </p:cNvPr>
          <p:cNvSpPr txBox="1">
            <a:spLocks/>
          </p:cNvSpPr>
          <p:nvPr/>
        </p:nvSpPr>
        <p:spPr>
          <a:xfrm>
            <a:off x="10213382" y="235043"/>
            <a:ext cx="1842629" cy="33855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chemeClr val="bg1"/>
                </a:solidFill>
                <a:effectLst/>
                <a:uLnTx/>
                <a:uFillTx/>
                <a:latin typeface="Segoe Sans Display" pitchFamily="2" charset="0"/>
                <a:ea typeface="+mn-ea"/>
                <a:cs typeface="Segoe Sans Display" pitchFamily="2" charset="0"/>
              </a:rPr>
              <a:t>Training certifications, and skilling           7</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chemeClr val="bg1"/>
              </a:solidFill>
              <a:effectLst/>
              <a:highlight>
                <a:srgbClr val="FFFF00"/>
              </a:highlight>
              <a:uLnTx/>
              <a:uFillTx/>
              <a:latin typeface="Segoe Sans Display" pitchFamily="2" charset="0"/>
              <a:ea typeface="+mn-ea"/>
              <a:cs typeface="Segoe Sans Display" pitchFamily="2" charset="0"/>
            </a:endParaRPr>
          </a:p>
        </p:txBody>
      </p:sp>
    </p:spTree>
    <p:extLst>
      <p:ext uri="{BB962C8B-B14F-4D97-AF65-F5344CB8AC3E}">
        <p14:creationId xmlns:p14="http://schemas.microsoft.com/office/powerpoint/2010/main" val="3392521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1D749-1915-08FF-EF8C-0F3BC0028FB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4878376-3772-3433-1367-576939FDABE0}"/>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19451" y="1460672"/>
            <a:ext cx="12211451" cy="5397328"/>
          </a:xfrm>
          <a:prstGeom prst="rect">
            <a:avLst/>
          </a:prstGeom>
          <a:solidFill>
            <a:srgbClr val="0A1F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7" name="Picture 6">
            <a:hlinkClick r:id="rId3"/>
            <a:extLst>
              <a:ext uri="{FF2B5EF4-FFF2-40B4-BE49-F238E27FC236}">
                <a16:creationId xmlns:a16="http://schemas.microsoft.com/office/drawing/2014/main" id="{C0DBC035-D013-65FE-2E79-3428F538CB3A}"/>
              </a:ex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val="0"/>
              </a:ext>
            </a:extLst>
          </a:blip>
          <a:srcRect t="91" b="91"/>
          <a:stretch/>
        </p:blipFill>
        <p:spPr>
          <a:xfrm>
            <a:off x="614980" y="4528677"/>
            <a:ext cx="2048028" cy="430888"/>
          </a:xfrm>
          <a:prstGeom prst="rect">
            <a:avLst/>
          </a:prstGeom>
        </p:spPr>
      </p:pic>
      <p:pic>
        <p:nvPicPr>
          <p:cNvPr id="87" name="Picture 86">
            <a:hlinkClick r:id="rId5"/>
            <a:extLst>
              <a:ext uri="{FF2B5EF4-FFF2-40B4-BE49-F238E27FC236}">
                <a16:creationId xmlns:a16="http://schemas.microsoft.com/office/drawing/2014/main" id="{7484EA95-2192-0B15-B35A-4231E8B4FACF}"/>
              </a:ex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val="0"/>
              </a:ext>
            </a:extLst>
          </a:blip>
          <a:srcRect t="91" b="91"/>
          <a:stretch/>
        </p:blipFill>
        <p:spPr>
          <a:xfrm>
            <a:off x="614980" y="5103442"/>
            <a:ext cx="2048028" cy="430888"/>
          </a:xfrm>
          <a:prstGeom prst="rect">
            <a:avLst/>
          </a:prstGeom>
        </p:spPr>
      </p:pic>
      <p:pic>
        <p:nvPicPr>
          <p:cNvPr id="88" name="Picture 87">
            <a:hlinkClick r:id="rId6"/>
            <a:extLst>
              <a:ext uri="{FF2B5EF4-FFF2-40B4-BE49-F238E27FC236}">
                <a16:creationId xmlns:a16="http://schemas.microsoft.com/office/drawing/2014/main" id="{997C0C2C-A147-92C2-ACE0-39B3CDC27C65}"/>
              </a:ex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val="0"/>
              </a:ext>
            </a:extLst>
          </a:blip>
          <a:srcRect t="91" b="91"/>
          <a:stretch/>
        </p:blipFill>
        <p:spPr>
          <a:xfrm>
            <a:off x="2887917" y="4528677"/>
            <a:ext cx="2048028" cy="430888"/>
          </a:xfrm>
          <a:prstGeom prst="rect">
            <a:avLst/>
          </a:prstGeom>
        </p:spPr>
      </p:pic>
      <p:pic>
        <p:nvPicPr>
          <p:cNvPr id="89" name="Picture 88">
            <a:hlinkClick r:id="rId7"/>
            <a:extLst>
              <a:ext uri="{FF2B5EF4-FFF2-40B4-BE49-F238E27FC236}">
                <a16:creationId xmlns:a16="http://schemas.microsoft.com/office/drawing/2014/main" id="{2EA0EC61-1F47-0127-5B5D-ABD60D13FB0D}"/>
              </a:ex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val="0"/>
              </a:ext>
            </a:extLst>
          </a:blip>
          <a:srcRect t="91" b="91"/>
          <a:stretch/>
        </p:blipFill>
        <p:spPr>
          <a:xfrm>
            <a:off x="2887916" y="5103442"/>
            <a:ext cx="6351741" cy="430888"/>
          </a:xfrm>
          <a:prstGeom prst="rect">
            <a:avLst/>
          </a:prstGeom>
        </p:spPr>
      </p:pic>
      <p:pic>
        <p:nvPicPr>
          <p:cNvPr id="90" name="Picture 89">
            <a:hlinkClick r:id="rId8"/>
            <a:extLst>
              <a:ext uri="{FF2B5EF4-FFF2-40B4-BE49-F238E27FC236}">
                <a16:creationId xmlns:a16="http://schemas.microsoft.com/office/drawing/2014/main" id="{248C9DCD-13EF-1D81-59AB-19F470B322F5}"/>
              </a:ex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val="0"/>
              </a:ext>
            </a:extLst>
          </a:blip>
          <a:srcRect t="91" b="91"/>
          <a:stretch/>
        </p:blipFill>
        <p:spPr>
          <a:xfrm>
            <a:off x="5134728" y="4528677"/>
            <a:ext cx="4703448" cy="430888"/>
          </a:xfrm>
          <a:prstGeom prst="rect">
            <a:avLst/>
          </a:prstGeom>
        </p:spPr>
      </p:pic>
      <p:pic>
        <p:nvPicPr>
          <p:cNvPr id="4" name="Picture 3">
            <a:hlinkClick r:id="rId9"/>
            <a:extLst>
              <a:ext uri="{FF2B5EF4-FFF2-40B4-BE49-F238E27FC236}">
                <a16:creationId xmlns:a16="http://schemas.microsoft.com/office/drawing/2014/main" id="{D4690741-2AD9-3AA7-BEB4-BA044170054F}"/>
              </a:ext>
              <a:ext uri="{C183D7F6-B498-43B3-948B-1728B52AA6E4}">
                <adec:decorative xmlns:adec="http://schemas.microsoft.com/office/drawing/2017/decorative" val="1"/>
              </a:ext>
            </a:extLst>
          </p:cNvPr>
          <p:cNvPicPr>
            <a:picLocks noChangeAspect="1"/>
          </p:cNvPicPr>
          <p:nvPr/>
        </p:nvPicPr>
        <p:blipFill rotWithShape="1">
          <a:blip r:embed="rId10">
            <a:extLst>
              <a:ext uri="{28A0092B-C50C-407E-A947-70E740481C1C}">
                <a14:useLocalDpi xmlns:a14="http://schemas.microsoft.com/office/drawing/2010/main" val="0"/>
              </a:ext>
            </a:extLst>
          </a:blip>
          <a:srcRect t="91" b="91"/>
          <a:stretch/>
        </p:blipFill>
        <p:spPr>
          <a:xfrm>
            <a:off x="618971" y="2463937"/>
            <a:ext cx="2048029" cy="430888"/>
          </a:xfrm>
          <a:prstGeom prst="rect">
            <a:avLst/>
          </a:prstGeom>
        </p:spPr>
      </p:pic>
      <p:sp>
        <p:nvSpPr>
          <p:cNvPr id="3" name="Rectangle 2">
            <a:extLst>
              <a:ext uri="{FF2B5EF4-FFF2-40B4-BE49-F238E27FC236}">
                <a16:creationId xmlns:a16="http://schemas.microsoft.com/office/drawing/2014/main" id="{15FC61AD-440F-B32D-F283-2C4A8F67766E}"/>
              </a:ext>
              <a:ext uri="{C183D7F6-B498-43B3-948B-1728B52AA6E4}">
                <adec:decorative xmlns:adec="http://schemas.microsoft.com/office/drawing/2017/decorative" val="1"/>
              </a:ext>
            </a:extLst>
          </p:cNvPr>
          <p:cNvSpPr>
            <a:spLocks/>
          </p:cNvSpPr>
          <p:nvPr/>
        </p:nvSpPr>
        <p:spPr>
          <a:xfrm>
            <a:off x="-19450" y="2796"/>
            <a:ext cx="12211450" cy="15092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6" name="Title 18">
            <a:extLst>
              <a:ext uri="{FF2B5EF4-FFF2-40B4-BE49-F238E27FC236}">
                <a16:creationId xmlns:a16="http://schemas.microsoft.com/office/drawing/2014/main" id="{A28085D0-3B81-C6AB-F52C-A11E8FCC2A73}"/>
              </a:ext>
            </a:extLst>
          </p:cNvPr>
          <p:cNvSpPr txBox="1">
            <a:spLocks noGrp="1"/>
          </p:cNvSpPr>
          <p:nvPr>
            <p:ph type="title" idx="4294967295"/>
          </p:nvPr>
        </p:nvSpPr>
        <p:spPr>
          <a:xfrm>
            <a:off x="621793" y="565537"/>
            <a:ext cx="6968980" cy="4924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srgbClr val="0A1F2C"/>
                </a:solidFill>
                <a:effectLst/>
                <a:uLnTx/>
                <a:uFillTx/>
                <a:latin typeface="Segoe Sans Display Semilight" pitchFamily="2" charset="0"/>
                <a:ea typeface="+mn-ea"/>
                <a:cs typeface="Segoe Sans Display Semilight" pitchFamily="2" charset="0"/>
              </a:rPr>
              <a:t>Certifications and applied learning </a:t>
            </a:r>
          </a:p>
        </p:txBody>
      </p:sp>
      <p:sp>
        <p:nvSpPr>
          <p:cNvPr id="107" name="Title 18">
            <a:extLst>
              <a:ext uri="{FF2B5EF4-FFF2-40B4-BE49-F238E27FC236}">
                <a16:creationId xmlns:a16="http://schemas.microsoft.com/office/drawing/2014/main" id="{85F078BB-2CCA-6154-D7B6-6425E814485C}"/>
              </a:ext>
            </a:extLst>
          </p:cNvPr>
          <p:cNvSpPr txBox="1">
            <a:spLocks/>
          </p:cNvSpPr>
          <p:nvPr/>
        </p:nvSpPr>
        <p:spPr>
          <a:xfrm>
            <a:off x="618971" y="1835084"/>
            <a:ext cx="4160496" cy="21544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400" u="none" strike="noStrike">
                <a:solidFill>
                  <a:srgbClr val="FFFFFF"/>
                </a:solidFill>
                <a:effectLst/>
                <a:latin typeface="Segoe Sans Display" pitchFamily="2" charset="0"/>
                <a:cs typeface="Segoe Sans Display" pitchFamily="2" charset="0"/>
              </a:rPr>
              <a:t>Course Certification for each workload</a:t>
            </a:r>
          </a:p>
        </p:txBody>
      </p:sp>
      <p:sp>
        <p:nvSpPr>
          <p:cNvPr id="8" name="Title 18">
            <a:extLst>
              <a:ext uri="{FF2B5EF4-FFF2-40B4-BE49-F238E27FC236}">
                <a16:creationId xmlns:a16="http://schemas.microsoft.com/office/drawing/2014/main" id="{BD1941D4-B585-D5B8-6F0D-B9A0F89B7CDE}"/>
              </a:ext>
            </a:extLst>
          </p:cNvPr>
          <p:cNvSpPr txBox="1">
            <a:spLocks/>
          </p:cNvSpPr>
          <p:nvPr/>
        </p:nvSpPr>
        <p:spPr>
          <a:xfrm>
            <a:off x="618970" y="2122832"/>
            <a:ext cx="6120869" cy="15388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000">
                <a:solidFill>
                  <a:srgbClr val="FFFFFF"/>
                </a:solidFill>
                <a:latin typeface="Segoe Sans Display"/>
                <a:cs typeface="Segoe Sans Display"/>
              </a:rPr>
              <a:t>Explore role-based and workload-centric certifications for our Microsoft Security product families</a:t>
            </a:r>
            <a:endParaRPr lang="en-US" sz="1000" u="none" strike="noStrike">
              <a:solidFill>
                <a:srgbClr val="FFFFFF"/>
              </a:solidFill>
              <a:effectLst/>
              <a:latin typeface="Segoe Sans Display"/>
              <a:cs typeface="Segoe Sans Display"/>
            </a:endParaRPr>
          </a:p>
        </p:txBody>
      </p:sp>
      <p:sp>
        <p:nvSpPr>
          <p:cNvPr id="2" name="TextBox 1">
            <a:extLst>
              <a:ext uri="{FF2B5EF4-FFF2-40B4-BE49-F238E27FC236}">
                <a16:creationId xmlns:a16="http://schemas.microsoft.com/office/drawing/2014/main" id="{1DEB2804-1116-7528-B730-AECD07A9EFC2}"/>
              </a:ext>
              <a:ext uri="{C183D7F6-B498-43B3-948B-1728B52AA6E4}">
                <adec:decorative xmlns:adec="http://schemas.microsoft.com/office/drawing/2017/decorative" val="1"/>
              </a:ext>
            </a:extLst>
          </p:cNvPr>
          <p:cNvSpPr txBox="1"/>
          <p:nvPr/>
        </p:nvSpPr>
        <p:spPr>
          <a:xfrm>
            <a:off x="10213382" y="235043"/>
            <a:ext cx="1842629" cy="338554"/>
          </a:xfrm>
          <a:prstGeom prst="rect">
            <a:avLst/>
          </a:prstGeom>
          <a:noFill/>
        </p:spPr>
        <p:txBody>
          <a:bodyPr wrap="square" lIns="0" tIns="0" rIns="0" bIns="0" rtlCol="0">
            <a:spAutoFit/>
          </a:bodyPr>
          <a:lstStyle/>
          <a:p>
            <a:r>
              <a:rPr lang="en-US" sz="800">
                <a:solidFill>
                  <a:srgbClr val="0A1F2C"/>
                </a:solidFill>
                <a:latin typeface="Segoe Sans Display" pitchFamily="2" charset="0"/>
                <a:cs typeface="Segoe Sans Display" pitchFamily="2" charset="0"/>
              </a:rPr>
              <a:t>Training certifications, and skilling           7</a:t>
            </a:r>
          </a:p>
          <a:p>
            <a:endParaRPr lang="en-US" sz="1400">
              <a:solidFill>
                <a:schemeClr val="bg1"/>
              </a:solidFill>
              <a:highlight>
                <a:srgbClr val="FFFF00"/>
              </a:highlight>
              <a:latin typeface="Segoe Sans Display" pitchFamily="2" charset="0"/>
              <a:cs typeface="Segoe Sans Display" pitchFamily="2" charset="0"/>
            </a:endParaRPr>
          </a:p>
        </p:txBody>
      </p:sp>
      <p:sp>
        <p:nvSpPr>
          <p:cNvPr id="18" name="Title 18">
            <a:hlinkClick r:id="rId9"/>
            <a:extLst>
              <a:ext uri="{FF2B5EF4-FFF2-40B4-BE49-F238E27FC236}">
                <a16:creationId xmlns:a16="http://schemas.microsoft.com/office/drawing/2014/main" id="{F7036891-5B3D-9741-6613-2284251898C7}"/>
              </a:ext>
            </a:extLst>
          </p:cNvPr>
          <p:cNvSpPr txBox="1">
            <a:spLocks/>
          </p:cNvSpPr>
          <p:nvPr/>
        </p:nvSpPr>
        <p:spPr>
          <a:xfrm>
            <a:off x="783599" y="2600963"/>
            <a:ext cx="1226596" cy="16927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rgbClr val="FFFFFF"/>
                </a:solidFill>
                <a:effectLst/>
                <a:latin typeface="Segoe Sans Display" pitchFamily="2" charset="0"/>
                <a:cs typeface="Segoe Sans Display" pitchFamily="2" charset="0"/>
              </a:rPr>
              <a:t>Threat Protection</a:t>
            </a:r>
          </a:p>
        </p:txBody>
      </p:sp>
      <p:sp>
        <p:nvSpPr>
          <p:cNvPr id="19" name="Oval 18">
            <a:hlinkClick r:id="rId9"/>
            <a:extLst>
              <a:ext uri="{FF2B5EF4-FFF2-40B4-BE49-F238E27FC236}">
                <a16:creationId xmlns:a16="http://schemas.microsoft.com/office/drawing/2014/main" id="{333F4111-A9F1-5418-09B4-458208A80440}"/>
              </a:ext>
              <a:ext uri="{C183D7F6-B498-43B3-948B-1728B52AA6E4}">
                <adec:decorative xmlns:adec="http://schemas.microsoft.com/office/drawing/2017/decorative" val="1"/>
              </a:ext>
            </a:extLst>
          </p:cNvPr>
          <p:cNvSpPr/>
          <p:nvPr/>
        </p:nvSpPr>
        <p:spPr>
          <a:xfrm>
            <a:off x="2285693" y="2565948"/>
            <a:ext cx="227151" cy="227077"/>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20" name="Picture 19">
            <a:hlinkClick r:id="rId9"/>
            <a:extLst>
              <a:ext uri="{FF2B5EF4-FFF2-40B4-BE49-F238E27FC236}">
                <a16:creationId xmlns:a16="http://schemas.microsoft.com/office/drawing/2014/main" id="{A8B6F38B-4F55-CF70-CFBD-1AC867C82BE6}"/>
              </a:ex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2353824" y="2631976"/>
            <a:ext cx="90889" cy="95020"/>
          </a:xfrm>
          <a:prstGeom prst="rect">
            <a:avLst/>
          </a:prstGeom>
        </p:spPr>
      </p:pic>
      <p:pic>
        <p:nvPicPr>
          <p:cNvPr id="9" name="Picture 8">
            <a:hlinkClick r:id="rId12"/>
            <a:extLst>
              <a:ext uri="{FF2B5EF4-FFF2-40B4-BE49-F238E27FC236}">
                <a16:creationId xmlns:a16="http://schemas.microsoft.com/office/drawing/2014/main" id="{D547EE31-0126-1130-0B08-7B70338649D6}"/>
              </a:ext>
              <a:ext uri="{C183D7F6-B498-43B3-948B-1728B52AA6E4}">
                <adec:decorative xmlns:adec="http://schemas.microsoft.com/office/drawing/2017/decorative" val="1"/>
              </a:ext>
            </a:extLst>
          </p:cNvPr>
          <p:cNvPicPr>
            <a:picLocks noChangeAspect="1"/>
          </p:cNvPicPr>
          <p:nvPr/>
        </p:nvPicPr>
        <p:blipFill rotWithShape="1">
          <a:blip r:embed="rId10">
            <a:extLst>
              <a:ext uri="{28A0092B-C50C-407E-A947-70E740481C1C}">
                <a14:useLocalDpi xmlns:a14="http://schemas.microsoft.com/office/drawing/2010/main" val="0"/>
              </a:ext>
            </a:extLst>
          </a:blip>
          <a:srcRect t="91" b="91"/>
          <a:stretch/>
        </p:blipFill>
        <p:spPr>
          <a:xfrm>
            <a:off x="618971" y="3026807"/>
            <a:ext cx="2048029" cy="430888"/>
          </a:xfrm>
          <a:prstGeom prst="rect">
            <a:avLst/>
          </a:prstGeom>
        </p:spPr>
      </p:pic>
      <p:sp>
        <p:nvSpPr>
          <p:cNvPr id="10" name="Title 18">
            <a:hlinkClick r:id="rId12"/>
            <a:extLst>
              <a:ext uri="{FF2B5EF4-FFF2-40B4-BE49-F238E27FC236}">
                <a16:creationId xmlns:a16="http://schemas.microsoft.com/office/drawing/2014/main" id="{30AA138B-33D4-D88E-6689-0E0E059EB715}"/>
              </a:ext>
            </a:extLst>
          </p:cNvPr>
          <p:cNvSpPr txBox="1">
            <a:spLocks/>
          </p:cNvSpPr>
          <p:nvPr/>
        </p:nvSpPr>
        <p:spPr>
          <a:xfrm>
            <a:off x="783599" y="3164949"/>
            <a:ext cx="1226596" cy="16927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rgbClr val="FFFFFF"/>
                </a:solidFill>
                <a:effectLst/>
                <a:latin typeface="Segoe Sans Display" pitchFamily="2" charset="0"/>
                <a:cs typeface="Segoe Sans Display" pitchFamily="2" charset="0"/>
              </a:rPr>
              <a:t>Data Security</a:t>
            </a:r>
          </a:p>
        </p:txBody>
      </p:sp>
      <p:sp>
        <p:nvSpPr>
          <p:cNvPr id="14" name="Oval 13">
            <a:hlinkClick r:id="rId12"/>
            <a:extLst>
              <a:ext uri="{FF2B5EF4-FFF2-40B4-BE49-F238E27FC236}">
                <a16:creationId xmlns:a16="http://schemas.microsoft.com/office/drawing/2014/main" id="{89B24A87-2BA6-B11C-4250-5D3CEAEA6054}"/>
              </a:ext>
              <a:ext uri="{C183D7F6-B498-43B3-948B-1728B52AA6E4}">
                <adec:decorative xmlns:adec="http://schemas.microsoft.com/office/drawing/2017/decorative" val="1"/>
              </a:ext>
            </a:extLst>
          </p:cNvPr>
          <p:cNvSpPr/>
          <p:nvPr/>
        </p:nvSpPr>
        <p:spPr>
          <a:xfrm>
            <a:off x="2285693" y="3129828"/>
            <a:ext cx="227151" cy="227077"/>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45" name="Picture 44">
            <a:hlinkClick r:id="rId9"/>
            <a:extLst>
              <a:ext uri="{FF2B5EF4-FFF2-40B4-BE49-F238E27FC236}">
                <a16:creationId xmlns:a16="http://schemas.microsoft.com/office/drawing/2014/main" id="{492622CA-4CAE-2A0F-A350-749259E72B34}"/>
              </a:ext>
              <a:ext uri="{C183D7F6-B498-43B3-948B-1728B52AA6E4}">
                <adec:decorative xmlns:adec="http://schemas.microsoft.com/office/drawing/2017/decorative" val="1"/>
              </a:ext>
            </a:extLst>
          </p:cNvPr>
          <p:cNvPicPr>
            <a:picLocks noChangeAspect="1"/>
          </p:cNvPicPr>
          <p:nvPr/>
        </p:nvPicPr>
        <p:blipFill rotWithShape="1">
          <a:blip r:embed="rId10">
            <a:extLst>
              <a:ext uri="{28A0092B-C50C-407E-A947-70E740481C1C}">
                <a14:useLocalDpi xmlns:a14="http://schemas.microsoft.com/office/drawing/2010/main" val="0"/>
              </a:ext>
            </a:extLst>
          </a:blip>
          <a:srcRect t="91" b="91"/>
          <a:stretch/>
        </p:blipFill>
        <p:spPr>
          <a:xfrm>
            <a:off x="2888986" y="2466261"/>
            <a:ext cx="2048028" cy="430888"/>
          </a:xfrm>
          <a:prstGeom prst="rect">
            <a:avLst/>
          </a:prstGeom>
        </p:spPr>
      </p:pic>
      <p:sp>
        <p:nvSpPr>
          <p:cNvPr id="46" name="Title 18">
            <a:hlinkClick r:id="rId9"/>
            <a:extLst>
              <a:ext uri="{FF2B5EF4-FFF2-40B4-BE49-F238E27FC236}">
                <a16:creationId xmlns:a16="http://schemas.microsoft.com/office/drawing/2014/main" id="{DD22DE59-1667-661C-C0C2-8F6FE70FDC8D}"/>
              </a:ext>
            </a:extLst>
          </p:cNvPr>
          <p:cNvSpPr txBox="1">
            <a:spLocks/>
          </p:cNvSpPr>
          <p:nvPr/>
        </p:nvSpPr>
        <p:spPr>
          <a:xfrm>
            <a:off x="3053613" y="2600963"/>
            <a:ext cx="1226596" cy="16927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rgbClr val="FFFFFF"/>
                </a:solidFill>
                <a:effectLst/>
                <a:latin typeface="Segoe Sans Display" pitchFamily="2" charset="0"/>
                <a:cs typeface="Segoe Sans Display" pitchFamily="2" charset="0"/>
              </a:rPr>
              <a:t>SecOps</a:t>
            </a:r>
          </a:p>
        </p:txBody>
      </p:sp>
      <p:sp>
        <p:nvSpPr>
          <p:cNvPr id="48" name="Oval 47">
            <a:hlinkClick r:id="rId9"/>
            <a:extLst>
              <a:ext uri="{FF2B5EF4-FFF2-40B4-BE49-F238E27FC236}">
                <a16:creationId xmlns:a16="http://schemas.microsoft.com/office/drawing/2014/main" id="{87843835-E972-E44B-9E4B-8BAACBF9EDED}"/>
              </a:ext>
              <a:ext uri="{C183D7F6-B498-43B3-948B-1728B52AA6E4}">
                <adec:decorative xmlns:adec="http://schemas.microsoft.com/office/drawing/2017/decorative" val="1"/>
              </a:ext>
            </a:extLst>
          </p:cNvPr>
          <p:cNvSpPr/>
          <p:nvPr/>
        </p:nvSpPr>
        <p:spPr>
          <a:xfrm>
            <a:off x="4548402" y="2572616"/>
            <a:ext cx="227151" cy="227077"/>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49" name="Picture 48">
            <a:hlinkClick r:id="rId9"/>
            <a:extLst>
              <a:ext uri="{FF2B5EF4-FFF2-40B4-BE49-F238E27FC236}">
                <a16:creationId xmlns:a16="http://schemas.microsoft.com/office/drawing/2014/main" id="{0FDCB47D-B1D5-130A-EA99-28C4EAE5DAD7}"/>
              </a:ex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4616533" y="2638644"/>
            <a:ext cx="90889" cy="95020"/>
          </a:xfrm>
          <a:prstGeom prst="rect">
            <a:avLst/>
          </a:prstGeom>
        </p:spPr>
      </p:pic>
      <p:pic>
        <p:nvPicPr>
          <p:cNvPr id="50" name="Picture 49">
            <a:hlinkClick r:id="rId13"/>
            <a:extLst>
              <a:ext uri="{FF2B5EF4-FFF2-40B4-BE49-F238E27FC236}">
                <a16:creationId xmlns:a16="http://schemas.microsoft.com/office/drawing/2014/main" id="{01CEAB63-F8A3-D561-2BE6-C40ECBFD064A}"/>
              </a:ext>
              <a:ext uri="{C183D7F6-B498-43B3-948B-1728B52AA6E4}">
                <adec:decorative xmlns:adec="http://schemas.microsoft.com/office/drawing/2017/decorative" val="1"/>
              </a:ext>
            </a:extLst>
          </p:cNvPr>
          <p:cNvPicPr>
            <a:picLocks noChangeAspect="1"/>
          </p:cNvPicPr>
          <p:nvPr/>
        </p:nvPicPr>
        <p:blipFill rotWithShape="1">
          <a:blip r:embed="rId10">
            <a:extLst>
              <a:ext uri="{28A0092B-C50C-407E-A947-70E740481C1C}">
                <a14:useLocalDpi xmlns:a14="http://schemas.microsoft.com/office/drawing/2010/main" val="0"/>
              </a:ext>
            </a:extLst>
          </a:blip>
          <a:srcRect t="91" b="91"/>
          <a:stretch/>
        </p:blipFill>
        <p:spPr>
          <a:xfrm>
            <a:off x="2888985" y="3026807"/>
            <a:ext cx="2048029" cy="430888"/>
          </a:xfrm>
          <a:prstGeom prst="rect">
            <a:avLst/>
          </a:prstGeom>
        </p:spPr>
      </p:pic>
      <p:sp>
        <p:nvSpPr>
          <p:cNvPr id="51" name="Title 18">
            <a:extLst>
              <a:ext uri="{FF2B5EF4-FFF2-40B4-BE49-F238E27FC236}">
                <a16:creationId xmlns:a16="http://schemas.microsoft.com/office/drawing/2014/main" id="{8BD364E8-E143-F8B9-5F8D-D492FFCF52E0}"/>
              </a:ext>
            </a:extLst>
          </p:cNvPr>
          <p:cNvSpPr txBox="1">
            <a:spLocks/>
          </p:cNvSpPr>
          <p:nvPr/>
        </p:nvSpPr>
        <p:spPr>
          <a:xfrm>
            <a:off x="3053612" y="3164949"/>
            <a:ext cx="1504799" cy="16927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rgbClr val="FFFFFF"/>
                </a:solidFill>
                <a:effectLst/>
                <a:latin typeface="Segoe Sans Display" pitchFamily="2" charset="0"/>
                <a:cs typeface="Segoe Sans Display" pitchFamily="2" charset="0"/>
              </a:rPr>
              <a:t>Multicloud security </a:t>
            </a:r>
          </a:p>
        </p:txBody>
      </p:sp>
      <p:sp>
        <p:nvSpPr>
          <p:cNvPr id="53" name="Oval 52">
            <a:hlinkClick r:id="rId13"/>
            <a:extLst>
              <a:ext uri="{FF2B5EF4-FFF2-40B4-BE49-F238E27FC236}">
                <a16:creationId xmlns:a16="http://schemas.microsoft.com/office/drawing/2014/main" id="{9C089DDA-B371-7BDD-0872-B3739DD2D23A}"/>
              </a:ext>
              <a:ext uri="{C183D7F6-B498-43B3-948B-1728B52AA6E4}">
                <adec:decorative xmlns:adec="http://schemas.microsoft.com/office/drawing/2017/decorative" val="1"/>
              </a:ext>
            </a:extLst>
          </p:cNvPr>
          <p:cNvSpPr/>
          <p:nvPr/>
        </p:nvSpPr>
        <p:spPr>
          <a:xfrm>
            <a:off x="4548402" y="3128713"/>
            <a:ext cx="227151" cy="227077"/>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54" name="Picture 53">
            <a:hlinkClick r:id="rId13"/>
            <a:extLst>
              <a:ext uri="{FF2B5EF4-FFF2-40B4-BE49-F238E27FC236}">
                <a16:creationId xmlns:a16="http://schemas.microsoft.com/office/drawing/2014/main" id="{23414740-6219-94F1-DEED-2C7693235FF4}"/>
              </a:ex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4616533" y="3194741"/>
            <a:ext cx="90889" cy="95020"/>
          </a:xfrm>
          <a:prstGeom prst="rect">
            <a:avLst/>
          </a:prstGeom>
        </p:spPr>
      </p:pic>
      <p:pic>
        <p:nvPicPr>
          <p:cNvPr id="55" name="Picture 54">
            <a:hlinkClick r:id="rId14"/>
            <a:extLst>
              <a:ext uri="{FF2B5EF4-FFF2-40B4-BE49-F238E27FC236}">
                <a16:creationId xmlns:a16="http://schemas.microsoft.com/office/drawing/2014/main" id="{FB673481-9744-454B-5212-8C571808D9D5}"/>
              </a:ext>
              <a:ext uri="{C183D7F6-B498-43B3-948B-1728B52AA6E4}">
                <adec:decorative xmlns:adec="http://schemas.microsoft.com/office/drawing/2017/decorative" val="1"/>
              </a:ext>
            </a:extLst>
          </p:cNvPr>
          <p:cNvPicPr>
            <a:picLocks noChangeAspect="1"/>
          </p:cNvPicPr>
          <p:nvPr/>
        </p:nvPicPr>
        <p:blipFill rotWithShape="1">
          <a:blip r:embed="rId10">
            <a:extLst>
              <a:ext uri="{28A0092B-C50C-407E-A947-70E740481C1C}">
                <a14:useLocalDpi xmlns:a14="http://schemas.microsoft.com/office/drawing/2010/main" val="0"/>
              </a:ext>
            </a:extLst>
          </a:blip>
          <a:srcRect t="91" b="91"/>
          <a:stretch/>
        </p:blipFill>
        <p:spPr>
          <a:xfrm>
            <a:off x="5128705" y="2470048"/>
            <a:ext cx="2048028" cy="430888"/>
          </a:xfrm>
          <a:prstGeom prst="rect">
            <a:avLst/>
          </a:prstGeom>
        </p:spPr>
      </p:pic>
      <p:sp>
        <p:nvSpPr>
          <p:cNvPr id="56" name="Title 18">
            <a:extLst>
              <a:ext uri="{FF2B5EF4-FFF2-40B4-BE49-F238E27FC236}">
                <a16:creationId xmlns:a16="http://schemas.microsoft.com/office/drawing/2014/main" id="{D659D09D-0852-DF77-0747-4C7CD8D7B8F4}"/>
              </a:ext>
            </a:extLst>
          </p:cNvPr>
          <p:cNvSpPr txBox="1">
            <a:spLocks/>
          </p:cNvSpPr>
          <p:nvPr/>
        </p:nvSpPr>
        <p:spPr>
          <a:xfrm>
            <a:off x="5293332" y="2600963"/>
            <a:ext cx="1226596" cy="16927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rgbClr val="FFFFFF"/>
                </a:solidFill>
                <a:effectLst/>
                <a:latin typeface="Segoe Sans Display" pitchFamily="2" charset="0"/>
                <a:cs typeface="Segoe Sans Display" pitchFamily="2" charset="0"/>
              </a:rPr>
              <a:t>Identity</a:t>
            </a:r>
          </a:p>
        </p:txBody>
      </p:sp>
      <p:sp>
        <p:nvSpPr>
          <p:cNvPr id="58" name="Oval 57">
            <a:hlinkClick r:id="rId14"/>
            <a:extLst>
              <a:ext uri="{FF2B5EF4-FFF2-40B4-BE49-F238E27FC236}">
                <a16:creationId xmlns:a16="http://schemas.microsoft.com/office/drawing/2014/main" id="{A3A72615-BC89-0E1F-B946-8081F1A2055E}"/>
              </a:ext>
              <a:ext uri="{C183D7F6-B498-43B3-948B-1728B52AA6E4}">
                <adec:decorative xmlns:adec="http://schemas.microsoft.com/office/drawing/2017/decorative" val="1"/>
              </a:ext>
            </a:extLst>
          </p:cNvPr>
          <p:cNvSpPr/>
          <p:nvPr/>
        </p:nvSpPr>
        <p:spPr>
          <a:xfrm>
            <a:off x="6739840" y="2571954"/>
            <a:ext cx="227151" cy="227077"/>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59" name="Picture 58">
            <a:hlinkClick r:id="rId14"/>
            <a:extLst>
              <a:ext uri="{FF2B5EF4-FFF2-40B4-BE49-F238E27FC236}">
                <a16:creationId xmlns:a16="http://schemas.microsoft.com/office/drawing/2014/main" id="{1E1FD118-6692-4405-D4EA-4207483F4D92}"/>
              </a:ex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6807971" y="2637982"/>
            <a:ext cx="90889" cy="95020"/>
          </a:xfrm>
          <a:prstGeom prst="rect">
            <a:avLst/>
          </a:prstGeom>
        </p:spPr>
      </p:pic>
      <p:pic>
        <p:nvPicPr>
          <p:cNvPr id="60" name="Picture 59">
            <a:hlinkClick r:id="rId12"/>
            <a:extLst>
              <a:ext uri="{FF2B5EF4-FFF2-40B4-BE49-F238E27FC236}">
                <a16:creationId xmlns:a16="http://schemas.microsoft.com/office/drawing/2014/main" id="{139A9025-4998-9E9A-E1CA-DF5593531BA2}"/>
              </a:ext>
              <a:ext uri="{C183D7F6-B498-43B3-948B-1728B52AA6E4}">
                <adec:decorative xmlns:adec="http://schemas.microsoft.com/office/drawing/2017/decorative" val="1"/>
              </a:ext>
            </a:extLst>
          </p:cNvPr>
          <p:cNvPicPr>
            <a:picLocks noChangeAspect="1"/>
          </p:cNvPicPr>
          <p:nvPr/>
        </p:nvPicPr>
        <p:blipFill rotWithShape="1">
          <a:blip r:embed="rId10">
            <a:extLst>
              <a:ext uri="{28A0092B-C50C-407E-A947-70E740481C1C}">
                <a14:useLocalDpi xmlns:a14="http://schemas.microsoft.com/office/drawing/2010/main" val="0"/>
              </a:ext>
            </a:extLst>
          </a:blip>
          <a:srcRect t="91" b="91"/>
          <a:stretch/>
        </p:blipFill>
        <p:spPr>
          <a:xfrm>
            <a:off x="5128704" y="3030594"/>
            <a:ext cx="2048028" cy="430888"/>
          </a:xfrm>
          <a:prstGeom prst="rect">
            <a:avLst/>
          </a:prstGeom>
        </p:spPr>
      </p:pic>
      <p:sp>
        <p:nvSpPr>
          <p:cNvPr id="61" name="Title 18">
            <a:extLst>
              <a:ext uri="{FF2B5EF4-FFF2-40B4-BE49-F238E27FC236}">
                <a16:creationId xmlns:a16="http://schemas.microsoft.com/office/drawing/2014/main" id="{03690371-4135-BF41-8DEE-84FB042A48D4}"/>
              </a:ext>
            </a:extLst>
          </p:cNvPr>
          <p:cNvSpPr txBox="1">
            <a:spLocks/>
          </p:cNvSpPr>
          <p:nvPr/>
        </p:nvSpPr>
        <p:spPr>
          <a:xfrm>
            <a:off x="5293332" y="3164949"/>
            <a:ext cx="1226596" cy="16927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rgbClr val="FFFFFF"/>
                </a:solidFill>
                <a:effectLst/>
                <a:latin typeface="Segoe Sans Display" pitchFamily="2" charset="0"/>
                <a:cs typeface="Segoe Sans Display" pitchFamily="2" charset="0"/>
              </a:rPr>
              <a:t>Data governance</a:t>
            </a:r>
          </a:p>
        </p:txBody>
      </p:sp>
      <p:sp>
        <p:nvSpPr>
          <p:cNvPr id="63" name="Oval 62">
            <a:hlinkClick r:id="rId12"/>
            <a:extLst>
              <a:ext uri="{FF2B5EF4-FFF2-40B4-BE49-F238E27FC236}">
                <a16:creationId xmlns:a16="http://schemas.microsoft.com/office/drawing/2014/main" id="{E8546BD0-8ECB-83D4-2EA7-39FB3243D746}"/>
              </a:ext>
              <a:ext uri="{C183D7F6-B498-43B3-948B-1728B52AA6E4}">
                <adec:decorative xmlns:adec="http://schemas.microsoft.com/office/drawing/2017/decorative" val="1"/>
              </a:ext>
            </a:extLst>
          </p:cNvPr>
          <p:cNvSpPr/>
          <p:nvPr/>
        </p:nvSpPr>
        <p:spPr>
          <a:xfrm>
            <a:off x="6739840" y="3132500"/>
            <a:ext cx="227151" cy="227077"/>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64" name="Picture 63">
            <a:hlinkClick r:id="rId12"/>
            <a:extLst>
              <a:ext uri="{FF2B5EF4-FFF2-40B4-BE49-F238E27FC236}">
                <a16:creationId xmlns:a16="http://schemas.microsoft.com/office/drawing/2014/main" id="{762945BB-EE8B-0ED8-01AD-1460E6711269}"/>
              </a:ex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6807971" y="3198528"/>
            <a:ext cx="90889" cy="95020"/>
          </a:xfrm>
          <a:prstGeom prst="rect">
            <a:avLst/>
          </a:prstGeom>
        </p:spPr>
      </p:pic>
      <p:pic>
        <p:nvPicPr>
          <p:cNvPr id="65" name="Picture 64">
            <a:hlinkClick r:id="rId15"/>
            <a:extLst>
              <a:ext uri="{FF2B5EF4-FFF2-40B4-BE49-F238E27FC236}">
                <a16:creationId xmlns:a16="http://schemas.microsoft.com/office/drawing/2014/main" id="{8BF3E567-CC7C-75EE-AD02-5A79D3D6E006}"/>
              </a:ext>
              <a:ext uri="{C183D7F6-B498-43B3-948B-1728B52AA6E4}">
                <adec:decorative xmlns:adec="http://schemas.microsoft.com/office/drawing/2017/decorative" val="1"/>
              </a:ext>
            </a:extLst>
          </p:cNvPr>
          <p:cNvPicPr>
            <a:picLocks noChangeAspect="1"/>
          </p:cNvPicPr>
          <p:nvPr/>
        </p:nvPicPr>
        <p:blipFill rotWithShape="1">
          <a:blip r:embed="rId10">
            <a:extLst>
              <a:ext uri="{28A0092B-C50C-407E-A947-70E740481C1C}">
                <a14:useLocalDpi xmlns:a14="http://schemas.microsoft.com/office/drawing/2010/main" val="0"/>
              </a:ext>
            </a:extLst>
          </a:blip>
          <a:srcRect t="91" b="91"/>
          <a:stretch/>
        </p:blipFill>
        <p:spPr>
          <a:xfrm>
            <a:off x="7361787" y="2463937"/>
            <a:ext cx="3127687" cy="430888"/>
          </a:xfrm>
          <a:prstGeom prst="rect">
            <a:avLst/>
          </a:prstGeom>
        </p:spPr>
      </p:pic>
      <p:sp>
        <p:nvSpPr>
          <p:cNvPr id="66" name="Title 18">
            <a:extLst>
              <a:ext uri="{FF2B5EF4-FFF2-40B4-BE49-F238E27FC236}">
                <a16:creationId xmlns:a16="http://schemas.microsoft.com/office/drawing/2014/main" id="{6731C575-9A0A-1991-DE9C-42662268ACC6}"/>
              </a:ext>
            </a:extLst>
          </p:cNvPr>
          <p:cNvSpPr txBox="1">
            <a:spLocks/>
          </p:cNvSpPr>
          <p:nvPr/>
        </p:nvSpPr>
        <p:spPr>
          <a:xfrm>
            <a:off x="7526415" y="2600963"/>
            <a:ext cx="2963059" cy="16927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rgbClr val="FFFFFF"/>
                </a:solidFill>
                <a:effectLst/>
                <a:latin typeface="Segoe Sans Display" pitchFamily="2" charset="0"/>
                <a:cs typeface="Segoe Sans Display" pitchFamily="2" charset="0"/>
              </a:rPr>
              <a:t>Microsoft cybersecurity architect exam </a:t>
            </a:r>
          </a:p>
        </p:txBody>
      </p:sp>
      <p:sp>
        <p:nvSpPr>
          <p:cNvPr id="68" name="Oval 67">
            <a:hlinkClick r:id="rId15"/>
            <a:extLst>
              <a:ext uri="{FF2B5EF4-FFF2-40B4-BE49-F238E27FC236}">
                <a16:creationId xmlns:a16="http://schemas.microsoft.com/office/drawing/2014/main" id="{BD31388A-A21E-0F45-56B3-FB133423FF94}"/>
              </a:ext>
              <a:ext uri="{C183D7F6-B498-43B3-948B-1728B52AA6E4}">
                <adec:decorative xmlns:adec="http://schemas.microsoft.com/office/drawing/2017/decorative" val="1"/>
              </a:ext>
            </a:extLst>
          </p:cNvPr>
          <p:cNvSpPr/>
          <p:nvPr/>
        </p:nvSpPr>
        <p:spPr>
          <a:xfrm>
            <a:off x="10135922" y="2565843"/>
            <a:ext cx="227151" cy="227077"/>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69" name="Picture 68">
            <a:hlinkClick r:id="rId15"/>
            <a:extLst>
              <a:ext uri="{FF2B5EF4-FFF2-40B4-BE49-F238E27FC236}">
                <a16:creationId xmlns:a16="http://schemas.microsoft.com/office/drawing/2014/main" id="{472B10B7-2501-925C-8089-4A0EA94308C8}"/>
              </a:ex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10204053" y="2631871"/>
            <a:ext cx="90889" cy="95020"/>
          </a:xfrm>
          <a:prstGeom prst="rect">
            <a:avLst/>
          </a:prstGeom>
        </p:spPr>
      </p:pic>
      <p:sp>
        <p:nvSpPr>
          <p:cNvPr id="11" name="Title 18">
            <a:extLst>
              <a:ext uri="{FF2B5EF4-FFF2-40B4-BE49-F238E27FC236}">
                <a16:creationId xmlns:a16="http://schemas.microsoft.com/office/drawing/2014/main" id="{9D886B7F-29DC-E658-C020-22D5C55C7DE4}"/>
              </a:ext>
            </a:extLst>
          </p:cNvPr>
          <p:cNvSpPr txBox="1">
            <a:spLocks/>
          </p:cNvSpPr>
          <p:nvPr/>
        </p:nvSpPr>
        <p:spPr>
          <a:xfrm>
            <a:off x="618971" y="3860387"/>
            <a:ext cx="4160496" cy="21544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400" u="none" strike="noStrike">
                <a:solidFill>
                  <a:srgbClr val="FFFFFF"/>
                </a:solidFill>
                <a:effectLst/>
                <a:latin typeface="Segoe Sans Display" pitchFamily="2" charset="0"/>
                <a:cs typeface="Segoe Sans Display" pitchFamily="2" charset="0"/>
              </a:rPr>
              <a:t>Applied skilling</a:t>
            </a:r>
          </a:p>
        </p:txBody>
      </p:sp>
      <p:sp>
        <p:nvSpPr>
          <p:cNvPr id="12" name="Title 18">
            <a:extLst>
              <a:ext uri="{FF2B5EF4-FFF2-40B4-BE49-F238E27FC236}">
                <a16:creationId xmlns:a16="http://schemas.microsoft.com/office/drawing/2014/main" id="{83F43400-B3E9-C533-0C6F-F206ED4140AD}"/>
              </a:ext>
            </a:extLst>
          </p:cNvPr>
          <p:cNvSpPr txBox="1">
            <a:spLocks/>
          </p:cNvSpPr>
          <p:nvPr/>
        </p:nvSpPr>
        <p:spPr>
          <a:xfrm>
            <a:off x="618970" y="4148135"/>
            <a:ext cx="4318043" cy="15388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000">
                <a:solidFill>
                  <a:srgbClr val="FFFFFF"/>
                </a:solidFill>
                <a:latin typeface="Segoe Sans Display" pitchFamily="2" charset="0"/>
                <a:cs typeface="Segoe Sans Display" pitchFamily="2" charset="0"/>
              </a:rPr>
              <a:t>Hands-on, scenario-based training focused on real use cases</a:t>
            </a:r>
            <a:endParaRPr lang="en-US" sz="1000" u="none" strike="noStrike">
              <a:solidFill>
                <a:srgbClr val="FFFFFF"/>
              </a:solidFill>
              <a:effectLst/>
              <a:latin typeface="Segoe Sans Display" pitchFamily="2" charset="0"/>
              <a:cs typeface="Segoe Sans Display" pitchFamily="2" charset="0"/>
            </a:endParaRPr>
          </a:p>
        </p:txBody>
      </p:sp>
      <p:sp>
        <p:nvSpPr>
          <p:cNvPr id="40" name="Title 18">
            <a:extLst>
              <a:ext uri="{FF2B5EF4-FFF2-40B4-BE49-F238E27FC236}">
                <a16:creationId xmlns:a16="http://schemas.microsoft.com/office/drawing/2014/main" id="{314341BB-2756-39F9-DFFA-C9C251B22C53}"/>
              </a:ext>
            </a:extLst>
          </p:cNvPr>
          <p:cNvSpPr txBox="1">
            <a:spLocks/>
          </p:cNvSpPr>
          <p:nvPr/>
        </p:nvSpPr>
        <p:spPr>
          <a:xfrm>
            <a:off x="782895" y="4673293"/>
            <a:ext cx="897327" cy="16927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rgbClr val="FFFFFF"/>
                </a:solidFill>
                <a:effectLst/>
                <a:latin typeface="Segoe Sans Display" pitchFamily="2" charset="0"/>
                <a:cs typeface="Segoe Sans Display" pitchFamily="2" charset="0"/>
              </a:rPr>
              <a:t>Sentinel</a:t>
            </a:r>
          </a:p>
        </p:txBody>
      </p:sp>
      <p:sp>
        <p:nvSpPr>
          <p:cNvPr id="16" name="Oval 15">
            <a:hlinkClick r:id="rId3"/>
            <a:extLst>
              <a:ext uri="{FF2B5EF4-FFF2-40B4-BE49-F238E27FC236}">
                <a16:creationId xmlns:a16="http://schemas.microsoft.com/office/drawing/2014/main" id="{C51A3E1F-ACB3-0BF9-111E-508FE465B3E5}"/>
              </a:ext>
              <a:ext uri="{C183D7F6-B498-43B3-948B-1728B52AA6E4}">
                <adec:decorative xmlns:adec="http://schemas.microsoft.com/office/drawing/2017/decorative" val="1"/>
              </a:ext>
            </a:extLst>
          </p:cNvPr>
          <p:cNvSpPr/>
          <p:nvPr/>
        </p:nvSpPr>
        <p:spPr>
          <a:xfrm>
            <a:off x="2285693" y="4630583"/>
            <a:ext cx="227151" cy="227077"/>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23" name="Oval 22">
            <a:hlinkClick r:id="rId12"/>
            <a:extLst>
              <a:ext uri="{FF2B5EF4-FFF2-40B4-BE49-F238E27FC236}">
                <a16:creationId xmlns:a16="http://schemas.microsoft.com/office/drawing/2014/main" id="{52DA3478-31C7-79A2-E7F5-0BACC6933BD6}"/>
              </a:ext>
              <a:ext uri="{C183D7F6-B498-43B3-948B-1728B52AA6E4}">
                <adec:decorative xmlns:adec="http://schemas.microsoft.com/office/drawing/2017/decorative" val="1"/>
              </a:ext>
            </a:extLst>
          </p:cNvPr>
          <p:cNvSpPr/>
          <p:nvPr/>
        </p:nvSpPr>
        <p:spPr>
          <a:xfrm>
            <a:off x="2285693" y="5205348"/>
            <a:ext cx="227151" cy="227077"/>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26" name="Title 18">
            <a:hlinkClick r:id="rId9"/>
            <a:extLst>
              <a:ext uri="{FF2B5EF4-FFF2-40B4-BE49-F238E27FC236}">
                <a16:creationId xmlns:a16="http://schemas.microsoft.com/office/drawing/2014/main" id="{6B652486-09FB-FCFC-9A85-D16481909DD1}"/>
              </a:ext>
            </a:extLst>
          </p:cNvPr>
          <p:cNvSpPr txBox="1">
            <a:spLocks/>
          </p:cNvSpPr>
          <p:nvPr/>
        </p:nvSpPr>
        <p:spPr>
          <a:xfrm>
            <a:off x="3053613" y="4673293"/>
            <a:ext cx="1226596" cy="16927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rgbClr val="FFFFFF"/>
                </a:solidFill>
                <a:effectLst/>
                <a:latin typeface="Segoe Sans Display" pitchFamily="2" charset="0"/>
                <a:cs typeface="Segoe Sans Display" pitchFamily="2" charset="0"/>
              </a:rPr>
              <a:t>Cloud Security</a:t>
            </a:r>
          </a:p>
        </p:txBody>
      </p:sp>
      <p:sp>
        <p:nvSpPr>
          <p:cNvPr id="27" name="Oval 26">
            <a:hlinkClick r:id="rId6"/>
            <a:extLst>
              <a:ext uri="{FF2B5EF4-FFF2-40B4-BE49-F238E27FC236}">
                <a16:creationId xmlns:a16="http://schemas.microsoft.com/office/drawing/2014/main" id="{1EA45A4B-2AEB-3646-EE30-BA4B31A177A3}"/>
              </a:ext>
              <a:ext uri="{C183D7F6-B498-43B3-948B-1728B52AA6E4}">
                <adec:decorative xmlns:adec="http://schemas.microsoft.com/office/drawing/2017/decorative" val="1"/>
              </a:ext>
            </a:extLst>
          </p:cNvPr>
          <p:cNvSpPr/>
          <p:nvPr/>
        </p:nvSpPr>
        <p:spPr>
          <a:xfrm>
            <a:off x="4548402" y="4630583"/>
            <a:ext cx="227151" cy="227077"/>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28" name="Picture 27">
            <a:hlinkClick r:id="rId6"/>
            <a:extLst>
              <a:ext uri="{FF2B5EF4-FFF2-40B4-BE49-F238E27FC236}">
                <a16:creationId xmlns:a16="http://schemas.microsoft.com/office/drawing/2014/main" id="{499A4B90-7110-A72F-FF8B-823B630AA647}"/>
              </a:ex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4616533" y="4696611"/>
            <a:ext cx="90889" cy="95020"/>
          </a:xfrm>
          <a:prstGeom prst="rect">
            <a:avLst/>
          </a:prstGeom>
        </p:spPr>
      </p:pic>
      <p:sp>
        <p:nvSpPr>
          <p:cNvPr id="34" name="Title 18">
            <a:extLst>
              <a:ext uri="{FF2B5EF4-FFF2-40B4-BE49-F238E27FC236}">
                <a16:creationId xmlns:a16="http://schemas.microsoft.com/office/drawing/2014/main" id="{40F0C9D5-ACA0-C8AD-D5BE-6A91CACCF3F2}"/>
              </a:ext>
            </a:extLst>
          </p:cNvPr>
          <p:cNvSpPr txBox="1">
            <a:spLocks/>
          </p:cNvSpPr>
          <p:nvPr/>
        </p:nvSpPr>
        <p:spPr>
          <a:xfrm>
            <a:off x="5293332" y="4673293"/>
            <a:ext cx="3878194" cy="16927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rgbClr val="FFFFFF"/>
                </a:solidFill>
                <a:effectLst/>
                <a:latin typeface="Segoe Sans Display" pitchFamily="2" charset="0"/>
                <a:cs typeface="Segoe Sans Display" pitchFamily="2" charset="0"/>
              </a:rPr>
              <a:t>Data Security (information protection and data loss prevention)</a:t>
            </a:r>
          </a:p>
        </p:txBody>
      </p:sp>
      <p:sp>
        <p:nvSpPr>
          <p:cNvPr id="22" name="Title 18">
            <a:hlinkClick r:id="rId12"/>
            <a:extLst>
              <a:ext uri="{FF2B5EF4-FFF2-40B4-BE49-F238E27FC236}">
                <a16:creationId xmlns:a16="http://schemas.microsoft.com/office/drawing/2014/main" id="{03B51054-7222-DD1F-D3A2-E3FF2FC8DF3E}"/>
              </a:ext>
            </a:extLst>
          </p:cNvPr>
          <p:cNvSpPr txBox="1">
            <a:spLocks/>
          </p:cNvSpPr>
          <p:nvPr/>
        </p:nvSpPr>
        <p:spPr>
          <a:xfrm>
            <a:off x="783599" y="5237174"/>
            <a:ext cx="1226596" cy="16927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rgbClr val="FFFFFF"/>
                </a:solidFill>
                <a:effectLst/>
                <a:latin typeface="Segoe Sans Display" pitchFamily="2" charset="0"/>
                <a:cs typeface="Segoe Sans Display" pitchFamily="2" charset="0"/>
              </a:rPr>
              <a:t>Microsoft Defender</a:t>
            </a:r>
          </a:p>
        </p:txBody>
      </p:sp>
      <p:sp>
        <p:nvSpPr>
          <p:cNvPr id="30" name="Title 18">
            <a:extLst>
              <a:ext uri="{FF2B5EF4-FFF2-40B4-BE49-F238E27FC236}">
                <a16:creationId xmlns:a16="http://schemas.microsoft.com/office/drawing/2014/main" id="{F219C580-F5AD-67CE-AB0E-DE699090CFEC}"/>
              </a:ext>
            </a:extLst>
          </p:cNvPr>
          <p:cNvSpPr txBox="1">
            <a:spLocks/>
          </p:cNvSpPr>
          <p:nvPr/>
        </p:nvSpPr>
        <p:spPr>
          <a:xfrm>
            <a:off x="3053611" y="5237174"/>
            <a:ext cx="5774227" cy="16927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u="none" strike="noStrike">
                <a:solidFill>
                  <a:srgbClr val="FFFFFF"/>
                </a:solidFill>
                <a:effectLst/>
                <a:latin typeface="Segoe Sans Display" pitchFamily="2" charset="0"/>
                <a:cs typeface="Segoe Sans Display" pitchFamily="2" charset="0"/>
              </a:rPr>
              <a:t>Data Security (retention, eDiscovery, and Communication Compliance in Microsoft Purview</a:t>
            </a:r>
          </a:p>
        </p:txBody>
      </p:sp>
      <p:sp>
        <p:nvSpPr>
          <p:cNvPr id="31" name="Oval 30">
            <a:hlinkClick r:id="rId7"/>
            <a:extLst>
              <a:ext uri="{FF2B5EF4-FFF2-40B4-BE49-F238E27FC236}">
                <a16:creationId xmlns:a16="http://schemas.microsoft.com/office/drawing/2014/main" id="{2F0632DC-9BEC-0CCA-5992-469718128265}"/>
              </a:ext>
              <a:ext uri="{C183D7F6-B498-43B3-948B-1728B52AA6E4}">
                <adec:decorative xmlns:adec="http://schemas.microsoft.com/office/drawing/2017/decorative" val="1"/>
              </a:ext>
            </a:extLst>
          </p:cNvPr>
          <p:cNvSpPr/>
          <p:nvPr/>
        </p:nvSpPr>
        <p:spPr>
          <a:xfrm>
            <a:off x="8845244" y="5205348"/>
            <a:ext cx="227151" cy="227077"/>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32" name="Picture 31">
            <a:hlinkClick r:id="rId7"/>
            <a:extLst>
              <a:ext uri="{FF2B5EF4-FFF2-40B4-BE49-F238E27FC236}">
                <a16:creationId xmlns:a16="http://schemas.microsoft.com/office/drawing/2014/main" id="{AA2710CA-4649-8D79-45A8-A181B3576530}"/>
              </a:ex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8913375" y="5271376"/>
            <a:ext cx="90889" cy="95020"/>
          </a:xfrm>
          <a:prstGeom prst="rect">
            <a:avLst/>
          </a:prstGeom>
        </p:spPr>
      </p:pic>
      <p:sp>
        <p:nvSpPr>
          <p:cNvPr id="35" name="Oval 34">
            <a:hlinkClick r:id="rId8"/>
            <a:extLst>
              <a:ext uri="{FF2B5EF4-FFF2-40B4-BE49-F238E27FC236}">
                <a16:creationId xmlns:a16="http://schemas.microsoft.com/office/drawing/2014/main" id="{E2A90AFD-340D-A596-B92C-FA4F2C6629ED}"/>
              </a:ext>
              <a:ext uri="{C183D7F6-B498-43B3-948B-1728B52AA6E4}">
                <adec:decorative xmlns:adec="http://schemas.microsoft.com/office/drawing/2017/decorative" val="1"/>
              </a:ext>
            </a:extLst>
          </p:cNvPr>
          <p:cNvSpPr/>
          <p:nvPr/>
        </p:nvSpPr>
        <p:spPr>
          <a:xfrm>
            <a:off x="9394697" y="4630583"/>
            <a:ext cx="227151" cy="227077"/>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36" name="Picture 35">
            <a:hlinkClick r:id="rId8"/>
            <a:extLst>
              <a:ext uri="{FF2B5EF4-FFF2-40B4-BE49-F238E27FC236}">
                <a16:creationId xmlns:a16="http://schemas.microsoft.com/office/drawing/2014/main" id="{3F3AAAC8-5F3A-FBAB-B373-574E93F6185C}"/>
              </a:ex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9462828" y="4703397"/>
            <a:ext cx="90889" cy="95020"/>
          </a:xfrm>
          <a:prstGeom prst="rect">
            <a:avLst/>
          </a:prstGeom>
        </p:spPr>
      </p:pic>
      <p:pic>
        <p:nvPicPr>
          <p:cNvPr id="42" name="Picture 41">
            <a:hlinkClick r:id="rId16"/>
            <a:extLst>
              <a:ext uri="{FF2B5EF4-FFF2-40B4-BE49-F238E27FC236}">
                <a16:creationId xmlns:a16="http://schemas.microsoft.com/office/drawing/2014/main" id="{B40E3CEC-2D4D-DC2D-83AA-DF90E1AA96AC}"/>
              </a:ext>
              <a:ext uri="{C183D7F6-B498-43B3-948B-1728B52AA6E4}">
                <adec:decorative xmlns:adec="http://schemas.microsoft.com/office/drawing/2017/decorative" val="1"/>
              </a:ext>
            </a:extLst>
          </p:cNvPr>
          <p:cNvPicPr>
            <a:picLocks noChangeAspect="1"/>
          </p:cNvPicPr>
          <p:nvPr/>
        </p:nvPicPr>
        <p:blipFill rotWithShape="1">
          <a:blip r:embed="rId17">
            <a:extLst>
              <a:ext uri="{28A0092B-C50C-407E-A947-70E740481C1C}">
                <a14:useLocalDpi xmlns:a14="http://schemas.microsoft.com/office/drawing/2010/main" val="0"/>
              </a:ext>
            </a:extLst>
          </a:blip>
          <a:srcRect/>
          <a:stretch/>
        </p:blipFill>
        <p:spPr>
          <a:xfrm>
            <a:off x="614980" y="5977924"/>
            <a:ext cx="3091442" cy="447002"/>
          </a:xfrm>
          <a:prstGeom prst="rect">
            <a:avLst/>
          </a:prstGeom>
        </p:spPr>
      </p:pic>
      <p:sp>
        <p:nvSpPr>
          <p:cNvPr id="43" name="Title 18">
            <a:extLst>
              <a:ext uri="{FF2B5EF4-FFF2-40B4-BE49-F238E27FC236}">
                <a16:creationId xmlns:a16="http://schemas.microsoft.com/office/drawing/2014/main" id="{BD307303-AF79-6F7C-A07A-01575B014E24}"/>
              </a:ext>
            </a:extLst>
          </p:cNvPr>
          <p:cNvSpPr txBox="1">
            <a:spLocks/>
          </p:cNvSpPr>
          <p:nvPr/>
        </p:nvSpPr>
        <p:spPr>
          <a:xfrm>
            <a:off x="808996" y="6117612"/>
            <a:ext cx="2512229" cy="16927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100">
                <a:solidFill>
                  <a:srgbClr val="FFFFFF"/>
                </a:solidFill>
                <a:latin typeface="Segoe Sans Display" pitchFamily="2" charset="0"/>
                <a:cs typeface="Segoe Sans Display" pitchFamily="2" charset="0"/>
              </a:rPr>
              <a:t>Microsoft Learn Security Hub</a:t>
            </a:r>
            <a:endParaRPr lang="en-US" sz="1100" u="none" strike="noStrike">
              <a:solidFill>
                <a:srgbClr val="FFFFFF"/>
              </a:solidFill>
              <a:effectLst/>
              <a:latin typeface="Segoe Sans Display" pitchFamily="2" charset="0"/>
              <a:cs typeface="Segoe Sans Display" pitchFamily="2" charset="0"/>
            </a:endParaRPr>
          </a:p>
        </p:txBody>
      </p:sp>
      <p:grpSp>
        <p:nvGrpSpPr>
          <p:cNvPr id="57" name="Group 56">
            <a:extLst>
              <a:ext uri="{FF2B5EF4-FFF2-40B4-BE49-F238E27FC236}">
                <a16:creationId xmlns:a16="http://schemas.microsoft.com/office/drawing/2014/main" id="{77ABB6AB-E264-D9EC-6C97-928E00EFEBDD}"/>
              </a:ext>
              <a:ext uri="{C183D7F6-B498-43B3-948B-1728B52AA6E4}">
                <adec:decorative xmlns:adec="http://schemas.microsoft.com/office/drawing/2017/decorative" val="1"/>
              </a:ext>
            </a:extLst>
          </p:cNvPr>
          <p:cNvGrpSpPr/>
          <p:nvPr/>
        </p:nvGrpSpPr>
        <p:grpSpPr>
          <a:xfrm>
            <a:off x="3365005" y="6099450"/>
            <a:ext cx="227151" cy="227077"/>
            <a:chOff x="10447004" y="5486686"/>
            <a:chExt cx="227151" cy="227077"/>
          </a:xfrm>
        </p:grpSpPr>
        <p:sp>
          <p:nvSpPr>
            <p:cNvPr id="47" name="Oval 46">
              <a:hlinkClick r:id="rId16"/>
              <a:extLst>
                <a:ext uri="{FF2B5EF4-FFF2-40B4-BE49-F238E27FC236}">
                  <a16:creationId xmlns:a16="http://schemas.microsoft.com/office/drawing/2014/main" id="{85A037AA-F660-9ECE-4D55-ED1E00BAFB64}"/>
                </a:ext>
                <a:ext uri="{C183D7F6-B498-43B3-948B-1728B52AA6E4}">
                  <adec:decorative xmlns:adec="http://schemas.microsoft.com/office/drawing/2017/decorative" val="1"/>
                </a:ext>
              </a:extLst>
            </p:cNvPr>
            <p:cNvSpPr/>
            <p:nvPr/>
          </p:nvSpPr>
          <p:spPr>
            <a:xfrm>
              <a:off x="10447004" y="5486686"/>
              <a:ext cx="227151" cy="227077"/>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52" name="Picture 51">
              <a:hlinkClick r:id="rId16"/>
              <a:extLst>
                <a:ext uri="{FF2B5EF4-FFF2-40B4-BE49-F238E27FC236}">
                  <a16:creationId xmlns:a16="http://schemas.microsoft.com/office/drawing/2014/main" id="{B62EA293-D2C1-76CB-C59E-B662D5C18253}"/>
                </a:ex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10515135" y="5552714"/>
              <a:ext cx="90889" cy="95020"/>
            </a:xfrm>
            <a:prstGeom prst="rect">
              <a:avLst/>
            </a:prstGeom>
          </p:spPr>
        </p:pic>
      </p:grpSp>
      <p:pic>
        <p:nvPicPr>
          <p:cNvPr id="92" name="Picture 91">
            <a:hlinkClick r:id="rId3"/>
            <a:extLst>
              <a:ext uri="{FF2B5EF4-FFF2-40B4-BE49-F238E27FC236}">
                <a16:creationId xmlns:a16="http://schemas.microsoft.com/office/drawing/2014/main" id="{1088DE78-EB24-113C-E828-FC3A60256061}"/>
              </a:ex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2353824" y="4696611"/>
            <a:ext cx="90889" cy="95020"/>
          </a:xfrm>
          <a:prstGeom prst="rect">
            <a:avLst/>
          </a:prstGeom>
        </p:spPr>
      </p:pic>
      <p:pic>
        <p:nvPicPr>
          <p:cNvPr id="93" name="Picture 92">
            <a:hlinkClick r:id="rId5"/>
            <a:extLst>
              <a:ext uri="{FF2B5EF4-FFF2-40B4-BE49-F238E27FC236}">
                <a16:creationId xmlns:a16="http://schemas.microsoft.com/office/drawing/2014/main" id="{6059DE25-B13F-A163-3C67-FFCCC24CBD1E}"/>
              </a:ex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2353824" y="5271376"/>
            <a:ext cx="90889" cy="95020"/>
          </a:xfrm>
          <a:prstGeom prst="rect">
            <a:avLst/>
          </a:prstGeom>
        </p:spPr>
      </p:pic>
      <p:pic>
        <p:nvPicPr>
          <p:cNvPr id="94" name="Picture 93">
            <a:hlinkClick r:id="rId12"/>
            <a:extLst>
              <a:ext uri="{FF2B5EF4-FFF2-40B4-BE49-F238E27FC236}">
                <a16:creationId xmlns:a16="http://schemas.microsoft.com/office/drawing/2014/main" id="{ECC51389-AA51-E343-D9F0-49F6F99D2E8B}"/>
              </a:ex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2353824" y="3195856"/>
            <a:ext cx="90889" cy="95020"/>
          </a:xfrm>
          <a:prstGeom prst="rect">
            <a:avLst/>
          </a:prstGeom>
        </p:spPr>
      </p:pic>
    </p:spTree>
    <p:extLst>
      <p:ext uri="{BB962C8B-B14F-4D97-AF65-F5344CB8AC3E}">
        <p14:creationId xmlns:p14="http://schemas.microsoft.com/office/powerpoint/2010/main" val="2929839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B50D9-4EB6-DE7B-7C23-EA1188C70A89}"/>
            </a:ext>
          </a:extLst>
        </p:cNvPr>
        <p:cNvGrpSpPr/>
        <p:nvPr/>
      </p:nvGrpSpPr>
      <p:grpSpPr>
        <a:xfrm>
          <a:off x="0" y="0"/>
          <a:ext cx="0" cy="0"/>
          <a:chOff x="0" y="0"/>
          <a:chExt cx="0" cy="0"/>
        </a:xfrm>
      </p:grpSpPr>
      <p:pic>
        <p:nvPicPr>
          <p:cNvPr id="2" name="Picture 1" descr="A close-up shot of a laptop. The laptop is glowing in a vibrant​ pink and blue hue and slightly blurred. The style is evocative of a security scan. ">
            <a:extLst>
              <a:ext uri="{FF2B5EF4-FFF2-40B4-BE49-F238E27FC236}">
                <a16:creationId xmlns:a16="http://schemas.microsoft.com/office/drawing/2014/main" id="{A0CE2AF9-696F-9E6F-BECC-162055056E0D}"/>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3536" y="0"/>
            <a:ext cx="12203764" cy="6594467"/>
          </a:xfrm>
          <a:prstGeom prst="rect">
            <a:avLst/>
          </a:prstGeom>
        </p:spPr>
      </p:pic>
      <p:sp>
        <p:nvSpPr>
          <p:cNvPr id="6" name="Rectangle 5">
            <a:extLst>
              <a:ext uri="{FF2B5EF4-FFF2-40B4-BE49-F238E27FC236}">
                <a16:creationId xmlns:a16="http://schemas.microsoft.com/office/drawing/2014/main" id="{745929AF-73AA-01F6-97C2-09A4313F3551}"/>
              </a:ext>
              <a:ext uri="{C183D7F6-B498-43B3-948B-1728B52AA6E4}">
                <adec:decorative xmlns:adec="http://schemas.microsoft.com/office/drawing/2017/decorative" val="1"/>
              </a:ext>
            </a:extLst>
          </p:cNvPr>
          <p:cNvSpPr/>
          <p:nvPr/>
        </p:nvSpPr>
        <p:spPr>
          <a:xfrm>
            <a:off x="-23536" y="6063659"/>
            <a:ext cx="12215536" cy="871009"/>
          </a:xfrm>
          <a:prstGeom prst="rect">
            <a:avLst/>
          </a:prstGeom>
          <a:solidFill>
            <a:srgbClr val="0A1F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3" name="Text Placeholder 9">
            <a:extLst>
              <a:ext uri="{FF2B5EF4-FFF2-40B4-BE49-F238E27FC236}">
                <a16:creationId xmlns:a16="http://schemas.microsoft.com/office/drawing/2014/main" id="{B68F458B-69E7-7CB7-1309-CE119D238F56}"/>
              </a:ext>
            </a:extLst>
          </p:cNvPr>
          <p:cNvSpPr txBox="1">
            <a:spLocks noGrp="1"/>
          </p:cNvSpPr>
          <p:nvPr>
            <p:ph type="title" idx="4294967295"/>
          </p:nvPr>
        </p:nvSpPr>
        <p:spPr>
          <a:xfrm>
            <a:off x="587829" y="5192650"/>
            <a:ext cx="10554966" cy="871009"/>
          </a:xfrm>
          <a:prstGeom prst="rect">
            <a:avLst/>
          </a:prstGeom>
          <a:noFill/>
          <a:ln>
            <a:noFill/>
            <a:prstDash/>
          </a:ln>
          <a:effectLst/>
        </p:spPr>
        <p:txBody>
          <a:bodyPr rot="0" spcFirstLastPara="0" vertOverflow="overflow" horzOverflow="overflow" vert="horz" wrap="none" lIns="0" tIns="0" rIns="0" bIns="0" numCol="1" spcCol="0" rtlCol="0" fromWordArt="0" anchor="t" anchorCtr="0" forceAA="0" compatLnSpc="1">
            <a:prstTxWarp prst="textNoShape">
              <a:avLst/>
            </a:prstTxWarp>
            <a:noAutofit/>
          </a:bodyPr>
          <a:lstStyle>
            <a:lvl1pPr marL="0" indent="0" algn="l" defTabSz="914400" rtl="0" eaLnBrk="1" latinLnBrk="0" hangingPunct="1">
              <a:lnSpc>
                <a:spcPct val="110000"/>
              </a:lnSpc>
              <a:spcBef>
                <a:spcPts val="0"/>
              </a:spcBef>
              <a:spcAft>
                <a:spcPts val="1100"/>
              </a:spcAft>
              <a:buFont typeface="Arial" panose="020B0604020202020204" pitchFamily="34" charset="0"/>
              <a:buNone/>
              <a:defRPr sz="1100" kern="1200">
                <a:solidFill>
                  <a:schemeClr val="accent1"/>
                </a:solidFill>
                <a:latin typeface="Segoe UI Variable Display" pitchFamily="2" charset="0"/>
                <a:ea typeface="+mn-ea"/>
                <a:cs typeface="+mn-cs"/>
              </a:defRPr>
            </a:lvl1pPr>
            <a:lvl2pPr marL="0" indent="0" algn="l" defTabSz="914400" rtl="0" eaLnBrk="1" latinLnBrk="0" hangingPunct="1">
              <a:lnSpc>
                <a:spcPct val="110000"/>
              </a:lnSpc>
              <a:spcBef>
                <a:spcPts val="0"/>
              </a:spcBef>
              <a:spcAft>
                <a:spcPts val="1100"/>
              </a:spcAft>
              <a:buFont typeface="Arial" panose="020B0604020202020204" pitchFamily="34" charset="0"/>
              <a:buNone/>
              <a:defRPr sz="1000" kern="1200">
                <a:solidFill>
                  <a:schemeClr val="accent1"/>
                </a:solidFill>
                <a:latin typeface="Segoe UI Variable Display" pitchFamily="2" charset="0"/>
                <a:ea typeface="+mn-ea"/>
                <a:cs typeface="+mn-cs"/>
              </a:defRPr>
            </a:lvl2pPr>
            <a:lvl3pPr marL="177800" indent="-90488" algn="l" defTabSz="914400" rtl="0" eaLnBrk="1" latinLnBrk="0" hangingPunct="1">
              <a:lnSpc>
                <a:spcPct val="110000"/>
              </a:lnSpc>
              <a:spcBef>
                <a:spcPts val="0"/>
              </a:spcBef>
              <a:spcAft>
                <a:spcPts val="1100"/>
              </a:spcAft>
              <a:buFont typeface="Arial" panose="020B0604020202020204" pitchFamily="34" charset="0"/>
              <a:buChar char="•"/>
              <a:defRPr sz="1000" kern="1200">
                <a:solidFill>
                  <a:schemeClr val="accent1"/>
                </a:solidFill>
                <a:latin typeface="Segoe UI Variable Display" pitchFamily="2" charset="0"/>
                <a:ea typeface="+mn-ea"/>
                <a:cs typeface="+mn-cs"/>
              </a:defRPr>
            </a:lvl3pPr>
            <a:lvl4pPr marL="268288" indent="-90488" algn="l" defTabSz="914400" rtl="0" eaLnBrk="1" latinLnBrk="0" hangingPunct="1">
              <a:lnSpc>
                <a:spcPct val="110000"/>
              </a:lnSpc>
              <a:spcBef>
                <a:spcPts val="0"/>
              </a:spcBef>
              <a:spcAft>
                <a:spcPts val="1100"/>
              </a:spcAft>
              <a:buFont typeface="Arial" panose="020B0604020202020204" pitchFamily="34" charset="0"/>
              <a:buChar char="•"/>
              <a:defRPr sz="1000" kern="1200">
                <a:solidFill>
                  <a:schemeClr val="accent1"/>
                </a:solidFill>
                <a:latin typeface="Segoe UI Variable Display" pitchFamily="2" charset="0"/>
                <a:ea typeface="+mn-ea"/>
                <a:cs typeface="+mn-cs"/>
              </a:defRPr>
            </a:lvl4pPr>
            <a:lvl5pPr marL="358775" indent="-90488" algn="l" defTabSz="914400" rtl="0" eaLnBrk="1" latinLnBrk="0" hangingPunct="1">
              <a:lnSpc>
                <a:spcPct val="110000"/>
              </a:lnSpc>
              <a:spcBef>
                <a:spcPts val="0"/>
              </a:spcBef>
              <a:spcAft>
                <a:spcPts val="1100"/>
              </a:spcAft>
              <a:buFont typeface="Arial" panose="020B0604020202020204" pitchFamily="34" charset="0"/>
              <a:buChar char="•"/>
              <a:defRPr sz="1000" kern="1200">
                <a:solidFill>
                  <a:schemeClr val="accent1"/>
                </a:solidFill>
                <a:latin typeface="Segoe UI Variable Display"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73000"/>
              </a:lnSpc>
              <a:spcBef>
                <a:spcPts val="0"/>
              </a:spcBef>
              <a:spcAft>
                <a:spcPts val="1100"/>
              </a:spcAft>
              <a:buClrTx/>
              <a:buSzTx/>
              <a:buFont typeface="Arial" panose="020B0604020202020204" pitchFamily="34" charset="0"/>
              <a:buNone/>
              <a:tabLst/>
              <a:defRPr/>
            </a:pPr>
            <a:r>
              <a:rPr kumimoji="0" lang="en-GB" sz="6000" b="0" i="0" u="none" strike="noStrike" kern="8500" cap="none" spc="0" normalizeH="0" baseline="0" noProof="0">
                <a:ln>
                  <a:noFill/>
                </a:ln>
                <a:solidFill>
                  <a:schemeClr val="tx2"/>
                </a:solidFill>
                <a:effectLst/>
                <a:uLnTx/>
                <a:uFillTx/>
                <a:latin typeface="Segoe Sans Display Light" pitchFamily="2" charset="0"/>
                <a:ea typeface="+mn-ea"/>
                <a:cs typeface="Segoe Sans Display Light" pitchFamily="2" charset="0"/>
              </a:rPr>
              <a:t>Stay connected</a:t>
            </a:r>
          </a:p>
        </p:txBody>
      </p:sp>
    </p:spTree>
    <p:extLst>
      <p:ext uri="{BB962C8B-B14F-4D97-AF65-F5344CB8AC3E}">
        <p14:creationId xmlns:p14="http://schemas.microsoft.com/office/powerpoint/2010/main" val="4110035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4939B-10BB-3D4E-BD98-2566C5FF85AF}"/>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2433C904-CA02-CA60-A535-8C90CF448FA4}"/>
              </a:ext>
              <a:ext uri="{C183D7F6-B498-43B3-948B-1728B52AA6E4}">
                <adec:decorative xmlns:adec="http://schemas.microsoft.com/office/drawing/2017/decorative" val="1"/>
              </a:ext>
            </a:extLst>
          </p:cNvPr>
          <p:cNvSpPr>
            <a:spLocks/>
          </p:cNvSpPr>
          <p:nvPr/>
        </p:nvSpPr>
        <p:spPr>
          <a:xfrm>
            <a:off x="1" y="0"/>
            <a:ext cx="12192000" cy="6858000"/>
          </a:xfrm>
          <a:prstGeom prst="rect">
            <a:avLst/>
          </a:prstGeom>
          <a:solidFill>
            <a:srgbClr val="0A1F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6" name="Title 18">
            <a:extLst>
              <a:ext uri="{FF2B5EF4-FFF2-40B4-BE49-F238E27FC236}">
                <a16:creationId xmlns:a16="http://schemas.microsoft.com/office/drawing/2014/main" id="{FD5354AD-4A93-1486-ADD9-E37E341572B3}"/>
              </a:ext>
            </a:extLst>
          </p:cNvPr>
          <p:cNvSpPr txBox="1">
            <a:spLocks noGrp="1"/>
          </p:cNvSpPr>
          <p:nvPr>
            <p:ph type="title" idx="4294967295"/>
          </p:nvPr>
        </p:nvSpPr>
        <p:spPr>
          <a:xfrm>
            <a:off x="621793" y="565537"/>
            <a:ext cx="5349265" cy="4924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schemeClr val="bg1"/>
                </a:solidFill>
                <a:effectLst/>
                <a:uLnTx/>
                <a:uFillTx/>
                <a:latin typeface="Segoe Sans Display Semilight" pitchFamily="2" charset="0"/>
                <a:ea typeface="+mn-ea"/>
                <a:cs typeface="Segoe Sans Display Semilight" pitchFamily="2" charset="0"/>
              </a:rPr>
              <a:t>Get in touch with Microsoft </a:t>
            </a:r>
          </a:p>
        </p:txBody>
      </p:sp>
      <p:sp>
        <p:nvSpPr>
          <p:cNvPr id="2" name="TextBox 1">
            <a:extLst>
              <a:ext uri="{FF2B5EF4-FFF2-40B4-BE49-F238E27FC236}">
                <a16:creationId xmlns:a16="http://schemas.microsoft.com/office/drawing/2014/main" id="{843C5EC4-77ED-1303-CDA1-64D2781D94DF}"/>
              </a:ext>
              <a:ext uri="{C183D7F6-B498-43B3-948B-1728B52AA6E4}">
                <adec:decorative xmlns:adec="http://schemas.microsoft.com/office/drawing/2017/decorative" val="1"/>
              </a:ext>
            </a:extLst>
          </p:cNvPr>
          <p:cNvSpPr txBox="1"/>
          <p:nvPr/>
        </p:nvSpPr>
        <p:spPr>
          <a:xfrm>
            <a:off x="11009970" y="235043"/>
            <a:ext cx="1046041" cy="338554"/>
          </a:xfrm>
          <a:prstGeom prst="rect">
            <a:avLst/>
          </a:prstGeom>
          <a:noFill/>
        </p:spPr>
        <p:txBody>
          <a:bodyPr wrap="square" lIns="0" tIns="0" rIns="0" bIns="0" rtlCol="0">
            <a:spAutoFit/>
          </a:bodyPr>
          <a:lstStyle/>
          <a:p>
            <a:r>
              <a:rPr lang="en-US" sz="800">
                <a:solidFill>
                  <a:srgbClr val="0A1F2C"/>
                </a:solidFill>
                <a:latin typeface="Segoe Sans Display" pitchFamily="2" charset="0"/>
                <a:cs typeface="Segoe Sans Display" pitchFamily="2" charset="0"/>
              </a:rPr>
              <a:t>Stay Connected           9</a:t>
            </a:r>
          </a:p>
          <a:p>
            <a:endParaRPr lang="en-US" sz="1400">
              <a:solidFill>
                <a:schemeClr val="bg1"/>
              </a:solidFill>
              <a:highlight>
                <a:srgbClr val="FFFF00"/>
              </a:highlight>
              <a:latin typeface="Segoe Sans Display" pitchFamily="2" charset="0"/>
              <a:cs typeface="Segoe Sans Display" pitchFamily="2" charset="0"/>
            </a:endParaRPr>
          </a:p>
        </p:txBody>
      </p:sp>
      <p:pic>
        <p:nvPicPr>
          <p:cNvPr id="7" name="Picture 6">
            <a:hlinkClick r:id="rId3"/>
            <a:extLst>
              <a:ext uri="{FF2B5EF4-FFF2-40B4-BE49-F238E27FC236}">
                <a16:creationId xmlns:a16="http://schemas.microsoft.com/office/drawing/2014/main" id="{8B79B2A0-4B93-D3F7-8322-A1949775EB11}"/>
              </a:ext>
              <a:ext uri="{C183D7F6-B498-43B3-948B-1728B52AA6E4}">
                <adec:decorative xmlns:adec="http://schemas.microsoft.com/office/drawing/2017/decorative" val="1"/>
              </a:ext>
            </a:extLst>
          </p:cNvPr>
          <p:cNvPicPr>
            <a:picLocks noChangeAspect="1"/>
          </p:cNvPicPr>
          <p:nvPr/>
        </p:nvPicPr>
        <p:blipFill>
          <a:blip r:embed="rId4">
            <a:duotone>
              <a:schemeClr val="accent5">
                <a:shade val="45000"/>
                <a:satMod val="135000"/>
              </a:schemeClr>
              <a:prstClr val="white"/>
            </a:duotone>
            <a:extLst>
              <a:ext uri="{BEBA8EAE-BF5A-486C-A8C5-ECC9F3942E4B}">
                <a14:imgProps xmlns:a14="http://schemas.microsoft.com/office/drawing/2010/main">
                  <a14:imgLayer r:embed="rId5">
                    <a14:imgEffect>
                      <a14:colorTemperature colorTemp="11500"/>
                    </a14:imgEffect>
                    <a14:imgEffect>
                      <a14:saturation sat="400000"/>
                    </a14:imgEffect>
                    <a14:imgEffect>
                      <a14:brightnessContrast bright="-70000"/>
                    </a14:imgEffect>
                  </a14:imgLayer>
                </a14:imgProps>
              </a:ext>
              <a:ext uri="{28A0092B-C50C-407E-A947-70E740481C1C}">
                <a14:useLocalDpi xmlns:a14="http://schemas.microsoft.com/office/drawing/2010/main" val="0"/>
              </a:ext>
            </a:extLst>
          </a:blip>
          <a:stretch>
            <a:fillRect/>
          </a:stretch>
        </p:blipFill>
        <p:spPr>
          <a:xfrm>
            <a:off x="432573" y="1815526"/>
            <a:ext cx="2641256" cy="1416434"/>
          </a:xfrm>
          <a:prstGeom prst="rect">
            <a:avLst/>
          </a:prstGeom>
          <a:noFill/>
        </p:spPr>
      </p:pic>
      <p:pic>
        <p:nvPicPr>
          <p:cNvPr id="8" name="Picture 7">
            <a:hlinkClick r:id="rId6"/>
            <a:extLst>
              <a:ext uri="{FF2B5EF4-FFF2-40B4-BE49-F238E27FC236}">
                <a16:creationId xmlns:a16="http://schemas.microsoft.com/office/drawing/2014/main" id="{E934F69C-3E0F-59F5-E8EF-2EF8C8EDBD81}"/>
              </a:ext>
              <a:ext uri="{C183D7F6-B498-43B3-948B-1728B52AA6E4}">
                <adec:decorative xmlns:adec="http://schemas.microsoft.com/office/drawing/2017/decorative" val="1"/>
              </a:ext>
            </a:extLst>
          </p:cNvPr>
          <p:cNvPicPr>
            <a:picLocks noChangeAspect="1"/>
          </p:cNvPicPr>
          <p:nvPr/>
        </p:nvPicPr>
        <p:blipFill>
          <a:blip r:embed="rId4">
            <a:duotone>
              <a:schemeClr val="accent5">
                <a:shade val="45000"/>
                <a:satMod val="135000"/>
              </a:schemeClr>
              <a:prstClr val="white"/>
            </a:duotone>
            <a:extLst>
              <a:ext uri="{BEBA8EAE-BF5A-486C-A8C5-ECC9F3942E4B}">
                <a14:imgProps xmlns:a14="http://schemas.microsoft.com/office/drawing/2010/main">
                  <a14:imgLayer r:embed="rId5">
                    <a14:imgEffect>
                      <a14:colorTemperature colorTemp="11500"/>
                    </a14:imgEffect>
                    <a14:imgEffect>
                      <a14:saturation sat="400000"/>
                    </a14:imgEffect>
                    <a14:imgEffect>
                      <a14:brightnessContrast bright="-70000"/>
                    </a14:imgEffect>
                  </a14:imgLayer>
                </a14:imgProps>
              </a:ext>
              <a:ext uri="{28A0092B-C50C-407E-A947-70E740481C1C}">
                <a14:useLocalDpi xmlns:a14="http://schemas.microsoft.com/office/drawing/2010/main" val="0"/>
              </a:ext>
            </a:extLst>
          </a:blip>
          <a:stretch>
            <a:fillRect/>
          </a:stretch>
        </p:blipFill>
        <p:spPr>
          <a:xfrm>
            <a:off x="3323747" y="1815526"/>
            <a:ext cx="2641256" cy="1416434"/>
          </a:xfrm>
          <a:prstGeom prst="rect">
            <a:avLst/>
          </a:prstGeom>
          <a:noFill/>
        </p:spPr>
      </p:pic>
      <p:pic>
        <p:nvPicPr>
          <p:cNvPr id="24" name="Picture 23">
            <a:hlinkClick r:id="rId7"/>
            <a:extLst>
              <a:ext uri="{FF2B5EF4-FFF2-40B4-BE49-F238E27FC236}">
                <a16:creationId xmlns:a16="http://schemas.microsoft.com/office/drawing/2014/main" id="{8CFC5110-FE2D-DA5C-9B78-F9C4FC0C42E2}"/>
              </a:ext>
              <a:ext uri="{C183D7F6-B498-43B3-948B-1728B52AA6E4}">
                <adec:decorative xmlns:adec="http://schemas.microsoft.com/office/drawing/2017/decorative" val="1"/>
              </a:ext>
            </a:extLst>
          </p:cNvPr>
          <p:cNvPicPr>
            <a:picLocks noChangeAspect="1"/>
          </p:cNvPicPr>
          <p:nvPr/>
        </p:nvPicPr>
        <p:blipFill>
          <a:blip r:embed="rId4">
            <a:duotone>
              <a:schemeClr val="accent5">
                <a:shade val="45000"/>
                <a:satMod val="135000"/>
              </a:schemeClr>
              <a:prstClr val="white"/>
            </a:duotone>
            <a:extLst>
              <a:ext uri="{BEBA8EAE-BF5A-486C-A8C5-ECC9F3942E4B}">
                <a14:imgProps xmlns:a14="http://schemas.microsoft.com/office/drawing/2010/main">
                  <a14:imgLayer r:embed="rId5">
                    <a14:imgEffect>
                      <a14:colorTemperature colorTemp="11500"/>
                    </a14:imgEffect>
                    <a14:imgEffect>
                      <a14:saturation sat="400000"/>
                    </a14:imgEffect>
                    <a14:imgEffect>
                      <a14:brightnessContrast bright="-70000"/>
                    </a14:imgEffect>
                  </a14:imgLayer>
                </a14:imgProps>
              </a:ext>
              <a:ext uri="{28A0092B-C50C-407E-A947-70E740481C1C}">
                <a14:useLocalDpi xmlns:a14="http://schemas.microsoft.com/office/drawing/2010/main" val="0"/>
              </a:ext>
            </a:extLst>
          </a:blip>
          <a:stretch>
            <a:fillRect/>
          </a:stretch>
        </p:blipFill>
        <p:spPr>
          <a:xfrm>
            <a:off x="6214921" y="1815526"/>
            <a:ext cx="2641256" cy="1416434"/>
          </a:xfrm>
          <a:prstGeom prst="rect">
            <a:avLst/>
          </a:prstGeom>
          <a:noFill/>
        </p:spPr>
      </p:pic>
      <p:pic>
        <p:nvPicPr>
          <p:cNvPr id="25" name="Picture 24">
            <a:hlinkClick r:id="rId8"/>
            <a:extLst>
              <a:ext uri="{FF2B5EF4-FFF2-40B4-BE49-F238E27FC236}">
                <a16:creationId xmlns:a16="http://schemas.microsoft.com/office/drawing/2014/main" id="{A907349F-D542-3581-C646-B1E31862B9E3}"/>
              </a:ext>
              <a:ext uri="{C183D7F6-B498-43B3-948B-1728B52AA6E4}">
                <adec:decorative xmlns:adec="http://schemas.microsoft.com/office/drawing/2017/decorative" val="1"/>
              </a:ext>
            </a:extLst>
          </p:cNvPr>
          <p:cNvPicPr>
            <a:picLocks noChangeAspect="1"/>
          </p:cNvPicPr>
          <p:nvPr/>
        </p:nvPicPr>
        <p:blipFill>
          <a:blip r:embed="rId4">
            <a:duotone>
              <a:schemeClr val="accent5">
                <a:shade val="45000"/>
                <a:satMod val="135000"/>
              </a:schemeClr>
              <a:prstClr val="white"/>
            </a:duotone>
            <a:extLst>
              <a:ext uri="{BEBA8EAE-BF5A-486C-A8C5-ECC9F3942E4B}">
                <a14:imgProps xmlns:a14="http://schemas.microsoft.com/office/drawing/2010/main">
                  <a14:imgLayer r:embed="rId5">
                    <a14:imgEffect>
                      <a14:colorTemperature colorTemp="11500"/>
                    </a14:imgEffect>
                    <a14:imgEffect>
                      <a14:saturation sat="400000"/>
                    </a14:imgEffect>
                    <a14:imgEffect>
                      <a14:brightnessContrast bright="-70000"/>
                    </a14:imgEffect>
                  </a14:imgLayer>
                </a14:imgProps>
              </a:ext>
              <a:ext uri="{28A0092B-C50C-407E-A947-70E740481C1C}">
                <a14:useLocalDpi xmlns:a14="http://schemas.microsoft.com/office/drawing/2010/main" val="0"/>
              </a:ext>
            </a:extLst>
          </a:blip>
          <a:stretch>
            <a:fillRect/>
          </a:stretch>
        </p:blipFill>
        <p:spPr>
          <a:xfrm>
            <a:off x="9106096" y="1815526"/>
            <a:ext cx="2641256" cy="1416434"/>
          </a:xfrm>
          <a:prstGeom prst="rect">
            <a:avLst/>
          </a:prstGeom>
          <a:noFill/>
        </p:spPr>
      </p:pic>
      <p:pic>
        <p:nvPicPr>
          <p:cNvPr id="27" name="Picture 26">
            <a:hlinkClick r:id="rId9"/>
            <a:extLst>
              <a:ext uri="{FF2B5EF4-FFF2-40B4-BE49-F238E27FC236}">
                <a16:creationId xmlns:a16="http://schemas.microsoft.com/office/drawing/2014/main" id="{6C615BD8-C46F-2267-AB24-B4B89657F91E}"/>
              </a:ext>
              <a:ext uri="{C183D7F6-B498-43B3-948B-1728B52AA6E4}">
                <adec:decorative xmlns:adec="http://schemas.microsoft.com/office/drawing/2017/decorative" val="1"/>
              </a:ext>
            </a:extLst>
          </p:cNvPr>
          <p:cNvPicPr>
            <a:picLocks noChangeAspect="1"/>
          </p:cNvPicPr>
          <p:nvPr/>
        </p:nvPicPr>
        <p:blipFill>
          <a:blip r:embed="rId4">
            <a:duotone>
              <a:schemeClr val="accent5">
                <a:shade val="45000"/>
                <a:satMod val="135000"/>
              </a:schemeClr>
              <a:prstClr val="white"/>
            </a:duotone>
            <a:extLst>
              <a:ext uri="{BEBA8EAE-BF5A-486C-A8C5-ECC9F3942E4B}">
                <a14:imgProps xmlns:a14="http://schemas.microsoft.com/office/drawing/2010/main">
                  <a14:imgLayer r:embed="rId5">
                    <a14:imgEffect>
                      <a14:colorTemperature colorTemp="11500"/>
                    </a14:imgEffect>
                    <a14:imgEffect>
                      <a14:saturation sat="400000"/>
                    </a14:imgEffect>
                    <a14:imgEffect>
                      <a14:brightnessContrast bright="-70000"/>
                    </a14:imgEffect>
                  </a14:imgLayer>
                </a14:imgProps>
              </a:ext>
              <a:ext uri="{28A0092B-C50C-407E-A947-70E740481C1C}">
                <a14:useLocalDpi xmlns:a14="http://schemas.microsoft.com/office/drawing/2010/main" val="0"/>
              </a:ext>
            </a:extLst>
          </a:blip>
          <a:stretch>
            <a:fillRect/>
          </a:stretch>
        </p:blipFill>
        <p:spPr>
          <a:xfrm>
            <a:off x="445639" y="3418695"/>
            <a:ext cx="2641256" cy="1416434"/>
          </a:xfrm>
          <a:prstGeom prst="rect">
            <a:avLst/>
          </a:prstGeom>
          <a:noFill/>
        </p:spPr>
      </p:pic>
      <p:pic>
        <p:nvPicPr>
          <p:cNvPr id="28" name="Picture 27">
            <a:hlinkClick r:id="rId10"/>
            <a:extLst>
              <a:ext uri="{FF2B5EF4-FFF2-40B4-BE49-F238E27FC236}">
                <a16:creationId xmlns:a16="http://schemas.microsoft.com/office/drawing/2014/main" id="{9F601882-00EF-6914-C21A-27DB641FB525}"/>
              </a:ext>
              <a:ext uri="{C183D7F6-B498-43B3-948B-1728B52AA6E4}">
                <adec:decorative xmlns:adec="http://schemas.microsoft.com/office/drawing/2017/decorative" val="1"/>
              </a:ext>
            </a:extLst>
          </p:cNvPr>
          <p:cNvPicPr>
            <a:picLocks noChangeAspect="1"/>
          </p:cNvPicPr>
          <p:nvPr/>
        </p:nvPicPr>
        <p:blipFill>
          <a:blip r:embed="rId4">
            <a:duotone>
              <a:schemeClr val="accent5">
                <a:shade val="45000"/>
                <a:satMod val="135000"/>
              </a:schemeClr>
              <a:prstClr val="white"/>
            </a:duotone>
            <a:extLst>
              <a:ext uri="{BEBA8EAE-BF5A-486C-A8C5-ECC9F3942E4B}">
                <a14:imgProps xmlns:a14="http://schemas.microsoft.com/office/drawing/2010/main">
                  <a14:imgLayer r:embed="rId5">
                    <a14:imgEffect>
                      <a14:colorTemperature colorTemp="11500"/>
                    </a14:imgEffect>
                    <a14:imgEffect>
                      <a14:saturation sat="400000"/>
                    </a14:imgEffect>
                    <a14:imgEffect>
                      <a14:brightnessContrast bright="-70000"/>
                    </a14:imgEffect>
                  </a14:imgLayer>
                </a14:imgProps>
              </a:ext>
              <a:ext uri="{28A0092B-C50C-407E-A947-70E740481C1C}">
                <a14:useLocalDpi xmlns:a14="http://schemas.microsoft.com/office/drawing/2010/main" val="0"/>
              </a:ext>
            </a:extLst>
          </a:blip>
          <a:stretch>
            <a:fillRect/>
          </a:stretch>
        </p:blipFill>
        <p:spPr>
          <a:xfrm>
            <a:off x="3336813" y="3418695"/>
            <a:ext cx="2641256" cy="1416434"/>
          </a:xfrm>
          <a:prstGeom prst="rect">
            <a:avLst/>
          </a:prstGeom>
          <a:noFill/>
        </p:spPr>
      </p:pic>
      <p:pic>
        <p:nvPicPr>
          <p:cNvPr id="29" name="Picture 28">
            <a:hlinkClick r:id="rId11"/>
            <a:extLst>
              <a:ext uri="{FF2B5EF4-FFF2-40B4-BE49-F238E27FC236}">
                <a16:creationId xmlns:a16="http://schemas.microsoft.com/office/drawing/2014/main" id="{26E2A72B-119C-E4DB-AD8C-35FC6440D072}"/>
              </a:ext>
              <a:ext uri="{C183D7F6-B498-43B3-948B-1728B52AA6E4}">
                <adec:decorative xmlns:adec="http://schemas.microsoft.com/office/drawing/2017/decorative" val="1"/>
              </a:ext>
            </a:extLst>
          </p:cNvPr>
          <p:cNvPicPr>
            <a:picLocks noChangeAspect="1"/>
          </p:cNvPicPr>
          <p:nvPr/>
        </p:nvPicPr>
        <p:blipFill>
          <a:blip r:embed="rId4">
            <a:duotone>
              <a:schemeClr val="accent5">
                <a:shade val="45000"/>
                <a:satMod val="135000"/>
              </a:schemeClr>
              <a:prstClr val="white"/>
            </a:duotone>
            <a:extLst>
              <a:ext uri="{BEBA8EAE-BF5A-486C-A8C5-ECC9F3942E4B}">
                <a14:imgProps xmlns:a14="http://schemas.microsoft.com/office/drawing/2010/main">
                  <a14:imgLayer r:embed="rId5">
                    <a14:imgEffect>
                      <a14:colorTemperature colorTemp="11500"/>
                    </a14:imgEffect>
                    <a14:imgEffect>
                      <a14:saturation sat="400000"/>
                    </a14:imgEffect>
                    <a14:imgEffect>
                      <a14:brightnessContrast bright="-70000"/>
                    </a14:imgEffect>
                  </a14:imgLayer>
                </a14:imgProps>
              </a:ext>
              <a:ext uri="{28A0092B-C50C-407E-A947-70E740481C1C}">
                <a14:useLocalDpi xmlns:a14="http://schemas.microsoft.com/office/drawing/2010/main" val="0"/>
              </a:ext>
            </a:extLst>
          </a:blip>
          <a:stretch>
            <a:fillRect/>
          </a:stretch>
        </p:blipFill>
        <p:spPr>
          <a:xfrm>
            <a:off x="6227988" y="3429000"/>
            <a:ext cx="2641256" cy="1416434"/>
          </a:xfrm>
          <a:prstGeom prst="rect">
            <a:avLst/>
          </a:prstGeom>
          <a:noFill/>
        </p:spPr>
      </p:pic>
      <p:sp>
        <p:nvSpPr>
          <p:cNvPr id="32" name="people_12" title="Icon of three people">
            <a:extLst>
              <a:ext uri="{FF2B5EF4-FFF2-40B4-BE49-F238E27FC236}">
                <a16:creationId xmlns:a16="http://schemas.microsoft.com/office/drawing/2014/main" id="{256D27A9-908E-DBBA-A31D-56494DCC3CC2}"/>
              </a:ext>
            </a:extLst>
          </p:cNvPr>
          <p:cNvSpPr>
            <a:spLocks noChangeAspect="1" noEditPoints="1"/>
          </p:cNvSpPr>
          <p:nvPr/>
        </p:nvSpPr>
        <p:spPr bwMode="auto">
          <a:xfrm>
            <a:off x="664145" y="2322572"/>
            <a:ext cx="471584" cy="402343"/>
          </a:xfrm>
          <a:custGeom>
            <a:avLst/>
            <a:gdLst>
              <a:gd name="T0" fmla="*/ 110 w 349"/>
              <a:gd name="T1" fmla="*/ 142 h 296"/>
              <a:gd name="T2" fmla="*/ 174 w 349"/>
              <a:gd name="T3" fmla="*/ 78 h 296"/>
              <a:gd name="T4" fmla="*/ 238 w 349"/>
              <a:gd name="T5" fmla="*/ 142 h 296"/>
              <a:gd name="T6" fmla="*/ 174 w 349"/>
              <a:gd name="T7" fmla="*/ 206 h 296"/>
              <a:gd name="T8" fmla="*/ 110 w 349"/>
              <a:gd name="T9" fmla="*/ 142 h 296"/>
              <a:gd name="T10" fmla="*/ 264 w 349"/>
              <a:gd name="T11" fmla="*/ 296 h 296"/>
              <a:gd name="T12" fmla="*/ 174 w 349"/>
              <a:gd name="T13" fmla="*/ 207 h 296"/>
              <a:gd name="T14" fmla="*/ 85 w 349"/>
              <a:gd name="T15" fmla="*/ 296 h 296"/>
              <a:gd name="T16" fmla="*/ 56 w 349"/>
              <a:gd name="T17" fmla="*/ 80 h 296"/>
              <a:gd name="T18" fmla="*/ 96 w 349"/>
              <a:gd name="T19" fmla="*/ 40 h 296"/>
              <a:gd name="T20" fmla="*/ 56 w 349"/>
              <a:gd name="T21" fmla="*/ 0 h 296"/>
              <a:gd name="T22" fmla="*/ 16 w 349"/>
              <a:gd name="T23" fmla="*/ 40 h 296"/>
              <a:gd name="T24" fmla="*/ 56 w 349"/>
              <a:gd name="T25" fmla="*/ 80 h 296"/>
              <a:gd name="T26" fmla="*/ 111 w 349"/>
              <a:gd name="T27" fmla="*/ 136 h 296"/>
              <a:gd name="T28" fmla="*/ 56 w 349"/>
              <a:gd name="T29" fmla="*/ 81 h 296"/>
              <a:gd name="T30" fmla="*/ 0 w 349"/>
              <a:gd name="T31" fmla="*/ 136 h 296"/>
              <a:gd name="T32" fmla="*/ 293 w 349"/>
              <a:gd name="T33" fmla="*/ 80 h 296"/>
              <a:gd name="T34" fmla="*/ 333 w 349"/>
              <a:gd name="T35" fmla="*/ 40 h 296"/>
              <a:gd name="T36" fmla="*/ 293 w 349"/>
              <a:gd name="T37" fmla="*/ 0 h 296"/>
              <a:gd name="T38" fmla="*/ 253 w 349"/>
              <a:gd name="T39" fmla="*/ 40 h 296"/>
              <a:gd name="T40" fmla="*/ 293 w 349"/>
              <a:gd name="T41" fmla="*/ 80 h 296"/>
              <a:gd name="T42" fmla="*/ 349 w 349"/>
              <a:gd name="T43" fmla="*/ 136 h 296"/>
              <a:gd name="T44" fmla="*/ 293 w 349"/>
              <a:gd name="T45" fmla="*/ 81 h 296"/>
              <a:gd name="T46" fmla="*/ 237 w 349"/>
              <a:gd name="T47" fmla="*/ 136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9" h="296">
                <a:moveTo>
                  <a:pt x="110" y="142"/>
                </a:moveTo>
                <a:cubicBezTo>
                  <a:pt x="110" y="107"/>
                  <a:pt x="139" y="78"/>
                  <a:pt x="174" y="78"/>
                </a:cubicBezTo>
                <a:cubicBezTo>
                  <a:pt x="210" y="78"/>
                  <a:pt x="238" y="107"/>
                  <a:pt x="238" y="142"/>
                </a:cubicBezTo>
                <a:cubicBezTo>
                  <a:pt x="238" y="177"/>
                  <a:pt x="210" y="206"/>
                  <a:pt x="174" y="206"/>
                </a:cubicBezTo>
                <a:cubicBezTo>
                  <a:pt x="139" y="206"/>
                  <a:pt x="110" y="177"/>
                  <a:pt x="110" y="142"/>
                </a:cubicBezTo>
                <a:close/>
                <a:moveTo>
                  <a:pt x="264" y="296"/>
                </a:moveTo>
                <a:cubicBezTo>
                  <a:pt x="264" y="247"/>
                  <a:pt x="224" y="207"/>
                  <a:pt x="174" y="207"/>
                </a:cubicBezTo>
                <a:cubicBezTo>
                  <a:pt x="125" y="207"/>
                  <a:pt x="85" y="247"/>
                  <a:pt x="85" y="296"/>
                </a:cubicBezTo>
                <a:moveTo>
                  <a:pt x="56" y="80"/>
                </a:moveTo>
                <a:cubicBezTo>
                  <a:pt x="78" y="80"/>
                  <a:pt x="96" y="62"/>
                  <a:pt x="96" y="40"/>
                </a:cubicBezTo>
                <a:cubicBezTo>
                  <a:pt x="96" y="18"/>
                  <a:pt x="78" y="0"/>
                  <a:pt x="56" y="0"/>
                </a:cubicBezTo>
                <a:cubicBezTo>
                  <a:pt x="34" y="0"/>
                  <a:pt x="16" y="18"/>
                  <a:pt x="16" y="40"/>
                </a:cubicBezTo>
                <a:cubicBezTo>
                  <a:pt x="16" y="62"/>
                  <a:pt x="34" y="80"/>
                  <a:pt x="56" y="80"/>
                </a:cubicBezTo>
                <a:close/>
                <a:moveTo>
                  <a:pt x="111" y="136"/>
                </a:moveTo>
                <a:cubicBezTo>
                  <a:pt x="111" y="106"/>
                  <a:pt x="86" y="81"/>
                  <a:pt x="56" y="81"/>
                </a:cubicBezTo>
                <a:cubicBezTo>
                  <a:pt x="25" y="81"/>
                  <a:pt x="0" y="106"/>
                  <a:pt x="0" y="136"/>
                </a:cubicBezTo>
                <a:moveTo>
                  <a:pt x="293" y="80"/>
                </a:moveTo>
                <a:cubicBezTo>
                  <a:pt x="315" y="80"/>
                  <a:pt x="333" y="62"/>
                  <a:pt x="333" y="40"/>
                </a:cubicBezTo>
                <a:cubicBezTo>
                  <a:pt x="333" y="18"/>
                  <a:pt x="315" y="0"/>
                  <a:pt x="293" y="0"/>
                </a:cubicBezTo>
                <a:cubicBezTo>
                  <a:pt x="271" y="0"/>
                  <a:pt x="253" y="18"/>
                  <a:pt x="253" y="40"/>
                </a:cubicBezTo>
                <a:cubicBezTo>
                  <a:pt x="253" y="62"/>
                  <a:pt x="271" y="80"/>
                  <a:pt x="293" y="80"/>
                </a:cubicBezTo>
                <a:close/>
                <a:moveTo>
                  <a:pt x="349" y="136"/>
                </a:moveTo>
                <a:cubicBezTo>
                  <a:pt x="349" y="106"/>
                  <a:pt x="324" y="81"/>
                  <a:pt x="293" y="81"/>
                </a:cubicBezTo>
                <a:cubicBezTo>
                  <a:pt x="262" y="81"/>
                  <a:pt x="237" y="106"/>
                  <a:pt x="237" y="136"/>
                </a:cubicBezTo>
              </a:path>
            </a:pathLst>
          </a:custGeom>
          <a:noFill/>
          <a:ln w="15875"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pPr defTabSz="914314"/>
            <a:endParaRPr lang="en-US">
              <a:solidFill>
                <a:srgbClr val="282828"/>
              </a:solidFill>
              <a:latin typeface="Segoe UI"/>
            </a:endParaRPr>
          </a:p>
        </p:txBody>
      </p:sp>
      <p:sp>
        <p:nvSpPr>
          <p:cNvPr id="30" name="TextBox 29">
            <a:extLst>
              <a:ext uri="{FF2B5EF4-FFF2-40B4-BE49-F238E27FC236}">
                <a16:creationId xmlns:a16="http://schemas.microsoft.com/office/drawing/2014/main" id="{A8B996DE-34C4-7E00-5DCB-8F2FD9CAC22E}"/>
              </a:ext>
            </a:extLst>
          </p:cNvPr>
          <p:cNvSpPr txBox="1"/>
          <p:nvPr/>
        </p:nvSpPr>
        <p:spPr>
          <a:xfrm>
            <a:off x="1342528" y="1931029"/>
            <a:ext cx="1509162" cy="338554"/>
          </a:xfrm>
          <a:prstGeom prst="rect">
            <a:avLst/>
          </a:prstGeom>
          <a:noFill/>
        </p:spPr>
        <p:txBody>
          <a:bodyPr wrap="square" lIns="0" tIns="0" rIns="0" bIns="0" rtlCol="0">
            <a:spAutoFit/>
          </a:bodyPr>
          <a:lstStyle/>
          <a:p>
            <a:pPr algn="l" rtl="0" fontAlgn="base"/>
            <a:r>
              <a:rPr lang="en-US" sz="1100" b="1" u="none" strike="noStrike">
                <a:solidFill>
                  <a:schemeClr val="bg1"/>
                </a:solidFill>
                <a:effectLst/>
                <a:latin typeface="Segoe Sans Display Semibold" pitchFamily="2" charset="0"/>
                <a:cs typeface="Segoe Sans Display Semibold" pitchFamily="2" charset="0"/>
              </a:rPr>
              <a:t>Connect with the community </a:t>
            </a:r>
          </a:p>
        </p:txBody>
      </p:sp>
      <p:sp>
        <p:nvSpPr>
          <p:cNvPr id="31" name="TextBox 30">
            <a:extLst>
              <a:ext uri="{FF2B5EF4-FFF2-40B4-BE49-F238E27FC236}">
                <a16:creationId xmlns:a16="http://schemas.microsoft.com/office/drawing/2014/main" id="{0645EF1D-DD74-701D-598A-82E8C20F764E}"/>
              </a:ext>
            </a:extLst>
          </p:cNvPr>
          <p:cNvSpPr txBox="1"/>
          <p:nvPr/>
        </p:nvSpPr>
        <p:spPr>
          <a:xfrm>
            <a:off x="1364060" y="2405228"/>
            <a:ext cx="1509163" cy="430887"/>
          </a:xfrm>
          <a:prstGeom prst="rect">
            <a:avLst/>
          </a:prstGeom>
          <a:noFill/>
        </p:spPr>
        <p:txBody>
          <a:bodyPr wrap="square" lIns="0" tIns="0" rIns="0" bIns="0" rtlCol="0">
            <a:spAutoFit/>
          </a:bodyPr>
          <a:lstStyle/>
          <a:p>
            <a:pPr algn="l" rtl="0" fontAlgn="base"/>
            <a:r>
              <a:rPr lang="en-US" sz="700" u="none" strike="noStrike">
                <a:solidFill>
                  <a:schemeClr val="bg1"/>
                </a:solidFill>
                <a:effectLst/>
                <a:latin typeface="Segoe Sans Display" pitchFamily="2" charset="0"/>
                <a:cs typeface="Segoe Sans Display" pitchFamily="2" charset="0"/>
              </a:rPr>
              <a:t>Join the conversation in the Security Compliance, and Identity community, with cybersecurity discussions and posts that explore key security topics</a:t>
            </a:r>
            <a:r>
              <a:rPr lang="en-US" sz="700" u="none" strike="noStrike">
                <a:solidFill>
                  <a:srgbClr val="000000"/>
                </a:solidFill>
                <a:effectLst/>
                <a:latin typeface="Segoe Sans Display" pitchFamily="2" charset="0"/>
                <a:cs typeface="Segoe Sans Display" pitchFamily="2" charset="0"/>
              </a:rPr>
              <a:t>.</a:t>
            </a:r>
          </a:p>
        </p:txBody>
      </p:sp>
      <p:sp>
        <p:nvSpPr>
          <p:cNvPr id="51" name="target_2" title="Icon of a target with an arrow hitting the bullseye">
            <a:extLst>
              <a:ext uri="{FF2B5EF4-FFF2-40B4-BE49-F238E27FC236}">
                <a16:creationId xmlns:a16="http://schemas.microsoft.com/office/drawing/2014/main" id="{79D46D25-3147-66A6-B440-F5CA5567E6C5}"/>
              </a:ext>
            </a:extLst>
          </p:cNvPr>
          <p:cNvSpPr>
            <a:spLocks noChangeAspect="1" noEditPoints="1"/>
          </p:cNvSpPr>
          <p:nvPr/>
        </p:nvSpPr>
        <p:spPr bwMode="auto">
          <a:xfrm>
            <a:off x="3513381" y="2261252"/>
            <a:ext cx="527085" cy="524983"/>
          </a:xfrm>
          <a:custGeom>
            <a:avLst/>
            <a:gdLst>
              <a:gd name="T0" fmla="*/ 314 w 346"/>
              <a:gd name="T1" fmla="*/ 73 h 346"/>
              <a:gd name="T2" fmla="*/ 346 w 346"/>
              <a:gd name="T3" fmla="*/ 173 h 346"/>
              <a:gd name="T4" fmla="*/ 173 w 346"/>
              <a:gd name="T5" fmla="*/ 346 h 346"/>
              <a:gd name="T6" fmla="*/ 0 w 346"/>
              <a:gd name="T7" fmla="*/ 173 h 346"/>
              <a:gd name="T8" fmla="*/ 173 w 346"/>
              <a:gd name="T9" fmla="*/ 0 h 346"/>
              <a:gd name="T10" fmla="*/ 269 w 346"/>
              <a:gd name="T11" fmla="*/ 30 h 346"/>
              <a:gd name="T12" fmla="*/ 173 w 346"/>
              <a:gd name="T13" fmla="*/ 274 h 346"/>
              <a:gd name="T14" fmla="*/ 274 w 346"/>
              <a:gd name="T15" fmla="*/ 173 h 346"/>
              <a:gd name="T16" fmla="*/ 173 w 346"/>
              <a:gd name="T17" fmla="*/ 72 h 346"/>
              <a:gd name="T18" fmla="*/ 72 w 346"/>
              <a:gd name="T19" fmla="*/ 173 h 346"/>
              <a:gd name="T20" fmla="*/ 173 w 346"/>
              <a:gd name="T21" fmla="*/ 274 h 346"/>
              <a:gd name="T22" fmla="*/ 173 w 346"/>
              <a:gd name="T23" fmla="*/ 203 h 346"/>
              <a:gd name="T24" fmla="*/ 203 w 346"/>
              <a:gd name="T25" fmla="*/ 173 h 346"/>
              <a:gd name="T26" fmla="*/ 173 w 346"/>
              <a:gd name="T27" fmla="*/ 143 h 346"/>
              <a:gd name="T28" fmla="*/ 143 w 346"/>
              <a:gd name="T29" fmla="*/ 173 h 346"/>
              <a:gd name="T30" fmla="*/ 173 w 346"/>
              <a:gd name="T31" fmla="*/ 203 h 346"/>
              <a:gd name="T32" fmla="*/ 173 w 346"/>
              <a:gd name="T33" fmla="*/ 173 h 346"/>
              <a:gd name="T34" fmla="*/ 241 w 346"/>
              <a:gd name="T35" fmla="*/ 99 h 346"/>
              <a:gd name="T36" fmla="*/ 334 w 346"/>
              <a:gd name="T37" fmla="*/ 54 h 346"/>
              <a:gd name="T38" fmla="*/ 291 w 346"/>
              <a:gd name="T39" fmla="*/ 54 h 346"/>
              <a:gd name="T40" fmla="*/ 291 w 346"/>
              <a:gd name="T41" fmla="*/ 10 h 346"/>
              <a:gd name="T42" fmla="*/ 241 w 346"/>
              <a:gd name="T43" fmla="*/ 56 h 346"/>
              <a:gd name="T44" fmla="*/ 241 w 346"/>
              <a:gd name="T45" fmla="*/ 99 h 346"/>
              <a:gd name="T46" fmla="*/ 285 w 346"/>
              <a:gd name="T47" fmla="*/ 99 h 346"/>
              <a:gd name="T48" fmla="*/ 334 w 346"/>
              <a:gd name="T49" fmla="*/ 54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6" h="346">
                <a:moveTo>
                  <a:pt x="314" y="73"/>
                </a:moveTo>
                <a:cubicBezTo>
                  <a:pt x="334" y="101"/>
                  <a:pt x="346" y="136"/>
                  <a:pt x="346" y="173"/>
                </a:cubicBezTo>
                <a:cubicBezTo>
                  <a:pt x="346" y="268"/>
                  <a:pt x="268" y="346"/>
                  <a:pt x="173" y="346"/>
                </a:cubicBezTo>
                <a:cubicBezTo>
                  <a:pt x="78" y="346"/>
                  <a:pt x="0" y="268"/>
                  <a:pt x="0" y="173"/>
                </a:cubicBezTo>
                <a:cubicBezTo>
                  <a:pt x="0" y="78"/>
                  <a:pt x="78" y="0"/>
                  <a:pt x="173" y="0"/>
                </a:cubicBezTo>
                <a:cubicBezTo>
                  <a:pt x="209" y="0"/>
                  <a:pt x="242" y="11"/>
                  <a:pt x="269" y="30"/>
                </a:cubicBezTo>
                <a:moveTo>
                  <a:pt x="173" y="274"/>
                </a:moveTo>
                <a:cubicBezTo>
                  <a:pt x="229" y="274"/>
                  <a:pt x="274" y="229"/>
                  <a:pt x="274" y="173"/>
                </a:cubicBezTo>
                <a:cubicBezTo>
                  <a:pt x="274" y="117"/>
                  <a:pt x="229" y="72"/>
                  <a:pt x="173" y="72"/>
                </a:cubicBezTo>
                <a:cubicBezTo>
                  <a:pt x="117" y="72"/>
                  <a:pt x="72" y="117"/>
                  <a:pt x="72" y="173"/>
                </a:cubicBezTo>
                <a:cubicBezTo>
                  <a:pt x="72" y="229"/>
                  <a:pt x="117" y="274"/>
                  <a:pt x="173" y="274"/>
                </a:cubicBezTo>
                <a:close/>
                <a:moveTo>
                  <a:pt x="173" y="203"/>
                </a:moveTo>
                <a:cubicBezTo>
                  <a:pt x="190" y="203"/>
                  <a:pt x="203" y="190"/>
                  <a:pt x="203" y="173"/>
                </a:cubicBezTo>
                <a:cubicBezTo>
                  <a:pt x="203" y="156"/>
                  <a:pt x="190" y="143"/>
                  <a:pt x="173" y="143"/>
                </a:cubicBezTo>
                <a:cubicBezTo>
                  <a:pt x="156" y="143"/>
                  <a:pt x="143" y="156"/>
                  <a:pt x="143" y="173"/>
                </a:cubicBezTo>
                <a:cubicBezTo>
                  <a:pt x="143" y="190"/>
                  <a:pt x="156" y="203"/>
                  <a:pt x="173" y="203"/>
                </a:cubicBezTo>
                <a:close/>
                <a:moveTo>
                  <a:pt x="173" y="173"/>
                </a:moveTo>
                <a:cubicBezTo>
                  <a:pt x="241" y="99"/>
                  <a:pt x="241" y="99"/>
                  <a:pt x="241" y="99"/>
                </a:cubicBezTo>
                <a:moveTo>
                  <a:pt x="334" y="54"/>
                </a:moveTo>
                <a:cubicBezTo>
                  <a:pt x="291" y="54"/>
                  <a:pt x="291" y="54"/>
                  <a:pt x="291" y="54"/>
                </a:cubicBezTo>
                <a:cubicBezTo>
                  <a:pt x="291" y="10"/>
                  <a:pt x="291" y="10"/>
                  <a:pt x="291" y="10"/>
                </a:cubicBezTo>
                <a:cubicBezTo>
                  <a:pt x="241" y="56"/>
                  <a:pt x="241" y="56"/>
                  <a:pt x="241" y="56"/>
                </a:cubicBezTo>
                <a:cubicBezTo>
                  <a:pt x="241" y="99"/>
                  <a:pt x="241" y="99"/>
                  <a:pt x="241" y="99"/>
                </a:cubicBezTo>
                <a:cubicBezTo>
                  <a:pt x="285" y="99"/>
                  <a:pt x="285" y="99"/>
                  <a:pt x="285" y="99"/>
                </a:cubicBezTo>
                <a:lnTo>
                  <a:pt x="334" y="54"/>
                </a:lnTo>
                <a:close/>
              </a:path>
            </a:pathLst>
          </a:custGeom>
          <a:noFill/>
          <a:ln w="15875" cap="flat">
            <a:solidFill>
              <a:schemeClr val="bg1"/>
            </a:solidFill>
            <a:prstDash val="soli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pPr defTabSz="914314"/>
            <a:endParaRPr lang="en-US">
              <a:solidFill>
                <a:schemeClr val="bg1"/>
              </a:solidFill>
              <a:latin typeface="Segoe UI"/>
            </a:endParaRPr>
          </a:p>
        </p:txBody>
      </p:sp>
      <p:sp>
        <p:nvSpPr>
          <p:cNvPr id="33" name="TextBox 32">
            <a:extLst>
              <a:ext uri="{FF2B5EF4-FFF2-40B4-BE49-F238E27FC236}">
                <a16:creationId xmlns:a16="http://schemas.microsoft.com/office/drawing/2014/main" id="{217661CC-AB94-A38C-E066-F11076378B92}"/>
              </a:ext>
            </a:extLst>
          </p:cNvPr>
          <p:cNvSpPr txBox="1"/>
          <p:nvPr/>
        </p:nvSpPr>
        <p:spPr>
          <a:xfrm>
            <a:off x="4235544" y="1931029"/>
            <a:ext cx="1701591" cy="338554"/>
          </a:xfrm>
          <a:prstGeom prst="rect">
            <a:avLst/>
          </a:prstGeom>
          <a:noFill/>
        </p:spPr>
        <p:txBody>
          <a:bodyPr wrap="square" lIns="0" tIns="0" rIns="0" bIns="0" rtlCol="0">
            <a:spAutoFit/>
          </a:bodyPr>
          <a:lstStyle/>
          <a:p>
            <a:pPr algn="l" rtl="0" fontAlgn="base"/>
            <a:r>
              <a:rPr lang="en-US" sz="1100" b="1" u="none" strike="noStrike">
                <a:solidFill>
                  <a:schemeClr val="bg1"/>
                </a:solidFill>
                <a:effectLst/>
                <a:latin typeface="Segoe Sans Display Semibold" pitchFamily="2" charset="0"/>
                <a:cs typeface="Segoe Sans Display Semibold" pitchFamily="2" charset="0"/>
              </a:rPr>
              <a:t>Find a Microsoft Training Services Partner</a:t>
            </a:r>
          </a:p>
        </p:txBody>
      </p:sp>
      <p:sp>
        <p:nvSpPr>
          <p:cNvPr id="34" name="TextBox 33">
            <a:extLst>
              <a:ext uri="{FF2B5EF4-FFF2-40B4-BE49-F238E27FC236}">
                <a16:creationId xmlns:a16="http://schemas.microsoft.com/office/drawing/2014/main" id="{1D8D04E0-BA7A-1623-37BF-23008EB6B083}"/>
              </a:ext>
            </a:extLst>
          </p:cNvPr>
          <p:cNvSpPr txBox="1"/>
          <p:nvPr/>
        </p:nvSpPr>
        <p:spPr>
          <a:xfrm>
            <a:off x="4257077" y="2405228"/>
            <a:ext cx="1509163" cy="615553"/>
          </a:xfrm>
          <a:prstGeom prst="rect">
            <a:avLst/>
          </a:prstGeom>
          <a:noFill/>
        </p:spPr>
        <p:txBody>
          <a:bodyPr wrap="square" lIns="0" tIns="0" rIns="0" bIns="0" rtlCol="0">
            <a:spAutoFit/>
          </a:bodyPr>
          <a:lstStyle/>
          <a:p>
            <a:pPr fontAlgn="base"/>
            <a:r>
              <a:rPr lang="en-US" sz="800" u="none" strike="noStrike">
                <a:solidFill>
                  <a:schemeClr val="bg1"/>
                </a:solidFill>
                <a:effectLst/>
                <a:latin typeface="Segoe Sans Display" pitchFamily="2" charset="0"/>
                <a:cs typeface="Segoe Sans Display" pitchFamily="2" charset="0"/>
              </a:rPr>
              <a:t>Discover Training Services Partners around the world that offer security training solutions in formats and styles to help you meet your leaning goals.</a:t>
            </a:r>
          </a:p>
        </p:txBody>
      </p:sp>
      <p:sp>
        <p:nvSpPr>
          <p:cNvPr id="55" name="MeetingPlanner_EBF2" title="Icon of a person in front of a calendar">
            <a:extLst>
              <a:ext uri="{FF2B5EF4-FFF2-40B4-BE49-F238E27FC236}">
                <a16:creationId xmlns:a16="http://schemas.microsoft.com/office/drawing/2014/main" id="{2BC26273-F36D-AFDF-CD3F-F45A2C14B745}"/>
              </a:ext>
            </a:extLst>
          </p:cNvPr>
          <p:cNvSpPr>
            <a:spLocks noChangeAspect="1" noEditPoints="1"/>
          </p:cNvSpPr>
          <p:nvPr/>
        </p:nvSpPr>
        <p:spPr bwMode="auto">
          <a:xfrm>
            <a:off x="6458302" y="2306808"/>
            <a:ext cx="406489" cy="433870"/>
          </a:xfrm>
          <a:custGeom>
            <a:avLst/>
            <a:gdLst>
              <a:gd name="T0" fmla="*/ 1497 w 3742"/>
              <a:gd name="T1" fmla="*/ 1497 h 3992"/>
              <a:gd name="T2" fmla="*/ 1497 w 3742"/>
              <a:gd name="T3" fmla="*/ 2745 h 3992"/>
              <a:gd name="T4" fmla="*/ 748 w 3742"/>
              <a:gd name="T5" fmla="*/ 3244 h 3992"/>
              <a:gd name="T6" fmla="*/ 748 w 3742"/>
              <a:gd name="T7" fmla="*/ 1497 h 3992"/>
              <a:gd name="T8" fmla="*/ 3742 w 3742"/>
              <a:gd name="T9" fmla="*/ 3992 h 3992"/>
              <a:gd name="T10" fmla="*/ 2620 w 3742"/>
              <a:gd name="T11" fmla="*/ 2869 h 3992"/>
              <a:gd name="T12" fmla="*/ 1497 w 3742"/>
              <a:gd name="T13" fmla="*/ 3992 h 3992"/>
              <a:gd name="T14" fmla="*/ 2620 w 3742"/>
              <a:gd name="T15" fmla="*/ 2869 h 3992"/>
              <a:gd name="T16" fmla="*/ 3243 w 3742"/>
              <a:gd name="T17" fmla="*/ 2246 h 3992"/>
              <a:gd name="T18" fmla="*/ 2620 w 3742"/>
              <a:gd name="T19" fmla="*/ 1622 h 3992"/>
              <a:gd name="T20" fmla="*/ 1996 w 3742"/>
              <a:gd name="T21" fmla="*/ 2246 h 3992"/>
              <a:gd name="T22" fmla="*/ 2620 w 3742"/>
              <a:gd name="T23" fmla="*/ 2869 h 3992"/>
              <a:gd name="T24" fmla="*/ 3742 w 3742"/>
              <a:gd name="T25" fmla="*/ 2936 h 3992"/>
              <a:gd name="T26" fmla="*/ 3742 w 3742"/>
              <a:gd name="T27" fmla="*/ 374 h 3992"/>
              <a:gd name="T28" fmla="*/ 0 w 3742"/>
              <a:gd name="T29" fmla="*/ 374 h 3992"/>
              <a:gd name="T30" fmla="*/ 0 w 3742"/>
              <a:gd name="T31" fmla="*/ 3618 h 3992"/>
              <a:gd name="T32" fmla="*/ 1087 w 3742"/>
              <a:gd name="T33" fmla="*/ 3618 h 3992"/>
              <a:gd name="T34" fmla="*/ 748 w 3742"/>
              <a:gd name="T35" fmla="*/ 0 h 3992"/>
              <a:gd name="T36" fmla="*/ 748 w 3742"/>
              <a:gd name="T37" fmla="*/ 749 h 3992"/>
              <a:gd name="T38" fmla="*/ 2994 w 3742"/>
              <a:gd name="T39" fmla="*/ 0 h 3992"/>
              <a:gd name="T40" fmla="*/ 2994 w 3742"/>
              <a:gd name="T41" fmla="*/ 749 h 3992"/>
              <a:gd name="T42" fmla="*/ 0 w 3742"/>
              <a:gd name="T43" fmla="*/ 1123 h 3992"/>
              <a:gd name="T44" fmla="*/ 3742 w 3742"/>
              <a:gd name="T45" fmla="*/ 1123 h 3992"/>
              <a:gd name="T46" fmla="*/ 1497 w 3742"/>
              <a:gd name="T47" fmla="*/ 1497 h 3992"/>
              <a:gd name="T48" fmla="*/ 1497 w 3742"/>
              <a:gd name="T49" fmla="*/ 2745 h 3992"/>
              <a:gd name="T50" fmla="*/ 748 w 3742"/>
              <a:gd name="T51" fmla="*/ 3244 h 3992"/>
              <a:gd name="T52" fmla="*/ 748 w 3742"/>
              <a:gd name="T53" fmla="*/ 1497 h 3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742" h="3992">
                <a:moveTo>
                  <a:pt x="1497" y="1497"/>
                </a:moveTo>
                <a:cubicBezTo>
                  <a:pt x="1497" y="2745"/>
                  <a:pt x="1497" y="2745"/>
                  <a:pt x="1497" y="2745"/>
                </a:cubicBezTo>
                <a:moveTo>
                  <a:pt x="748" y="3244"/>
                </a:moveTo>
                <a:cubicBezTo>
                  <a:pt x="748" y="1497"/>
                  <a:pt x="748" y="1497"/>
                  <a:pt x="748" y="1497"/>
                </a:cubicBezTo>
                <a:moveTo>
                  <a:pt x="3742" y="3992"/>
                </a:moveTo>
                <a:cubicBezTo>
                  <a:pt x="3742" y="3372"/>
                  <a:pt x="3240" y="2869"/>
                  <a:pt x="2620" y="2869"/>
                </a:cubicBezTo>
                <a:cubicBezTo>
                  <a:pt x="1999" y="2869"/>
                  <a:pt x="1497" y="3372"/>
                  <a:pt x="1497" y="3992"/>
                </a:cubicBezTo>
                <a:moveTo>
                  <a:pt x="2620" y="2869"/>
                </a:moveTo>
                <a:cubicBezTo>
                  <a:pt x="2964" y="2869"/>
                  <a:pt x="3243" y="2590"/>
                  <a:pt x="3243" y="2246"/>
                </a:cubicBezTo>
                <a:cubicBezTo>
                  <a:pt x="3243" y="1901"/>
                  <a:pt x="2964" y="1622"/>
                  <a:pt x="2620" y="1622"/>
                </a:cubicBezTo>
                <a:cubicBezTo>
                  <a:pt x="2275" y="1622"/>
                  <a:pt x="1996" y="1901"/>
                  <a:pt x="1996" y="2246"/>
                </a:cubicBezTo>
                <a:cubicBezTo>
                  <a:pt x="1996" y="2590"/>
                  <a:pt x="2275" y="2869"/>
                  <a:pt x="2620" y="2869"/>
                </a:cubicBezTo>
                <a:close/>
                <a:moveTo>
                  <a:pt x="3742" y="2936"/>
                </a:moveTo>
                <a:cubicBezTo>
                  <a:pt x="3742" y="374"/>
                  <a:pt x="3742" y="374"/>
                  <a:pt x="3742" y="374"/>
                </a:cubicBezTo>
                <a:cubicBezTo>
                  <a:pt x="0" y="374"/>
                  <a:pt x="0" y="374"/>
                  <a:pt x="0" y="374"/>
                </a:cubicBezTo>
                <a:cubicBezTo>
                  <a:pt x="0" y="3618"/>
                  <a:pt x="0" y="3618"/>
                  <a:pt x="0" y="3618"/>
                </a:cubicBezTo>
                <a:cubicBezTo>
                  <a:pt x="1087" y="3618"/>
                  <a:pt x="1087" y="3618"/>
                  <a:pt x="1087" y="3618"/>
                </a:cubicBezTo>
                <a:moveTo>
                  <a:pt x="748" y="0"/>
                </a:moveTo>
                <a:cubicBezTo>
                  <a:pt x="748" y="749"/>
                  <a:pt x="748" y="749"/>
                  <a:pt x="748" y="749"/>
                </a:cubicBezTo>
                <a:moveTo>
                  <a:pt x="2994" y="0"/>
                </a:moveTo>
                <a:cubicBezTo>
                  <a:pt x="2994" y="749"/>
                  <a:pt x="2994" y="749"/>
                  <a:pt x="2994" y="749"/>
                </a:cubicBezTo>
                <a:moveTo>
                  <a:pt x="0" y="1123"/>
                </a:moveTo>
                <a:cubicBezTo>
                  <a:pt x="3742" y="1123"/>
                  <a:pt x="3742" y="1123"/>
                  <a:pt x="3742" y="1123"/>
                </a:cubicBezTo>
                <a:moveTo>
                  <a:pt x="1497" y="1497"/>
                </a:moveTo>
                <a:cubicBezTo>
                  <a:pt x="1497" y="2745"/>
                  <a:pt x="1497" y="2745"/>
                  <a:pt x="1497" y="2745"/>
                </a:cubicBezTo>
                <a:moveTo>
                  <a:pt x="748" y="3244"/>
                </a:moveTo>
                <a:cubicBezTo>
                  <a:pt x="748" y="1497"/>
                  <a:pt x="748" y="1497"/>
                  <a:pt x="748" y="1497"/>
                </a:cubicBezTo>
              </a:path>
            </a:pathLst>
          </a:custGeom>
          <a:noFill/>
          <a:ln w="15875"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pPr defTabSz="914314"/>
            <a:endParaRPr lang="en-US">
              <a:solidFill>
                <a:srgbClr val="282828"/>
              </a:solidFill>
              <a:latin typeface="Segoe UI"/>
            </a:endParaRPr>
          </a:p>
        </p:txBody>
      </p:sp>
      <p:sp>
        <p:nvSpPr>
          <p:cNvPr id="36" name="TextBox 35">
            <a:extLst>
              <a:ext uri="{FF2B5EF4-FFF2-40B4-BE49-F238E27FC236}">
                <a16:creationId xmlns:a16="http://schemas.microsoft.com/office/drawing/2014/main" id="{414C32F3-E53B-C635-4FD3-7D92E9182E76}"/>
              </a:ext>
            </a:extLst>
          </p:cNvPr>
          <p:cNvSpPr txBox="1"/>
          <p:nvPr/>
        </p:nvSpPr>
        <p:spPr>
          <a:xfrm>
            <a:off x="7128562" y="1931028"/>
            <a:ext cx="1509162" cy="507831"/>
          </a:xfrm>
          <a:prstGeom prst="rect">
            <a:avLst/>
          </a:prstGeom>
          <a:noFill/>
        </p:spPr>
        <p:txBody>
          <a:bodyPr wrap="square" lIns="0" tIns="0" rIns="0" bIns="0" rtlCol="0">
            <a:spAutoFit/>
          </a:bodyPr>
          <a:lstStyle/>
          <a:p>
            <a:pPr algn="l" rtl="0" fontAlgn="base"/>
            <a:r>
              <a:rPr lang="en-US" sz="1100" b="1" u="none" strike="noStrike">
                <a:solidFill>
                  <a:schemeClr val="bg1"/>
                </a:solidFill>
                <a:effectLst/>
                <a:latin typeface="Segoe Sans Display Semibold" pitchFamily="2" charset="0"/>
                <a:cs typeface="Segoe Sans Display Semibold" pitchFamily="2" charset="0"/>
              </a:rPr>
              <a:t>Check out Microsoft Security Virtual Training Days </a:t>
            </a:r>
          </a:p>
        </p:txBody>
      </p:sp>
      <p:sp>
        <p:nvSpPr>
          <p:cNvPr id="37" name="TextBox 36">
            <a:extLst>
              <a:ext uri="{FF2B5EF4-FFF2-40B4-BE49-F238E27FC236}">
                <a16:creationId xmlns:a16="http://schemas.microsoft.com/office/drawing/2014/main" id="{3564C50F-29F1-DADB-5749-50EC1EB47F7D}"/>
              </a:ext>
            </a:extLst>
          </p:cNvPr>
          <p:cNvSpPr txBox="1"/>
          <p:nvPr/>
        </p:nvSpPr>
        <p:spPr>
          <a:xfrm>
            <a:off x="7150094" y="2540137"/>
            <a:ext cx="1509163" cy="430886"/>
          </a:xfrm>
          <a:prstGeom prst="rect">
            <a:avLst/>
          </a:prstGeom>
          <a:noFill/>
        </p:spPr>
        <p:txBody>
          <a:bodyPr wrap="square" lIns="0" tIns="0" rIns="0" bIns="0" rtlCol="0">
            <a:spAutoFit/>
          </a:bodyPr>
          <a:lstStyle/>
          <a:p>
            <a:pPr algn="l" rtl="0" fontAlgn="base"/>
            <a:r>
              <a:rPr lang="en-US" sz="700" u="none" strike="noStrike">
                <a:solidFill>
                  <a:schemeClr val="bg1"/>
                </a:solidFill>
                <a:effectLst/>
                <a:latin typeface="Segoe Sans Display" pitchFamily="2" charset="0"/>
                <a:cs typeface="Segoe Sans Display" pitchFamily="2" charset="0"/>
              </a:rPr>
              <a:t>Learn to </a:t>
            </a:r>
            <a:r>
              <a:rPr lang="en-US" sz="700">
                <a:solidFill>
                  <a:schemeClr val="bg1"/>
                </a:solidFill>
                <a:latin typeface="Segoe Sans Display" pitchFamily="2" charset="0"/>
                <a:cs typeface="Segoe Sans Display" pitchFamily="2" charset="0"/>
              </a:rPr>
              <a:t>protect your data and organization with Microsoft Security solutions, including identity and access management and compliance.</a:t>
            </a:r>
            <a:r>
              <a:rPr lang="en-US" sz="700" u="none" strike="noStrike">
                <a:solidFill>
                  <a:schemeClr val="bg1"/>
                </a:solidFill>
                <a:effectLst/>
                <a:latin typeface="Segoe Sans Display" pitchFamily="2" charset="0"/>
                <a:cs typeface="Segoe Sans Display" pitchFamily="2" charset="0"/>
              </a:rPr>
              <a:t>.</a:t>
            </a:r>
          </a:p>
        </p:txBody>
      </p:sp>
      <p:sp>
        <p:nvSpPr>
          <p:cNvPr id="54" name="Teamwork_EA12" title="Icon of three people with an award or ribbon to the lower right">
            <a:extLst>
              <a:ext uri="{FF2B5EF4-FFF2-40B4-BE49-F238E27FC236}">
                <a16:creationId xmlns:a16="http://schemas.microsoft.com/office/drawing/2014/main" id="{0A85D5AF-2EB8-70F2-E60B-C8D5C59AAE58}"/>
              </a:ext>
            </a:extLst>
          </p:cNvPr>
          <p:cNvSpPr>
            <a:spLocks noChangeAspect="1" noEditPoints="1"/>
          </p:cNvSpPr>
          <p:nvPr/>
        </p:nvSpPr>
        <p:spPr bwMode="auto">
          <a:xfrm>
            <a:off x="9339459" y="2296503"/>
            <a:ext cx="448650" cy="433870"/>
          </a:xfrm>
          <a:custGeom>
            <a:avLst/>
            <a:gdLst>
              <a:gd name="T0" fmla="*/ 3621 w 3746"/>
              <a:gd name="T1" fmla="*/ 2622 h 3621"/>
              <a:gd name="T2" fmla="*/ 3122 w 3746"/>
              <a:gd name="T3" fmla="*/ 3122 h 3621"/>
              <a:gd name="T4" fmla="*/ 2622 w 3746"/>
              <a:gd name="T5" fmla="*/ 2622 h 3621"/>
              <a:gd name="T6" fmla="*/ 3122 w 3746"/>
              <a:gd name="T7" fmla="*/ 2123 h 3621"/>
              <a:gd name="T8" fmla="*/ 3621 w 3746"/>
              <a:gd name="T9" fmla="*/ 2622 h 3621"/>
              <a:gd name="T10" fmla="*/ 2747 w 3746"/>
              <a:gd name="T11" fmla="*/ 2997 h 3621"/>
              <a:gd name="T12" fmla="*/ 2747 w 3746"/>
              <a:gd name="T13" fmla="*/ 3621 h 3621"/>
              <a:gd name="T14" fmla="*/ 3122 w 3746"/>
              <a:gd name="T15" fmla="*/ 3434 h 3621"/>
              <a:gd name="T16" fmla="*/ 3496 w 3746"/>
              <a:gd name="T17" fmla="*/ 3621 h 3621"/>
              <a:gd name="T18" fmla="*/ 3496 w 3746"/>
              <a:gd name="T19" fmla="*/ 2997 h 3621"/>
              <a:gd name="T20" fmla="*/ 1873 w 3746"/>
              <a:gd name="T21" fmla="*/ 749 h 3621"/>
              <a:gd name="T22" fmla="*/ 1249 w 3746"/>
              <a:gd name="T23" fmla="*/ 1374 h 3621"/>
              <a:gd name="T24" fmla="*/ 1873 w 3746"/>
              <a:gd name="T25" fmla="*/ 1998 h 3621"/>
              <a:gd name="T26" fmla="*/ 2497 w 3746"/>
              <a:gd name="T27" fmla="*/ 1374 h 3621"/>
              <a:gd name="T28" fmla="*/ 1873 w 3746"/>
              <a:gd name="T29" fmla="*/ 749 h 3621"/>
              <a:gd name="T30" fmla="*/ 1873 w 3746"/>
              <a:gd name="T31" fmla="*/ 1998 h 3621"/>
              <a:gd name="T32" fmla="*/ 999 w 3746"/>
              <a:gd name="T33" fmla="*/ 2872 h 3621"/>
              <a:gd name="T34" fmla="*/ 624 w 3746"/>
              <a:gd name="T35" fmla="*/ 0 h 3621"/>
              <a:gd name="T36" fmla="*/ 250 w 3746"/>
              <a:gd name="T37" fmla="*/ 375 h 3621"/>
              <a:gd name="T38" fmla="*/ 624 w 3746"/>
              <a:gd name="T39" fmla="*/ 749 h 3621"/>
              <a:gd name="T40" fmla="*/ 999 w 3746"/>
              <a:gd name="T41" fmla="*/ 375 h 3621"/>
              <a:gd name="T42" fmla="*/ 624 w 3746"/>
              <a:gd name="T43" fmla="*/ 0 h 3621"/>
              <a:gd name="T44" fmla="*/ 1249 w 3746"/>
              <a:gd name="T45" fmla="*/ 1374 h 3621"/>
              <a:gd name="T46" fmla="*/ 624 w 3746"/>
              <a:gd name="T47" fmla="*/ 749 h 3621"/>
              <a:gd name="T48" fmla="*/ 0 w 3746"/>
              <a:gd name="T49" fmla="*/ 1374 h 3621"/>
              <a:gd name="T50" fmla="*/ 3122 w 3746"/>
              <a:gd name="T51" fmla="*/ 0 h 3621"/>
              <a:gd name="T52" fmla="*/ 2747 w 3746"/>
              <a:gd name="T53" fmla="*/ 375 h 3621"/>
              <a:gd name="T54" fmla="*/ 3122 w 3746"/>
              <a:gd name="T55" fmla="*/ 749 h 3621"/>
              <a:gd name="T56" fmla="*/ 3496 w 3746"/>
              <a:gd name="T57" fmla="*/ 375 h 3621"/>
              <a:gd name="T58" fmla="*/ 3122 w 3746"/>
              <a:gd name="T59" fmla="*/ 0 h 3621"/>
              <a:gd name="T60" fmla="*/ 3746 w 3746"/>
              <a:gd name="T61" fmla="*/ 1374 h 3621"/>
              <a:gd name="T62" fmla="*/ 3122 w 3746"/>
              <a:gd name="T63" fmla="*/ 749 h 3621"/>
              <a:gd name="T64" fmla="*/ 2497 w 3746"/>
              <a:gd name="T65" fmla="*/ 1374 h 3621"/>
              <a:gd name="T66" fmla="*/ 2381 w 3746"/>
              <a:gd name="T67" fmla="*/ 2163 h 3621"/>
              <a:gd name="T68" fmla="*/ 1873 w 3746"/>
              <a:gd name="T69" fmla="*/ 1998 h 3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746" h="3621">
                <a:moveTo>
                  <a:pt x="3621" y="2622"/>
                </a:moveTo>
                <a:cubicBezTo>
                  <a:pt x="3621" y="2898"/>
                  <a:pt x="3398" y="3122"/>
                  <a:pt x="3122" y="3122"/>
                </a:cubicBezTo>
                <a:cubicBezTo>
                  <a:pt x="2846" y="3122"/>
                  <a:pt x="2622" y="2898"/>
                  <a:pt x="2622" y="2622"/>
                </a:cubicBezTo>
                <a:cubicBezTo>
                  <a:pt x="2622" y="2346"/>
                  <a:pt x="2846" y="2123"/>
                  <a:pt x="3122" y="2123"/>
                </a:cubicBezTo>
                <a:cubicBezTo>
                  <a:pt x="3398" y="2123"/>
                  <a:pt x="3621" y="2346"/>
                  <a:pt x="3621" y="2622"/>
                </a:cubicBezTo>
                <a:close/>
                <a:moveTo>
                  <a:pt x="2747" y="2997"/>
                </a:moveTo>
                <a:cubicBezTo>
                  <a:pt x="2747" y="3621"/>
                  <a:pt x="2747" y="3621"/>
                  <a:pt x="2747" y="3621"/>
                </a:cubicBezTo>
                <a:cubicBezTo>
                  <a:pt x="3122" y="3434"/>
                  <a:pt x="3122" y="3434"/>
                  <a:pt x="3122" y="3434"/>
                </a:cubicBezTo>
                <a:cubicBezTo>
                  <a:pt x="3496" y="3621"/>
                  <a:pt x="3496" y="3621"/>
                  <a:pt x="3496" y="3621"/>
                </a:cubicBezTo>
                <a:cubicBezTo>
                  <a:pt x="3496" y="2997"/>
                  <a:pt x="3496" y="2997"/>
                  <a:pt x="3496" y="2997"/>
                </a:cubicBezTo>
                <a:moveTo>
                  <a:pt x="1873" y="749"/>
                </a:moveTo>
                <a:cubicBezTo>
                  <a:pt x="1528" y="749"/>
                  <a:pt x="1249" y="1029"/>
                  <a:pt x="1249" y="1374"/>
                </a:cubicBezTo>
                <a:cubicBezTo>
                  <a:pt x="1249" y="1718"/>
                  <a:pt x="1528" y="1998"/>
                  <a:pt x="1873" y="1998"/>
                </a:cubicBezTo>
                <a:cubicBezTo>
                  <a:pt x="2218" y="1998"/>
                  <a:pt x="2497" y="1718"/>
                  <a:pt x="2497" y="1374"/>
                </a:cubicBezTo>
                <a:cubicBezTo>
                  <a:pt x="2497" y="1029"/>
                  <a:pt x="2218" y="749"/>
                  <a:pt x="1873" y="749"/>
                </a:cubicBezTo>
                <a:close/>
                <a:moveTo>
                  <a:pt x="1873" y="1998"/>
                </a:moveTo>
                <a:cubicBezTo>
                  <a:pt x="1390" y="1998"/>
                  <a:pt x="999" y="2389"/>
                  <a:pt x="999" y="2872"/>
                </a:cubicBezTo>
                <a:moveTo>
                  <a:pt x="624" y="0"/>
                </a:moveTo>
                <a:cubicBezTo>
                  <a:pt x="417" y="0"/>
                  <a:pt x="250" y="168"/>
                  <a:pt x="250" y="375"/>
                </a:cubicBezTo>
                <a:cubicBezTo>
                  <a:pt x="250" y="581"/>
                  <a:pt x="417" y="749"/>
                  <a:pt x="624" y="749"/>
                </a:cubicBezTo>
                <a:cubicBezTo>
                  <a:pt x="831" y="749"/>
                  <a:pt x="999" y="581"/>
                  <a:pt x="999" y="375"/>
                </a:cubicBezTo>
                <a:cubicBezTo>
                  <a:pt x="999" y="168"/>
                  <a:pt x="831" y="0"/>
                  <a:pt x="624" y="0"/>
                </a:cubicBezTo>
                <a:close/>
                <a:moveTo>
                  <a:pt x="1249" y="1374"/>
                </a:moveTo>
                <a:cubicBezTo>
                  <a:pt x="1249" y="1029"/>
                  <a:pt x="969" y="749"/>
                  <a:pt x="624" y="749"/>
                </a:cubicBezTo>
                <a:cubicBezTo>
                  <a:pt x="279" y="749"/>
                  <a:pt x="0" y="1029"/>
                  <a:pt x="0" y="1374"/>
                </a:cubicBezTo>
                <a:moveTo>
                  <a:pt x="3122" y="0"/>
                </a:moveTo>
                <a:cubicBezTo>
                  <a:pt x="2915" y="0"/>
                  <a:pt x="2747" y="168"/>
                  <a:pt x="2747" y="375"/>
                </a:cubicBezTo>
                <a:cubicBezTo>
                  <a:pt x="2747" y="581"/>
                  <a:pt x="2915" y="749"/>
                  <a:pt x="3122" y="749"/>
                </a:cubicBezTo>
                <a:cubicBezTo>
                  <a:pt x="3329" y="749"/>
                  <a:pt x="3496" y="581"/>
                  <a:pt x="3496" y="375"/>
                </a:cubicBezTo>
                <a:cubicBezTo>
                  <a:pt x="3496" y="168"/>
                  <a:pt x="3329" y="0"/>
                  <a:pt x="3122" y="0"/>
                </a:cubicBezTo>
                <a:close/>
                <a:moveTo>
                  <a:pt x="3746" y="1374"/>
                </a:moveTo>
                <a:cubicBezTo>
                  <a:pt x="3746" y="1029"/>
                  <a:pt x="3467" y="749"/>
                  <a:pt x="3122" y="749"/>
                </a:cubicBezTo>
                <a:cubicBezTo>
                  <a:pt x="2777" y="749"/>
                  <a:pt x="2497" y="1029"/>
                  <a:pt x="2497" y="1374"/>
                </a:cubicBezTo>
                <a:moveTo>
                  <a:pt x="2381" y="2163"/>
                </a:moveTo>
                <a:cubicBezTo>
                  <a:pt x="2238" y="2060"/>
                  <a:pt x="2063" y="1998"/>
                  <a:pt x="1873" y="1998"/>
                </a:cubicBezTo>
              </a:path>
            </a:pathLst>
          </a:custGeom>
          <a:noFill/>
          <a:ln w="15875"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pPr defTabSz="914314"/>
            <a:endParaRPr lang="en-US">
              <a:solidFill>
                <a:srgbClr val="282828"/>
              </a:solidFill>
              <a:latin typeface="Segoe UI"/>
            </a:endParaRPr>
          </a:p>
        </p:txBody>
      </p:sp>
      <p:sp>
        <p:nvSpPr>
          <p:cNvPr id="38" name="TextBox 37">
            <a:extLst>
              <a:ext uri="{FF2B5EF4-FFF2-40B4-BE49-F238E27FC236}">
                <a16:creationId xmlns:a16="http://schemas.microsoft.com/office/drawing/2014/main" id="{C2D2E914-3823-D9AC-AD41-EA3E230A2BB6}"/>
              </a:ext>
            </a:extLst>
          </p:cNvPr>
          <p:cNvSpPr txBox="1"/>
          <p:nvPr/>
        </p:nvSpPr>
        <p:spPr>
          <a:xfrm>
            <a:off x="10021579" y="1920724"/>
            <a:ext cx="1110247" cy="338554"/>
          </a:xfrm>
          <a:prstGeom prst="rect">
            <a:avLst/>
          </a:prstGeom>
          <a:noFill/>
        </p:spPr>
        <p:txBody>
          <a:bodyPr wrap="square" lIns="0" tIns="0" rIns="0" bIns="0" rtlCol="0">
            <a:spAutoFit/>
          </a:bodyPr>
          <a:lstStyle/>
          <a:p>
            <a:pPr algn="l" rtl="0" fontAlgn="base"/>
            <a:r>
              <a:rPr lang="en-US" sz="1100" b="1" u="none" strike="noStrike">
                <a:solidFill>
                  <a:schemeClr val="bg1"/>
                </a:solidFill>
                <a:effectLst/>
                <a:latin typeface="Segoe Sans Display Semibold" pitchFamily="2" charset="0"/>
                <a:cs typeface="Segoe Sans Display Semibold" pitchFamily="2" charset="0"/>
              </a:rPr>
              <a:t>Boost your team’s skills </a:t>
            </a:r>
          </a:p>
        </p:txBody>
      </p:sp>
      <p:sp>
        <p:nvSpPr>
          <p:cNvPr id="39" name="TextBox 38">
            <a:extLst>
              <a:ext uri="{FF2B5EF4-FFF2-40B4-BE49-F238E27FC236}">
                <a16:creationId xmlns:a16="http://schemas.microsoft.com/office/drawing/2014/main" id="{49E1B72F-94A3-CEF6-75E3-675D191737F3}"/>
              </a:ext>
            </a:extLst>
          </p:cNvPr>
          <p:cNvSpPr txBox="1"/>
          <p:nvPr/>
        </p:nvSpPr>
        <p:spPr>
          <a:xfrm>
            <a:off x="10043111" y="2394923"/>
            <a:ext cx="1509163" cy="430887"/>
          </a:xfrm>
          <a:prstGeom prst="rect">
            <a:avLst/>
          </a:prstGeom>
          <a:noFill/>
        </p:spPr>
        <p:txBody>
          <a:bodyPr wrap="square" lIns="0" tIns="0" rIns="0" bIns="0" rtlCol="0">
            <a:spAutoFit/>
          </a:bodyPr>
          <a:lstStyle/>
          <a:p>
            <a:pPr algn="l" rtl="0" fontAlgn="base"/>
            <a:r>
              <a:rPr lang="en-US" sz="700" u="none" strike="noStrike">
                <a:solidFill>
                  <a:schemeClr val="bg1"/>
                </a:solidFill>
                <a:effectLst/>
                <a:latin typeface="Segoe Sans Display" pitchFamily="2" charset="0"/>
                <a:cs typeface="Segoe Sans Display" pitchFamily="2" charset="0"/>
              </a:rPr>
              <a:t>Join the conversation in the Security Compliance, and Identity community, with cybersecurity discussions and posts that explore key security topics</a:t>
            </a:r>
            <a:r>
              <a:rPr lang="en-US" sz="700" u="none" strike="noStrike">
                <a:solidFill>
                  <a:srgbClr val="000000"/>
                </a:solidFill>
                <a:effectLst/>
                <a:latin typeface="Segoe Sans Display" pitchFamily="2" charset="0"/>
                <a:cs typeface="Segoe Sans Display" pitchFamily="2" charset="0"/>
              </a:rPr>
              <a:t>.</a:t>
            </a:r>
          </a:p>
        </p:txBody>
      </p:sp>
      <p:sp>
        <p:nvSpPr>
          <p:cNvPr id="52" name="Modern_workplace" title="Icon of three people connected by a dotted line">
            <a:extLst>
              <a:ext uri="{FF2B5EF4-FFF2-40B4-BE49-F238E27FC236}">
                <a16:creationId xmlns:a16="http://schemas.microsoft.com/office/drawing/2014/main" id="{BF61B8FC-BE56-8444-D661-2A865E33EB91}"/>
              </a:ext>
            </a:extLst>
          </p:cNvPr>
          <p:cNvSpPr>
            <a:spLocks noChangeAspect="1" noEditPoints="1"/>
          </p:cNvSpPr>
          <p:nvPr/>
        </p:nvSpPr>
        <p:spPr bwMode="auto">
          <a:xfrm>
            <a:off x="660596" y="3884747"/>
            <a:ext cx="485640" cy="470644"/>
          </a:xfrm>
          <a:custGeom>
            <a:avLst/>
            <a:gdLst>
              <a:gd name="T0" fmla="*/ 210 w 584"/>
              <a:gd name="T1" fmla="*/ 515 h 564"/>
              <a:gd name="T2" fmla="*/ 226 w 584"/>
              <a:gd name="T3" fmla="*/ 515 h 564"/>
              <a:gd name="T4" fmla="*/ 239 w 584"/>
              <a:gd name="T5" fmla="*/ 515 h 564"/>
              <a:gd name="T6" fmla="*/ 255 w 584"/>
              <a:gd name="T7" fmla="*/ 515 h 564"/>
              <a:gd name="T8" fmla="*/ 269 w 584"/>
              <a:gd name="T9" fmla="*/ 515 h 564"/>
              <a:gd name="T10" fmla="*/ 285 w 584"/>
              <a:gd name="T11" fmla="*/ 515 h 564"/>
              <a:gd name="T12" fmla="*/ 298 w 584"/>
              <a:gd name="T13" fmla="*/ 515 h 564"/>
              <a:gd name="T14" fmla="*/ 314 w 584"/>
              <a:gd name="T15" fmla="*/ 515 h 564"/>
              <a:gd name="T16" fmla="*/ 328 w 584"/>
              <a:gd name="T17" fmla="*/ 515 h 564"/>
              <a:gd name="T18" fmla="*/ 344 w 584"/>
              <a:gd name="T19" fmla="*/ 515 h 564"/>
              <a:gd name="T20" fmla="*/ 357 w 584"/>
              <a:gd name="T21" fmla="*/ 515 h 564"/>
              <a:gd name="T22" fmla="*/ 373 w 584"/>
              <a:gd name="T23" fmla="*/ 515 h 564"/>
              <a:gd name="T24" fmla="*/ 366 w 584"/>
              <a:gd name="T25" fmla="*/ 247 h 564"/>
              <a:gd name="T26" fmla="*/ 358 w 584"/>
              <a:gd name="T27" fmla="*/ 233 h 564"/>
              <a:gd name="T28" fmla="*/ 372 w 584"/>
              <a:gd name="T29" fmla="*/ 259 h 564"/>
              <a:gd name="T30" fmla="*/ 380 w 584"/>
              <a:gd name="T31" fmla="*/ 273 h 564"/>
              <a:gd name="T32" fmla="*/ 386 w 584"/>
              <a:gd name="T33" fmla="*/ 285 h 564"/>
              <a:gd name="T34" fmla="*/ 393 w 584"/>
              <a:gd name="T35" fmla="*/ 299 h 564"/>
              <a:gd name="T36" fmla="*/ 400 w 584"/>
              <a:gd name="T37" fmla="*/ 311 h 564"/>
              <a:gd name="T38" fmla="*/ 407 w 584"/>
              <a:gd name="T39" fmla="*/ 325 h 564"/>
              <a:gd name="T40" fmla="*/ 414 w 584"/>
              <a:gd name="T41" fmla="*/ 337 h 564"/>
              <a:gd name="T42" fmla="*/ 421 w 584"/>
              <a:gd name="T43" fmla="*/ 351 h 564"/>
              <a:gd name="T44" fmla="*/ 226 w 584"/>
              <a:gd name="T45" fmla="*/ 233 h 564"/>
              <a:gd name="T46" fmla="*/ 218 w 584"/>
              <a:gd name="T47" fmla="*/ 247 h 564"/>
              <a:gd name="T48" fmla="*/ 212 w 584"/>
              <a:gd name="T49" fmla="*/ 259 h 564"/>
              <a:gd name="T50" fmla="*/ 204 w 584"/>
              <a:gd name="T51" fmla="*/ 273 h 564"/>
              <a:gd name="T52" fmla="*/ 198 w 584"/>
              <a:gd name="T53" fmla="*/ 285 h 564"/>
              <a:gd name="T54" fmla="*/ 191 w 584"/>
              <a:gd name="T55" fmla="*/ 299 h 564"/>
              <a:gd name="T56" fmla="*/ 184 w 584"/>
              <a:gd name="T57" fmla="*/ 311 h 564"/>
              <a:gd name="T58" fmla="*/ 177 w 584"/>
              <a:gd name="T59" fmla="*/ 325 h 564"/>
              <a:gd name="T60" fmla="*/ 170 w 584"/>
              <a:gd name="T61" fmla="*/ 337 h 564"/>
              <a:gd name="T62" fmla="*/ 163 w 584"/>
              <a:gd name="T63" fmla="*/ 351 h 564"/>
              <a:gd name="T64" fmla="*/ 239 w 584"/>
              <a:gd name="T65" fmla="*/ 53 h 564"/>
              <a:gd name="T66" fmla="*/ 293 w 584"/>
              <a:gd name="T67" fmla="*/ 105 h 564"/>
              <a:gd name="T68" fmla="*/ 347 w 584"/>
              <a:gd name="T69" fmla="*/ 53 h 564"/>
              <a:gd name="T70" fmla="*/ 293 w 584"/>
              <a:gd name="T71" fmla="*/ 0 h 564"/>
              <a:gd name="T72" fmla="*/ 239 w 584"/>
              <a:gd name="T73" fmla="*/ 53 h 564"/>
              <a:gd name="T74" fmla="*/ 205 w 584"/>
              <a:gd name="T75" fmla="*/ 190 h 564"/>
              <a:gd name="T76" fmla="*/ 292 w 584"/>
              <a:gd name="T77" fmla="*/ 105 h 564"/>
              <a:gd name="T78" fmla="*/ 379 w 584"/>
              <a:gd name="T79" fmla="*/ 190 h 564"/>
              <a:gd name="T80" fmla="*/ 444 w 584"/>
              <a:gd name="T81" fmla="*/ 427 h 564"/>
              <a:gd name="T82" fmla="*/ 498 w 584"/>
              <a:gd name="T83" fmla="*/ 479 h 564"/>
              <a:gd name="T84" fmla="*/ 553 w 584"/>
              <a:gd name="T85" fmla="*/ 427 h 564"/>
              <a:gd name="T86" fmla="*/ 498 w 584"/>
              <a:gd name="T87" fmla="*/ 374 h 564"/>
              <a:gd name="T88" fmla="*/ 444 w 584"/>
              <a:gd name="T89" fmla="*/ 427 h 564"/>
              <a:gd name="T90" fmla="*/ 411 w 584"/>
              <a:gd name="T91" fmla="*/ 564 h 564"/>
              <a:gd name="T92" fmla="*/ 498 w 584"/>
              <a:gd name="T93" fmla="*/ 479 h 564"/>
              <a:gd name="T94" fmla="*/ 584 w 584"/>
              <a:gd name="T95" fmla="*/ 564 h 564"/>
              <a:gd name="T96" fmla="*/ 34 w 584"/>
              <a:gd name="T97" fmla="*/ 427 h 564"/>
              <a:gd name="T98" fmla="*/ 87 w 584"/>
              <a:gd name="T99" fmla="*/ 479 h 564"/>
              <a:gd name="T100" fmla="*/ 142 w 584"/>
              <a:gd name="T101" fmla="*/ 427 h 564"/>
              <a:gd name="T102" fmla="*/ 87 w 584"/>
              <a:gd name="T103" fmla="*/ 374 h 564"/>
              <a:gd name="T104" fmla="*/ 34 w 584"/>
              <a:gd name="T105" fmla="*/ 427 h 564"/>
              <a:gd name="T106" fmla="*/ 0 w 584"/>
              <a:gd name="T107" fmla="*/ 564 h 564"/>
              <a:gd name="T108" fmla="*/ 87 w 584"/>
              <a:gd name="T109" fmla="*/ 479 h 564"/>
              <a:gd name="T110" fmla="*/ 173 w 584"/>
              <a:gd name="T111" fmla="*/ 564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84" h="564">
                <a:moveTo>
                  <a:pt x="210" y="515"/>
                </a:moveTo>
                <a:cubicBezTo>
                  <a:pt x="226" y="515"/>
                  <a:pt x="226" y="515"/>
                  <a:pt x="226" y="515"/>
                </a:cubicBezTo>
                <a:moveTo>
                  <a:pt x="239" y="515"/>
                </a:moveTo>
                <a:cubicBezTo>
                  <a:pt x="255" y="515"/>
                  <a:pt x="255" y="515"/>
                  <a:pt x="255" y="515"/>
                </a:cubicBezTo>
                <a:moveTo>
                  <a:pt x="269" y="515"/>
                </a:moveTo>
                <a:cubicBezTo>
                  <a:pt x="285" y="515"/>
                  <a:pt x="285" y="515"/>
                  <a:pt x="285" y="515"/>
                </a:cubicBezTo>
                <a:moveTo>
                  <a:pt x="298" y="515"/>
                </a:moveTo>
                <a:cubicBezTo>
                  <a:pt x="314" y="515"/>
                  <a:pt x="314" y="515"/>
                  <a:pt x="314" y="515"/>
                </a:cubicBezTo>
                <a:moveTo>
                  <a:pt x="328" y="515"/>
                </a:moveTo>
                <a:cubicBezTo>
                  <a:pt x="344" y="515"/>
                  <a:pt x="344" y="515"/>
                  <a:pt x="344" y="515"/>
                </a:cubicBezTo>
                <a:moveTo>
                  <a:pt x="357" y="515"/>
                </a:moveTo>
                <a:cubicBezTo>
                  <a:pt x="373" y="515"/>
                  <a:pt x="373" y="515"/>
                  <a:pt x="373" y="515"/>
                </a:cubicBezTo>
                <a:moveTo>
                  <a:pt x="366" y="247"/>
                </a:moveTo>
                <a:cubicBezTo>
                  <a:pt x="358" y="233"/>
                  <a:pt x="358" y="233"/>
                  <a:pt x="358" y="233"/>
                </a:cubicBezTo>
                <a:moveTo>
                  <a:pt x="372" y="259"/>
                </a:moveTo>
                <a:cubicBezTo>
                  <a:pt x="380" y="273"/>
                  <a:pt x="380" y="273"/>
                  <a:pt x="380" y="273"/>
                </a:cubicBezTo>
                <a:moveTo>
                  <a:pt x="386" y="285"/>
                </a:moveTo>
                <a:cubicBezTo>
                  <a:pt x="393" y="299"/>
                  <a:pt x="393" y="299"/>
                  <a:pt x="393" y="299"/>
                </a:cubicBezTo>
                <a:moveTo>
                  <a:pt x="400" y="311"/>
                </a:moveTo>
                <a:cubicBezTo>
                  <a:pt x="407" y="325"/>
                  <a:pt x="407" y="325"/>
                  <a:pt x="407" y="325"/>
                </a:cubicBezTo>
                <a:moveTo>
                  <a:pt x="414" y="337"/>
                </a:moveTo>
                <a:cubicBezTo>
                  <a:pt x="421" y="351"/>
                  <a:pt x="421" y="351"/>
                  <a:pt x="421" y="351"/>
                </a:cubicBezTo>
                <a:moveTo>
                  <a:pt x="226" y="233"/>
                </a:moveTo>
                <a:cubicBezTo>
                  <a:pt x="218" y="247"/>
                  <a:pt x="218" y="247"/>
                  <a:pt x="218" y="247"/>
                </a:cubicBezTo>
                <a:moveTo>
                  <a:pt x="212" y="259"/>
                </a:moveTo>
                <a:cubicBezTo>
                  <a:pt x="204" y="273"/>
                  <a:pt x="204" y="273"/>
                  <a:pt x="204" y="273"/>
                </a:cubicBezTo>
                <a:moveTo>
                  <a:pt x="198" y="285"/>
                </a:moveTo>
                <a:cubicBezTo>
                  <a:pt x="191" y="299"/>
                  <a:pt x="191" y="299"/>
                  <a:pt x="191" y="299"/>
                </a:cubicBezTo>
                <a:moveTo>
                  <a:pt x="184" y="311"/>
                </a:moveTo>
                <a:cubicBezTo>
                  <a:pt x="177" y="325"/>
                  <a:pt x="177" y="325"/>
                  <a:pt x="177" y="325"/>
                </a:cubicBezTo>
                <a:moveTo>
                  <a:pt x="170" y="337"/>
                </a:moveTo>
                <a:cubicBezTo>
                  <a:pt x="163" y="351"/>
                  <a:pt x="163" y="351"/>
                  <a:pt x="163" y="351"/>
                </a:cubicBezTo>
                <a:moveTo>
                  <a:pt x="239" y="53"/>
                </a:moveTo>
                <a:cubicBezTo>
                  <a:pt x="239" y="82"/>
                  <a:pt x="263" y="105"/>
                  <a:pt x="293" y="105"/>
                </a:cubicBezTo>
                <a:cubicBezTo>
                  <a:pt x="322" y="105"/>
                  <a:pt x="347" y="82"/>
                  <a:pt x="347" y="53"/>
                </a:cubicBezTo>
                <a:cubicBezTo>
                  <a:pt x="347" y="24"/>
                  <a:pt x="322" y="0"/>
                  <a:pt x="293" y="0"/>
                </a:cubicBezTo>
                <a:cubicBezTo>
                  <a:pt x="263" y="0"/>
                  <a:pt x="239" y="24"/>
                  <a:pt x="239" y="53"/>
                </a:cubicBezTo>
                <a:close/>
                <a:moveTo>
                  <a:pt x="205" y="190"/>
                </a:moveTo>
                <a:cubicBezTo>
                  <a:pt x="205" y="143"/>
                  <a:pt x="244" y="105"/>
                  <a:pt x="292" y="105"/>
                </a:cubicBezTo>
                <a:cubicBezTo>
                  <a:pt x="340" y="105"/>
                  <a:pt x="379" y="143"/>
                  <a:pt x="379" y="190"/>
                </a:cubicBezTo>
                <a:moveTo>
                  <a:pt x="444" y="427"/>
                </a:moveTo>
                <a:cubicBezTo>
                  <a:pt x="444" y="456"/>
                  <a:pt x="469" y="479"/>
                  <a:pt x="498" y="479"/>
                </a:cubicBezTo>
                <a:cubicBezTo>
                  <a:pt x="528" y="479"/>
                  <a:pt x="553" y="456"/>
                  <a:pt x="553" y="427"/>
                </a:cubicBezTo>
                <a:cubicBezTo>
                  <a:pt x="553" y="398"/>
                  <a:pt x="528" y="374"/>
                  <a:pt x="498" y="374"/>
                </a:cubicBezTo>
                <a:cubicBezTo>
                  <a:pt x="469" y="374"/>
                  <a:pt x="444" y="398"/>
                  <a:pt x="444" y="427"/>
                </a:cubicBezTo>
                <a:close/>
                <a:moveTo>
                  <a:pt x="411" y="564"/>
                </a:moveTo>
                <a:cubicBezTo>
                  <a:pt x="411" y="517"/>
                  <a:pt x="449" y="479"/>
                  <a:pt x="498" y="479"/>
                </a:cubicBezTo>
                <a:cubicBezTo>
                  <a:pt x="546" y="479"/>
                  <a:pt x="584" y="517"/>
                  <a:pt x="584" y="564"/>
                </a:cubicBezTo>
                <a:moveTo>
                  <a:pt x="34" y="427"/>
                </a:moveTo>
                <a:cubicBezTo>
                  <a:pt x="34" y="456"/>
                  <a:pt x="58" y="479"/>
                  <a:pt x="87" y="479"/>
                </a:cubicBezTo>
                <a:cubicBezTo>
                  <a:pt x="117" y="479"/>
                  <a:pt x="142" y="456"/>
                  <a:pt x="142" y="427"/>
                </a:cubicBezTo>
                <a:cubicBezTo>
                  <a:pt x="142" y="398"/>
                  <a:pt x="117" y="374"/>
                  <a:pt x="87" y="374"/>
                </a:cubicBezTo>
                <a:cubicBezTo>
                  <a:pt x="58" y="374"/>
                  <a:pt x="34" y="398"/>
                  <a:pt x="34" y="427"/>
                </a:cubicBezTo>
                <a:close/>
                <a:moveTo>
                  <a:pt x="0" y="564"/>
                </a:moveTo>
                <a:cubicBezTo>
                  <a:pt x="0" y="517"/>
                  <a:pt x="38" y="479"/>
                  <a:pt x="87" y="479"/>
                </a:cubicBezTo>
                <a:cubicBezTo>
                  <a:pt x="135" y="479"/>
                  <a:pt x="173" y="517"/>
                  <a:pt x="173" y="564"/>
                </a:cubicBezTo>
              </a:path>
            </a:pathLst>
          </a:custGeom>
          <a:noFill/>
          <a:ln w="15875"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pPr defTabSz="914314"/>
            <a:endParaRPr lang="en-US">
              <a:gradFill>
                <a:gsLst>
                  <a:gs pos="0">
                    <a:srgbClr val="505050"/>
                  </a:gs>
                  <a:gs pos="100000">
                    <a:srgbClr val="505050"/>
                  </a:gs>
                </a:gsLst>
              </a:gradFill>
              <a:latin typeface="Segoe UI"/>
            </a:endParaRPr>
          </a:p>
        </p:txBody>
      </p:sp>
      <p:sp>
        <p:nvSpPr>
          <p:cNvPr id="43" name="TextBox 42">
            <a:extLst>
              <a:ext uri="{FF2B5EF4-FFF2-40B4-BE49-F238E27FC236}">
                <a16:creationId xmlns:a16="http://schemas.microsoft.com/office/drawing/2014/main" id="{D737D991-DC70-E5A6-62E6-FC9F3D5AE471}"/>
              </a:ext>
            </a:extLst>
          </p:cNvPr>
          <p:cNvSpPr txBox="1"/>
          <p:nvPr/>
        </p:nvSpPr>
        <p:spPr>
          <a:xfrm>
            <a:off x="1357437" y="3527355"/>
            <a:ext cx="1509162" cy="338554"/>
          </a:xfrm>
          <a:prstGeom prst="rect">
            <a:avLst/>
          </a:prstGeom>
          <a:noFill/>
        </p:spPr>
        <p:txBody>
          <a:bodyPr wrap="square" lIns="0" tIns="0" rIns="0" bIns="0" rtlCol="0">
            <a:spAutoFit/>
          </a:bodyPr>
          <a:lstStyle/>
          <a:p>
            <a:pPr algn="l" rtl="0" fontAlgn="base"/>
            <a:r>
              <a:rPr lang="en-US" sz="1100" b="1" strike="noStrike">
                <a:solidFill>
                  <a:schemeClr val="bg1"/>
                </a:solidFill>
                <a:effectLst/>
                <a:latin typeface="Segoe Sans Display Semibold" pitchFamily="2" charset="0"/>
                <a:cs typeface="Segoe Sans Display Semibold" pitchFamily="2" charset="0"/>
              </a:rPr>
              <a:t>Meet the Microsoft AI Red Team</a:t>
            </a:r>
          </a:p>
        </p:txBody>
      </p:sp>
      <p:sp>
        <p:nvSpPr>
          <p:cNvPr id="44" name="TextBox 43">
            <a:extLst>
              <a:ext uri="{FF2B5EF4-FFF2-40B4-BE49-F238E27FC236}">
                <a16:creationId xmlns:a16="http://schemas.microsoft.com/office/drawing/2014/main" id="{7F00B6A9-87E9-4F6D-11B2-D0DE4D4B1308}"/>
              </a:ext>
            </a:extLst>
          </p:cNvPr>
          <p:cNvSpPr txBox="1"/>
          <p:nvPr/>
        </p:nvSpPr>
        <p:spPr>
          <a:xfrm>
            <a:off x="1356109" y="3988231"/>
            <a:ext cx="1509163" cy="615553"/>
          </a:xfrm>
          <a:prstGeom prst="rect">
            <a:avLst/>
          </a:prstGeom>
          <a:noFill/>
        </p:spPr>
        <p:txBody>
          <a:bodyPr wrap="square" lIns="0" tIns="0" rIns="0" bIns="0" rtlCol="0">
            <a:spAutoFit/>
          </a:bodyPr>
          <a:lstStyle/>
          <a:p>
            <a:pPr fontAlgn="base"/>
            <a:r>
              <a:rPr lang="en-US" sz="800" u="none" strike="noStrike">
                <a:solidFill>
                  <a:schemeClr val="bg1"/>
                </a:solidFill>
                <a:effectLst/>
                <a:latin typeface="Segoe Sans Display" pitchFamily="2" charset="0"/>
                <a:cs typeface="Segoe Sans Display" pitchFamily="2" charset="0"/>
              </a:rPr>
              <a:t>Gain practical insights on how to safeguard your organization’s AI with guidance and best practices from the industry-leading Microsoft AI Red Team.</a:t>
            </a:r>
          </a:p>
        </p:txBody>
      </p:sp>
      <p:sp>
        <p:nvSpPr>
          <p:cNvPr id="56" name="News_E900" title="Icon of a newspaper">
            <a:extLst>
              <a:ext uri="{FF2B5EF4-FFF2-40B4-BE49-F238E27FC236}">
                <a16:creationId xmlns:a16="http://schemas.microsoft.com/office/drawing/2014/main" id="{D18C5FA2-ECF6-66D7-4342-28C495D5B94B}"/>
              </a:ext>
            </a:extLst>
          </p:cNvPr>
          <p:cNvSpPr>
            <a:spLocks noChangeAspect="1" noEditPoints="1"/>
          </p:cNvSpPr>
          <p:nvPr/>
        </p:nvSpPr>
        <p:spPr bwMode="auto">
          <a:xfrm>
            <a:off x="3537782" y="3940875"/>
            <a:ext cx="536913" cy="358389"/>
          </a:xfrm>
          <a:custGeom>
            <a:avLst/>
            <a:gdLst>
              <a:gd name="T0" fmla="*/ 3240 w 3738"/>
              <a:gd name="T1" fmla="*/ 0 h 2493"/>
              <a:gd name="T2" fmla="*/ 3240 w 3738"/>
              <a:gd name="T3" fmla="*/ 499 h 2493"/>
              <a:gd name="T4" fmla="*/ 3738 w 3738"/>
              <a:gd name="T5" fmla="*/ 499 h 2493"/>
              <a:gd name="T6" fmla="*/ 3738 w 3738"/>
              <a:gd name="T7" fmla="*/ 2119 h 2493"/>
              <a:gd name="T8" fmla="*/ 3365 w 3738"/>
              <a:gd name="T9" fmla="*/ 2493 h 2493"/>
              <a:gd name="T10" fmla="*/ 361 w 3738"/>
              <a:gd name="T11" fmla="*/ 2493 h 2493"/>
              <a:gd name="T12" fmla="*/ 0 w 3738"/>
              <a:gd name="T13" fmla="*/ 2132 h 2493"/>
              <a:gd name="T14" fmla="*/ 0 w 3738"/>
              <a:gd name="T15" fmla="*/ 0 h 2493"/>
              <a:gd name="T16" fmla="*/ 3240 w 3738"/>
              <a:gd name="T17" fmla="*/ 0 h 2493"/>
              <a:gd name="T18" fmla="*/ 3240 w 3738"/>
              <a:gd name="T19" fmla="*/ 499 h 2493"/>
              <a:gd name="T20" fmla="*/ 3240 w 3738"/>
              <a:gd name="T21" fmla="*/ 1994 h 2493"/>
              <a:gd name="T22" fmla="*/ 2866 w 3738"/>
              <a:gd name="T23" fmla="*/ 499 h 2493"/>
              <a:gd name="T24" fmla="*/ 374 w 3738"/>
              <a:gd name="T25" fmla="*/ 499 h 2493"/>
              <a:gd name="T26" fmla="*/ 2866 w 3738"/>
              <a:gd name="T27" fmla="*/ 1994 h 2493"/>
              <a:gd name="T28" fmla="*/ 1869 w 3738"/>
              <a:gd name="T29" fmla="*/ 1994 h 2493"/>
              <a:gd name="T30" fmla="*/ 2866 w 3738"/>
              <a:gd name="T31" fmla="*/ 1496 h 2493"/>
              <a:gd name="T32" fmla="*/ 1869 w 3738"/>
              <a:gd name="T33" fmla="*/ 1496 h 2493"/>
              <a:gd name="T34" fmla="*/ 2866 w 3738"/>
              <a:gd name="T35" fmla="*/ 997 h 2493"/>
              <a:gd name="T36" fmla="*/ 1869 w 3738"/>
              <a:gd name="T37" fmla="*/ 997 h 2493"/>
              <a:gd name="T38" fmla="*/ 498 w 3738"/>
              <a:gd name="T39" fmla="*/ 1994 h 2493"/>
              <a:gd name="T40" fmla="*/ 1495 w 3738"/>
              <a:gd name="T41" fmla="*/ 1994 h 2493"/>
              <a:gd name="T42" fmla="*/ 1495 w 3738"/>
              <a:gd name="T43" fmla="*/ 992 h 2493"/>
              <a:gd name="T44" fmla="*/ 498 w 3738"/>
              <a:gd name="T45" fmla="*/ 992 h 2493"/>
              <a:gd name="T46" fmla="*/ 498 w 3738"/>
              <a:gd name="T47" fmla="*/ 1994 h 2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738" h="2493">
                <a:moveTo>
                  <a:pt x="3240" y="0"/>
                </a:moveTo>
                <a:cubicBezTo>
                  <a:pt x="3240" y="499"/>
                  <a:pt x="3240" y="499"/>
                  <a:pt x="3240" y="499"/>
                </a:cubicBezTo>
                <a:cubicBezTo>
                  <a:pt x="3738" y="499"/>
                  <a:pt x="3738" y="499"/>
                  <a:pt x="3738" y="499"/>
                </a:cubicBezTo>
                <a:cubicBezTo>
                  <a:pt x="3738" y="2119"/>
                  <a:pt x="3738" y="2119"/>
                  <a:pt x="3738" y="2119"/>
                </a:cubicBezTo>
                <a:cubicBezTo>
                  <a:pt x="3738" y="2325"/>
                  <a:pt x="3571" y="2493"/>
                  <a:pt x="3365" y="2493"/>
                </a:cubicBezTo>
                <a:cubicBezTo>
                  <a:pt x="361" y="2493"/>
                  <a:pt x="361" y="2493"/>
                  <a:pt x="361" y="2493"/>
                </a:cubicBezTo>
                <a:cubicBezTo>
                  <a:pt x="161" y="2493"/>
                  <a:pt x="0" y="2331"/>
                  <a:pt x="0" y="2132"/>
                </a:cubicBezTo>
                <a:cubicBezTo>
                  <a:pt x="0" y="0"/>
                  <a:pt x="0" y="0"/>
                  <a:pt x="0" y="0"/>
                </a:cubicBezTo>
                <a:lnTo>
                  <a:pt x="3240" y="0"/>
                </a:lnTo>
                <a:close/>
                <a:moveTo>
                  <a:pt x="3240" y="499"/>
                </a:moveTo>
                <a:cubicBezTo>
                  <a:pt x="3240" y="1994"/>
                  <a:pt x="3240" y="1994"/>
                  <a:pt x="3240" y="1994"/>
                </a:cubicBezTo>
                <a:moveTo>
                  <a:pt x="2866" y="499"/>
                </a:moveTo>
                <a:cubicBezTo>
                  <a:pt x="374" y="499"/>
                  <a:pt x="374" y="499"/>
                  <a:pt x="374" y="499"/>
                </a:cubicBezTo>
                <a:moveTo>
                  <a:pt x="2866" y="1994"/>
                </a:moveTo>
                <a:cubicBezTo>
                  <a:pt x="1869" y="1994"/>
                  <a:pt x="1869" y="1994"/>
                  <a:pt x="1869" y="1994"/>
                </a:cubicBezTo>
                <a:moveTo>
                  <a:pt x="2866" y="1496"/>
                </a:moveTo>
                <a:cubicBezTo>
                  <a:pt x="1869" y="1496"/>
                  <a:pt x="1869" y="1496"/>
                  <a:pt x="1869" y="1496"/>
                </a:cubicBezTo>
                <a:moveTo>
                  <a:pt x="2866" y="997"/>
                </a:moveTo>
                <a:cubicBezTo>
                  <a:pt x="1869" y="997"/>
                  <a:pt x="1869" y="997"/>
                  <a:pt x="1869" y="997"/>
                </a:cubicBezTo>
                <a:moveTo>
                  <a:pt x="498" y="1994"/>
                </a:moveTo>
                <a:cubicBezTo>
                  <a:pt x="1495" y="1994"/>
                  <a:pt x="1495" y="1994"/>
                  <a:pt x="1495" y="1994"/>
                </a:cubicBezTo>
                <a:cubicBezTo>
                  <a:pt x="1495" y="992"/>
                  <a:pt x="1495" y="992"/>
                  <a:pt x="1495" y="992"/>
                </a:cubicBezTo>
                <a:cubicBezTo>
                  <a:pt x="498" y="992"/>
                  <a:pt x="498" y="992"/>
                  <a:pt x="498" y="992"/>
                </a:cubicBezTo>
                <a:lnTo>
                  <a:pt x="498" y="1994"/>
                </a:lnTo>
                <a:close/>
              </a:path>
            </a:pathLst>
          </a:custGeom>
          <a:noFill/>
          <a:ln w="15875"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pPr defTabSz="914314"/>
            <a:endParaRPr lang="en-US" sz="882">
              <a:gradFill>
                <a:gsLst>
                  <a:gs pos="0">
                    <a:srgbClr val="505050"/>
                  </a:gs>
                  <a:gs pos="100000">
                    <a:srgbClr val="505050"/>
                  </a:gs>
                </a:gsLst>
                <a:lin ang="5400000" scaled="1"/>
              </a:gradFill>
              <a:latin typeface="Segoe UI"/>
            </a:endParaRPr>
          </a:p>
        </p:txBody>
      </p:sp>
      <p:sp>
        <p:nvSpPr>
          <p:cNvPr id="45" name="TextBox 44">
            <a:extLst>
              <a:ext uri="{FF2B5EF4-FFF2-40B4-BE49-F238E27FC236}">
                <a16:creationId xmlns:a16="http://schemas.microsoft.com/office/drawing/2014/main" id="{64800579-4F9B-9195-9091-82BA4D11ED7F}"/>
              </a:ext>
            </a:extLst>
          </p:cNvPr>
          <p:cNvSpPr txBox="1"/>
          <p:nvPr/>
        </p:nvSpPr>
        <p:spPr>
          <a:xfrm>
            <a:off x="4250454" y="3527355"/>
            <a:ext cx="1509162" cy="338554"/>
          </a:xfrm>
          <a:prstGeom prst="rect">
            <a:avLst/>
          </a:prstGeom>
          <a:noFill/>
        </p:spPr>
        <p:txBody>
          <a:bodyPr wrap="square" lIns="0" tIns="0" rIns="0" bIns="0" rtlCol="0">
            <a:spAutoFit/>
          </a:bodyPr>
          <a:lstStyle/>
          <a:p>
            <a:pPr algn="l" rtl="0" fontAlgn="base"/>
            <a:r>
              <a:rPr lang="en-US" sz="1100" b="1" u="none" strike="noStrike">
                <a:solidFill>
                  <a:schemeClr val="bg1"/>
                </a:solidFill>
                <a:effectLst/>
                <a:latin typeface="Segoe Sans Display Semibold" pitchFamily="2" charset="0"/>
                <a:cs typeface="Segoe Sans Display Semibold" pitchFamily="2" charset="0"/>
              </a:rPr>
              <a:t>Follow Microsoft cybersecurity news </a:t>
            </a:r>
          </a:p>
        </p:txBody>
      </p:sp>
      <p:sp>
        <p:nvSpPr>
          <p:cNvPr id="46" name="TextBox 45">
            <a:extLst>
              <a:ext uri="{FF2B5EF4-FFF2-40B4-BE49-F238E27FC236}">
                <a16:creationId xmlns:a16="http://schemas.microsoft.com/office/drawing/2014/main" id="{00F3E773-5ADB-F2D4-F0C8-F5A88D9E4467}"/>
              </a:ext>
            </a:extLst>
          </p:cNvPr>
          <p:cNvSpPr txBox="1"/>
          <p:nvPr/>
        </p:nvSpPr>
        <p:spPr>
          <a:xfrm>
            <a:off x="4268737" y="3988022"/>
            <a:ext cx="1509163" cy="538609"/>
          </a:xfrm>
          <a:prstGeom prst="rect">
            <a:avLst/>
          </a:prstGeom>
          <a:noFill/>
        </p:spPr>
        <p:txBody>
          <a:bodyPr wrap="square" lIns="0" tIns="0" rIns="0" bIns="0" rtlCol="0">
            <a:spAutoFit/>
          </a:bodyPr>
          <a:lstStyle/>
          <a:p>
            <a:pPr algn="l" rtl="0" fontAlgn="base"/>
            <a:r>
              <a:rPr lang="en-US" sz="700" u="none" strike="noStrike">
                <a:solidFill>
                  <a:schemeClr val="bg1"/>
                </a:solidFill>
                <a:effectLst/>
                <a:latin typeface="Segoe Sans Display" pitchFamily="2" charset="0"/>
                <a:cs typeface="Segoe Sans Display" pitchFamily="2" charset="0"/>
              </a:rPr>
              <a:t>Read the latest Microsoft cybersecurity news, from recent work by Microsoft to strengthen protection, to helping keep used data safe around the world..</a:t>
            </a:r>
          </a:p>
        </p:txBody>
      </p:sp>
      <p:sp>
        <p:nvSpPr>
          <p:cNvPr id="53" name="Shield_EA18" title="Icon of a shield">
            <a:extLst>
              <a:ext uri="{FF2B5EF4-FFF2-40B4-BE49-F238E27FC236}">
                <a16:creationId xmlns:a16="http://schemas.microsoft.com/office/drawing/2014/main" id="{471366EA-A4B7-D00F-F5C1-0628E94C1973}"/>
              </a:ext>
            </a:extLst>
          </p:cNvPr>
          <p:cNvSpPr>
            <a:spLocks noChangeAspect="1"/>
          </p:cNvSpPr>
          <p:nvPr/>
        </p:nvSpPr>
        <p:spPr bwMode="auto">
          <a:xfrm>
            <a:off x="6461543" y="3881441"/>
            <a:ext cx="448269" cy="477257"/>
          </a:xfrm>
          <a:custGeom>
            <a:avLst/>
            <a:gdLst>
              <a:gd name="T0" fmla="*/ 3500 w 3500"/>
              <a:gd name="T1" fmla="*/ 1375 h 3725"/>
              <a:gd name="T2" fmla="*/ 1750 w 3500"/>
              <a:gd name="T3" fmla="*/ 3725 h 3725"/>
              <a:gd name="T4" fmla="*/ 0 w 3500"/>
              <a:gd name="T5" fmla="*/ 1375 h 3725"/>
              <a:gd name="T6" fmla="*/ 0 w 3500"/>
              <a:gd name="T7" fmla="*/ 500 h 3725"/>
              <a:gd name="T8" fmla="*/ 1125 w 3500"/>
              <a:gd name="T9" fmla="*/ 187 h 3725"/>
              <a:gd name="T10" fmla="*/ 1750 w 3500"/>
              <a:gd name="T11" fmla="*/ 0 h 3725"/>
              <a:gd name="T12" fmla="*/ 2375 w 3500"/>
              <a:gd name="T13" fmla="*/ 187 h 3725"/>
              <a:gd name="T14" fmla="*/ 3500 w 3500"/>
              <a:gd name="T15" fmla="*/ 500 h 3725"/>
              <a:gd name="T16" fmla="*/ 3500 w 3500"/>
              <a:gd name="T17" fmla="*/ 1375 h 3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00" h="3725">
                <a:moveTo>
                  <a:pt x="3500" y="1375"/>
                </a:moveTo>
                <a:cubicBezTo>
                  <a:pt x="3500" y="2302"/>
                  <a:pt x="2831" y="3117"/>
                  <a:pt x="1750" y="3725"/>
                </a:cubicBezTo>
                <a:cubicBezTo>
                  <a:pt x="669" y="3117"/>
                  <a:pt x="0" y="2302"/>
                  <a:pt x="0" y="1375"/>
                </a:cubicBezTo>
                <a:cubicBezTo>
                  <a:pt x="0" y="500"/>
                  <a:pt x="0" y="500"/>
                  <a:pt x="0" y="500"/>
                </a:cubicBezTo>
                <a:cubicBezTo>
                  <a:pt x="440" y="500"/>
                  <a:pt x="837" y="380"/>
                  <a:pt x="1125" y="187"/>
                </a:cubicBezTo>
                <a:cubicBezTo>
                  <a:pt x="1285" y="71"/>
                  <a:pt x="1506" y="0"/>
                  <a:pt x="1750" y="0"/>
                </a:cubicBezTo>
                <a:cubicBezTo>
                  <a:pt x="1994" y="0"/>
                  <a:pt x="2215" y="71"/>
                  <a:pt x="2375" y="187"/>
                </a:cubicBezTo>
                <a:cubicBezTo>
                  <a:pt x="2663" y="380"/>
                  <a:pt x="3060" y="500"/>
                  <a:pt x="3500" y="500"/>
                </a:cubicBezTo>
                <a:lnTo>
                  <a:pt x="3500" y="1375"/>
                </a:lnTo>
                <a:close/>
              </a:path>
            </a:pathLst>
          </a:custGeom>
          <a:noFill/>
          <a:ln w="15875"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pPr defTabSz="914314"/>
            <a:endParaRPr lang="en-US">
              <a:gradFill>
                <a:gsLst>
                  <a:gs pos="0">
                    <a:srgbClr val="505050"/>
                  </a:gs>
                  <a:gs pos="100000">
                    <a:srgbClr val="505050"/>
                  </a:gs>
                </a:gsLst>
              </a:gradFill>
              <a:latin typeface="Segoe UI"/>
            </a:endParaRPr>
          </a:p>
        </p:txBody>
      </p:sp>
      <p:sp>
        <p:nvSpPr>
          <p:cNvPr id="48" name="TextBox 47">
            <a:extLst>
              <a:ext uri="{FF2B5EF4-FFF2-40B4-BE49-F238E27FC236}">
                <a16:creationId xmlns:a16="http://schemas.microsoft.com/office/drawing/2014/main" id="{909817F5-A763-9FAF-7F91-8A6BA613DEF0}"/>
              </a:ext>
            </a:extLst>
          </p:cNvPr>
          <p:cNvSpPr txBox="1"/>
          <p:nvPr/>
        </p:nvSpPr>
        <p:spPr>
          <a:xfrm>
            <a:off x="7143471" y="3527360"/>
            <a:ext cx="1509162" cy="338555"/>
          </a:xfrm>
          <a:prstGeom prst="rect">
            <a:avLst/>
          </a:prstGeom>
          <a:noFill/>
        </p:spPr>
        <p:txBody>
          <a:bodyPr wrap="square" lIns="0" tIns="0" rIns="0" bIns="0" rtlCol="0">
            <a:spAutoFit/>
          </a:bodyPr>
          <a:lstStyle/>
          <a:p>
            <a:pPr algn="l" rtl="0" fontAlgn="base"/>
            <a:r>
              <a:rPr lang="en-US" sz="1100" b="1" u="none" strike="noStrike">
                <a:solidFill>
                  <a:schemeClr val="bg1"/>
                </a:solidFill>
                <a:effectLst/>
                <a:latin typeface="Segoe Sans Display Semibold" pitchFamily="2" charset="0"/>
                <a:cs typeface="Segoe Sans Display Semibold" pitchFamily="2" charset="0"/>
              </a:rPr>
              <a:t>Get the latest on Security Copilot</a:t>
            </a:r>
          </a:p>
        </p:txBody>
      </p:sp>
      <p:sp>
        <p:nvSpPr>
          <p:cNvPr id="49" name="TextBox 48">
            <a:extLst>
              <a:ext uri="{FF2B5EF4-FFF2-40B4-BE49-F238E27FC236}">
                <a16:creationId xmlns:a16="http://schemas.microsoft.com/office/drawing/2014/main" id="{8D6F76A4-7E34-8324-0956-A73C02003840}"/>
              </a:ext>
            </a:extLst>
          </p:cNvPr>
          <p:cNvSpPr txBox="1"/>
          <p:nvPr/>
        </p:nvSpPr>
        <p:spPr>
          <a:xfrm>
            <a:off x="7165003" y="3982039"/>
            <a:ext cx="1509163" cy="430887"/>
          </a:xfrm>
          <a:prstGeom prst="rect">
            <a:avLst/>
          </a:prstGeom>
          <a:noFill/>
        </p:spPr>
        <p:txBody>
          <a:bodyPr wrap="square" lIns="0" tIns="0" rIns="0" bIns="0" rtlCol="0">
            <a:spAutoFit/>
          </a:bodyPr>
          <a:lstStyle/>
          <a:p>
            <a:pPr algn="l" rtl="0" fontAlgn="base"/>
            <a:r>
              <a:rPr lang="en-US" sz="700" u="none" strike="noStrike">
                <a:solidFill>
                  <a:schemeClr val="bg1"/>
                </a:solidFill>
                <a:effectLst/>
                <a:latin typeface="Segoe Sans Display" pitchFamily="2" charset="0"/>
                <a:cs typeface="Segoe Sans Display" pitchFamily="2" charset="0"/>
              </a:rPr>
              <a:t>Stay up to date with the most recent Security Copilot developments, along with current releases, known issues, and plans for updates..</a:t>
            </a:r>
          </a:p>
        </p:txBody>
      </p:sp>
      <p:pic>
        <p:nvPicPr>
          <p:cNvPr id="57" name="Picture 56">
            <a:extLst>
              <a:ext uri="{FF2B5EF4-FFF2-40B4-BE49-F238E27FC236}">
                <a16:creationId xmlns:a16="http://schemas.microsoft.com/office/drawing/2014/main" id="{D312D6B5-8738-5F3A-D7F8-C65079B58217}"/>
              </a:ext>
              <a:ext uri="{C183D7F6-B498-43B3-948B-1728B52AA6E4}">
                <adec:decorative xmlns:adec="http://schemas.microsoft.com/office/drawing/2017/decorative" val="1"/>
              </a:ext>
            </a:extLst>
          </p:cNvPr>
          <p:cNvPicPr>
            <a:picLocks noChangeAspect="1"/>
          </p:cNvPicPr>
          <p:nvPr/>
        </p:nvPicPr>
        <p:blipFill>
          <a:blip r:embed="rId12">
            <a:extLst>
              <a:ext uri="{28A0092B-C50C-407E-A947-70E740481C1C}">
                <a14:useLocalDpi xmlns:a14="http://schemas.microsoft.com/office/drawing/2010/main" val="0"/>
              </a:ext>
            </a:extLst>
          </a:blip>
          <a:srcRect r="511" b="84930"/>
          <a:stretch/>
        </p:blipFill>
        <p:spPr>
          <a:xfrm flipV="1">
            <a:off x="0" y="5818340"/>
            <a:ext cx="12192000" cy="1039660"/>
          </a:xfrm>
          <a:prstGeom prst="rect">
            <a:avLst/>
          </a:prstGeom>
        </p:spPr>
      </p:pic>
      <p:pic>
        <p:nvPicPr>
          <p:cNvPr id="62" name="Picture 61">
            <a:hlinkClick r:id="rId3"/>
            <a:extLst>
              <a:ext uri="{FF2B5EF4-FFF2-40B4-BE49-F238E27FC236}">
                <a16:creationId xmlns:a16="http://schemas.microsoft.com/office/drawing/2014/main" id="{0F98B49D-BA63-0AA2-BB8E-A2B76C1C8E9C}"/>
              </a:ext>
              <a:ext uri="{C183D7F6-B498-43B3-948B-1728B52AA6E4}">
                <adec:decorative xmlns:adec="http://schemas.microsoft.com/office/drawing/2017/decorative" val="1"/>
              </a:ext>
            </a:extLst>
          </p:cNvPr>
          <p:cNvPicPr>
            <a:picLocks noChangeAspect="1"/>
          </p:cNvPicPr>
          <p:nvPr/>
        </p:nvPicPr>
        <p:blipFill>
          <a:blip r:embed="rId13"/>
          <a:srcRect l="41360" t="40943" r="41445" b="41785"/>
          <a:stretch/>
        </p:blipFill>
        <p:spPr>
          <a:xfrm>
            <a:off x="2118641" y="2107191"/>
            <a:ext cx="171331" cy="172102"/>
          </a:xfrm>
          <a:prstGeom prst="rect">
            <a:avLst/>
          </a:prstGeom>
        </p:spPr>
      </p:pic>
      <p:pic>
        <p:nvPicPr>
          <p:cNvPr id="63" name="Picture 62">
            <a:hlinkClick r:id="rId6"/>
            <a:extLst>
              <a:ext uri="{FF2B5EF4-FFF2-40B4-BE49-F238E27FC236}">
                <a16:creationId xmlns:a16="http://schemas.microsoft.com/office/drawing/2014/main" id="{3C8F1D1A-DB33-2B2C-1633-6C0CC2F07C51}"/>
              </a:ext>
              <a:ext uri="{C183D7F6-B498-43B3-948B-1728B52AA6E4}">
                <adec:decorative xmlns:adec="http://schemas.microsoft.com/office/drawing/2017/decorative" val="1"/>
              </a:ext>
            </a:extLst>
          </p:cNvPr>
          <p:cNvPicPr>
            <a:picLocks noChangeAspect="1"/>
          </p:cNvPicPr>
          <p:nvPr/>
        </p:nvPicPr>
        <p:blipFill>
          <a:blip r:embed="rId13"/>
          <a:srcRect l="41360" t="40943" r="41445" b="41785"/>
          <a:stretch/>
        </p:blipFill>
        <p:spPr>
          <a:xfrm>
            <a:off x="5320330" y="2105056"/>
            <a:ext cx="171331" cy="172102"/>
          </a:xfrm>
          <a:prstGeom prst="rect">
            <a:avLst/>
          </a:prstGeom>
        </p:spPr>
      </p:pic>
      <p:pic>
        <p:nvPicPr>
          <p:cNvPr id="64" name="Picture 63">
            <a:hlinkClick r:id="rId7"/>
            <a:extLst>
              <a:ext uri="{FF2B5EF4-FFF2-40B4-BE49-F238E27FC236}">
                <a16:creationId xmlns:a16="http://schemas.microsoft.com/office/drawing/2014/main" id="{E1F5F8F5-E715-DA6C-1933-7012B7EB4EA5}"/>
              </a:ext>
              <a:ext uri="{C183D7F6-B498-43B3-948B-1728B52AA6E4}">
                <adec:decorative xmlns:adec="http://schemas.microsoft.com/office/drawing/2017/decorative" val="1"/>
              </a:ext>
            </a:extLst>
          </p:cNvPr>
          <p:cNvPicPr>
            <a:picLocks noChangeAspect="1"/>
          </p:cNvPicPr>
          <p:nvPr/>
        </p:nvPicPr>
        <p:blipFill>
          <a:blip r:embed="rId13"/>
          <a:srcRect l="41360" t="40943" r="41445" b="41785"/>
          <a:stretch/>
        </p:blipFill>
        <p:spPr>
          <a:xfrm>
            <a:off x="8029778" y="2287539"/>
            <a:ext cx="171331" cy="172102"/>
          </a:xfrm>
          <a:prstGeom prst="rect">
            <a:avLst/>
          </a:prstGeom>
        </p:spPr>
      </p:pic>
      <p:pic>
        <p:nvPicPr>
          <p:cNvPr id="65" name="Picture 64">
            <a:hlinkClick r:id="rId9"/>
            <a:extLst>
              <a:ext uri="{FF2B5EF4-FFF2-40B4-BE49-F238E27FC236}">
                <a16:creationId xmlns:a16="http://schemas.microsoft.com/office/drawing/2014/main" id="{C3380CAE-9D09-5B65-4A58-93B99C3EDDB4}"/>
              </a:ext>
              <a:ext uri="{C183D7F6-B498-43B3-948B-1728B52AA6E4}">
                <adec:decorative xmlns:adec="http://schemas.microsoft.com/office/drawing/2017/decorative" val="1"/>
              </a:ext>
            </a:extLst>
          </p:cNvPr>
          <p:cNvPicPr>
            <a:picLocks noChangeAspect="1"/>
          </p:cNvPicPr>
          <p:nvPr/>
        </p:nvPicPr>
        <p:blipFill>
          <a:blip r:embed="rId13"/>
          <a:srcRect l="41360" t="40943" r="41445" b="41785"/>
          <a:stretch/>
        </p:blipFill>
        <p:spPr>
          <a:xfrm>
            <a:off x="2040386" y="3696813"/>
            <a:ext cx="171331" cy="172102"/>
          </a:xfrm>
          <a:prstGeom prst="rect">
            <a:avLst/>
          </a:prstGeom>
        </p:spPr>
      </p:pic>
      <p:pic>
        <p:nvPicPr>
          <p:cNvPr id="67" name="Picture 66">
            <a:hlinkClick r:id="rId10"/>
            <a:extLst>
              <a:ext uri="{FF2B5EF4-FFF2-40B4-BE49-F238E27FC236}">
                <a16:creationId xmlns:a16="http://schemas.microsoft.com/office/drawing/2014/main" id="{8F3EDFCF-66AE-7EF9-B77C-33ECCD48D88C}"/>
              </a:ext>
              <a:ext uri="{C183D7F6-B498-43B3-948B-1728B52AA6E4}">
                <adec:decorative xmlns:adec="http://schemas.microsoft.com/office/drawing/2017/decorative" val="1"/>
              </a:ext>
            </a:extLst>
          </p:cNvPr>
          <p:cNvPicPr>
            <a:picLocks noChangeAspect="1"/>
          </p:cNvPicPr>
          <p:nvPr/>
        </p:nvPicPr>
        <p:blipFill>
          <a:blip r:embed="rId13"/>
          <a:srcRect l="41360" t="40943" r="41445" b="41785"/>
          <a:stretch/>
        </p:blipFill>
        <p:spPr>
          <a:xfrm>
            <a:off x="5548142" y="3709339"/>
            <a:ext cx="171331" cy="172102"/>
          </a:xfrm>
          <a:prstGeom prst="rect">
            <a:avLst/>
          </a:prstGeom>
        </p:spPr>
      </p:pic>
      <p:pic>
        <p:nvPicPr>
          <p:cNvPr id="68" name="Picture 67">
            <a:hlinkClick r:id="rId11"/>
            <a:extLst>
              <a:ext uri="{FF2B5EF4-FFF2-40B4-BE49-F238E27FC236}">
                <a16:creationId xmlns:a16="http://schemas.microsoft.com/office/drawing/2014/main" id="{2D30B858-5310-9A53-EF07-642E6AF0761F}"/>
              </a:ext>
              <a:ext uri="{C183D7F6-B498-43B3-948B-1728B52AA6E4}">
                <adec:decorative xmlns:adec="http://schemas.microsoft.com/office/drawing/2017/decorative" val="1"/>
              </a:ext>
            </a:extLst>
          </p:cNvPr>
          <p:cNvPicPr>
            <a:picLocks noChangeAspect="1"/>
          </p:cNvPicPr>
          <p:nvPr/>
        </p:nvPicPr>
        <p:blipFill>
          <a:blip r:embed="rId13"/>
          <a:srcRect l="41360" t="40943" r="41445" b="41785"/>
          <a:stretch/>
        </p:blipFill>
        <p:spPr>
          <a:xfrm>
            <a:off x="8251481" y="3709339"/>
            <a:ext cx="171331" cy="172102"/>
          </a:xfrm>
          <a:prstGeom prst="rect">
            <a:avLst/>
          </a:prstGeom>
        </p:spPr>
      </p:pic>
      <p:pic>
        <p:nvPicPr>
          <p:cNvPr id="70" name="Picture 69">
            <a:hlinkClick r:id="rId8"/>
            <a:extLst>
              <a:ext uri="{FF2B5EF4-FFF2-40B4-BE49-F238E27FC236}">
                <a16:creationId xmlns:a16="http://schemas.microsoft.com/office/drawing/2014/main" id="{01B5405E-893E-EAD6-797A-5C2070D2F566}"/>
              </a:ext>
              <a:ext uri="{C183D7F6-B498-43B3-948B-1728B52AA6E4}">
                <adec:decorative xmlns:adec="http://schemas.microsoft.com/office/drawing/2017/decorative" val="1"/>
              </a:ext>
            </a:extLst>
          </p:cNvPr>
          <p:cNvPicPr>
            <a:picLocks noChangeAspect="1"/>
          </p:cNvPicPr>
          <p:nvPr/>
        </p:nvPicPr>
        <p:blipFill>
          <a:blip r:embed="rId13"/>
          <a:srcRect l="41360" t="40943" r="41445" b="41785"/>
          <a:stretch/>
        </p:blipFill>
        <p:spPr>
          <a:xfrm>
            <a:off x="10845883" y="2092424"/>
            <a:ext cx="171331" cy="172102"/>
          </a:xfrm>
          <a:prstGeom prst="rect">
            <a:avLst/>
          </a:prstGeom>
        </p:spPr>
      </p:pic>
      <p:sp>
        <p:nvSpPr>
          <p:cNvPr id="3" name="TextBox 2">
            <a:extLst>
              <a:ext uri="{FF2B5EF4-FFF2-40B4-BE49-F238E27FC236}">
                <a16:creationId xmlns:a16="http://schemas.microsoft.com/office/drawing/2014/main" id="{834BA245-E2CC-DEBF-A200-D631F4DB2B1A}"/>
              </a:ext>
              <a:ext uri="{C183D7F6-B498-43B3-948B-1728B52AA6E4}">
                <adec:decorative xmlns:adec="http://schemas.microsoft.com/office/drawing/2017/decorative" val="1"/>
              </a:ext>
            </a:extLst>
          </p:cNvPr>
          <p:cNvSpPr txBox="1"/>
          <p:nvPr/>
        </p:nvSpPr>
        <p:spPr>
          <a:xfrm>
            <a:off x="11009970" y="235043"/>
            <a:ext cx="1046041" cy="338554"/>
          </a:xfrm>
          <a:prstGeom prst="rect">
            <a:avLst/>
          </a:prstGeom>
          <a:noFill/>
        </p:spPr>
        <p:txBody>
          <a:bodyPr wrap="square" lIns="0" tIns="0" rIns="0" bIns="0" rtlCol="0">
            <a:spAutoFit/>
          </a:bodyPr>
          <a:lstStyle/>
          <a:p>
            <a:r>
              <a:rPr lang="en-US" sz="800">
                <a:solidFill>
                  <a:schemeClr val="bg1"/>
                </a:solidFill>
                <a:latin typeface="Segoe Sans Display" pitchFamily="2" charset="0"/>
                <a:cs typeface="Segoe Sans Display" pitchFamily="2" charset="0"/>
              </a:rPr>
              <a:t>Stay connected           8</a:t>
            </a:r>
          </a:p>
          <a:p>
            <a:endParaRPr lang="en-US" sz="1400">
              <a:solidFill>
                <a:schemeClr val="bg1"/>
              </a:solidFill>
              <a:highlight>
                <a:srgbClr val="FFFF00"/>
              </a:highlight>
              <a:latin typeface="Segoe Sans Display" pitchFamily="2" charset="0"/>
              <a:cs typeface="Segoe Sans Display" pitchFamily="2" charset="0"/>
            </a:endParaRPr>
          </a:p>
        </p:txBody>
      </p:sp>
    </p:spTree>
    <p:extLst>
      <p:ext uri="{BB962C8B-B14F-4D97-AF65-F5344CB8AC3E}">
        <p14:creationId xmlns:p14="http://schemas.microsoft.com/office/powerpoint/2010/main" val="3657406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6FF88A4-A9FA-4E3C-F157-D24AB656D0B7}"/>
              </a:ext>
            </a:extLst>
          </p:cNvPr>
          <p:cNvSpPr>
            <a:spLocks noGrp="1"/>
          </p:cNvSpPr>
          <p:nvPr>
            <p:ph type="title"/>
          </p:nvPr>
        </p:nvSpPr>
        <p:spPr>
          <a:xfrm>
            <a:off x="588263" y="-824268"/>
            <a:ext cx="11018520" cy="553998"/>
          </a:xfrm>
        </p:spPr>
        <p:txBody>
          <a:bodyPr vert="horz" wrap="square" lIns="0" tIns="0" rIns="0" bIns="0" rtlCol="0" anchor="b">
            <a:spAutoFit/>
          </a:bodyPr>
          <a:lstStyle/>
          <a:p>
            <a:r>
              <a:rPr lang="en-US"/>
              <a:t>Closing</a:t>
            </a:r>
          </a:p>
        </p:txBody>
      </p:sp>
    </p:spTree>
    <p:extLst>
      <p:ext uri="{BB962C8B-B14F-4D97-AF65-F5344CB8AC3E}">
        <p14:creationId xmlns:p14="http://schemas.microsoft.com/office/powerpoint/2010/main" val="448318532"/>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D02E7-4E0A-8E31-E14A-346DF128DA5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A5C55CD-40EF-51FC-3EA0-6805DC2C94A8}"/>
              </a:ext>
              <a:ext uri="{C183D7F6-B498-43B3-948B-1728B52AA6E4}">
                <adec:decorative xmlns:adec="http://schemas.microsoft.com/office/drawing/2017/decorative" val="1"/>
              </a:ext>
            </a:extLst>
          </p:cNvPr>
          <p:cNvSpPr>
            <a:spLocks/>
          </p:cNvSpPr>
          <p:nvPr/>
        </p:nvSpPr>
        <p:spPr>
          <a:xfrm>
            <a:off x="0" y="0"/>
            <a:ext cx="12192000" cy="6969678"/>
          </a:xfrm>
          <a:prstGeom prst="rect">
            <a:avLst/>
          </a:prstGeom>
          <a:solidFill>
            <a:srgbClr val="0A1F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34" name="Rectangle 33">
            <a:extLst>
              <a:ext uri="{FF2B5EF4-FFF2-40B4-BE49-F238E27FC236}">
                <a16:creationId xmlns:a16="http://schemas.microsoft.com/office/drawing/2014/main" id="{C22E24E6-939A-539E-EA2E-13B9249FA4D0}"/>
              </a:ext>
              <a:ext uri="{C183D7F6-B498-43B3-948B-1728B52AA6E4}">
                <adec:decorative xmlns:adec="http://schemas.microsoft.com/office/drawing/2017/decorative" val="1"/>
              </a:ext>
            </a:extLst>
          </p:cNvPr>
          <p:cNvSpPr/>
          <p:nvPr/>
        </p:nvSpPr>
        <p:spPr>
          <a:xfrm>
            <a:off x="-3924" y="-923"/>
            <a:ext cx="12211450" cy="1046734"/>
          </a:xfrm>
          <a:prstGeom prst="rect">
            <a:avLst/>
          </a:prstGeom>
          <a:solidFill>
            <a:srgbClr val="F5F3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9" name="Title 68">
            <a:extLst>
              <a:ext uri="{FF2B5EF4-FFF2-40B4-BE49-F238E27FC236}">
                <a16:creationId xmlns:a16="http://schemas.microsoft.com/office/drawing/2014/main" id="{7699909D-9CCE-AF9A-8BDA-9D5B1271ED94}"/>
              </a:ext>
            </a:extLst>
          </p:cNvPr>
          <p:cNvSpPr txBox="1">
            <a:spLocks noGrp="1"/>
          </p:cNvSpPr>
          <p:nvPr>
            <p:ph type="title" idx="4294967295"/>
          </p:nvPr>
        </p:nvSpPr>
        <p:spPr>
          <a:xfrm>
            <a:off x="317956" y="397319"/>
            <a:ext cx="11018520" cy="30777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marL="0" marR="0" lvl="0" indent="0" defTabSz="932742" rtl="0" eaLnBrk="1" fontAlgn="auto" latinLnBrk="0" hangingPunct="1">
              <a:lnSpc>
                <a:spcPct val="100000"/>
              </a:lnSpc>
              <a:spcBef>
                <a:spcPct val="0"/>
              </a:spcBef>
              <a:spcAft>
                <a:spcPts val="0"/>
              </a:spcAft>
              <a:buClrTx/>
              <a:buSzTx/>
              <a:buFontTx/>
              <a:buNone/>
              <a:tabLst/>
              <a:defRPr/>
            </a:pPr>
            <a:r>
              <a:rPr kumimoji="0" lang="en-US" sz="2000" u="none" strike="noStrike" kern="1200" cap="none" spc="-50" normalizeH="0" baseline="0" noProof="0">
                <a:ln w="3175">
                  <a:noFill/>
                </a:ln>
                <a:solidFill>
                  <a:schemeClr val="tx1"/>
                </a:solidFill>
                <a:effectLst/>
                <a:uLnTx/>
                <a:uFillTx/>
                <a:latin typeface="Segoe Sans Display Semilight" pitchFamily="2" charset="0"/>
                <a:cs typeface="Segoe Sans Display Semilight" pitchFamily="2" charset="0"/>
              </a:rPr>
              <a:t>Microsoft Security helps you do more with less with a unified approach to security</a:t>
            </a:r>
          </a:p>
        </p:txBody>
      </p:sp>
      <p:pic>
        <p:nvPicPr>
          <p:cNvPr id="7" name="Picture 6">
            <a:extLst>
              <a:ext uri="{FF2B5EF4-FFF2-40B4-BE49-F238E27FC236}">
                <a16:creationId xmlns:a16="http://schemas.microsoft.com/office/drawing/2014/main" id="{E3FF4D91-CB74-E638-00E5-242AC02D9828}"/>
              </a:ext>
              <a:ext uri="{C183D7F6-B498-43B3-948B-1728B52AA6E4}">
                <adec:decorative xmlns:adec="http://schemas.microsoft.com/office/drawing/2017/decorative" val="1"/>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11500"/>
                    </a14:imgEffect>
                    <a14:imgEffect>
                      <a14:saturation sat="400000"/>
                    </a14:imgEffect>
                    <a14:imgEffect>
                      <a14:brightnessContrast bright="-60000" contrast="-20000"/>
                    </a14:imgEffect>
                  </a14:imgLayer>
                </a14:imgProps>
              </a:ext>
              <a:ext uri="{28A0092B-C50C-407E-A947-70E740481C1C}">
                <a14:useLocalDpi xmlns:a14="http://schemas.microsoft.com/office/drawing/2010/main" val="0"/>
              </a:ext>
            </a:extLst>
          </a:blip>
          <a:stretch>
            <a:fillRect/>
          </a:stretch>
        </p:blipFill>
        <p:spPr>
          <a:xfrm>
            <a:off x="317956" y="1875713"/>
            <a:ext cx="3717686" cy="2647136"/>
          </a:xfrm>
          <a:prstGeom prst="rect">
            <a:avLst/>
          </a:prstGeom>
          <a:noFill/>
        </p:spPr>
      </p:pic>
      <p:pic>
        <p:nvPicPr>
          <p:cNvPr id="35" name="Picture 34">
            <a:extLst>
              <a:ext uri="{FF2B5EF4-FFF2-40B4-BE49-F238E27FC236}">
                <a16:creationId xmlns:a16="http://schemas.microsoft.com/office/drawing/2014/main" id="{28534213-5262-4865-A41C-665D9BF961A7}"/>
              </a:ext>
              <a:ext uri="{C183D7F6-B498-43B3-948B-1728B52AA6E4}">
                <adec:decorative xmlns:adec="http://schemas.microsoft.com/office/drawing/2017/decorative" val="1"/>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5">
                    <a14:imgEffect>
                      <a14:colorTemperature colorTemp="11500"/>
                    </a14:imgEffect>
                    <a14:imgEffect>
                      <a14:saturation sat="400000"/>
                    </a14:imgEffect>
                    <a14:imgEffect>
                      <a14:brightnessContrast bright="-60000" contrast="-20000"/>
                    </a14:imgEffect>
                  </a14:imgLayer>
                </a14:imgProps>
              </a:ext>
              <a:ext uri="{28A0092B-C50C-407E-A947-70E740481C1C}">
                <a14:useLocalDpi xmlns:a14="http://schemas.microsoft.com/office/drawing/2010/main" val="0"/>
              </a:ext>
            </a:extLst>
          </a:blip>
          <a:stretch>
            <a:fillRect/>
          </a:stretch>
        </p:blipFill>
        <p:spPr>
          <a:xfrm>
            <a:off x="4237157" y="1875713"/>
            <a:ext cx="3717686" cy="2647136"/>
          </a:xfrm>
          <a:prstGeom prst="rect">
            <a:avLst/>
          </a:prstGeom>
          <a:noFill/>
        </p:spPr>
      </p:pic>
      <p:pic>
        <p:nvPicPr>
          <p:cNvPr id="37" name="Picture 36">
            <a:extLst>
              <a:ext uri="{FF2B5EF4-FFF2-40B4-BE49-F238E27FC236}">
                <a16:creationId xmlns:a16="http://schemas.microsoft.com/office/drawing/2014/main" id="{EDDFF911-F4CF-E592-313E-6893E93BB975}"/>
              </a:ext>
              <a:ext uri="{C183D7F6-B498-43B3-948B-1728B52AA6E4}">
                <adec:decorative xmlns:adec="http://schemas.microsoft.com/office/drawing/2017/decorative" val="1"/>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6">
                    <a14:imgEffect>
                      <a14:colorTemperature colorTemp="11500"/>
                    </a14:imgEffect>
                    <a14:imgEffect>
                      <a14:saturation sat="400000"/>
                    </a14:imgEffect>
                    <a14:imgEffect>
                      <a14:brightnessContrast bright="-60000" contrast="-20000"/>
                    </a14:imgEffect>
                  </a14:imgLayer>
                </a14:imgProps>
              </a:ext>
              <a:ext uri="{28A0092B-C50C-407E-A947-70E740481C1C}">
                <a14:useLocalDpi xmlns:a14="http://schemas.microsoft.com/office/drawing/2010/main" val="0"/>
              </a:ext>
            </a:extLst>
          </a:blip>
          <a:stretch>
            <a:fillRect/>
          </a:stretch>
        </p:blipFill>
        <p:spPr>
          <a:xfrm>
            <a:off x="8156358" y="1869450"/>
            <a:ext cx="3717686" cy="2647136"/>
          </a:xfrm>
          <a:prstGeom prst="rect">
            <a:avLst/>
          </a:prstGeom>
          <a:noFill/>
          <a:effectLst>
            <a:glow>
              <a:schemeClr val="bg1">
                <a:alpha val="83140"/>
              </a:schemeClr>
            </a:glow>
            <a:softEdge rad="0"/>
          </a:effectLst>
        </p:spPr>
      </p:pic>
      <p:sp>
        <p:nvSpPr>
          <p:cNvPr id="11" name="strategy" title="Icon of two circles and a curved arrow winding between three exes connecting them">
            <a:extLst>
              <a:ext uri="{FF2B5EF4-FFF2-40B4-BE49-F238E27FC236}">
                <a16:creationId xmlns:a16="http://schemas.microsoft.com/office/drawing/2014/main" id="{77794D78-13A6-5732-5832-1862652DD8E5}"/>
              </a:ext>
            </a:extLst>
          </p:cNvPr>
          <p:cNvSpPr>
            <a:spLocks noChangeAspect="1" noEditPoints="1"/>
          </p:cNvSpPr>
          <p:nvPr/>
        </p:nvSpPr>
        <p:spPr bwMode="auto">
          <a:xfrm>
            <a:off x="545879" y="2101084"/>
            <a:ext cx="320040" cy="426397"/>
          </a:xfrm>
          <a:custGeom>
            <a:avLst/>
            <a:gdLst>
              <a:gd name="T0" fmla="*/ 208 w 240"/>
              <a:gd name="T1" fmla="*/ 83 h 322"/>
              <a:gd name="T2" fmla="*/ 207 w 240"/>
              <a:gd name="T3" fmla="*/ 128 h 322"/>
              <a:gd name="T4" fmla="*/ 166 w 240"/>
              <a:gd name="T5" fmla="*/ 178 h 322"/>
              <a:gd name="T6" fmla="*/ 83 w 240"/>
              <a:gd name="T7" fmla="*/ 178 h 322"/>
              <a:gd name="T8" fmla="*/ 43 w 240"/>
              <a:gd name="T9" fmla="*/ 191 h 322"/>
              <a:gd name="T10" fmla="*/ 25 w 240"/>
              <a:gd name="T11" fmla="*/ 230 h 322"/>
              <a:gd name="T12" fmla="*/ 25 w 240"/>
              <a:gd name="T13" fmla="*/ 239 h 322"/>
              <a:gd name="T14" fmla="*/ 239 w 240"/>
              <a:gd name="T15" fmla="*/ 114 h 322"/>
              <a:gd name="T16" fmla="*/ 208 w 240"/>
              <a:gd name="T17" fmla="*/ 83 h 322"/>
              <a:gd name="T18" fmla="*/ 177 w 240"/>
              <a:gd name="T19" fmla="*/ 114 h 322"/>
              <a:gd name="T20" fmla="*/ 0 w 240"/>
              <a:gd name="T21" fmla="*/ 296 h 322"/>
              <a:gd name="T22" fmla="*/ 26 w 240"/>
              <a:gd name="T23" fmla="*/ 322 h 322"/>
              <a:gd name="T24" fmla="*/ 52 w 240"/>
              <a:gd name="T25" fmla="*/ 296 h 322"/>
              <a:gd name="T26" fmla="*/ 26 w 240"/>
              <a:gd name="T27" fmla="*/ 270 h 322"/>
              <a:gd name="T28" fmla="*/ 0 w 240"/>
              <a:gd name="T29" fmla="*/ 296 h 322"/>
              <a:gd name="T30" fmla="*/ 187 w 240"/>
              <a:gd name="T31" fmla="*/ 26 h 322"/>
              <a:gd name="T32" fmla="*/ 213 w 240"/>
              <a:gd name="T33" fmla="*/ 52 h 322"/>
              <a:gd name="T34" fmla="*/ 239 w 240"/>
              <a:gd name="T35" fmla="*/ 26 h 322"/>
              <a:gd name="T36" fmla="*/ 213 w 240"/>
              <a:gd name="T37" fmla="*/ 0 h 322"/>
              <a:gd name="T38" fmla="*/ 187 w 240"/>
              <a:gd name="T39" fmla="*/ 26 h 322"/>
              <a:gd name="T40" fmla="*/ 67 w 240"/>
              <a:gd name="T41" fmla="*/ 96 h 322"/>
              <a:gd name="T42" fmla="*/ 119 w 240"/>
              <a:gd name="T43" fmla="*/ 148 h 322"/>
              <a:gd name="T44" fmla="*/ 119 w 240"/>
              <a:gd name="T45" fmla="*/ 96 h 322"/>
              <a:gd name="T46" fmla="*/ 67 w 240"/>
              <a:gd name="T47" fmla="*/ 148 h 322"/>
              <a:gd name="T48" fmla="*/ 189 w 240"/>
              <a:gd name="T49" fmla="*/ 203 h 322"/>
              <a:gd name="T50" fmla="*/ 240 w 240"/>
              <a:gd name="T51" fmla="*/ 255 h 322"/>
              <a:gd name="T52" fmla="*/ 240 w 240"/>
              <a:gd name="T53" fmla="*/ 203 h 322"/>
              <a:gd name="T54" fmla="*/ 189 w 240"/>
              <a:gd name="T55" fmla="*/ 255 h 322"/>
              <a:gd name="T56" fmla="*/ 93 w 240"/>
              <a:gd name="T57" fmla="*/ 227 h 322"/>
              <a:gd name="T58" fmla="*/ 145 w 240"/>
              <a:gd name="T59" fmla="*/ 279 h 322"/>
              <a:gd name="T60" fmla="*/ 145 w 240"/>
              <a:gd name="T61" fmla="*/ 227 h 322"/>
              <a:gd name="T62" fmla="*/ 93 w 240"/>
              <a:gd name="T63" fmla="*/ 279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0" h="322">
                <a:moveTo>
                  <a:pt x="208" y="83"/>
                </a:moveTo>
                <a:cubicBezTo>
                  <a:pt x="208" y="83"/>
                  <a:pt x="208" y="103"/>
                  <a:pt x="207" y="128"/>
                </a:cubicBezTo>
                <a:cubicBezTo>
                  <a:pt x="206" y="177"/>
                  <a:pt x="166" y="178"/>
                  <a:pt x="166" y="178"/>
                </a:cubicBezTo>
                <a:cubicBezTo>
                  <a:pt x="83" y="178"/>
                  <a:pt x="83" y="178"/>
                  <a:pt x="83" y="178"/>
                </a:cubicBezTo>
                <a:cubicBezTo>
                  <a:pt x="83" y="178"/>
                  <a:pt x="58" y="178"/>
                  <a:pt x="43" y="191"/>
                </a:cubicBezTo>
                <a:cubicBezTo>
                  <a:pt x="28" y="203"/>
                  <a:pt x="25" y="220"/>
                  <a:pt x="25" y="230"/>
                </a:cubicBezTo>
                <a:cubicBezTo>
                  <a:pt x="25" y="239"/>
                  <a:pt x="25" y="239"/>
                  <a:pt x="25" y="239"/>
                </a:cubicBezTo>
                <a:moveTo>
                  <a:pt x="239" y="114"/>
                </a:moveTo>
                <a:cubicBezTo>
                  <a:pt x="208" y="83"/>
                  <a:pt x="208" y="83"/>
                  <a:pt x="208" y="83"/>
                </a:cubicBezTo>
                <a:cubicBezTo>
                  <a:pt x="177" y="114"/>
                  <a:pt x="177" y="114"/>
                  <a:pt x="177" y="114"/>
                </a:cubicBezTo>
                <a:moveTo>
                  <a:pt x="0" y="296"/>
                </a:moveTo>
                <a:cubicBezTo>
                  <a:pt x="0" y="310"/>
                  <a:pt x="12" y="322"/>
                  <a:pt x="26" y="322"/>
                </a:cubicBezTo>
                <a:cubicBezTo>
                  <a:pt x="40" y="322"/>
                  <a:pt x="52" y="310"/>
                  <a:pt x="52" y="296"/>
                </a:cubicBezTo>
                <a:cubicBezTo>
                  <a:pt x="52" y="282"/>
                  <a:pt x="40" y="270"/>
                  <a:pt x="26" y="270"/>
                </a:cubicBezTo>
                <a:cubicBezTo>
                  <a:pt x="12" y="270"/>
                  <a:pt x="0" y="282"/>
                  <a:pt x="0" y="296"/>
                </a:cubicBezTo>
                <a:close/>
                <a:moveTo>
                  <a:pt x="187" y="26"/>
                </a:moveTo>
                <a:cubicBezTo>
                  <a:pt x="187" y="40"/>
                  <a:pt x="199" y="52"/>
                  <a:pt x="213" y="52"/>
                </a:cubicBezTo>
                <a:cubicBezTo>
                  <a:pt x="227" y="52"/>
                  <a:pt x="239" y="40"/>
                  <a:pt x="239" y="26"/>
                </a:cubicBezTo>
                <a:cubicBezTo>
                  <a:pt x="239" y="12"/>
                  <a:pt x="227" y="0"/>
                  <a:pt x="213" y="0"/>
                </a:cubicBezTo>
                <a:cubicBezTo>
                  <a:pt x="199" y="0"/>
                  <a:pt x="187" y="12"/>
                  <a:pt x="187" y="26"/>
                </a:cubicBezTo>
                <a:close/>
                <a:moveTo>
                  <a:pt x="67" y="96"/>
                </a:moveTo>
                <a:cubicBezTo>
                  <a:pt x="119" y="148"/>
                  <a:pt x="119" y="148"/>
                  <a:pt x="119" y="148"/>
                </a:cubicBezTo>
                <a:moveTo>
                  <a:pt x="119" y="96"/>
                </a:moveTo>
                <a:cubicBezTo>
                  <a:pt x="67" y="148"/>
                  <a:pt x="67" y="148"/>
                  <a:pt x="67" y="148"/>
                </a:cubicBezTo>
                <a:moveTo>
                  <a:pt x="189" y="203"/>
                </a:moveTo>
                <a:cubicBezTo>
                  <a:pt x="240" y="255"/>
                  <a:pt x="240" y="255"/>
                  <a:pt x="240" y="255"/>
                </a:cubicBezTo>
                <a:moveTo>
                  <a:pt x="240" y="203"/>
                </a:moveTo>
                <a:cubicBezTo>
                  <a:pt x="189" y="255"/>
                  <a:pt x="189" y="255"/>
                  <a:pt x="189" y="255"/>
                </a:cubicBezTo>
                <a:moveTo>
                  <a:pt x="93" y="227"/>
                </a:moveTo>
                <a:cubicBezTo>
                  <a:pt x="145" y="279"/>
                  <a:pt x="145" y="279"/>
                  <a:pt x="145" y="279"/>
                </a:cubicBezTo>
                <a:moveTo>
                  <a:pt x="145" y="227"/>
                </a:moveTo>
                <a:cubicBezTo>
                  <a:pt x="93" y="279"/>
                  <a:pt x="93" y="279"/>
                  <a:pt x="93" y="279"/>
                </a:cubicBezTo>
              </a:path>
            </a:pathLst>
          </a:custGeom>
          <a:noFill/>
          <a:ln w="158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 name="TextBox 4">
            <a:extLst>
              <a:ext uri="{FF2B5EF4-FFF2-40B4-BE49-F238E27FC236}">
                <a16:creationId xmlns:a16="http://schemas.microsoft.com/office/drawing/2014/main" id="{C635D54C-29A4-427A-7A57-3EC7EA601D56}"/>
              </a:ext>
            </a:extLst>
          </p:cNvPr>
          <p:cNvSpPr txBox="1"/>
          <p:nvPr/>
        </p:nvSpPr>
        <p:spPr>
          <a:xfrm>
            <a:off x="436316" y="2663126"/>
            <a:ext cx="2812679" cy="307777"/>
          </a:xfrm>
          <a:prstGeom prst="rect">
            <a:avLst/>
          </a:prstGeom>
          <a:noFill/>
        </p:spPr>
        <p:txBody>
          <a:bodyPr wrap="square">
            <a:spAutoFit/>
          </a:bodyPr>
          <a:lstStyle/>
          <a:p>
            <a:pPr marR="0" lvl="0" algn="l" defTabSz="914367" rtl="0" eaLnBrk="1" fontAlgn="auto" latinLnBrk="0" hangingPunct="1">
              <a:lnSpc>
                <a:spcPct val="100000"/>
              </a:lnSpc>
              <a:spcBef>
                <a:spcPts val="0"/>
              </a:spcBef>
              <a:spcAft>
                <a:spcPts val="600"/>
              </a:spcAft>
              <a:buClrTx/>
              <a:buSzTx/>
              <a:tabLst/>
              <a:defRPr/>
            </a:pPr>
            <a:r>
              <a:rPr kumimoji="0" lang="en-US" sz="1400" u="none" strike="noStrike" kern="1200" cap="none" spc="0" normalizeH="0" baseline="0" noProof="0">
                <a:ln>
                  <a:noFill/>
                </a:ln>
                <a:solidFill>
                  <a:schemeClr val="bg1"/>
                </a:solidFill>
                <a:effectLst/>
                <a:uLnTx/>
                <a:uFillTx/>
                <a:latin typeface="Segoe Sans Display" pitchFamily="2" charset="0"/>
                <a:cs typeface="Segoe Sans Display" pitchFamily="2" charset="0"/>
              </a:rPr>
              <a:t>Simplify vendor </a:t>
            </a:r>
            <a:r>
              <a:rPr lang="en-US" sz="1400">
                <a:solidFill>
                  <a:schemeClr val="bg1"/>
                </a:solidFill>
                <a:latin typeface="Segoe Sans Display" pitchFamily="2" charset="0"/>
                <a:cs typeface="Segoe Sans Display" pitchFamily="2" charset="0"/>
              </a:rPr>
              <a:t>m</a:t>
            </a:r>
            <a:r>
              <a:rPr kumimoji="0" lang="en-US" sz="1400" u="none" strike="noStrike" kern="1200" cap="none" spc="0" normalizeH="0" baseline="0" noProof="0" err="1">
                <a:ln>
                  <a:noFill/>
                </a:ln>
                <a:solidFill>
                  <a:schemeClr val="bg1"/>
                </a:solidFill>
                <a:effectLst/>
                <a:uLnTx/>
                <a:uFillTx/>
                <a:latin typeface="Segoe Sans Display" pitchFamily="2" charset="0"/>
                <a:cs typeface="Segoe Sans Display" pitchFamily="2" charset="0"/>
              </a:rPr>
              <a:t>anagement</a:t>
            </a:r>
            <a:endParaRPr kumimoji="0" lang="en-US" sz="1400" u="none" strike="noStrike" kern="1200" cap="none" spc="0" normalizeH="0" baseline="0" noProof="0">
              <a:ln>
                <a:noFill/>
              </a:ln>
              <a:solidFill>
                <a:schemeClr val="bg1"/>
              </a:solidFill>
              <a:effectLst/>
              <a:uLnTx/>
              <a:uFillTx/>
              <a:latin typeface="Segoe Sans Display" pitchFamily="2" charset="0"/>
              <a:cs typeface="Segoe Sans Display" pitchFamily="2" charset="0"/>
            </a:endParaRPr>
          </a:p>
        </p:txBody>
      </p:sp>
      <p:sp>
        <p:nvSpPr>
          <p:cNvPr id="12" name="TextBox 11">
            <a:extLst>
              <a:ext uri="{FF2B5EF4-FFF2-40B4-BE49-F238E27FC236}">
                <a16:creationId xmlns:a16="http://schemas.microsoft.com/office/drawing/2014/main" id="{627D3F81-F0B6-B111-6AA7-EE377F99C79F}"/>
              </a:ext>
            </a:extLst>
          </p:cNvPr>
          <p:cNvSpPr txBox="1"/>
          <p:nvPr/>
        </p:nvSpPr>
        <p:spPr>
          <a:xfrm>
            <a:off x="436316" y="3242192"/>
            <a:ext cx="3479608" cy="954107"/>
          </a:xfrm>
          <a:prstGeom prst="rect">
            <a:avLst/>
          </a:prstGeom>
          <a:noFill/>
        </p:spPr>
        <p:txBody>
          <a:bodyPr wrap="square">
            <a:spAutoFit/>
          </a:bodyPr>
          <a:lstStyle/>
          <a:p>
            <a:pPr marR="0" lvl="0" algn="l" defTabSz="914367" rtl="0" eaLnBrk="1" fontAlgn="auto" latinLnBrk="0" hangingPunct="1">
              <a:spcBef>
                <a:spcPts val="0"/>
              </a:spcBef>
              <a:spcAft>
                <a:spcPts val="600"/>
              </a:spcAft>
              <a:buClrTx/>
              <a:buSzTx/>
              <a:tabLst/>
              <a:defRPr/>
            </a:pPr>
            <a:r>
              <a:rPr lang="en-US" sz="1400">
                <a:solidFill>
                  <a:schemeClr val="bg1"/>
                </a:solidFill>
                <a:latin typeface="Segoe Sans Display" pitchFamily="2" charset="0"/>
                <a:cs typeface="Segoe Sans Display" pitchFamily="2" charset="0"/>
              </a:rPr>
              <a:t>Eliminate redundant capabilities and reduce license and consumption costs by </a:t>
            </a:r>
            <a:r>
              <a:rPr lang="en-US" sz="1400" b="1">
                <a:solidFill>
                  <a:schemeClr val="bg1"/>
                </a:solidFill>
                <a:latin typeface="Segoe Sans Display Semibold" pitchFamily="2" charset="0"/>
                <a:cs typeface="Segoe Sans Display Semibold" pitchFamily="2" charset="0"/>
              </a:rPr>
              <a:t>25% </a:t>
            </a:r>
            <a:r>
              <a:rPr lang="en-US" sz="1400">
                <a:solidFill>
                  <a:schemeClr val="bg1"/>
                </a:solidFill>
                <a:latin typeface="Segoe Sans Display" pitchFamily="2" charset="0"/>
                <a:cs typeface="Segoe Sans Display" pitchFamily="2" charset="0"/>
              </a:rPr>
              <a:t>by consolidating with Microsoft Secutiry.</a:t>
            </a:r>
            <a:r>
              <a:rPr lang="en-US" sz="1400" baseline="30000">
                <a:solidFill>
                  <a:schemeClr val="bg1"/>
                </a:solidFill>
                <a:latin typeface="Segoe Sans Display" pitchFamily="2" charset="0"/>
                <a:cs typeface="Segoe Sans Display" pitchFamily="2" charset="0"/>
              </a:rPr>
              <a:t>4</a:t>
            </a:r>
            <a:r>
              <a:rPr lang="en-US" sz="1400">
                <a:solidFill>
                  <a:schemeClr val="bg1"/>
                </a:solidFill>
                <a:latin typeface="Segoe Sans Display" pitchFamily="2" charset="0"/>
                <a:cs typeface="Segoe Sans Display" pitchFamily="2" charset="0"/>
              </a:rPr>
              <a:t> </a:t>
            </a:r>
            <a:r>
              <a:rPr lang="en-US" sz="1400">
                <a:solidFill>
                  <a:srgbClr val="0A1F2C"/>
                </a:solidFill>
                <a:latin typeface="Segoe Sans Display" pitchFamily="2" charset="0"/>
                <a:cs typeface="Segoe Sans Display" pitchFamily="2" charset="0"/>
              </a:rPr>
              <a:t>.</a:t>
            </a:r>
            <a:endParaRPr kumimoji="0" lang="en-US" sz="1400" u="none" strike="noStrike" kern="1200" cap="none" spc="0" normalizeH="0" baseline="0" noProof="0">
              <a:ln>
                <a:noFill/>
              </a:ln>
              <a:solidFill>
                <a:schemeClr val="bg1"/>
              </a:solidFill>
              <a:effectLst/>
              <a:uLnTx/>
              <a:uFillTx/>
              <a:latin typeface="Segoe Sans Display" pitchFamily="2" charset="0"/>
              <a:cs typeface="Segoe Sans Display" pitchFamily="2" charset="0"/>
            </a:endParaRPr>
          </a:p>
        </p:txBody>
      </p:sp>
      <p:sp>
        <p:nvSpPr>
          <p:cNvPr id="62" name="Shield_EA18" title="Icon of a shield">
            <a:extLst>
              <a:ext uri="{FF2B5EF4-FFF2-40B4-BE49-F238E27FC236}">
                <a16:creationId xmlns:a16="http://schemas.microsoft.com/office/drawing/2014/main" id="{F63B2449-B758-D9FA-702C-1E1AE433702D}"/>
              </a:ext>
            </a:extLst>
          </p:cNvPr>
          <p:cNvSpPr>
            <a:spLocks noChangeAspect="1"/>
          </p:cNvSpPr>
          <p:nvPr/>
        </p:nvSpPr>
        <p:spPr bwMode="auto">
          <a:xfrm>
            <a:off x="4471931" y="2131402"/>
            <a:ext cx="343544" cy="365760"/>
          </a:xfrm>
          <a:custGeom>
            <a:avLst/>
            <a:gdLst>
              <a:gd name="T0" fmla="*/ 3500 w 3500"/>
              <a:gd name="T1" fmla="*/ 1375 h 3725"/>
              <a:gd name="T2" fmla="*/ 1750 w 3500"/>
              <a:gd name="T3" fmla="*/ 3725 h 3725"/>
              <a:gd name="T4" fmla="*/ 0 w 3500"/>
              <a:gd name="T5" fmla="*/ 1375 h 3725"/>
              <a:gd name="T6" fmla="*/ 0 w 3500"/>
              <a:gd name="T7" fmla="*/ 500 h 3725"/>
              <a:gd name="T8" fmla="*/ 1125 w 3500"/>
              <a:gd name="T9" fmla="*/ 187 h 3725"/>
              <a:gd name="T10" fmla="*/ 1750 w 3500"/>
              <a:gd name="T11" fmla="*/ 0 h 3725"/>
              <a:gd name="T12" fmla="*/ 2375 w 3500"/>
              <a:gd name="T13" fmla="*/ 187 h 3725"/>
              <a:gd name="T14" fmla="*/ 3500 w 3500"/>
              <a:gd name="T15" fmla="*/ 500 h 3725"/>
              <a:gd name="T16" fmla="*/ 3500 w 3500"/>
              <a:gd name="T17" fmla="*/ 1375 h 3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00" h="3725">
                <a:moveTo>
                  <a:pt x="3500" y="1375"/>
                </a:moveTo>
                <a:cubicBezTo>
                  <a:pt x="3500" y="2302"/>
                  <a:pt x="2831" y="3117"/>
                  <a:pt x="1750" y="3725"/>
                </a:cubicBezTo>
                <a:cubicBezTo>
                  <a:pt x="669" y="3117"/>
                  <a:pt x="0" y="2302"/>
                  <a:pt x="0" y="1375"/>
                </a:cubicBezTo>
                <a:cubicBezTo>
                  <a:pt x="0" y="500"/>
                  <a:pt x="0" y="500"/>
                  <a:pt x="0" y="500"/>
                </a:cubicBezTo>
                <a:cubicBezTo>
                  <a:pt x="440" y="500"/>
                  <a:pt x="837" y="380"/>
                  <a:pt x="1125" y="187"/>
                </a:cubicBezTo>
                <a:cubicBezTo>
                  <a:pt x="1285" y="71"/>
                  <a:pt x="1506" y="0"/>
                  <a:pt x="1750" y="0"/>
                </a:cubicBezTo>
                <a:cubicBezTo>
                  <a:pt x="1994" y="0"/>
                  <a:pt x="2215" y="71"/>
                  <a:pt x="2375" y="187"/>
                </a:cubicBezTo>
                <a:cubicBezTo>
                  <a:pt x="2663" y="380"/>
                  <a:pt x="3060" y="500"/>
                  <a:pt x="3500" y="500"/>
                </a:cubicBezTo>
                <a:lnTo>
                  <a:pt x="3500" y="1375"/>
                </a:lnTo>
                <a:close/>
              </a:path>
            </a:pathLst>
          </a:custGeom>
          <a:noFill/>
          <a:ln w="15875"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gradFill>
                <a:gsLst>
                  <a:gs pos="0">
                    <a:srgbClr val="505050"/>
                  </a:gs>
                  <a:gs pos="100000">
                    <a:srgbClr val="505050"/>
                  </a:gs>
                </a:gsLst>
              </a:gradFill>
            </a:endParaRPr>
          </a:p>
        </p:txBody>
      </p:sp>
      <p:sp>
        <p:nvSpPr>
          <p:cNvPr id="14" name="TextBox 13">
            <a:extLst>
              <a:ext uri="{FF2B5EF4-FFF2-40B4-BE49-F238E27FC236}">
                <a16:creationId xmlns:a16="http://schemas.microsoft.com/office/drawing/2014/main" id="{77D78356-C2B4-E78E-4215-73CC9E385BF5}"/>
              </a:ext>
            </a:extLst>
          </p:cNvPr>
          <p:cNvSpPr txBox="1"/>
          <p:nvPr/>
        </p:nvSpPr>
        <p:spPr>
          <a:xfrm>
            <a:off x="4353598" y="2663126"/>
            <a:ext cx="3280012" cy="307777"/>
          </a:xfrm>
          <a:prstGeom prst="rect">
            <a:avLst/>
          </a:prstGeom>
          <a:noFill/>
        </p:spPr>
        <p:txBody>
          <a:bodyPr wrap="square" rIns="0">
            <a:spAutoFit/>
          </a:bodyPr>
          <a:lstStyle/>
          <a:p>
            <a:pPr marR="0" lvl="0" algn="l" defTabSz="914367" rtl="0" eaLnBrk="1" fontAlgn="auto" latinLnBrk="0" hangingPunct="1">
              <a:lnSpc>
                <a:spcPct val="100000"/>
              </a:lnSpc>
              <a:spcBef>
                <a:spcPts val="0"/>
              </a:spcBef>
              <a:spcAft>
                <a:spcPts val="600"/>
              </a:spcAft>
              <a:buClrTx/>
              <a:buSzTx/>
              <a:tabLst/>
              <a:defRPr/>
            </a:pPr>
            <a:r>
              <a:rPr kumimoji="0" lang="en-US" sz="1400" u="none" strike="noStrike" kern="1200" cap="none" spc="0" normalizeH="0" baseline="0" noProof="0">
                <a:ln>
                  <a:noFill/>
                </a:ln>
                <a:solidFill>
                  <a:schemeClr val="bg1"/>
                </a:solidFill>
                <a:effectLst/>
                <a:uLnTx/>
                <a:uFillTx/>
                <a:latin typeface="Segoe Sans Display" pitchFamily="2" charset="0"/>
                <a:cs typeface="Segoe Sans Display" pitchFamily="2" charset="0"/>
              </a:rPr>
              <a:t>Reduce threats with AI and automation</a:t>
            </a:r>
          </a:p>
        </p:txBody>
      </p:sp>
      <p:sp>
        <p:nvSpPr>
          <p:cNvPr id="13" name="TextBox 12">
            <a:extLst>
              <a:ext uri="{FF2B5EF4-FFF2-40B4-BE49-F238E27FC236}">
                <a16:creationId xmlns:a16="http://schemas.microsoft.com/office/drawing/2014/main" id="{AA73CE2C-DB8E-80E9-41CB-22ECB28D9837}"/>
              </a:ext>
            </a:extLst>
          </p:cNvPr>
          <p:cNvSpPr txBox="1"/>
          <p:nvPr/>
        </p:nvSpPr>
        <p:spPr>
          <a:xfrm>
            <a:off x="4353598" y="3249637"/>
            <a:ext cx="3484804" cy="738664"/>
          </a:xfrm>
          <a:prstGeom prst="rect">
            <a:avLst/>
          </a:prstGeom>
          <a:noFill/>
        </p:spPr>
        <p:txBody>
          <a:bodyPr wrap="square" rIns="0">
            <a:spAutoFit/>
          </a:bodyPr>
          <a:lstStyle/>
          <a:p>
            <a:pPr marR="0" lvl="0" algn="l" defTabSz="914367" rtl="0" eaLnBrk="1" fontAlgn="auto" latinLnBrk="0" hangingPunct="1">
              <a:spcBef>
                <a:spcPts val="0"/>
              </a:spcBef>
              <a:spcAft>
                <a:spcPts val="600"/>
              </a:spcAft>
              <a:buClrTx/>
              <a:buSzTx/>
              <a:tabLst/>
              <a:defRPr/>
            </a:pPr>
            <a:r>
              <a:rPr lang="en-US" sz="1400">
                <a:solidFill>
                  <a:schemeClr val="bg1"/>
                </a:solidFill>
                <a:latin typeface="Segoe Sans Display" pitchFamily="2" charset="0"/>
                <a:cs typeface="Segoe Sans Display" pitchFamily="2" charset="0"/>
              </a:rPr>
              <a:t>Detect and respond faster and more accurately to attacks and insider risks and protect and govern </a:t>
            </a:r>
            <a:r>
              <a:rPr lang="en-US" sz="1400">
                <a:solidFill>
                  <a:srgbClr val="FFFFFF"/>
                </a:solidFill>
                <a:latin typeface="Segoe Sans Display" pitchFamily="2" charset="0"/>
                <a:cs typeface="Segoe Sans Display" pitchFamily="2" charset="0"/>
              </a:rPr>
              <a:t>data.</a:t>
            </a:r>
            <a:endParaRPr kumimoji="0" lang="en-US" sz="1400" u="none" strike="noStrike" kern="1200" cap="none" spc="0" normalizeH="0" baseline="0" noProof="0">
              <a:ln>
                <a:noFill/>
              </a:ln>
              <a:solidFill>
                <a:schemeClr val="bg1"/>
              </a:solidFill>
              <a:effectLst/>
              <a:uLnTx/>
              <a:uFillTx/>
              <a:latin typeface="Segoe Sans Display" pitchFamily="2" charset="0"/>
              <a:cs typeface="Segoe Sans Display" pitchFamily="2" charset="0"/>
            </a:endParaRPr>
          </a:p>
        </p:txBody>
      </p:sp>
      <p:sp>
        <p:nvSpPr>
          <p:cNvPr id="38" name="Chart_E999" title="Icon of a line graph with an arrow at the end pointing up">
            <a:extLst>
              <a:ext uri="{FF2B5EF4-FFF2-40B4-BE49-F238E27FC236}">
                <a16:creationId xmlns:a16="http://schemas.microsoft.com/office/drawing/2014/main" id="{257AA692-772E-8AA2-AA64-195A684EEC68}"/>
              </a:ext>
            </a:extLst>
          </p:cNvPr>
          <p:cNvSpPr>
            <a:spLocks noChangeAspect="1" noEditPoints="1"/>
          </p:cNvSpPr>
          <p:nvPr/>
        </p:nvSpPr>
        <p:spPr bwMode="auto">
          <a:xfrm>
            <a:off x="8388240" y="2131402"/>
            <a:ext cx="365502" cy="365760"/>
          </a:xfrm>
          <a:custGeom>
            <a:avLst/>
            <a:gdLst>
              <a:gd name="T0" fmla="*/ 0 w 4245"/>
              <a:gd name="T1" fmla="*/ 0 h 4248"/>
              <a:gd name="T2" fmla="*/ 0 w 4245"/>
              <a:gd name="T3" fmla="*/ 4248 h 4248"/>
              <a:gd name="T4" fmla="*/ 4245 w 4245"/>
              <a:gd name="T5" fmla="*/ 4248 h 4248"/>
              <a:gd name="T6" fmla="*/ 4088 w 4245"/>
              <a:gd name="T7" fmla="*/ 1101 h 4248"/>
              <a:gd name="T8" fmla="*/ 2515 w 4245"/>
              <a:gd name="T9" fmla="*/ 2675 h 4248"/>
              <a:gd name="T10" fmla="*/ 1886 w 4245"/>
              <a:gd name="T11" fmla="*/ 2045 h 4248"/>
              <a:gd name="T12" fmla="*/ 0 w 4245"/>
              <a:gd name="T13" fmla="*/ 3933 h 4248"/>
              <a:gd name="T14" fmla="*/ 4088 w 4245"/>
              <a:gd name="T15" fmla="*/ 2203 h 4248"/>
              <a:gd name="T16" fmla="*/ 4088 w 4245"/>
              <a:gd name="T17" fmla="*/ 1101 h 4248"/>
              <a:gd name="T18" fmla="*/ 2987 w 4245"/>
              <a:gd name="T19" fmla="*/ 1101 h 4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45" h="4248">
                <a:moveTo>
                  <a:pt x="0" y="0"/>
                </a:moveTo>
                <a:lnTo>
                  <a:pt x="0" y="4248"/>
                </a:lnTo>
                <a:lnTo>
                  <a:pt x="4245" y="4248"/>
                </a:lnTo>
                <a:moveTo>
                  <a:pt x="4088" y="1101"/>
                </a:moveTo>
                <a:lnTo>
                  <a:pt x="2515" y="2675"/>
                </a:lnTo>
                <a:lnTo>
                  <a:pt x="1886" y="2045"/>
                </a:lnTo>
                <a:lnTo>
                  <a:pt x="0" y="3933"/>
                </a:lnTo>
                <a:moveTo>
                  <a:pt x="4088" y="2203"/>
                </a:moveTo>
                <a:lnTo>
                  <a:pt x="4088" y="1101"/>
                </a:lnTo>
                <a:lnTo>
                  <a:pt x="2987" y="1101"/>
                </a:lnTo>
              </a:path>
            </a:pathLst>
          </a:custGeom>
          <a:noFill/>
          <a:ln w="15875"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900">
              <a:gradFill>
                <a:gsLst>
                  <a:gs pos="0">
                    <a:srgbClr val="505050"/>
                  </a:gs>
                  <a:gs pos="100000">
                    <a:srgbClr val="505050"/>
                  </a:gs>
                </a:gsLst>
                <a:lin ang="5400000" scaled="1"/>
              </a:gradFill>
            </a:endParaRPr>
          </a:p>
        </p:txBody>
      </p:sp>
      <p:sp>
        <p:nvSpPr>
          <p:cNvPr id="24" name="TextBox 23">
            <a:extLst>
              <a:ext uri="{FF2B5EF4-FFF2-40B4-BE49-F238E27FC236}">
                <a16:creationId xmlns:a16="http://schemas.microsoft.com/office/drawing/2014/main" id="{19A61B56-4D1E-CFEE-CF51-A550D5C25CA9}"/>
              </a:ext>
            </a:extLst>
          </p:cNvPr>
          <p:cNvSpPr txBox="1"/>
          <p:nvPr/>
        </p:nvSpPr>
        <p:spPr>
          <a:xfrm>
            <a:off x="8267287" y="2663126"/>
            <a:ext cx="2599913" cy="307777"/>
          </a:xfrm>
          <a:prstGeom prst="rect">
            <a:avLst/>
          </a:prstGeom>
          <a:noFill/>
        </p:spPr>
        <p:txBody>
          <a:bodyPr wrap="square" lIns="91440" tIns="45720" rIns="91440" bIns="45720" anchor="t">
            <a:spAutoFit/>
          </a:bodyPr>
          <a:lstStyle/>
          <a:p>
            <a:pPr marR="0" lvl="0" algn="l" defTabSz="914367" rtl="0" eaLnBrk="1" fontAlgn="auto" latinLnBrk="0" hangingPunct="1">
              <a:lnSpc>
                <a:spcPct val="100000"/>
              </a:lnSpc>
              <a:spcBef>
                <a:spcPts val="0"/>
              </a:spcBef>
              <a:spcAft>
                <a:spcPts val="600"/>
              </a:spcAft>
              <a:buClrTx/>
              <a:buSzTx/>
              <a:tabLst/>
              <a:defRPr/>
            </a:pPr>
            <a:r>
              <a:rPr lang="en-US" sz="1400">
                <a:solidFill>
                  <a:schemeClr val="bg1"/>
                </a:solidFill>
                <a:latin typeface="Segoe Sans Display" pitchFamily="2" charset="0"/>
                <a:cs typeface="Segoe Sans Display" pitchFamily="2" charset="0"/>
              </a:rPr>
              <a:t>Improve operational efficiency</a:t>
            </a:r>
            <a:endParaRPr kumimoji="0" lang="en-US" sz="1400" u="none" strike="noStrike" kern="1200" cap="none" spc="0" normalizeH="0" baseline="0" noProof="0">
              <a:ln>
                <a:noFill/>
              </a:ln>
              <a:solidFill>
                <a:schemeClr val="bg1"/>
              </a:solidFill>
              <a:effectLst/>
              <a:uLnTx/>
              <a:uFillTx/>
              <a:latin typeface="Segoe Sans Display" pitchFamily="2" charset="0"/>
              <a:cs typeface="Segoe Sans Display" pitchFamily="2" charset="0"/>
            </a:endParaRPr>
          </a:p>
        </p:txBody>
      </p:sp>
      <p:sp>
        <p:nvSpPr>
          <p:cNvPr id="16" name="TextBox 15">
            <a:extLst>
              <a:ext uri="{FF2B5EF4-FFF2-40B4-BE49-F238E27FC236}">
                <a16:creationId xmlns:a16="http://schemas.microsoft.com/office/drawing/2014/main" id="{C7717756-7CB9-62EF-3FD8-48C9B2B1C97C}"/>
              </a:ext>
            </a:extLst>
          </p:cNvPr>
          <p:cNvSpPr txBox="1"/>
          <p:nvPr/>
        </p:nvSpPr>
        <p:spPr>
          <a:xfrm>
            <a:off x="8274718" y="3245700"/>
            <a:ext cx="3480966" cy="738664"/>
          </a:xfrm>
          <a:prstGeom prst="rect">
            <a:avLst/>
          </a:prstGeom>
          <a:noFill/>
        </p:spPr>
        <p:txBody>
          <a:bodyPr wrap="square" lIns="91440" tIns="45720" rIns="91440" bIns="45720" anchor="t">
            <a:spAutoFit/>
          </a:bodyPr>
          <a:lstStyle/>
          <a:p>
            <a:pPr marR="0" lvl="0" algn="l" defTabSz="914367" rtl="0" eaLnBrk="1" fontAlgn="auto" latinLnBrk="0" hangingPunct="1">
              <a:spcBef>
                <a:spcPts val="0"/>
              </a:spcBef>
              <a:spcAft>
                <a:spcPts val="600"/>
              </a:spcAft>
              <a:buClrTx/>
              <a:buSzTx/>
              <a:tabLst/>
              <a:defRPr/>
            </a:pPr>
            <a:r>
              <a:rPr lang="en-US" sz="1400">
                <a:solidFill>
                  <a:schemeClr val="bg1"/>
                </a:solidFill>
                <a:latin typeface="Segoe Sans Display" pitchFamily="2" charset="0"/>
                <a:cs typeface="Segoe Sans Display" pitchFamily="2" charset="0"/>
              </a:rPr>
              <a:t>Increase productivity with automation and process improvements with improved security management.</a:t>
            </a:r>
            <a:r>
              <a:rPr lang="en-US" sz="1400">
                <a:solidFill>
                  <a:srgbClr val="0A1F2C"/>
                </a:solidFill>
                <a:latin typeface="Segoe Sans Display" pitchFamily="2" charset="0"/>
                <a:cs typeface="Segoe Sans Display" pitchFamily="2" charset="0"/>
              </a:rPr>
              <a:t>.</a:t>
            </a:r>
            <a:endParaRPr kumimoji="0" lang="en-US" sz="1400" u="none" strike="noStrike" kern="1200" cap="none" spc="0" normalizeH="0" baseline="0" noProof="0">
              <a:ln>
                <a:noFill/>
              </a:ln>
              <a:solidFill>
                <a:schemeClr val="bg1"/>
              </a:solidFill>
              <a:effectLst/>
              <a:uLnTx/>
              <a:uFillTx/>
              <a:latin typeface="Segoe Sans Display" pitchFamily="2" charset="0"/>
              <a:cs typeface="Segoe Sans Display" pitchFamily="2" charset="0"/>
            </a:endParaRPr>
          </a:p>
        </p:txBody>
      </p:sp>
      <p:cxnSp>
        <p:nvCxnSpPr>
          <p:cNvPr id="28" name="Straight Connector 27">
            <a:extLst>
              <a:ext uri="{FF2B5EF4-FFF2-40B4-BE49-F238E27FC236}">
                <a16:creationId xmlns:a16="http://schemas.microsoft.com/office/drawing/2014/main" id="{6BE80663-45D9-FE15-8636-BBD648A7C233}"/>
              </a:ext>
              <a:ext uri="{C183D7F6-B498-43B3-948B-1728B52AA6E4}">
                <adec:decorative xmlns:adec="http://schemas.microsoft.com/office/drawing/2017/decorative" val="1"/>
              </a:ext>
            </a:extLst>
          </p:cNvPr>
          <p:cNvCxnSpPr>
            <a:cxnSpLocks/>
          </p:cNvCxnSpPr>
          <p:nvPr/>
        </p:nvCxnSpPr>
        <p:spPr>
          <a:xfrm>
            <a:off x="2177649" y="1410795"/>
            <a:ext cx="7831536" cy="0"/>
          </a:xfrm>
          <a:prstGeom prst="line">
            <a:avLst/>
          </a:prstGeom>
          <a:ln>
            <a:solidFill>
              <a:srgbClr val="F5F3F6"/>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A6B5F70D-776F-BB4F-D479-6CE87AF15EAD}"/>
              </a:ext>
              <a:ext uri="{C183D7F6-B498-43B3-948B-1728B52AA6E4}">
                <adec:decorative xmlns:adec="http://schemas.microsoft.com/office/drawing/2017/decorative" val="1"/>
              </a:ext>
            </a:extLst>
          </p:cNvPr>
          <p:cNvCxnSpPr>
            <a:cxnSpLocks/>
          </p:cNvCxnSpPr>
          <p:nvPr/>
        </p:nvCxnSpPr>
        <p:spPr>
          <a:xfrm>
            <a:off x="2176799" y="1410795"/>
            <a:ext cx="0" cy="359948"/>
          </a:xfrm>
          <a:prstGeom prst="line">
            <a:avLst/>
          </a:prstGeom>
          <a:ln>
            <a:solidFill>
              <a:srgbClr val="F5F3F6"/>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6C058A89-A925-77DF-0809-969C5F9D43E6}"/>
              </a:ext>
              <a:ext uri="{C183D7F6-B498-43B3-948B-1728B52AA6E4}">
                <adec:decorative xmlns:adec="http://schemas.microsoft.com/office/drawing/2017/decorative" val="1"/>
              </a:ext>
            </a:extLst>
          </p:cNvPr>
          <p:cNvCxnSpPr>
            <a:cxnSpLocks/>
          </p:cNvCxnSpPr>
          <p:nvPr/>
        </p:nvCxnSpPr>
        <p:spPr>
          <a:xfrm>
            <a:off x="6096000" y="1410795"/>
            <a:ext cx="0" cy="359948"/>
          </a:xfrm>
          <a:prstGeom prst="line">
            <a:avLst/>
          </a:prstGeom>
          <a:ln>
            <a:solidFill>
              <a:srgbClr val="F5F3F6"/>
            </a:solidFill>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57F933C5-2FB6-E159-1FEF-D0B7414BAF56}"/>
              </a:ext>
              <a:ext uri="{C183D7F6-B498-43B3-948B-1728B52AA6E4}">
                <adec:decorative xmlns:adec="http://schemas.microsoft.com/office/drawing/2017/decorative" val="1"/>
              </a:ext>
            </a:extLst>
          </p:cNvPr>
          <p:cNvCxnSpPr>
            <a:cxnSpLocks/>
          </p:cNvCxnSpPr>
          <p:nvPr/>
        </p:nvCxnSpPr>
        <p:spPr>
          <a:xfrm>
            <a:off x="10015201" y="1410795"/>
            <a:ext cx="0" cy="359948"/>
          </a:xfrm>
          <a:prstGeom prst="line">
            <a:avLst/>
          </a:prstGeom>
          <a:ln>
            <a:solidFill>
              <a:srgbClr val="F5F3F6"/>
            </a:solidFill>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261F3A0D-7808-FE09-0305-70874FD0291F}"/>
              </a:ext>
              <a:ext uri="{C183D7F6-B498-43B3-948B-1728B52AA6E4}">
                <adec:decorative xmlns:adec="http://schemas.microsoft.com/office/drawing/2017/decorative" val="1"/>
              </a:ext>
            </a:extLst>
          </p:cNvPr>
          <p:cNvSpPr txBox="1"/>
          <p:nvPr/>
        </p:nvSpPr>
        <p:spPr>
          <a:xfrm>
            <a:off x="8676861" y="257877"/>
            <a:ext cx="3213485" cy="338554"/>
          </a:xfrm>
          <a:prstGeom prst="rect">
            <a:avLst/>
          </a:prstGeom>
          <a:noFill/>
        </p:spPr>
        <p:txBody>
          <a:bodyPr wrap="square" lIns="0" tIns="0" rIns="0" bIns="0" rtlCol="0">
            <a:spAutoFit/>
          </a:bodyPr>
          <a:lstStyle/>
          <a:p>
            <a:r>
              <a:rPr lang="en-US" sz="800">
                <a:latin typeface="Segoe Sans Display" pitchFamily="2" charset="0"/>
                <a:cs typeface="Segoe Sans Display" pitchFamily="2" charset="0"/>
              </a:rPr>
              <a:t>Explore how Microsoft Security can safeguard your digital estate           </a:t>
            </a:r>
            <a:r>
              <a:rPr lang="en-US" sz="800">
                <a:solidFill>
                  <a:srgbClr val="0A1F2C"/>
                </a:solidFill>
                <a:latin typeface="Segoe Sans Display" pitchFamily="2" charset="0"/>
                <a:cs typeface="Segoe Sans Display" pitchFamily="2" charset="0"/>
              </a:rPr>
              <a:t>1</a:t>
            </a:r>
          </a:p>
          <a:p>
            <a:endParaRPr lang="en-US" sz="1400">
              <a:solidFill>
                <a:schemeClr val="bg1"/>
              </a:solidFill>
              <a:highlight>
                <a:srgbClr val="FFFF00"/>
              </a:highlight>
              <a:latin typeface="Segoe Sans Display" pitchFamily="2" charset="0"/>
              <a:cs typeface="Segoe Sans Display" pitchFamily="2" charset="0"/>
            </a:endParaRPr>
          </a:p>
        </p:txBody>
      </p:sp>
      <p:grpSp>
        <p:nvGrpSpPr>
          <p:cNvPr id="6" name="Group 5">
            <a:extLst>
              <a:ext uri="{FF2B5EF4-FFF2-40B4-BE49-F238E27FC236}">
                <a16:creationId xmlns:a16="http://schemas.microsoft.com/office/drawing/2014/main" id="{6B6B4A28-8702-F71C-BAFF-9BE72834BB71}"/>
              </a:ext>
              <a:ext uri="{C183D7F6-B498-43B3-948B-1728B52AA6E4}">
                <adec:decorative xmlns:adec="http://schemas.microsoft.com/office/drawing/2017/decorative" val="1"/>
              </a:ext>
            </a:extLst>
          </p:cNvPr>
          <p:cNvGrpSpPr/>
          <p:nvPr/>
        </p:nvGrpSpPr>
        <p:grpSpPr>
          <a:xfrm>
            <a:off x="493936" y="5073573"/>
            <a:ext cx="1386828" cy="1386827"/>
            <a:chOff x="493936" y="5073573"/>
            <a:chExt cx="1386828" cy="1386827"/>
          </a:xfrm>
        </p:grpSpPr>
        <p:sp>
          <p:nvSpPr>
            <p:cNvPr id="26" name="Oval 25">
              <a:extLst>
                <a:ext uri="{FF2B5EF4-FFF2-40B4-BE49-F238E27FC236}">
                  <a16:creationId xmlns:a16="http://schemas.microsoft.com/office/drawing/2014/main" id="{EFF83902-75DC-7466-29AF-F20190DFB14B}"/>
                </a:ext>
                <a:ext uri="{C183D7F6-B498-43B3-948B-1728B52AA6E4}">
                  <adec:decorative xmlns:adec="http://schemas.microsoft.com/office/drawing/2017/decorative" val="1"/>
                </a:ext>
              </a:extLst>
            </p:cNvPr>
            <p:cNvSpPr/>
            <p:nvPr/>
          </p:nvSpPr>
          <p:spPr>
            <a:xfrm>
              <a:off x="493936" y="5073573"/>
              <a:ext cx="1386828" cy="1386827"/>
            </a:xfrm>
            <a:prstGeom prst="ellipse">
              <a:avLst/>
            </a:prstGeom>
            <a:solidFill>
              <a:srgbClr val="091F2C"/>
            </a:solidFill>
            <a:ln w="6350" cap="flat" cmpd="sng" algn="ctr">
              <a:solidFill>
                <a:srgbClr val="091F2C"/>
              </a:solidFill>
              <a:prstDash val="solid"/>
              <a:miter lim="800000"/>
            </a:ln>
            <a:effectLst>
              <a:glow rad="149969">
                <a:srgbClr val="FCA38A">
                  <a:alpha val="33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Sans Display" pitchFamily="2" charset="0"/>
                <a:ea typeface="+mn-ea"/>
                <a:cs typeface="+mn-cs"/>
              </a:endParaRPr>
            </a:p>
          </p:txBody>
        </p:sp>
        <p:sp>
          <p:nvSpPr>
            <p:cNvPr id="27" name="Arc 26">
              <a:extLst>
                <a:ext uri="{FF2B5EF4-FFF2-40B4-BE49-F238E27FC236}">
                  <a16:creationId xmlns:a16="http://schemas.microsoft.com/office/drawing/2014/main" id="{E77D28CA-20DB-5D3A-9F03-DBFA915B1865}"/>
                </a:ext>
                <a:ext uri="{C183D7F6-B498-43B3-948B-1728B52AA6E4}">
                  <adec:decorative xmlns:adec="http://schemas.microsoft.com/office/drawing/2017/decorative" val="1"/>
                </a:ext>
              </a:extLst>
            </p:cNvPr>
            <p:cNvSpPr/>
            <p:nvPr/>
          </p:nvSpPr>
          <p:spPr bwMode="auto">
            <a:xfrm>
              <a:off x="515709" y="5101275"/>
              <a:ext cx="1345800" cy="1350276"/>
            </a:xfrm>
            <a:prstGeom prst="arc">
              <a:avLst>
                <a:gd name="adj1" fmla="val 16142164"/>
                <a:gd name="adj2" fmla="val 5504283"/>
              </a:avLst>
            </a:prstGeom>
            <a:noFill/>
            <a:ln w="76200" cap="flat" cmpd="sng" algn="ctr">
              <a:gradFill>
                <a:gsLst>
                  <a:gs pos="0">
                    <a:srgbClr val="FCA38A">
                      <a:alpha val="14529"/>
                    </a:srgbClr>
                  </a:gs>
                  <a:gs pos="100000">
                    <a:srgbClr val="FCA38A"/>
                  </a:gs>
                </a:gsLst>
                <a:lin ang="5400000" scaled="1"/>
              </a:gradFill>
              <a:prstDash val="solid"/>
              <a:round/>
              <a:tailEnd type="none" w="sm" len="sm"/>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Segoe Sans Display" pitchFamily="2" charset="0"/>
                <a:ea typeface="+mn-ea"/>
                <a:cs typeface="+mn-cs"/>
              </a:endParaRPr>
            </a:p>
          </p:txBody>
        </p:sp>
      </p:grpSp>
      <p:sp>
        <p:nvSpPr>
          <p:cNvPr id="45" name="TextBox 44">
            <a:extLst>
              <a:ext uri="{FF2B5EF4-FFF2-40B4-BE49-F238E27FC236}">
                <a16:creationId xmlns:a16="http://schemas.microsoft.com/office/drawing/2014/main" id="{D45738D4-E718-C45F-64AA-843960290792}"/>
              </a:ext>
            </a:extLst>
          </p:cNvPr>
          <p:cNvSpPr txBox="1"/>
          <p:nvPr/>
        </p:nvSpPr>
        <p:spPr>
          <a:xfrm>
            <a:off x="865919" y="5562778"/>
            <a:ext cx="1114467" cy="492443"/>
          </a:xfrm>
          <a:prstGeom prst="rect">
            <a:avLst/>
          </a:prstGeom>
          <a:noFill/>
        </p:spPr>
        <p:txBody>
          <a:bodyPr wrap="square" lIns="0" tIns="0" rIns="0" bIns="0" rtlCol="0">
            <a:spAutoFit/>
          </a:bodyPr>
          <a:lstStyle/>
          <a:p>
            <a:r>
              <a:rPr lang="en-US" sz="3200">
                <a:solidFill>
                  <a:schemeClr val="bg1"/>
                </a:solidFill>
                <a:latin typeface="Segoe Sans Display Semilight" pitchFamily="2" charset="0"/>
                <a:cs typeface="Segoe Sans Display Semilight" pitchFamily="2" charset="0"/>
              </a:rPr>
              <a:t>50%</a:t>
            </a:r>
            <a:endParaRPr lang="en-US" sz="3200">
              <a:latin typeface="Segoe Sans Display Semilight" pitchFamily="2" charset="0"/>
              <a:cs typeface="Segoe Sans Display Semilight" pitchFamily="2" charset="0"/>
            </a:endParaRPr>
          </a:p>
        </p:txBody>
      </p:sp>
      <p:sp>
        <p:nvSpPr>
          <p:cNvPr id="43" name="TextBox 42">
            <a:extLst>
              <a:ext uri="{FF2B5EF4-FFF2-40B4-BE49-F238E27FC236}">
                <a16:creationId xmlns:a16="http://schemas.microsoft.com/office/drawing/2014/main" id="{E837E459-5E02-520B-CEC1-0B51D074ECB7}"/>
              </a:ext>
            </a:extLst>
          </p:cNvPr>
          <p:cNvSpPr txBox="1"/>
          <p:nvPr/>
        </p:nvSpPr>
        <p:spPr>
          <a:xfrm>
            <a:off x="2506467" y="5378068"/>
            <a:ext cx="2858423" cy="646331"/>
          </a:xfrm>
          <a:prstGeom prst="rect">
            <a:avLst/>
          </a:prstGeom>
          <a:noFill/>
        </p:spPr>
        <p:txBody>
          <a:bodyPr wrap="square" lIns="0" tIns="0" rIns="0" bIns="0" rtlCol="0">
            <a:spAutoFit/>
          </a:bodyPr>
          <a:lstStyle/>
          <a:p>
            <a:r>
              <a:rPr lang="en-US" sz="1400">
                <a:solidFill>
                  <a:schemeClr val="bg1"/>
                </a:solidFill>
                <a:latin typeface="Segoe Sans Display" pitchFamily="2" charset="0"/>
                <a:cs typeface="Segoe Sans Display" pitchFamily="2" charset="0"/>
              </a:rPr>
              <a:t>Efficient security management resulted in </a:t>
            </a:r>
            <a:r>
              <a:rPr lang="en-US" sz="1400" b="1">
                <a:solidFill>
                  <a:schemeClr val="bg1"/>
                </a:solidFill>
                <a:latin typeface="Segoe Sans Display Semibold" pitchFamily="2" charset="0"/>
                <a:cs typeface="Segoe Sans Display Semibold" pitchFamily="2" charset="0"/>
              </a:rPr>
              <a:t>50% </a:t>
            </a:r>
            <a:r>
              <a:rPr lang="en-US" sz="1400">
                <a:solidFill>
                  <a:schemeClr val="bg1"/>
                </a:solidFill>
                <a:latin typeface="Segoe Sans Display" pitchFamily="2" charset="0"/>
                <a:cs typeface="Segoe Sans Display" pitchFamily="2" charset="0"/>
              </a:rPr>
              <a:t>increased efficiency and optimized headcount.</a:t>
            </a:r>
            <a:r>
              <a:rPr lang="en-US" sz="1400" baseline="30000">
                <a:solidFill>
                  <a:schemeClr val="bg1"/>
                </a:solidFill>
                <a:latin typeface="Segoe Sans Display" pitchFamily="2" charset="0"/>
                <a:cs typeface="Segoe Sans Display" pitchFamily="2" charset="0"/>
              </a:rPr>
              <a:t>4</a:t>
            </a:r>
          </a:p>
        </p:txBody>
      </p:sp>
      <p:sp>
        <p:nvSpPr>
          <p:cNvPr id="49" name="Rectangle 48">
            <a:extLst>
              <a:ext uri="{FF2B5EF4-FFF2-40B4-BE49-F238E27FC236}">
                <a16:creationId xmlns:a16="http://schemas.microsoft.com/office/drawing/2014/main" id="{F7BA07CE-CA39-DA8B-E97B-8CE0A663A43E}"/>
              </a:ext>
              <a:ext uri="{C183D7F6-B498-43B3-948B-1728B52AA6E4}">
                <adec:decorative xmlns:adec="http://schemas.microsoft.com/office/drawing/2017/decorative" val="1"/>
              </a:ext>
            </a:extLst>
          </p:cNvPr>
          <p:cNvSpPr/>
          <p:nvPr/>
        </p:nvSpPr>
        <p:spPr>
          <a:xfrm>
            <a:off x="6497052" y="5995231"/>
            <a:ext cx="5735937" cy="9744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50" name="TextBox 49">
            <a:extLst>
              <a:ext uri="{FF2B5EF4-FFF2-40B4-BE49-F238E27FC236}">
                <a16:creationId xmlns:a16="http://schemas.microsoft.com/office/drawing/2014/main" id="{DCCDD99D-DD8F-55B2-E4BD-AC9C73E682A6}"/>
              </a:ext>
            </a:extLst>
          </p:cNvPr>
          <p:cNvSpPr txBox="1"/>
          <p:nvPr/>
        </p:nvSpPr>
        <p:spPr>
          <a:xfrm>
            <a:off x="6871073" y="6343364"/>
            <a:ext cx="2570570" cy="215444"/>
          </a:xfrm>
          <a:prstGeom prst="rect">
            <a:avLst/>
          </a:prstGeom>
          <a:noFill/>
        </p:spPr>
        <p:txBody>
          <a:bodyPr wrap="square" lIns="0" tIns="0" rIns="0" bIns="0" rtlCol="0" anchor="b" anchorCtr="0">
            <a:spAutoFit/>
          </a:bodyPr>
          <a:lstStyle/>
          <a:p>
            <a:r>
              <a:rPr lang="en-US" sz="700" baseline="30000">
                <a:solidFill>
                  <a:srgbClr val="757575"/>
                </a:solidFill>
                <a:latin typeface="Segoe UI"/>
                <a:cs typeface="Segoe UI"/>
              </a:rPr>
              <a:t>4</a:t>
            </a:r>
            <a:r>
              <a:rPr lang="en-US" sz="700">
                <a:solidFill>
                  <a:srgbClr val="757575"/>
                </a:solidFill>
                <a:latin typeface="Segoe UI"/>
                <a:cs typeface="Segoe UI"/>
              </a:rPr>
              <a:t> Forrester Consulting, </a:t>
            </a:r>
            <a:r>
              <a:rPr lang="en-US" sz="700">
                <a:solidFill>
                  <a:srgbClr val="757575"/>
                </a:solidFill>
                <a:latin typeface="Segoe UI"/>
                <a:cs typeface="Segoe UI"/>
                <a:hlinkClick r:id="rId7">
                  <a:extLst>
                    <a:ext uri="{A12FA001-AC4F-418D-AE19-62706E023703}">
                      <ahyp:hlinkClr xmlns:ahyp="http://schemas.microsoft.com/office/drawing/2018/hyperlinkcolor" val="tx"/>
                    </a:ext>
                  </a:extLst>
                </a:hlinkClick>
              </a:rPr>
              <a:t>“The Total Economic Impact™ of Microsoft Security”, </a:t>
            </a:r>
            <a:r>
              <a:rPr lang="en-US" sz="700">
                <a:solidFill>
                  <a:srgbClr val="757575"/>
                </a:solidFill>
                <a:latin typeface="Segoe UI"/>
                <a:cs typeface="Segoe UI"/>
              </a:rPr>
              <a:t>February 2023, commissioned by Microsoft </a:t>
            </a:r>
          </a:p>
        </p:txBody>
      </p:sp>
    </p:spTree>
    <p:extLst>
      <p:ext uri="{BB962C8B-B14F-4D97-AF65-F5344CB8AC3E}">
        <p14:creationId xmlns:p14="http://schemas.microsoft.com/office/powerpoint/2010/main" val="2603546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F596D4-CABA-EDAC-DE59-93D85C5FE844}"/>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F24C5BFA-4432-2C05-960F-875D816DB6EB}"/>
              </a:ext>
              <a:ext uri="{C183D7F6-B498-43B3-948B-1728B52AA6E4}">
                <adec:decorative xmlns:adec="http://schemas.microsoft.com/office/drawing/2017/decorative" val="1"/>
              </a:ext>
            </a:extLst>
          </p:cNvPr>
          <p:cNvSpPr>
            <a:spLocks/>
          </p:cNvSpPr>
          <p:nvPr/>
        </p:nvSpPr>
        <p:spPr>
          <a:xfrm>
            <a:off x="1" y="-235044"/>
            <a:ext cx="12211450" cy="7093044"/>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22" name="Rectangle 21">
            <a:extLst>
              <a:ext uri="{FF2B5EF4-FFF2-40B4-BE49-F238E27FC236}">
                <a16:creationId xmlns:a16="http://schemas.microsoft.com/office/drawing/2014/main" id="{D72EA261-0847-8460-7C15-98A24B990610}"/>
              </a:ext>
              <a:ext uri="{C183D7F6-B498-43B3-948B-1728B52AA6E4}">
                <adec:decorative xmlns:adec="http://schemas.microsoft.com/office/drawing/2017/decorative" val="1"/>
              </a:ext>
            </a:extLst>
          </p:cNvPr>
          <p:cNvSpPr/>
          <p:nvPr/>
        </p:nvSpPr>
        <p:spPr bwMode="auto">
          <a:xfrm>
            <a:off x="-1" y="-239474"/>
            <a:ext cx="12211446" cy="6113143"/>
          </a:xfrm>
          <a:prstGeom prst="rect">
            <a:avLst/>
          </a:prstGeom>
          <a:solidFill>
            <a:srgbClr val="0A1F2C"/>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Sans Display" pitchFamily="2" charset="0"/>
            </a:endParaRPr>
          </a:p>
        </p:txBody>
      </p:sp>
      <p:pic>
        <p:nvPicPr>
          <p:cNvPr id="16" name="Picture 15">
            <a:extLst>
              <a:ext uri="{FF2B5EF4-FFF2-40B4-BE49-F238E27FC236}">
                <a16:creationId xmlns:a16="http://schemas.microsoft.com/office/drawing/2014/main" id="{2D3ECB7D-4DA0-0F69-3D61-FB5BBDD67A45}"/>
              </a:ext>
              <a:ext uri="{C183D7F6-B498-43B3-948B-1728B52AA6E4}">
                <adec:decorative xmlns:adec="http://schemas.microsoft.com/office/drawing/2017/decorative" val="1"/>
              </a:ext>
            </a:extLst>
          </p:cNvPr>
          <p:cNvPicPr>
            <a:picLocks noChangeAspect="1"/>
          </p:cNvPicPr>
          <p:nvPr/>
        </p:nvPicPr>
        <p:blipFill>
          <a:blip r:embed="rId3">
            <a:duotone>
              <a:schemeClr val="accent5">
                <a:shade val="45000"/>
                <a:satMod val="135000"/>
              </a:schemeClr>
              <a:prstClr val="white"/>
            </a:duotone>
            <a:alphaModFix amt="65000"/>
            <a:extLst>
              <a:ext uri="{BEBA8EAE-BF5A-486C-A8C5-ECC9F3942E4B}">
                <a14:imgProps xmlns:a14="http://schemas.microsoft.com/office/drawing/2010/main">
                  <a14:imgLayer r:embed="rId4">
                    <a14:imgEffect>
                      <a14:colorTemperature colorTemp="11500"/>
                    </a14:imgEffect>
                    <a14:imgEffect>
                      <a14:saturation sat="400000"/>
                    </a14:imgEffect>
                    <a14:imgEffect>
                      <a14:brightnessContrast bright="-60000" contrast="-20000"/>
                    </a14:imgEffect>
                  </a14:imgLayer>
                </a14:imgProps>
              </a:ext>
              <a:ext uri="{28A0092B-C50C-407E-A947-70E740481C1C}">
                <a14:useLocalDpi xmlns:a14="http://schemas.microsoft.com/office/drawing/2010/main" val="0"/>
              </a:ext>
            </a:extLst>
          </a:blip>
          <a:stretch>
            <a:fillRect/>
          </a:stretch>
        </p:blipFill>
        <p:spPr>
          <a:xfrm>
            <a:off x="638022" y="3557817"/>
            <a:ext cx="2625578" cy="2053468"/>
          </a:xfrm>
          <a:prstGeom prst="rect">
            <a:avLst/>
          </a:prstGeom>
          <a:noFill/>
        </p:spPr>
      </p:pic>
      <p:pic>
        <p:nvPicPr>
          <p:cNvPr id="26" name="Picture 25">
            <a:extLst>
              <a:ext uri="{FF2B5EF4-FFF2-40B4-BE49-F238E27FC236}">
                <a16:creationId xmlns:a16="http://schemas.microsoft.com/office/drawing/2014/main" id="{41B7094B-1304-E2F1-1D02-DF399BB7B728}"/>
              </a:ext>
              <a:ext uri="{C183D7F6-B498-43B3-948B-1728B52AA6E4}">
                <adec:decorative xmlns:adec="http://schemas.microsoft.com/office/drawing/2017/decorative" val="1"/>
              </a:ext>
            </a:extLst>
          </p:cNvPr>
          <p:cNvPicPr>
            <a:picLocks noChangeAspect="1"/>
          </p:cNvPicPr>
          <p:nvPr/>
        </p:nvPicPr>
        <p:blipFill>
          <a:blip r:embed="rId3">
            <a:duotone>
              <a:schemeClr val="accent5">
                <a:shade val="45000"/>
                <a:satMod val="135000"/>
              </a:schemeClr>
              <a:prstClr val="white"/>
            </a:duotone>
            <a:alphaModFix amt="65000"/>
            <a:extLst>
              <a:ext uri="{BEBA8EAE-BF5A-486C-A8C5-ECC9F3942E4B}">
                <a14:imgProps xmlns:a14="http://schemas.microsoft.com/office/drawing/2010/main">
                  <a14:imgLayer r:embed="rId5">
                    <a14:imgEffect>
                      <a14:colorTemperature colorTemp="11500"/>
                    </a14:imgEffect>
                    <a14:imgEffect>
                      <a14:saturation sat="400000"/>
                    </a14:imgEffect>
                    <a14:imgEffect>
                      <a14:brightnessContrast bright="-60000" contrast="-20000"/>
                    </a14:imgEffect>
                  </a14:imgLayer>
                </a14:imgProps>
              </a:ext>
              <a:ext uri="{28A0092B-C50C-407E-A947-70E740481C1C}">
                <a14:useLocalDpi xmlns:a14="http://schemas.microsoft.com/office/drawing/2010/main" val="0"/>
              </a:ext>
            </a:extLst>
          </a:blip>
          <a:stretch>
            <a:fillRect/>
          </a:stretch>
        </p:blipFill>
        <p:spPr>
          <a:xfrm>
            <a:off x="3481430" y="3557817"/>
            <a:ext cx="2625578" cy="2053468"/>
          </a:xfrm>
          <a:prstGeom prst="rect">
            <a:avLst/>
          </a:prstGeom>
          <a:noFill/>
        </p:spPr>
      </p:pic>
      <p:pic>
        <p:nvPicPr>
          <p:cNvPr id="27" name="Picture 26">
            <a:extLst>
              <a:ext uri="{FF2B5EF4-FFF2-40B4-BE49-F238E27FC236}">
                <a16:creationId xmlns:a16="http://schemas.microsoft.com/office/drawing/2014/main" id="{588E7F84-22C3-EF75-7A8E-4C62FD48C68E}"/>
              </a:ext>
              <a:ext uri="{C183D7F6-B498-43B3-948B-1728B52AA6E4}">
                <adec:decorative xmlns:adec="http://schemas.microsoft.com/office/drawing/2017/decorative" val="1"/>
              </a:ext>
            </a:extLst>
          </p:cNvPr>
          <p:cNvPicPr>
            <a:picLocks noChangeAspect="1"/>
          </p:cNvPicPr>
          <p:nvPr/>
        </p:nvPicPr>
        <p:blipFill>
          <a:blip r:embed="rId3">
            <a:duotone>
              <a:schemeClr val="accent5">
                <a:shade val="45000"/>
                <a:satMod val="135000"/>
              </a:schemeClr>
              <a:prstClr val="white"/>
            </a:duotone>
            <a:alphaModFix amt="65000"/>
            <a:extLst>
              <a:ext uri="{BEBA8EAE-BF5A-486C-A8C5-ECC9F3942E4B}">
                <a14:imgProps xmlns:a14="http://schemas.microsoft.com/office/drawing/2010/main">
                  <a14:imgLayer r:embed="rId6">
                    <a14:imgEffect>
                      <a14:colorTemperature colorTemp="11500"/>
                    </a14:imgEffect>
                    <a14:imgEffect>
                      <a14:saturation sat="400000"/>
                    </a14:imgEffect>
                    <a14:imgEffect>
                      <a14:brightnessContrast bright="-60000" contrast="-20000"/>
                    </a14:imgEffect>
                  </a14:imgLayer>
                </a14:imgProps>
              </a:ext>
              <a:ext uri="{28A0092B-C50C-407E-A947-70E740481C1C}">
                <a14:useLocalDpi xmlns:a14="http://schemas.microsoft.com/office/drawing/2010/main" val="0"/>
              </a:ext>
            </a:extLst>
          </a:blip>
          <a:stretch>
            <a:fillRect/>
          </a:stretch>
        </p:blipFill>
        <p:spPr>
          <a:xfrm>
            <a:off x="6313111" y="3557817"/>
            <a:ext cx="2625578" cy="2053468"/>
          </a:xfrm>
          <a:prstGeom prst="rect">
            <a:avLst/>
          </a:prstGeom>
          <a:noFill/>
        </p:spPr>
      </p:pic>
      <p:pic>
        <p:nvPicPr>
          <p:cNvPr id="33" name="Picture 32">
            <a:extLst>
              <a:ext uri="{FF2B5EF4-FFF2-40B4-BE49-F238E27FC236}">
                <a16:creationId xmlns:a16="http://schemas.microsoft.com/office/drawing/2014/main" id="{AECD9A6A-09B7-00DE-0231-AA2A84B235CE}"/>
              </a:ext>
              <a:ext uri="{C183D7F6-B498-43B3-948B-1728B52AA6E4}">
                <adec:decorative xmlns:adec="http://schemas.microsoft.com/office/drawing/2017/decorative" val="1"/>
              </a:ext>
            </a:extLst>
          </p:cNvPr>
          <p:cNvPicPr>
            <a:picLocks noChangeAspect="1"/>
          </p:cNvPicPr>
          <p:nvPr/>
        </p:nvPicPr>
        <p:blipFill>
          <a:blip r:embed="rId3">
            <a:duotone>
              <a:schemeClr val="accent5">
                <a:shade val="45000"/>
                <a:satMod val="135000"/>
              </a:schemeClr>
              <a:prstClr val="white"/>
            </a:duotone>
            <a:alphaModFix amt="65000"/>
            <a:extLst>
              <a:ext uri="{BEBA8EAE-BF5A-486C-A8C5-ECC9F3942E4B}">
                <a14:imgProps xmlns:a14="http://schemas.microsoft.com/office/drawing/2010/main">
                  <a14:imgLayer r:embed="rId7">
                    <a14:imgEffect>
                      <a14:colorTemperature colorTemp="11500"/>
                    </a14:imgEffect>
                    <a14:imgEffect>
                      <a14:saturation sat="400000"/>
                    </a14:imgEffect>
                    <a14:imgEffect>
                      <a14:brightnessContrast bright="-60000" contrast="-20000"/>
                    </a14:imgEffect>
                  </a14:imgLayer>
                </a14:imgProps>
              </a:ext>
              <a:ext uri="{28A0092B-C50C-407E-A947-70E740481C1C}">
                <a14:useLocalDpi xmlns:a14="http://schemas.microsoft.com/office/drawing/2010/main" val="0"/>
              </a:ext>
            </a:extLst>
          </a:blip>
          <a:stretch>
            <a:fillRect/>
          </a:stretch>
        </p:blipFill>
        <p:spPr>
          <a:xfrm>
            <a:off x="9143194" y="3557817"/>
            <a:ext cx="2625578" cy="2053468"/>
          </a:xfrm>
          <a:prstGeom prst="rect">
            <a:avLst/>
          </a:prstGeom>
          <a:noFill/>
        </p:spPr>
      </p:pic>
      <p:sp>
        <p:nvSpPr>
          <p:cNvPr id="32" name="Rectangle 31">
            <a:extLst>
              <a:ext uri="{FF2B5EF4-FFF2-40B4-BE49-F238E27FC236}">
                <a16:creationId xmlns:a16="http://schemas.microsoft.com/office/drawing/2014/main" id="{31AE1D0C-1E9B-755A-6E33-401E7D24D78F}"/>
              </a:ext>
              <a:ext uri="{C183D7F6-B498-43B3-948B-1728B52AA6E4}">
                <adec:decorative xmlns:adec="http://schemas.microsoft.com/office/drawing/2017/decorative" val="1"/>
              </a:ext>
            </a:extLst>
          </p:cNvPr>
          <p:cNvSpPr/>
          <p:nvPr/>
        </p:nvSpPr>
        <p:spPr>
          <a:xfrm>
            <a:off x="-1" y="5873669"/>
            <a:ext cx="12211446" cy="984331"/>
          </a:xfrm>
          <a:prstGeom prst="rect">
            <a:avLst/>
          </a:prstGeom>
          <a:solidFill>
            <a:srgbClr val="F5F3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2" name="Title 18">
            <a:extLst>
              <a:ext uri="{FF2B5EF4-FFF2-40B4-BE49-F238E27FC236}">
                <a16:creationId xmlns:a16="http://schemas.microsoft.com/office/drawing/2014/main" id="{13F0BB85-F6C0-2BA1-1C37-B0147B34DDBE}"/>
              </a:ext>
            </a:extLst>
          </p:cNvPr>
          <p:cNvSpPr txBox="1">
            <a:spLocks noGrp="1"/>
          </p:cNvSpPr>
          <p:nvPr>
            <p:ph type="title" idx="4294967295"/>
          </p:nvPr>
        </p:nvSpPr>
        <p:spPr>
          <a:xfrm>
            <a:off x="609215" y="569953"/>
            <a:ext cx="10973570" cy="30777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chemeClr val="bg1"/>
                </a:solidFill>
                <a:effectLst/>
                <a:uLnTx/>
                <a:uFillTx/>
                <a:latin typeface="Segoe UI Semilight" panose="020B0402040204020203" pitchFamily="34" charset="0"/>
                <a:ea typeface="+mn-ea"/>
                <a:cs typeface="+mn-cs"/>
              </a:rPr>
              <a:t>Save costs with Microsoft´s integrated, comprehensive cybersecurity solutions</a:t>
            </a:r>
          </a:p>
        </p:txBody>
      </p:sp>
      <p:sp>
        <p:nvSpPr>
          <p:cNvPr id="11" name="TextBox 10">
            <a:extLst>
              <a:ext uri="{FF2B5EF4-FFF2-40B4-BE49-F238E27FC236}">
                <a16:creationId xmlns:a16="http://schemas.microsoft.com/office/drawing/2014/main" id="{2B647B05-3AD7-091F-E3B5-BB2576A76A8B}"/>
              </a:ext>
            </a:extLst>
          </p:cNvPr>
          <p:cNvSpPr txBox="1"/>
          <p:nvPr/>
        </p:nvSpPr>
        <p:spPr>
          <a:xfrm>
            <a:off x="641556" y="1415723"/>
            <a:ext cx="5729658" cy="892552"/>
          </a:xfrm>
          <a:prstGeom prst="rect">
            <a:avLst/>
          </a:prstGeom>
          <a:noFill/>
        </p:spPr>
        <p:txBody>
          <a:bodyPr wrap="square" lIns="0" tIns="0" rIns="0" bIns="0" rtlCol="0">
            <a:spAutoFit/>
          </a:bodyPr>
          <a:lstStyle/>
          <a:p>
            <a:r>
              <a:rPr lang="en-US" sz="1400">
                <a:solidFill>
                  <a:schemeClr val="bg1"/>
                </a:solidFill>
                <a:latin typeface="Segoe Sans Display" pitchFamily="2" charset="0"/>
                <a:cs typeface="Segoe Sans Display" pitchFamily="2" charset="0"/>
              </a:rPr>
              <a:t>Lack of visibility into cyber threats across endpoints, cloud workloads, apps, and services allow attackers to go undetected, making it harder for SecOps teams to get ahead of risks and prevent repeat attacks, detect in-progress attacks, and respond</a:t>
            </a:r>
            <a:r>
              <a:rPr lang="en-US" sz="1600">
                <a:solidFill>
                  <a:schemeClr val="bg1"/>
                </a:solidFill>
                <a:latin typeface="Segoe Sans Display" pitchFamily="2" charset="0"/>
                <a:cs typeface="Segoe Sans Display" pitchFamily="2" charset="0"/>
              </a:rPr>
              <a:t>.</a:t>
            </a:r>
          </a:p>
        </p:txBody>
      </p:sp>
      <p:sp>
        <p:nvSpPr>
          <p:cNvPr id="5" name="TextBox 4">
            <a:extLst>
              <a:ext uri="{FF2B5EF4-FFF2-40B4-BE49-F238E27FC236}">
                <a16:creationId xmlns:a16="http://schemas.microsoft.com/office/drawing/2014/main" id="{B00736C2-0203-D4D8-F2B6-BCA6DAC89F7C}"/>
              </a:ext>
            </a:extLst>
          </p:cNvPr>
          <p:cNvSpPr txBox="1"/>
          <p:nvPr/>
        </p:nvSpPr>
        <p:spPr>
          <a:xfrm>
            <a:off x="6704407" y="1415723"/>
            <a:ext cx="5106557" cy="646331"/>
          </a:xfrm>
          <a:prstGeom prst="rect">
            <a:avLst/>
          </a:prstGeom>
          <a:noFill/>
        </p:spPr>
        <p:txBody>
          <a:bodyPr wrap="square" lIns="0" tIns="0" rIns="0" bIns="0" rtlCol="0">
            <a:spAutoFit/>
          </a:bodyPr>
          <a:lstStyle/>
          <a:p>
            <a:r>
              <a:rPr lang="en-US" sz="1400">
                <a:solidFill>
                  <a:schemeClr val="bg1"/>
                </a:solidFill>
                <a:latin typeface="Segoe Sans Display" pitchFamily="2" charset="0"/>
                <a:cs typeface="Segoe Sans Display" pitchFamily="2" charset="0"/>
              </a:rPr>
              <a:t>With </a:t>
            </a:r>
            <a:r>
              <a:rPr lang="en-US" sz="1400" b="1">
                <a:solidFill>
                  <a:schemeClr val="bg1"/>
                </a:solidFill>
                <a:latin typeface="Segoe Sans Display Semibold" pitchFamily="2" charset="0"/>
                <a:cs typeface="Segoe Sans Display Semibold" pitchFamily="2" charset="0"/>
              </a:rPr>
              <a:t>78 trillion </a:t>
            </a:r>
            <a:r>
              <a:rPr lang="en-US" sz="1400">
                <a:solidFill>
                  <a:schemeClr val="bg1"/>
                </a:solidFill>
                <a:latin typeface="Segoe Sans Display" pitchFamily="2" charset="0"/>
                <a:cs typeface="Segoe Sans Display" pitchFamily="2" charset="0"/>
              </a:rPr>
              <a:t>threat signals synthesized per day in 2024, Microsoft proves to be a leader in security, staying ahead of threats.</a:t>
            </a:r>
            <a:r>
              <a:rPr lang="en-US" sz="1400" baseline="30000">
                <a:solidFill>
                  <a:schemeClr val="bg1"/>
                </a:solidFill>
                <a:latin typeface="Segoe Sans Display" pitchFamily="2" charset="0"/>
                <a:cs typeface="Segoe Sans Display" pitchFamily="2" charset="0"/>
              </a:rPr>
              <a:t>1</a:t>
            </a:r>
          </a:p>
        </p:txBody>
      </p:sp>
      <p:sp>
        <p:nvSpPr>
          <p:cNvPr id="6" name="Text Placeholder 2">
            <a:extLst>
              <a:ext uri="{FF2B5EF4-FFF2-40B4-BE49-F238E27FC236}">
                <a16:creationId xmlns:a16="http://schemas.microsoft.com/office/drawing/2014/main" id="{2664F580-F100-F8EE-23E0-DB0C005D9AB9}"/>
              </a:ext>
            </a:extLst>
          </p:cNvPr>
          <p:cNvSpPr txBox="1">
            <a:spLocks/>
          </p:cNvSpPr>
          <p:nvPr/>
        </p:nvSpPr>
        <p:spPr>
          <a:xfrm>
            <a:off x="638023" y="3043127"/>
            <a:ext cx="11139075" cy="372410"/>
          </a:xfrm>
          <a:prstGeom prst="rect">
            <a:avLst/>
          </a:prstGeom>
        </p:spPr>
        <p:txBody>
          <a:bodyPr vert="horz" wrap="square" lIns="0" tIns="0" rIns="0" bIns="0" rtlCol="0" anchor="t">
            <a:spAutoFit/>
          </a:bodyP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defTabSz="932742">
              <a:spcBef>
                <a:spcPct val="20000"/>
              </a:spcBef>
              <a:buSzPct val="90000"/>
              <a:defRPr/>
            </a:pPr>
            <a:r>
              <a:rPr lang="en-US" sz="1100">
                <a:solidFill>
                  <a:schemeClr val="bg1"/>
                </a:solidFill>
              </a:rPr>
              <a:t>By simplifying your security operations with seamlessly integrated end-to-end protections, you gain cost savings, improved productivity, and increased value of your security investment.</a:t>
            </a:r>
            <a:r>
              <a:rPr lang="en-US" sz="1100"/>
              <a:t>.</a:t>
            </a:r>
          </a:p>
          <a:p>
            <a:pPr marL="0" marR="0" lvl="0" indent="0"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kumimoji="0" lang="en-US" sz="11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 </a:t>
            </a:r>
            <a:endParaRPr kumimoji="0" lang="en-US" sz="11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endParaRPr>
          </a:p>
        </p:txBody>
      </p:sp>
      <p:sp>
        <p:nvSpPr>
          <p:cNvPr id="8" name="TextBox 7">
            <a:extLst>
              <a:ext uri="{FF2B5EF4-FFF2-40B4-BE49-F238E27FC236}">
                <a16:creationId xmlns:a16="http://schemas.microsoft.com/office/drawing/2014/main" id="{9383F3B3-13FA-AA35-F137-CAFC26989920}"/>
              </a:ext>
            </a:extLst>
          </p:cNvPr>
          <p:cNvSpPr txBox="1"/>
          <p:nvPr/>
        </p:nvSpPr>
        <p:spPr>
          <a:xfrm>
            <a:off x="1533000" y="3839412"/>
            <a:ext cx="843688" cy="492443"/>
          </a:xfrm>
          <a:prstGeom prst="rect">
            <a:avLst/>
          </a:prstGeom>
          <a:noFill/>
        </p:spPr>
        <p:txBody>
          <a:bodyPr wrap="square" lIns="0" tIns="0" rIns="0" bIns="0" rtlCol="0">
            <a:spAutoFit/>
          </a:bodyPr>
          <a:lstStyle/>
          <a:p>
            <a:pPr marL="0" marR="0" lvl="0" indent="0" defTabSz="914367"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chemeClr val="bg1"/>
                </a:solidFill>
                <a:effectLst/>
                <a:uLnTx/>
                <a:uFillTx/>
                <a:latin typeface="Segoe UI Semibold" panose="020B0702040204020203" pitchFamily="34" charset="0"/>
                <a:ea typeface="+mn-ea"/>
                <a:cs typeface="Segoe UI Semibold" panose="020B0702040204020203" pitchFamily="34" charset="0"/>
              </a:rPr>
              <a:t>60%</a:t>
            </a:r>
            <a:endParaRPr kumimoji="0" lang="en-US" sz="1000" b="1" i="0" u="none" strike="noStrike" kern="1200" cap="none" spc="0" normalizeH="0" baseline="0" noProof="0">
              <a:ln>
                <a:noFill/>
              </a:ln>
              <a:solidFill>
                <a:schemeClr val="bg1"/>
              </a:solidFill>
              <a:effectLst/>
              <a:uLnTx/>
              <a:uFillTx/>
              <a:latin typeface="Segoe UI Semibold" panose="020B0702040204020203" pitchFamily="34" charset="0"/>
              <a:ea typeface="+mn-ea"/>
              <a:cs typeface="Segoe UI Semibold" panose="020B0702040204020203" pitchFamily="34" charset="0"/>
            </a:endParaRPr>
          </a:p>
        </p:txBody>
      </p:sp>
      <p:sp>
        <p:nvSpPr>
          <p:cNvPr id="18" name="TextBox 17">
            <a:extLst>
              <a:ext uri="{FF2B5EF4-FFF2-40B4-BE49-F238E27FC236}">
                <a16:creationId xmlns:a16="http://schemas.microsoft.com/office/drawing/2014/main" id="{EEEB074A-AD46-1352-4DC1-01A9D06F972E}"/>
              </a:ext>
            </a:extLst>
          </p:cNvPr>
          <p:cNvSpPr txBox="1"/>
          <p:nvPr/>
        </p:nvSpPr>
        <p:spPr>
          <a:xfrm>
            <a:off x="978754" y="4509600"/>
            <a:ext cx="1952180" cy="677108"/>
          </a:xfrm>
          <a:prstGeom prst="rect">
            <a:avLst/>
          </a:prstGeom>
          <a:noFill/>
        </p:spPr>
        <p:txBody>
          <a:bodyPr wrap="square" lIns="0" tIns="0" rIns="0" bIns="0" rtlCol="0">
            <a:spAutoFit/>
          </a:bodyPr>
          <a:lstStyle/>
          <a:p>
            <a:pPr algn="ctr"/>
            <a:r>
              <a:rPr lang="en-US" sz="1100">
                <a:solidFill>
                  <a:schemeClr val="bg1"/>
                </a:solidFill>
              </a:rPr>
              <a:t>potential cost savings by consolidating licenses with Microsoft 365 E5 Security and Microsoft 365 E5 Compliance.</a:t>
            </a:r>
            <a:r>
              <a:rPr lang="en-US" sz="1100" baseline="30000">
                <a:solidFill>
                  <a:schemeClr val="bg1"/>
                </a:solidFill>
              </a:rPr>
              <a:t>2</a:t>
            </a:r>
          </a:p>
        </p:txBody>
      </p:sp>
      <p:sp>
        <p:nvSpPr>
          <p:cNvPr id="9" name="TextBox 8">
            <a:extLst>
              <a:ext uri="{FF2B5EF4-FFF2-40B4-BE49-F238E27FC236}">
                <a16:creationId xmlns:a16="http://schemas.microsoft.com/office/drawing/2014/main" id="{D00ABAD8-7A5D-A766-2F01-AEA2D66A24DD}"/>
              </a:ext>
            </a:extLst>
          </p:cNvPr>
          <p:cNvSpPr txBox="1"/>
          <p:nvPr/>
        </p:nvSpPr>
        <p:spPr>
          <a:xfrm>
            <a:off x="4367621" y="3839412"/>
            <a:ext cx="843688" cy="492443"/>
          </a:xfrm>
          <a:prstGeom prst="rect">
            <a:avLst/>
          </a:prstGeom>
          <a:noFill/>
        </p:spPr>
        <p:txBody>
          <a:bodyPr wrap="square" lIns="0" tIns="0" rIns="0" bIns="0" rtlCol="0">
            <a:spAutoFit/>
          </a:bodyPr>
          <a:lstStyle/>
          <a:p>
            <a:pPr marL="0" marR="0" lvl="0" indent="0" defTabSz="91436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chemeClr val="bg1"/>
                </a:solidFill>
                <a:effectLst/>
                <a:uLnTx/>
                <a:uFillTx/>
                <a:latin typeface="Segoe UI Semibold" panose="020B0702040204020203" pitchFamily="34" charset="0"/>
                <a:ea typeface="+mn-ea"/>
                <a:cs typeface="Segoe UI Semibold" panose="020B0702040204020203" pitchFamily="34" charset="0"/>
              </a:rPr>
              <a:t>75%</a:t>
            </a:r>
            <a:endParaRPr kumimoji="0" lang="en-US" sz="1000" b="0" i="0" u="none" strike="noStrike" kern="1200" cap="none" spc="0" normalizeH="0" baseline="0" noProof="0">
              <a:ln>
                <a:noFill/>
              </a:ln>
              <a:solidFill>
                <a:schemeClr val="bg1"/>
              </a:solidFill>
              <a:effectLst/>
              <a:uLnTx/>
              <a:uFillTx/>
              <a:latin typeface="Segoe UI"/>
              <a:ea typeface="+mn-ea"/>
              <a:cs typeface="+mn-cs"/>
            </a:endParaRPr>
          </a:p>
        </p:txBody>
      </p:sp>
      <p:sp>
        <p:nvSpPr>
          <p:cNvPr id="19" name="TextBox 18">
            <a:extLst>
              <a:ext uri="{FF2B5EF4-FFF2-40B4-BE49-F238E27FC236}">
                <a16:creationId xmlns:a16="http://schemas.microsoft.com/office/drawing/2014/main" id="{0736A19E-927C-2498-45B9-24863C08FA52}"/>
              </a:ext>
            </a:extLst>
          </p:cNvPr>
          <p:cNvSpPr txBox="1"/>
          <p:nvPr/>
        </p:nvSpPr>
        <p:spPr>
          <a:xfrm>
            <a:off x="3778875" y="4509600"/>
            <a:ext cx="2018961" cy="677108"/>
          </a:xfrm>
          <a:prstGeom prst="rect">
            <a:avLst/>
          </a:prstGeom>
          <a:noFill/>
        </p:spPr>
        <p:txBody>
          <a:bodyPr wrap="square" lIns="0" tIns="0" rIns="0" bIns="0" rtlCol="0">
            <a:spAutoFit/>
          </a:bodyPr>
          <a:lstStyle/>
          <a:p>
            <a:pPr algn="ctr"/>
            <a:r>
              <a:rPr lang="en-US" sz="1100">
                <a:solidFill>
                  <a:schemeClr val="bg1"/>
                </a:solidFill>
              </a:rPr>
              <a:t>reduction in password requests after introducing Self-service Single-Sign-On (SSO) with Azure Active Directory.</a:t>
            </a:r>
            <a:r>
              <a:rPr lang="en-US" sz="1100" baseline="30000">
                <a:solidFill>
                  <a:schemeClr val="bg1"/>
                </a:solidFill>
              </a:rPr>
              <a:t>3</a:t>
            </a:r>
          </a:p>
        </p:txBody>
      </p:sp>
      <p:sp>
        <p:nvSpPr>
          <p:cNvPr id="10" name="TextBox 9">
            <a:extLst>
              <a:ext uri="{FF2B5EF4-FFF2-40B4-BE49-F238E27FC236}">
                <a16:creationId xmlns:a16="http://schemas.microsoft.com/office/drawing/2014/main" id="{E78B8192-96F5-FBBD-4527-87F4439A5DDA}"/>
              </a:ext>
            </a:extLst>
          </p:cNvPr>
          <p:cNvSpPr txBox="1"/>
          <p:nvPr/>
        </p:nvSpPr>
        <p:spPr>
          <a:xfrm>
            <a:off x="6682871" y="3839412"/>
            <a:ext cx="1737009" cy="492443"/>
          </a:xfrm>
          <a:prstGeom prst="rect">
            <a:avLst/>
          </a:prstGeom>
          <a:noFill/>
        </p:spPr>
        <p:txBody>
          <a:bodyPr wrap="square" lIns="0" tIns="0" rIns="0" bIns="0" rtlCol="0">
            <a:spAutoFit/>
          </a:bodyPr>
          <a:lstStyle/>
          <a:p>
            <a:pPr marL="0" marR="0" lvl="0" indent="0" defTabSz="91436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chemeClr val="bg1"/>
                </a:solidFill>
                <a:effectLst/>
                <a:uLnTx/>
                <a:uFillTx/>
                <a:latin typeface="Segoe UI Semibold" panose="020B0702040204020203" pitchFamily="34" charset="0"/>
                <a:ea typeface="+mn-ea"/>
                <a:cs typeface="Segoe UI Semibold" panose="020B0702040204020203" pitchFamily="34" charset="0"/>
              </a:rPr>
              <a:t>$479,000</a:t>
            </a:r>
            <a:endParaRPr kumimoji="0" lang="en-US" sz="1000" b="0" i="0" u="none" strike="noStrike" kern="1200" cap="none" spc="0" normalizeH="0" baseline="30000" noProof="0">
              <a:ln>
                <a:noFill/>
              </a:ln>
              <a:solidFill>
                <a:schemeClr val="bg1"/>
              </a:solidFill>
              <a:effectLst/>
              <a:uLnTx/>
              <a:uFillTx/>
              <a:latin typeface="Segoe UI"/>
              <a:ea typeface="+mn-ea"/>
              <a:cs typeface="Calibri" panose="020F0502020204030204" pitchFamily="34" charset="0"/>
            </a:endParaRPr>
          </a:p>
        </p:txBody>
      </p:sp>
      <p:sp>
        <p:nvSpPr>
          <p:cNvPr id="20" name="TextBox 19">
            <a:extLst>
              <a:ext uri="{FF2B5EF4-FFF2-40B4-BE49-F238E27FC236}">
                <a16:creationId xmlns:a16="http://schemas.microsoft.com/office/drawing/2014/main" id="{30991C37-BE6D-DDC7-9A1B-1E1AC291341D}"/>
              </a:ext>
            </a:extLst>
          </p:cNvPr>
          <p:cNvSpPr txBox="1"/>
          <p:nvPr/>
        </p:nvSpPr>
        <p:spPr>
          <a:xfrm>
            <a:off x="6704407" y="4594239"/>
            <a:ext cx="1834919" cy="507831"/>
          </a:xfrm>
          <a:prstGeom prst="rect">
            <a:avLst/>
          </a:prstGeom>
          <a:noFill/>
        </p:spPr>
        <p:txBody>
          <a:bodyPr wrap="square" lIns="0" tIns="0" rIns="0" bIns="0" rtlCol="0">
            <a:spAutoFit/>
          </a:bodyPr>
          <a:lstStyle/>
          <a:p>
            <a:pPr algn="ctr"/>
            <a:r>
              <a:rPr lang="en-US" sz="1100">
                <a:solidFill>
                  <a:schemeClr val="bg1"/>
                </a:solidFill>
              </a:rPr>
              <a:t>human capital freed up by redeploying IT time with Microsoft Endpoint Manager.</a:t>
            </a:r>
            <a:r>
              <a:rPr lang="en-US" sz="1100" baseline="30000">
                <a:solidFill>
                  <a:schemeClr val="bg1"/>
                </a:solidFill>
              </a:rPr>
              <a:t>4</a:t>
            </a:r>
            <a:endParaRPr lang="en-US" sz="1200" baseline="30000">
              <a:solidFill>
                <a:schemeClr val="bg1"/>
              </a:solidFill>
            </a:endParaRPr>
          </a:p>
        </p:txBody>
      </p:sp>
      <p:sp>
        <p:nvSpPr>
          <p:cNvPr id="17" name="TextBox 16">
            <a:extLst>
              <a:ext uri="{FF2B5EF4-FFF2-40B4-BE49-F238E27FC236}">
                <a16:creationId xmlns:a16="http://schemas.microsoft.com/office/drawing/2014/main" id="{9B927E87-2510-B8CC-DE3F-9DE9B720AB87}"/>
              </a:ext>
            </a:extLst>
          </p:cNvPr>
          <p:cNvSpPr txBox="1"/>
          <p:nvPr/>
        </p:nvSpPr>
        <p:spPr>
          <a:xfrm>
            <a:off x="10008901" y="3839412"/>
            <a:ext cx="965435" cy="492443"/>
          </a:xfrm>
          <a:prstGeom prst="rect">
            <a:avLst/>
          </a:prstGeom>
          <a:noFill/>
        </p:spPr>
        <p:txBody>
          <a:bodyPr wrap="square" lIns="0" tIns="0" rIns="0" bIns="0" rtlCol="0">
            <a:spAutoFit/>
          </a:bodyPr>
          <a:lstStyle/>
          <a:p>
            <a:pPr marL="0" marR="0" lvl="0" indent="0" defTabSz="914367"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chemeClr val="bg1"/>
                </a:solidFill>
                <a:effectLst/>
                <a:uLnTx/>
                <a:uFillTx/>
                <a:latin typeface="Segoe UI Semibold" panose="020B0702040204020203" pitchFamily="34" charset="0"/>
                <a:ea typeface="+mn-ea"/>
                <a:cs typeface="Segoe UI Semibold" panose="020B0702040204020203" pitchFamily="34" charset="0"/>
              </a:rPr>
              <a:t>231% </a:t>
            </a:r>
            <a:endParaRPr kumimoji="0" lang="en-US" sz="1000" b="0" i="0" u="none" strike="noStrike" kern="1200" cap="none" spc="0" normalizeH="0" baseline="0" noProof="0">
              <a:ln w="3175">
                <a:noFill/>
              </a:ln>
              <a:solidFill>
                <a:schemeClr val="bg1"/>
              </a:solidFill>
              <a:effectLst/>
              <a:uLnTx/>
              <a:uFillTx/>
              <a:latin typeface="Segoe Pro Display" panose="020B0502040504020203" pitchFamily="34" charset="0"/>
              <a:ea typeface="+mn-ea"/>
              <a:cs typeface="Calibri"/>
            </a:endParaRPr>
          </a:p>
        </p:txBody>
      </p:sp>
      <p:sp>
        <p:nvSpPr>
          <p:cNvPr id="28" name="TextBox 27">
            <a:extLst>
              <a:ext uri="{FF2B5EF4-FFF2-40B4-BE49-F238E27FC236}">
                <a16:creationId xmlns:a16="http://schemas.microsoft.com/office/drawing/2014/main" id="{F770902E-B907-4DFC-CA3C-04937022D4E4}"/>
              </a:ext>
            </a:extLst>
          </p:cNvPr>
          <p:cNvSpPr txBox="1"/>
          <p:nvPr/>
        </p:nvSpPr>
        <p:spPr>
          <a:xfrm>
            <a:off x="9738440" y="4584551"/>
            <a:ext cx="1418899" cy="338554"/>
          </a:xfrm>
          <a:prstGeom prst="rect">
            <a:avLst/>
          </a:prstGeom>
          <a:noFill/>
        </p:spPr>
        <p:txBody>
          <a:bodyPr wrap="square" lIns="0" tIns="0" rIns="0" bIns="0" rtlCol="0">
            <a:spAutoFit/>
          </a:bodyPr>
          <a:lstStyle/>
          <a:p>
            <a:pPr algn="ctr"/>
            <a:r>
              <a:rPr lang="en-US" sz="1100" b="1">
                <a:solidFill>
                  <a:schemeClr val="bg1"/>
                </a:solidFill>
                <a:latin typeface="Segoe Sans Display Semibold" pitchFamily="2" charset="0"/>
                <a:cs typeface="Segoe Sans Display Semibold" pitchFamily="2" charset="0"/>
              </a:rPr>
              <a:t>ROI </a:t>
            </a:r>
            <a:r>
              <a:rPr lang="en-US" sz="1100">
                <a:solidFill>
                  <a:schemeClr val="bg1"/>
                </a:solidFill>
              </a:rPr>
              <a:t>when investing in Microsoft Security.</a:t>
            </a:r>
            <a:r>
              <a:rPr lang="en-US" sz="1100" baseline="30000">
                <a:solidFill>
                  <a:schemeClr val="bg1"/>
                </a:solidFill>
              </a:rPr>
              <a:t>5</a:t>
            </a:r>
          </a:p>
        </p:txBody>
      </p:sp>
      <p:sp>
        <p:nvSpPr>
          <p:cNvPr id="13" name="TextBox 12">
            <a:extLst>
              <a:ext uri="{FF2B5EF4-FFF2-40B4-BE49-F238E27FC236}">
                <a16:creationId xmlns:a16="http://schemas.microsoft.com/office/drawing/2014/main" id="{2A780DC0-AB89-9ABC-FD50-9AF0A336BF1B}"/>
              </a:ext>
            </a:extLst>
          </p:cNvPr>
          <p:cNvSpPr txBox="1"/>
          <p:nvPr/>
        </p:nvSpPr>
        <p:spPr>
          <a:xfrm>
            <a:off x="609215" y="6030350"/>
            <a:ext cx="5482236" cy="107722"/>
          </a:xfrm>
          <a:prstGeom prst="rect">
            <a:avLst/>
          </a:prstGeom>
          <a:noFill/>
        </p:spPr>
        <p:txBody>
          <a:bodyPr wrap="square" lIns="0" tIns="0" rIns="0" bIns="0" rtlCol="0" anchor="b" anchorCtr="0">
            <a:spAutoFit/>
          </a:bodyPr>
          <a:lstStyle/>
          <a:p>
            <a:pPr marL="0" marR="0" lvl="0" indent="0" algn="l" defTabSz="710546" rtl="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noProof="0">
                <a:ln>
                  <a:noFill/>
                </a:ln>
                <a:solidFill>
                  <a:srgbClr val="757575"/>
                </a:solidFill>
                <a:effectLst/>
                <a:uLnTx/>
                <a:uFillTx/>
                <a:latin typeface="Segoe UI"/>
                <a:ea typeface="+mn-ea"/>
                <a:cs typeface="+mn-cs"/>
              </a:rPr>
              <a:t>1</a:t>
            </a:r>
            <a:r>
              <a:rPr kumimoji="0" lang="en-US" sz="700" b="1" i="0" u="none" strike="noStrike" kern="1200" cap="none" spc="0" normalizeH="0" baseline="30000" noProof="0">
                <a:ln>
                  <a:noFill/>
                </a:ln>
                <a:solidFill>
                  <a:srgbClr val="757575"/>
                </a:solidFill>
                <a:effectLst/>
                <a:uLnTx/>
                <a:uFillTx/>
                <a:latin typeface="Segoe UI" panose="020B0502040204020203" pitchFamily="34" charset="0"/>
                <a:ea typeface="+mn-ea"/>
                <a:cs typeface="+mn-cs"/>
              </a:rPr>
              <a:t> </a:t>
            </a:r>
            <a:r>
              <a:rPr lang="en-US" sz="700">
                <a:solidFill>
                  <a:srgbClr val="757575"/>
                </a:solidFill>
                <a:latin typeface="Segoe UI"/>
                <a:hlinkClick r:id="rId8">
                  <a:extLst>
                    <a:ext uri="{A12FA001-AC4F-418D-AE19-62706E023703}">
                      <ahyp:hlinkClr xmlns:ahyp="http://schemas.microsoft.com/office/drawing/2018/hyperlinkcolor" val="tx"/>
                    </a:ext>
                  </a:extLst>
                </a:hlinkClick>
              </a:rPr>
              <a:t>Microsoft Digital Defense Report (MDDR) </a:t>
            </a:r>
            <a:r>
              <a:rPr lang="en-US" sz="700">
                <a:solidFill>
                  <a:srgbClr val="737373"/>
                </a:solidFill>
                <a:latin typeface="Segoe UI"/>
              </a:rPr>
              <a:t>2024.</a:t>
            </a:r>
            <a:endParaRPr kumimoji="0" lang="en-US" sz="700" b="0" i="0" u="none" strike="noStrike" kern="0" cap="none" spc="0" normalizeH="0" baseline="0" noProof="0">
              <a:ln>
                <a:noFill/>
              </a:ln>
              <a:solidFill>
                <a:srgbClr val="737373"/>
              </a:solidFill>
              <a:effectLst/>
              <a:uLnTx/>
              <a:uFillTx/>
              <a:latin typeface="Segoe UI"/>
              <a:ea typeface="+mn-ea"/>
              <a:cs typeface="+mn-cs"/>
            </a:endParaRPr>
          </a:p>
        </p:txBody>
      </p:sp>
      <p:sp>
        <p:nvSpPr>
          <p:cNvPr id="14" name="TextBox 13">
            <a:extLst>
              <a:ext uri="{FF2B5EF4-FFF2-40B4-BE49-F238E27FC236}">
                <a16:creationId xmlns:a16="http://schemas.microsoft.com/office/drawing/2014/main" id="{2F867836-6ABD-3956-BF1A-7670692120DD}"/>
              </a:ext>
            </a:extLst>
          </p:cNvPr>
          <p:cNvSpPr txBox="1"/>
          <p:nvPr/>
        </p:nvSpPr>
        <p:spPr>
          <a:xfrm>
            <a:off x="609215" y="6178012"/>
            <a:ext cx="5482236" cy="215444"/>
          </a:xfrm>
          <a:prstGeom prst="rect">
            <a:avLst/>
          </a:prstGeom>
          <a:noFill/>
        </p:spPr>
        <p:txBody>
          <a:bodyPr wrap="square" lIns="0" tIns="0" rIns="0" bIns="0" rtlCol="0" anchor="b" anchorCtr="0">
            <a:spAutoFit/>
          </a:bodyPr>
          <a:lstStyle/>
          <a:p>
            <a:pPr marL="0" marR="0" lvl="0" indent="0" algn="l" defTabSz="710546" rtl="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noProof="0">
                <a:ln>
                  <a:noFill/>
                </a:ln>
                <a:solidFill>
                  <a:srgbClr val="737373"/>
                </a:solidFill>
                <a:effectLst/>
                <a:uLnTx/>
                <a:uFillTx/>
                <a:latin typeface="Segoe UI"/>
                <a:ea typeface="+mn-ea"/>
                <a:cs typeface="+mn-cs"/>
              </a:rPr>
              <a:t>2 </a:t>
            </a:r>
            <a:r>
              <a:rPr kumimoji="0" lang="en-US" sz="700" b="0" i="0" u="none" strike="noStrike" kern="1200" cap="none" spc="0" normalizeH="0" baseline="0" noProof="0">
                <a:ln>
                  <a:noFill/>
                </a:ln>
                <a:solidFill>
                  <a:srgbClr val="737373"/>
                </a:solidFill>
                <a:effectLst/>
                <a:uLnTx/>
                <a:uFillTx/>
                <a:latin typeface="Segoe UI"/>
                <a:ea typeface="+mn-ea"/>
                <a:cs typeface="+mn-cs"/>
              </a:rPr>
              <a:t>Savings based on</a:t>
            </a:r>
            <a:r>
              <a:rPr kumimoji="0" lang="en-US" sz="700" b="0" i="0" u="none" strike="noStrike" kern="0" cap="none" spc="0" normalizeH="0" baseline="0" noProof="0">
                <a:ln>
                  <a:noFill/>
                </a:ln>
                <a:solidFill>
                  <a:srgbClr val="737373"/>
                </a:solidFill>
                <a:effectLst/>
                <a:uLnTx/>
                <a:uFillTx/>
                <a:latin typeface="Segoe UI"/>
                <a:ea typeface="+mn-ea"/>
                <a:cs typeface="+mn-cs"/>
              </a:rPr>
              <a:t> publicly available estimated pricing for other vendor solutions and Web Direct/Base Price shown for Microsoft offerings</a:t>
            </a:r>
          </a:p>
          <a:p>
            <a:pPr marL="0" marR="0" lvl="0" indent="0" algn="l" defTabSz="710546" rtl="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noProof="0">
                <a:ln>
                  <a:noFill/>
                </a:ln>
                <a:solidFill>
                  <a:srgbClr val="737373"/>
                </a:solidFill>
                <a:effectLst/>
                <a:uLnTx/>
                <a:uFillTx/>
                <a:latin typeface="Segoe UI"/>
                <a:ea typeface="+mn-ea"/>
                <a:cs typeface="+mn-cs"/>
              </a:rPr>
              <a:t>3 </a:t>
            </a:r>
            <a:r>
              <a:rPr kumimoji="0" lang="en-US" sz="700" b="0" i="0" u="none" strike="noStrike" kern="0" cap="none" spc="0" normalizeH="0" baseline="0" noProof="0">
                <a:ln>
                  <a:noFill/>
                </a:ln>
                <a:solidFill>
                  <a:srgbClr val="737373"/>
                </a:solidFill>
                <a:effectLst/>
                <a:uLnTx/>
                <a:uFillTx/>
                <a:latin typeface="Segoe UI"/>
                <a:ea typeface="+mn-ea"/>
                <a:cs typeface="+mn-cs"/>
              </a:rPr>
              <a:t>Forrester Consulting, “The Total Economic Impact</a:t>
            </a:r>
            <a:r>
              <a:rPr kumimoji="0" lang="en-US" sz="700" b="0" i="0" u="none" strike="noStrike" kern="1200" cap="none" spc="0" normalizeH="0" baseline="0" noProof="0">
                <a:ln>
                  <a:noFill/>
                </a:ln>
                <a:solidFill>
                  <a:srgbClr val="737373"/>
                </a:solidFill>
                <a:effectLst/>
                <a:uLnTx/>
                <a:uFillTx/>
                <a:latin typeface="Segoe UI"/>
                <a:ea typeface="+mn-ea"/>
                <a:cs typeface="+mn-cs"/>
              </a:rPr>
              <a:t> ™</a:t>
            </a:r>
            <a:r>
              <a:rPr kumimoji="0" lang="en-US" sz="700" b="0" i="0" u="none" strike="noStrike" kern="0" cap="none" spc="0" normalizeH="0" baseline="0" noProof="0">
                <a:ln>
                  <a:noFill/>
                </a:ln>
                <a:solidFill>
                  <a:srgbClr val="737373"/>
                </a:solidFill>
                <a:effectLst/>
                <a:uLnTx/>
                <a:uFillTx/>
                <a:latin typeface="Segoe UI"/>
                <a:ea typeface="+mn-ea"/>
                <a:cs typeface="+mn-cs"/>
              </a:rPr>
              <a:t> Of Zero Trust Solutions From Microsoft”, December 2021, commissioned by Microsoft</a:t>
            </a:r>
          </a:p>
        </p:txBody>
      </p:sp>
      <p:sp>
        <p:nvSpPr>
          <p:cNvPr id="15" name="TextBox 14">
            <a:extLst>
              <a:ext uri="{FF2B5EF4-FFF2-40B4-BE49-F238E27FC236}">
                <a16:creationId xmlns:a16="http://schemas.microsoft.com/office/drawing/2014/main" id="{7C42E0B8-4641-B3E1-B29F-159D0B17ABC0}"/>
              </a:ext>
            </a:extLst>
          </p:cNvPr>
          <p:cNvSpPr txBox="1"/>
          <p:nvPr/>
        </p:nvSpPr>
        <p:spPr>
          <a:xfrm>
            <a:off x="609215" y="6420262"/>
            <a:ext cx="5523965" cy="215444"/>
          </a:xfrm>
          <a:prstGeom prst="rect">
            <a:avLst/>
          </a:prstGeom>
          <a:noFill/>
        </p:spPr>
        <p:txBody>
          <a:bodyPr wrap="square" lIns="0" tIns="0" rIns="0" bIns="0" rtlCol="0" anchor="b" anchorCtr="0">
            <a:spAutoFit/>
          </a:bodyPr>
          <a:lstStyle/>
          <a:p>
            <a:pPr defTabSz="710546">
              <a:defRPr/>
            </a:pPr>
            <a:r>
              <a:rPr kumimoji="0" lang="en-US" sz="700" b="0" i="0" u="none" strike="noStrike" kern="0" cap="none" spc="0" normalizeH="0" noProof="0">
                <a:ln>
                  <a:noFill/>
                </a:ln>
                <a:solidFill>
                  <a:srgbClr val="737373"/>
                </a:solidFill>
                <a:effectLst/>
                <a:uLnTx/>
                <a:uFillTx/>
                <a:latin typeface="Segoe UI"/>
                <a:ea typeface="+mn-ea"/>
                <a:cs typeface="+mn-cs"/>
              </a:rPr>
              <a:t>4 </a:t>
            </a:r>
            <a:r>
              <a:rPr kumimoji="0" lang="en-US" sz="700" b="0" i="0" u="none" strike="noStrike" kern="0" cap="none" spc="0" normalizeH="0" baseline="0" noProof="0">
                <a:ln>
                  <a:noFill/>
                </a:ln>
                <a:solidFill>
                  <a:srgbClr val="737373"/>
                </a:solidFill>
                <a:effectLst/>
                <a:uLnTx/>
                <a:uFillTx/>
                <a:latin typeface="Segoe UI"/>
                <a:ea typeface="+mn-ea"/>
                <a:cs typeface="+mn-cs"/>
              </a:rPr>
              <a:t>Forrester Consulting, “</a:t>
            </a:r>
            <a:r>
              <a:rPr kumimoji="0" lang="en-US" sz="700" b="0" i="0" u="none" strike="noStrike" kern="1200" cap="none" spc="0" normalizeH="0" baseline="0" noProof="0">
                <a:ln>
                  <a:noFill/>
                </a:ln>
                <a:solidFill>
                  <a:srgbClr val="737373"/>
                </a:solidFill>
                <a:effectLst/>
                <a:uLnTx/>
                <a:uFillTx/>
                <a:latin typeface="Segoe UI"/>
                <a:ea typeface="+mn-ea"/>
                <a:cs typeface="+mn-cs"/>
              </a:rPr>
              <a:t>The Total Economic Impact™ Of </a:t>
            </a:r>
            <a:r>
              <a:rPr kumimoji="0" lang="en-US" sz="700" b="0" i="0" u="none" strike="noStrike" kern="0" cap="none" spc="0" normalizeH="0" baseline="0" noProof="0">
                <a:ln>
                  <a:noFill/>
                </a:ln>
                <a:solidFill>
                  <a:srgbClr val="737373"/>
                </a:solidFill>
                <a:effectLst/>
                <a:uLnTx/>
                <a:uFillTx/>
                <a:latin typeface="Segoe UI"/>
                <a:ea typeface="+mn-ea"/>
                <a:cs typeface="+mn-cs"/>
              </a:rPr>
              <a:t>Microsoft Endpoint Manager,” April 2021, commissioned by Microsoft</a:t>
            </a:r>
          </a:p>
          <a:p>
            <a:pPr marL="0" marR="0" lvl="0" indent="0" algn="l" defTabSz="710546" rtl="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noProof="0">
                <a:ln>
                  <a:noFill/>
                </a:ln>
                <a:solidFill>
                  <a:srgbClr val="737373"/>
                </a:solidFill>
                <a:effectLst/>
                <a:uLnTx/>
                <a:uFillTx/>
                <a:latin typeface="Segoe UI"/>
                <a:ea typeface="+mn-ea"/>
                <a:cs typeface="+mn-cs"/>
              </a:rPr>
              <a:t>5 Forrester Consulting, </a:t>
            </a:r>
            <a:r>
              <a:rPr kumimoji="0" lang="en-US" sz="700" b="0" i="0" u="none" strike="noStrike" kern="0" cap="none" spc="0" normalizeH="0" baseline="0" noProof="0">
                <a:ln>
                  <a:noFill/>
                </a:ln>
                <a:solidFill>
                  <a:srgbClr val="757575"/>
                </a:solidFill>
                <a:effectLst/>
                <a:uLnTx/>
                <a:uFillTx/>
                <a:latin typeface="Segoe UI"/>
                <a:hlinkClick r:id="rId9">
                  <a:extLst>
                    <a:ext uri="{A12FA001-AC4F-418D-AE19-62706E023703}">
                      <ahyp:hlinkClr xmlns:ahyp="http://schemas.microsoft.com/office/drawing/2018/hyperlinkcolor" val="tx"/>
                    </a:ext>
                  </a:extLst>
                </a:hlinkClick>
              </a:rPr>
              <a:t>¨The Total Economic Impact</a:t>
            </a:r>
            <a:r>
              <a:rPr kumimoji="0" lang="en-US" sz="700" b="0" i="0" u="none" strike="noStrike" kern="1200" cap="none" spc="0" normalizeH="0" baseline="0" noProof="0">
                <a:ln>
                  <a:noFill/>
                </a:ln>
                <a:solidFill>
                  <a:srgbClr val="757575"/>
                </a:solidFill>
                <a:effectLst/>
                <a:uLnTx/>
                <a:uFillTx/>
                <a:latin typeface="Segoe UI"/>
                <a:hlinkClick r:id="rId9">
                  <a:extLst>
                    <a:ext uri="{A12FA001-AC4F-418D-AE19-62706E023703}">
                      <ahyp:hlinkClr xmlns:ahyp="http://schemas.microsoft.com/office/drawing/2018/hyperlinkcolor" val="tx"/>
                    </a:ext>
                  </a:extLst>
                </a:hlinkClick>
              </a:rPr>
              <a:t> ™ </a:t>
            </a:r>
            <a:r>
              <a:rPr lang="en-US" sz="700" kern="0">
                <a:solidFill>
                  <a:srgbClr val="467886"/>
                </a:solidFill>
                <a:latin typeface="Segoe UI"/>
                <a:hlinkClick r:id="rId9">
                  <a:extLst>
                    <a:ext uri="{A12FA001-AC4F-418D-AE19-62706E023703}">
                      <ahyp:hlinkClr xmlns:ahyp="http://schemas.microsoft.com/office/drawing/2018/hyperlinkcolor" val="tx"/>
                    </a:ext>
                  </a:extLst>
                </a:hlinkClick>
              </a:rPr>
              <a:t>O</a:t>
            </a:r>
            <a:r>
              <a:rPr kumimoji="0" lang="en-US" sz="700" b="0" i="0" u="none" strike="noStrike" kern="0" cap="none" spc="0" normalizeH="0" baseline="0" noProof="0">
                <a:ln>
                  <a:noFill/>
                </a:ln>
                <a:solidFill>
                  <a:srgbClr val="757575"/>
                </a:solidFill>
                <a:effectLst/>
                <a:uLnTx/>
                <a:uFillTx/>
                <a:latin typeface="Segoe UI"/>
                <a:hlinkClick r:id="rId9">
                  <a:extLst>
                    <a:ext uri="{A12FA001-AC4F-418D-AE19-62706E023703}">
                      <ahyp:hlinkClr xmlns:ahyp="http://schemas.microsoft.com/office/drawing/2018/hyperlinkcolor" val="tx"/>
                    </a:ext>
                  </a:extLst>
                </a:hlinkClick>
              </a:rPr>
              <a:t>f Microsoft Security”, </a:t>
            </a:r>
            <a:r>
              <a:rPr kumimoji="0" lang="en-US" sz="700" b="0" i="0" u="none" strike="noStrike" kern="0" cap="none" spc="0" normalizeH="0" baseline="0" noProof="0">
                <a:ln>
                  <a:noFill/>
                </a:ln>
                <a:solidFill>
                  <a:srgbClr val="737373"/>
                </a:solidFill>
                <a:effectLst/>
                <a:uLnTx/>
                <a:uFillTx/>
                <a:latin typeface="Segoe UI"/>
                <a:ea typeface="+mn-ea"/>
                <a:cs typeface="+mn-cs"/>
              </a:rPr>
              <a:t>February 2023, commissioned by Microsoft</a:t>
            </a:r>
          </a:p>
        </p:txBody>
      </p:sp>
      <p:sp>
        <p:nvSpPr>
          <p:cNvPr id="3" name="TextBox 2">
            <a:extLst>
              <a:ext uri="{FF2B5EF4-FFF2-40B4-BE49-F238E27FC236}">
                <a16:creationId xmlns:a16="http://schemas.microsoft.com/office/drawing/2014/main" id="{B7BE4705-9BBA-1BDC-5D3E-E65CA0C105B2}"/>
              </a:ext>
              <a:ext uri="{C183D7F6-B498-43B3-948B-1728B52AA6E4}">
                <adec:decorative xmlns:adec="http://schemas.microsoft.com/office/drawing/2017/decorative" val="1"/>
              </a:ext>
            </a:extLst>
          </p:cNvPr>
          <p:cNvSpPr txBox="1"/>
          <p:nvPr/>
        </p:nvSpPr>
        <p:spPr>
          <a:xfrm>
            <a:off x="8676861" y="257877"/>
            <a:ext cx="3213485" cy="338554"/>
          </a:xfrm>
          <a:prstGeom prst="rect">
            <a:avLst/>
          </a:prstGeom>
          <a:noFill/>
        </p:spPr>
        <p:txBody>
          <a:bodyPr wrap="square" lIns="0" tIns="0" rIns="0" bIns="0" rtlCol="0">
            <a:spAutoFit/>
          </a:bodyPr>
          <a:lstStyle/>
          <a:p>
            <a:r>
              <a:rPr lang="en-US" sz="800">
                <a:solidFill>
                  <a:srgbClr val="F6F3F7"/>
                </a:solidFill>
                <a:latin typeface="Segoe Sans Display" pitchFamily="2" charset="0"/>
                <a:cs typeface="Segoe Sans Display" pitchFamily="2" charset="0"/>
              </a:rPr>
              <a:t>Explore how Microsoft Security can safeguard your digital estate           1</a:t>
            </a:r>
          </a:p>
          <a:p>
            <a:endParaRPr lang="en-US" sz="1400">
              <a:solidFill>
                <a:schemeClr val="bg1"/>
              </a:solidFill>
              <a:highlight>
                <a:srgbClr val="FFFF00"/>
              </a:highlight>
              <a:latin typeface="Segoe Sans Display" pitchFamily="2" charset="0"/>
              <a:cs typeface="Segoe Sans Display" pitchFamily="2" charset="0"/>
            </a:endParaRPr>
          </a:p>
        </p:txBody>
      </p:sp>
    </p:spTree>
    <p:extLst>
      <p:ext uri="{BB962C8B-B14F-4D97-AF65-F5344CB8AC3E}">
        <p14:creationId xmlns:p14="http://schemas.microsoft.com/office/powerpoint/2010/main" val="3167738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F17DF-C524-D7E9-53C8-C88A52CB127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DBDAAC1-AEB1-CA0F-98C3-8155F8C6D866}"/>
              </a:ext>
              <a:ext uri="{C183D7F6-B498-43B3-948B-1728B52AA6E4}">
                <adec:decorative xmlns:adec="http://schemas.microsoft.com/office/drawing/2017/decorative" val="1"/>
              </a:ext>
            </a:extLst>
          </p:cNvPr>
          <p:cNvSpPr>
            <a:spLocks/>
          </p:cNvSpPr>
          <p:nvPr/>
        </p:nvSpPr>
        <p:spPr>
          <a:xfrm>
            <a:off x="0" y="0"/>
            <a:ext cx="12191999" cy="6858000"/>
          </a:xfrm>
          <a:prstGeom prst="rect">
            <a:avLst/>
          </a:prstGeom>
          <a:solidFill>
            <a:srgbClr val="0A1F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4" name="Title 3">
            <a:extLst>
              <a:ext uri="{FF2B5EF4-FFF2-40B4-BE49-F238E27FC236}">
                <a16:creationId xmlns:a16="http://schemas.microsoft.com/office/drawing/2014/main" id="{DA2428B2-A6BF-BDE5-5435-158DB6B3E916}"/>
              </a:ext>
            </a:extLst>
          </p:cNvPr>
          <p:cNvSpPr>
            <a:spLocks noGrp="1"/>
          </p:cNvSpPr>
          <p:nvPr>
            <p:ph type="title"/>
          </p:nvPr>
        </p:nvSpPr>
        <p:spPr>
          <a:xfrm>
            <a:off x="588963" y="2329007"/>
            <a:ext cx="5799137" cy="2123658"/>
          </a:xfrm>
        </p:spPr>
        <p:txBody>
          <a:bodyPr anchor="t"/>
          <a:lstStyle/>
          <a:p>
            <a:r>
              <a:rPr lang="en-US" sz="2000" u="none" strike="noStrike">
                <a:solidFill>
                  <a:schemeClr val="bg1"/>
                </a:solidFill>
                <a:effectLst/>
                <a:latin typeface="Segoe Sans Display"/>
                <a:cs typeface="Segoe Sans Display"/>
              </a:rPr>
              <a:t>With the help of Microsoft Unified support, we installed advanced safeguards on tens of thousands of endpoints in a matter of a week or two</a:t>
            </a:r>
            <a:r>
              <a:rPr lang="en-US" sz="2000">
                <a:solidFill>
                  <a:schemeClr val="bg1"/>
                </a:solidFill>
                <a:latin typeface="Segoe Sans Display"/>
                <a:cs typeface="Segoe Sans Display"/>
              </a:rPr>
              <a:t>.</a:t>
            </a:r>
            <a:r>
              <a:rPr lang="en-US" sz="2400">
                <a:solidFill>
                  <a:schemeClr val="bg1"/>
                </a:solidFill>
                <a:latin typeface="Segoe Sans Display"/>
                <a:cs typeface="Segoe Sans Display"/>
              </a:rPr>
              <a:t>”</a:t>
            </a:r>
            <a:br>
              <a:rPr lang="en-US" sz="2400" u="none" strike="noStrike">
                <a:effectLst/>
                <a:latin typeface="Segoe Sans Display" pitchFamily="2" charset="0"/>
                <a:cs typeface="Segoe Sans Display" pitchFamily="2" charset="0"/>
              </a:rPr>
            </a:br>
            <a:br>
              <a:rPr lang="en-US" noProof="0"/>
            </a:br>
            <a:r>
              <a:rPr lang="en-US" sz="1400" u="none" strike="noStrike">
                <a:solidFill>
                  <a:schemeClr val="bg1"/>
                </a:solidFill>
                <a:effectLst/>
                <a:latin typeface="Segoe Sans Display"/>
                <a:cs typeface="Segoe Sans Display"/>
              </a:rPr>
              <a:t>- </a:t>
            </a:r>
            <a:r>
              <a:rPr lang="en-US" sz="1400">
                <a:solidFill>
                  <a:schemeClr val="bg1"/>
                </a:solidFill>
                <a:latin typeface="Segoe Sans Display"/>
                <a:cs typeface="Segoe Sans Display"/>
              </a:rPr>
              <a:t>Will Luker, Chief Information Security Officer, Department of the Premier and Cabinet ,Government of South Australia  </a:t>
            </a:r>
            <a:endParaRPr lang="en-US" sz="1600">
              <a:solidFill>
                <a:schemeClr val="bg1"/>
              </a:solidFill>
              <a:latin typeface="Aptos" panose="02110004020202020204"/>
            </a:endParaRPr>
          </a:p>
        </p:txBody>
      </p:sp>
      <p:sp>
        <p:nvSpPr>
          <p:cNvPr id="9" name="Title 18">
            <a:extLst>
              <a:ext uri="{FF2B5EF4-FFF2-40B4-BE49-F238E27FC236}">
                <a16:creationId xmlns:a16="http://schemas.microsoft.com/office/drawing/2014/main" id="{02598DBA-9971-4D3D-ED83-4390664DF36E}"/>
              </a:ext>
            </a:extLst>
          </p:cNvPr>
          <p:cNvSpPr txBox="1">
            <a:spLocks/>
          </p:cNvSpPr>
          <p:nvPr/>
        </p:nvSpPr>
        <p:spPr>
          <a:xfrm>
            <a:off x="7307561" y="931580"/>
            <a:ext cx="4446146" cy="92333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defRPr/>
            </a:pPr>
            <a:r>
              <a:rPr lang="en-US" sz="2000" u="none" strike="noStrike">
                <a:solidFill>
                  <a:srgbClr val="FFFFFF"/>
                </a:solidFill>
                <a:effectLst/>
                <a:latin typeface="Segoe Sans Display Semilight" pitchFamily="2" charset="0"/>
                <a:cs typeface="Segoe Sans Display Semilight" pitchFamily="2" charset="0"/>
              </a:rPr>
              <a:t>Government of South Australia enhances security, drives resiliency with Microsoft Unified Support </a:t>
            </a:r>
            <a:endParaRPr lang="en-GB" sz="2400">
              <a:solidFill>
                <a:srgbClr val="FFFFFF"/>
              </a:solidFill>
              <a:latin typeface="Segoe Sans Display" pitchFamily="2" charset="0"/>
              <a:ea typeface="+mn-ea"/>
              <a:cs typeface="Segoe Sans Display" pitchFamily="2" charset="0"/>
            </a:endParaRPr>
          </a:p>
        </p:txBody>
      </p:sp>
      <p:grpSp>
        <p:nvGrpSpPr>
          <p:cNvPr id="5" name="Group 4">
            <a:extLst>
              <a:ext uri="{FF2B5EF4-FFF2-40B4-BE49-F238E27FC236}">
                <a16:creationId xmlns:a16="http://schemas.microsoft.com/office/drawing/2014/main" id="{D067E34A-DF08-57C7-BA15-94B05AEA24D2}"/>
              </a:ext>
              <a:ext uri="{C183D7F6-B498-43B3-948B-1728B52AA6E4}">
                <adec:decorative xmlns:adec="http://schemas.microsoft.com/office/drawing/2017/decorative" val="1"/>
              </a:ext>
            </a:extLst>
          </p:cNvPr>
          <p:cNvGrpSpPr>
            <a:grpSpLocks noChangeAspect="1"/>
          </p:cNvGrpSpPr>
          <p:nvPr/>
        </p:nvGrpSpPr>
        <p:grpSpPr bwMode="black">
          <a:xfrm>
            <a:off x="588963" y="735410"/>
            <a:ext cx="1049075" cy="914400"/>
            <a:chOff x="4169763" y="585788"/>
            <a:chExt cx="713371" cy="622746"/>
          </a:xfrm>
          <a:solidFill>
            <a:schemeClr val="tx2"/>
          </a:solidFill>
        </p:grpSpPr>
        <p:sp>
          <p:nvSpPr>
            <p:cNvPr id="10" name="Graphic 9">
              <a:extLst>
                <a:ext uri="{FF2B5EF4-FFF2-40B4-BE49-F238E27FC236}">
                  <a16:creationId xmlns:a16="http://schemas.microsoft.com/office/drawing/2014/main" id="{4BDACCCB-3C87-D586-0296-C20AD08026A1}"/>
                </a:ext>
                <a:ext uri="{C183D7F6-B498-43B3-948B-1728B52AA6E4}">
                  <adec:decorative xmlns:adec="http://schemas.microsoft.com/office/drawing/2017/decorative" val="1"/>
                </a:ext>
              </a:extLst>
            </p:cNvPr>
            <p:cNvSpPr/>
            <p:nvPr/>
          </p:nvSpPr>
          <p:spPr bwMode="black">
            <a:xfrm>
              <a:off x="4565666" y="585788"/>
              <a:ext cx="317468" cy="622746"/>
            </a:xfrm>
            <a:custGeom>
              <a:avLst/>
              <a:gdLst>
                <a:gd name="connsiteX0" fmla="*/ 19526 w 317468"/>
                <a:gd name="connsiteY0" fmla="*/ 622746 h 622746"/>
                <a:gd name="connsiteX1" fmla="*/ 0 w 317468"/>
                <a:gd name="connsiteY1" fmla="*/ 603315 h 622746"/>
                <a:gd name="connsiteX2" fmla="*/ 0 w 317468"/>
                <a:gd name="connsiteY2" fmla="*/ 387955 h 622746"/>
                <a:gd name="connsiteX3" fmla="*/ 81915 w 317468"/>
                <a:gd name="connsiteY3" fmla="*/ 123160 h 622746"/>
                <a:gd name="connsiteX4" fmla="*/ 298037 w 317468"/>
                <a:gd name="connsiteY4" fmla="*/ 287 h 622746"/>
                <a:gd name="connsiteX5" fmla="*/ 311944 w 317468"/>
                <a:gd name="connsiteY5" fmla="*/ 11336 h 622746"/>
                <a:gd name="connsiteX6" fmla="*/ 311944 w 317468"/>
                <a:gd name="connsiteY6" fmla="*/ 104681 h 622746"/>
                <a:gd name="connsiteX7" fmla="*/ 304229 w 317468"/>
                <a:gd name="connsiteY7" fmla="*/ 115445 h 622746"/>
                <a:gd name="connsiteX8" fmla="*/ 160401 w 317468"/>
                <a:gd name="connsiteY8" fmla="*/ 237555 h 622746"/>
                <a:gd name="connsiteX9" fmla="*/ 142018 w 317468"/>
                <a:gd name="connsiteY9" fmla="*/ 322709 h 622746"/>
                <a:gd name="connsiteX10" fmla="*/ 149543 w 317468"/>
                <a:gd name="connsiteY10" fmla="*/ 329948 h 622746"/>
                <a:gd name="connsiteX11" fmla="*/ 297942 w 317468"/>
                <a:gd name="connsiteY11" fmla="*/ 329948 h 622746"/>
                <a:gd name="connsiteX12" fmla="*/ 317468 w 317468"/>
                <a:gd name="connsiteY12" fmla="*/ 349379 h 622746"/>
                <a:gd name="connsiteX13" fmla="*/ 317468 w 317468"/>
                <a:gd name="connsiteY13" fmla="*/ 560643 h 622746"/>
                <a:gd name="connsiteX14" fmla="*/ 255461 w 317468"/>
                <a:gd name="connsiteY14" fmla="*/ 622556 h 622746"/>
                <a:gd name="connsiteX15" fmla="*/ 19526 w 317468"/>
                <a:gd name="connsiteY15" fmla="*/ 622556 h 622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7468" h="622746">
                  <a:moveTo>
                    <a:pt x="19526" y="622746"/>
                  </a:moveTo>
                  <a:cubicBezTo>
                    <a:pt x="8763" y="622746"/>
                    <a:pt x="0" y="613983"/>
                    <a:pt x="0" y="603315"/>
                  </a:cubicBezTo>
                  <a:lnTo>
                    <a:pt x="0" y="387955"/>
                  </a:lnTo>
                  <a:cubicBezTo>
                    <a:pt x="0" y="275274"/>
                    <a:pt x="27337" y="186977"/>
                    <a:pt x="81915" y="123160"/>
                  </a:cubicBezTo>
                  <a:cubicBezTo>
                    <a:pt x="133922" y="62295"/>
                    <a:pt x="205931" y="21338"/>
                    <a:pt x="298037" y="287"/>
                  </a:cubicBezTo>
                  <a:cubicBezTo>
                    <a:pt x="305181" y="-1332"/>
                    <a:pt x="311944" y="4097"/>
                    <a:pt x="311944" y="11336"/>
                  </a:cubicBezTo>
                  <a:lnTo>
                    <a:pt x="311944" y="104681"/>
                  </a:lnTo>
                  <a:cubicBezTo>
                    <a:pt x="311944" y="109539"/>
                    <a:pt x="308896" y="113921"/>
                    <a:pt x="304229" y="115445"/>
                  </a:cubicBezTo>
                  <a:cubicBezTo>
                    <a:pt x="233458" y="138876"/>
                    <a:pt x="185452" y="179643"/>
                    <a:pt x="160401" y="237555"/>
                  </a:cubicBezTo>
                  <a:cubicBezTo>
                    <a:pt x="146780" y="266892"/>
                    <a:pt x="140589" y="295277"/>
                    <a:pt x="142018" y="322709"/>
                  </a:cubicBezTo>
                  <a:cubicBezTo>
                    <a:pt x="142208" y="326805"/>
                    <a:pt x="145542" y="329948"/>
                    <a:pt x="149543" y="329948"/>
                  </a:cubicBezTo>
                  <a:lnTo>
                    <a:pt x="297942" y="329948"/>
                  </a:lnTo>
                  <a:cubicBezTo>
                    <a:pt x="308705" y="329948"/>
                    <a:pt x="317468" y="338711"/>
                    <a:pt x="317468" y="349379"/>
                  </a:cubicBezTo>
                  <a:lnTo>
                    <a:pt x="317468" y="560643"/>
                  </a:lnTo>
                  <a:cubicBezTo>
                    <a:pt x="317468" y="594838"/>
                    <a:pt x="289751" y="622556"/>
                    <a:pt x="255461" y="622556"/>
                  </a:cubicBezTo>
                  <a:lnTo>
                    <a:pt x="19526" y="622556"/>
                  </a:lnTo>
                </a:path>
              </a:pathLst>
            </a:custGeom>
            <a:solidFill>
              <a:srgbClr val="F5F3F6"/>
            </a:solidFill>
            <a:ln w="9525" cap="flat">
              <a:noFill/>
              <a:prstDash val="solid"/>
              <a:miter/>
            </a:ln>
          </p:spPr>
          <p:txBody>
            <a:bodyPr rtlCol="0" anchor="ctr"/>
            <a:lstStyle/>
            <a:p>
              <a:pPr lvl="0"/>
              <a:endParaRPr lang="en-US"/>
            </a:p>
          </p:txBody>
        </p:sp>
        <p:sp>
          <p:nvSpPr>
            <p:cNvPr id="11" name="Graphic 9">
              <a:extLst>
                <a:ext uri="{FF2B5EF4-FFF2-40B4-BE49-F238E27FC236}">
                  <a16:creationId xmlns:a16="http://schemas.microsoft.com/office/drawing/2014/main" id="{76E27D78-2AB1-A312-D9D1-4A5FDAFCF3E3}"/>
                </a:ext>
                <a:ext uri="{C183D7F6-B498-43B3-948B-1728B52AA6E4}">
                  <adec:decorative xmlns:adec="http://schemas.microsoft.com/office/drawing/2017/decorative" val="1"/>
                </a:ext>
              </a:extLst>
            </p:cNvPr>
            <p:cNvSpPr/>
            <p:nvPr userDrawn="1"/>
          </p:nvSpPr>
          <p:spPr bwMode="black">
            <a:xfrm>
              <a:off x="4169763" y="585788"/>
              <a:ext cx="317468" cy="622746"/>
            </a:xfrm>
            <a:custGeom>
              <a:avLst/>
              <a:gdLst>
                <a:gd name="connsiteX0" fmla="*/ 19526 w 317468"/>
                <a:gd name="connsiteY0" fmla="*/ 622746 h 622746"/>
                <a:gd name="connsiteX1" fmla="*/ 0 w 317468"/>
                <a:gd name="connsiteY1" fmla="*/ 603315 h 622746"/>
                <a:gd name="connsiteX2" fmla="*/ 0 w 317468"/>
                <a:gd name="connsiteY2" fmla="*/ 387955 h 622746"/>
                <a:gd name="connsiteX3" fmla="*/ 81915 w 317468"/>
                <a:gd name="connsiteY3" fmla="*/ 123160 h 622746"/>
                <a:gd name="connsiteX4" fmla="*/ 298037 w 317468"/>
                <a:gd name="connsiteY4" fmla="*/ 287 h 622746"/>
                <a:gd name="connsiteX5" fmla="*/ 311944 w 317468"/>
                <a:gd name="connsiteY5" fmla="*/ 11336 h 622746"/>
                <a:gd name="connsiteX6" fmla="*/ 311944 w 317468"/>
                <a:gd name="connsiteY6" fmla="*/ 104681 h 622746"/>
                <a:gd name="connsiteX7" fmla="*/ 304229 w 317468"/>
                <a:gd name="connsiteY7" fmla="*/ 115445 h 622746"/>
                <a:gd name="connsiteX8" fmla="*/ 160401 w 317468"/>
                <a:gd name="connsiteY8" fmla="*/ 237555 h 622746"/>
                <a:gd name="connsiteX9" fmla="*/ 142018 w 317468"/>
                <a:gd name="connsiteY9" fmla="*/ 322709 h 622746"/>
                <a:gd name="connsiteX10" fmla="*/ 149543 w 317468"/>
                <a:gd name="connsiteY10" fmla="*/ 329948 h 622746"/>
                <a:gd name="connsiteX11" fmla="*/ 297942 w 317468"/>
                <a:gd name="connsiteY11" fmla="*/ 329948 h 622746"/>
                <a:gd name="connsiteX12" fmla="*/ 317468 w 317468"/>
                <a:gd name="connsiteY12" fmla="*/ 349379 h 622746"/>
                <a:gd name="connsiteX13" fmla="*/ 317468 w 317468"/>
                <a:gd name="connsiteY13" fmla="*/ 560643 h 622746"/>
                <a:gd name="connsiteX14" fmla="*/ 255461 w 317468"/>
                <a:gd name="connsiteY14" fmla="*/ 622556 h 622746"/>
                <a:gd name="connsiteX15" fmla="*/ 19526 w 317468"/>
                <a:gd name="connsiteY15" fmla="*/ 622556 h 622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7468" h="622746">
                  <a:moveTo>
                    <a:pt x="19526" y="622746"/>
                  </a:moveTo>
                  <a:cubicBezTo>
                    <a:pt x="8763" y="622746"/>
                    <a:pt x="0" y="613983"/>
                    <a:pt x="0" y="603315"/>
                  </a:cubicBezTo>
                  <a:lnTo>
                    <a:pt x="0" y="387955"/>
                  </a:lnTo>
                  <a:cubicBezTo>
                    <a:pt x="0" y="275274"/>
                    <a:pt x="27337" y="186977"/>
                    <a:pt x="81915" y="123160"/>
                  </a:cubicBezTo>
                  <a:cubicBezTo>
                    <a:pt x="133922" y="62295"/>
                    <a:pt x="205931" y="21338"/>
                    <a:pt x="298037" y="287"/>
                  </a:cubicBezTo>
                  <a:cubicBezTo>
                    <a:pt x="305181" y="-1332"/>
                    <a:pt x="311944" y="4097"/>
                    <a:pt x="311944" y="11336"/>
                  </a:cubicBezTo>
                  <a:lnTo>
                    <a:pt x="311944" y="104681"/>
                  </a:lnTo>
                  <a:cubicBezTo>
                    <a:pt x="311944" y="109539"/>
                    <a:pt x="308896" y="113921"/>
                    <a:pt x="304229" y="115445"/>
                  </a:cubicBezTo>
                  <a:cubicBezTo>
                    <a:pt x="233458" y="138876"/>
                    <a:pt x="185452" y="179643"/>
                    <a:pt x="160401" y="237555"/>
                  </a:cubicBezTo>
                  <a:cubicBezTo>
                    <a:pt x="146780" y="266892"/>
                    <a:pt x="140589" y="295277"/>
                    <a:pt x="142018" y="322709"/>
                  </a:cubicBezTo>
                  <a:cubicBezTo>
                    <a:pt x="142208" y="326805"/>
                    <a:pt x="145542" y="329948"/>
                    <a:pt x="149543" y="329948"/>
                  </a:cubicBezTo>
                  <a:lnTo>
                    <a:pt x="297942" y="329948"/>
                  </a:lnTo>
                  <a:cubicBezTo>
                    <a:pt x="308705" y="329948"/>
                    <a:pt x="317468" y="338711"/>
                    <a:pt x="317468" y="349379"/>
                  </a:cubicBezTo>
                  <a:lnTo>
                    <a:pt x="317468" y="560643"/>
                  </a:lnTo>
                  <a:cubicBezTo>
                    <a:pt x="317468" y="594838"/>
                    <a:pt x="289751" y="622556"/>
                    <a:pt x="255461" y="622556"/>
                  </a:cubicBezTo>
                  <a:lnTo>
                    <a:pt x="19526" y="622556"/>
                  </a:lnTo>
                </a:path>
              </a:pathLst>
            </a:custGeom>
            <a:solidFill>
              <a:srgbClr val="F5F3F6"/>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grpSp>
      <p:pic>
        <p:nvPicPr>
          <p:cNvPr id="2052" name="Picture 4" descr="South Australia - Government of South Australia | Logo ">
            <a:extLst>
              <a:ext uri="{FF2B5EF4-FFF2-40B4-BE49-F238E27FC236}">
                <a16:creationId xmlns:a16="http://schemas.microsoft.com/office/drawing/2014/main" id="{7B1DAD52-0E85-C913-1D84-06E19B90963B}"/>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300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696637" y="5239264"/>
            <a:ext cx="1319723" cy="992031"/>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8">
            <a:extLst>
              <a:ext uri="{FF2B5EF4-FFF2-40B4-BE49-F238E27FC236}">
                <a16:creationId xmlns:a16="http://schemas.microsoft.com/office/drawing/2014/main" id="{B5900BD3-999E-D8F3-46FB-966F5681B0AB}"/>
              </a:ext>
            </a:extLst>
          </p:cNvPr>
          <p:cNvSpPr txBox="1">
            <a:spLocks/>
          </p:cNvSpPr>
          <p:nvPr/>
        </p:nvSpPr>
        <p:spPr>
          <a:xfrm>
            <a:off x="7555556" y="2567552"/>
            <a:ext cx="745034" cy="32887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ts val="2400"/>
              </a:lnSpc>
            </a:pPr>
            <a:r>
              <a:rPr lang="en-US" sz="3600">
                <a:solidFill>
                  <a:srgbClr val="FFFFFF"/>
                </a:solidFill>
                <a:latin typeface="Segoe Sans Display"/>
                <a:cs typeface="Segoe Sans Display"/>
              </a:rPr>
              <a:t>34</a:t>
            </a:r>
            <a:endParaRPr lang="en-US" sz="3600" u="none" strike="noStrike">
              <a:solidFill>
                <a:srgbClr val="FFFFFF"/>
              </a:solidFill>
              <a:effectLst/>
              <a:latin typeface="Segoe Sans Display" pitchFamily="2" charset="0"/>
              <a:cs typeface="Segoe Sans Display" pitchFamily="2" charset="0"/>
            </a:endParaRPr>
          </a:p>
        </p:txBody>
      </p:sp>
      <p:sp>
        <p:nvSpPr>
          <p:cNvPr id="26" name="Business applications" descr="Icon of graph that has an arrow going up">
            <a:extLst>
              <a:ext uri="{FF2B5EF4-FFF2-40B4-BE49-F238E27FC236}">
                <a16:creationId xmlns:a16="http://schemas.microsoft.com/office/drawing/2014/main" id="{8B77EA63-37F2-E1BE-DCBE-BDDEDE916067}"/>
              </a:ext>
            </a:extLst>
          </p:cNvPr>
          <p:cNvSpPr>
            <a:spLocks noChangeAspect="1" noEditPoints="1"/>
          </p:cNvSpPr>
          <p:nvPr/>
        </p:nvSpPr>
        <p:spPr bwMode="auto">
          <a:xfrm>
            <a:off x="8170046" y="2395697"/>
            <a:ext cx="474349" cy="389833"/>
          </a:xfrm>
          <a:custGeom>
            <a:avLst/>
            <a:gdLst>
              <a:gd name="T0" fmla="*/ 196 w 449"/>
              <a:gd name="T1" fmla="*/ 369 h 369"/>
              <a:gd name="T2" fmla="*/ 0 w 449"/>
              <a:gd name="T3" fmla="*/ 369 h 369"/>
              <a:gd name="T4" fmla="*/ 99 w 449"/>
              <a:gd name="T5" fmla="*/ 240 h 369"/>
              <a:gd name="T6" fmla="*/ 196 w 449"/>
              <a:gd name="T7" fmla="*/ 369 h 369"/>
              <a:gd name="T8" fmla="*/ 442 w 449"/>
              <a:gd name="T9" fmla="*/ 67 h 369"/>
              <a:gd name="T10" fmla="*/ 229 w 449"/>
              <a:gd name="T11" fmla="*/ 369 h 369"/>
              <a:gd name="T12" fmla="*/ 449 w 449"/>
              <a:gd name="T13" fmla="*/ 369 h 369"/>
              <a:gd name="T14" fmla="*/ 442 w 449"/>
              <a:gd name="T15" fmla="*/ 67 h 369"/>
              <a:gd name="T16" fmla="*/ 240 w 449"/>
              <a:gd name="T17" fmla="*/ 168 h 369"/>
              <a:gd name="T18" fmla="*/ 101 w 449"/>
              <a:gd name="T19" fmla="*/ 369 h 369"/>
              <a:gd name="T20" fmla="*/ 379 w 449"/>
              <a:gd name="T21" fmla="*/ 369 h 369"/>
              <a:gd name="T22" fmla="*/ 240 w 449"/>
              <a:gd name="T23" fmla="*/ 168 h 369"/>
              <a:gd name="T24" fmla="*/ 398 w 449"/>
              <a:gd name="T25" fmla="*/ 48 h 369"/>
              <a:gd name="T26" fmla="*/ 398 w 449"/>
              <a:gd name="T27" fmla="*/ 48 h 369"/>
              <a:gd name="T28" fmla="*/ 371 w 449"/>
              <a:gd name="T29" fmla="*/ 77 h 369"/>
              <a:gd name="T30" fmla="*/ 382 w 449"/>
              <a:gd name="T31" fmla="*/ 65 h 369"/>
              <a:gd name="T32" fmla="*/ 349 w 449"/>
              <a:gd name="T33" fmla="*/ 102 h 369"/>
              <a:gd name="T34" fmla="*/ 360 w 449"/>
              <a:gd name="T35" fmla="*/ 90 h 369"/>
              <a:gd name="T36" fmla="*/ 328 w 449"/>
              <a:gd name="T37" fmla="*/ 126 h 369"/>
              <a:gd name="T38" fmla="*/ 338 w 449"/>
              <a:gd name="T39" fmla="*/ 114 h 369"/>
              <a:gd name="T40" fmla="*/ 305 w 449"/>
              <a:gd name="T41" fmla="*/ 150 h 369"/>
              <a:gd name="T42" fmla="*/ 316 w 449"/>
              <a:gd name="T43" fmla="*/ 138 h 369"/>
              <a:gd name="T44" fmla="*/ 283 w 449"/>
              <a:gd name="T45" fmla="*/ 175 h 369"/>
              <a:gd name="T46" fmla="*/ 294 w 449"/>
              <a:gd name="T47" fmla="*/ 163 h 369"/>
              <a:gd name="T48" fmla="*/ 261 w 449"/>
              <a:gd name="T49" fmla="*/ 199 h 369"/>
              <a:gd name="T50" fmla="*/ 273 w 449"/>
              <a:gd name="T51" fmla="*/ 187 h 369"/>
              <a:gd name="T52" fmla="*/ 239 w 449"/>
              <a:gd name="T53" fmla="*/ 223 h 369"/>
              <a:gd name="T54" fmla="*/ 250 w 449"/>
              <a:gd name="T55" fmla="*/ 211 h 369"/>
              <a:gd name="T56" fmla="*/ 217 w 449"/>
              <a:gd name="T57" fmla="*/ 248 h 369"/>
              <a:gd name="T58" fmla="*/ 229 w 449"/>
              <a:gd name="T59" fmla="*/ 236 h 369"/>
              <a:gd name="T60" fmla="*/ 195 w 449"/>
              <a:gd name="T61" fmla="*/ 273 h 369"/>
              <a:gd name="T62" fmla="*/ 206 w 449"/>
              <a:gd name="T63" fmla="*/ 260 h 369"/>
              <a:gd name="T64" fmla="*/ 174 w 449"/>
              <a:gd name="T65" fmla="*/ 296 h 369"/>
              <a:gd name="T66" fmla="*/ 185 w 449"/>
              <a:gd name="T67" fmla="*/ 284 h 369"/>
              <a:gd name="T68" fmla="*/ 151 w 449"/>
              <a:gd name="T69" fmla="*/ 321 h 369"/>
              <a:gd name="T70" fmla="*/ 162 w 449"/>
              <a:gd name="T71" fmla="*/ 309 h 369"/>
              <a:gd name="T72" fmla="*/ 130 w 449"/>
              <a:gd name="T73" fmla="*/ 346 h 369"/>
              <a:gd name="T74" fmla="*/ 141 w 449"/>
              <a:gd name="T75" fmla="*/ 333 h 369"/>
              <a:gd name="T76" fmla="*/ 107 w 449"/>
              <a:gd name="T77" fmla="*/ 369 h 369"/>
              <a:gd name="T78" fmla="*/ 119 w 449"/>
              <a:gd name="T79" fmla="*/ 358 h 369"/>
              <a:gd name="T80" fmla="*/ 438 w 449"/>
              <a:gd name="T81" fmla="*/ 28 h 369"/>
              <a:gd name="T82" fmla="*/ 438 w 449"/>
              <a:gd name="T83" fmla="*/ 28 h 369"/>
              <a:gd name="T84" fmla="*/ 444 w 449"/>
              <a:gd name="T85" fmla="*/ 25 h 369"/>
              <a:gd name="T86" fmla="*/ 444 w 449"/>
              <a:gd name="T87" fmla="*/ 0 h 369"/>
              <a:gd name="T88" fmla="*/ 419 w 449"/>
              <a:gd name="T89" fmla="*/ 0 h 369"/>
              <a:gd name="T90" fmla="*/ 444 w 449"/>
              <a:gd name="T91" fmla="*/ 0 h 369"/>
              <a:gd name="T92" fmla="*/ 395 w 449"/>
              <a:gd name="T93" fmla="*/ 50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49" h="369">
                <a:moveTo>
                  <a:pt x="196" y="369"/>
                </a:moveTo>
                <a:lnTo>
                  <a:pt x="0" y="369"/>
                </a:lnTo>
                <a:lnTo>
                  <a:pt x="99" y="240"/>
                </a:lnTo>
                <a:lnTo>
                  <a:pt x="196" y="369"/>
                </a:lnTo>
                <a:moveTo>
                  <a:pt x="442" y="67"/>
                </a:moveTo>
                <a:lnTo>
                  <a:pt x="229" y="369"/>
                </a:lnTo>
                <a:lnTo>
                  <a:pt x="449" y="369"/>
                </a:lnTo>
                <a:lnTo>
                  <a:pt x="442" y="67"/>
                </a:lnTo>
                <a:moveTo>
                  <a:pt x="240" y="168"/>
                </a:moveTo>
                <a:lnTo>
                  <a:pt x="101" y="369"/>
                </a:lnTo>
                <a:lnTo>
                  <a:pt x="379" y="369"/>
                </a:lnTo>
                <a:lnTo>
                  <a:pt x="240" y="168"/>
                </a:lnTo>
                <a:moveTo>
                  <a:pt x="398" y="48"/>
                </a:moveTo>
                <a:lnTo>
                  <a:pt x="398" y="48"/>
                </a:lnTo>
                <a:moveTo>
                  <a:pt x="371" y="77"/>
                </a:moveTo>
                <a:lnTo>
                  <a:pt x="382" y="65"/>
                </a:lnTo>
                <a:moveTo>
                  <a:pt x="349" y="102"/>
                </a:moveTo>
                <a:lnTo>
                  <a:pt x="360" y="90"/>
                </a:lnTo>
                <a:moveTo>
                  <a:pt x="328" y="126"/>
                </a:moveTo>
                <a:lnTo>
                  <a:pt x="338" y="114"/>
                </a:lnTo>
                <a:moveTo>
                  <a:pt x="305" y="150"/>
                </a:moveTo>
                <a:lnTo>
                  <a:pt x="316" y="138"/>
                </a:lnTo>
                <a:moveTo>
                  <a:pt x="283" y="175"/>
                </a:moveTo>
                <a:lnTo>
                  <a:pt x="294" y="163"/>
                </a:lnTo>
                <a:moveTo>
                  <a:pt x="261" y="199"/>
                </a:moveTo>
                <a:lnTo>
                  <a:pt x="273" y="187"/>
                </a:lnTo>
                <a:moveTo>
                  <a:pt x="239" y="223"/>
                </a:moveTo>
                <a:lnTo>
                  <a:pt x="250" y="211"/>
                </a:lnTo>
                <a:moveTo>
                  <a:pt x="217" y="248"/>
                </a:moveTo>
                <a:lnTo>
                  <a:pt x="229" y="236"/>
                </a:lnTo>
                <a:moveTo>
                  <a:pt x="195" y="273"/>
                </a:moveTo>
                <a:lnTo>
                  <a:pt x="206" y="260"/>
                </a:lnTo>
                <a:moveTo>
                  <a:pt x="174" y="296"/>
                </a:moveTo>
                <a:lnTo>
                  <a:pt x="185" y="284"/>
                </a:lnTo>
                <a:moveTo>
                  <a:pt x="151" y="321"/>
                </a:moveTo>
                <a:lnTo>
                  <a:pt x="162" y="309"/>
                </a:lnTo>
                <a:moveTo>
                  <a:pt x="130" y="346"/>
                </a:moveTo>
                <a:lnTo>
                  <a:pt x="141" y="333"/>
                </a:lnTo>
                <a:moveTo>
                  <a:pt x="107" y="369"/>
                </a:moveTo>
                <a:lnTo>
                  <a:pt x="119" y="358"/>
                </a:lnTo>
                <a:moveTo>
                  <a:pt x="438" y="28"/>
                </a:moveTo>
                <a:lnTo>
                  <a:pt x="438" y="28"/>
                </a:lnTo>
                <a:moveTo>
                  <a:pt x="444" y="25"/>
                </a:moveTo>
                <a:lnTo>
                  <a:pt x="444" y="0"/>
                </a:lnTo>
                <a:lnTo>
                  <a:pt x="419" y="0"/>
                </a:lnTo>
                <a:moveTo>
                  <a:pt x="444" y="0"/>
                </a:moveTo>
                <a:lnTo>
                  <a:pt x="395" y="50"/>
                </a:lnTo>
              </a:path>
            </a:pathLst>
          </a:custGeom>
          <a:noFill/>
          <a:ln w="15875"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642" tIns="44821" rIns="89642" bIns="44821" numCol="1" anchor="t" anchorCtr="0" compatLnSpc="1">
            <a:prstTxWarp prst="textNoShape">
              <a:avLst/>
            </a:prstTxWarp>
          </a:bodyPr>
          <a:lstStyle/>
          <a:p>
            <a:pPr defTabSz="914314"/>
            <a:endParaRPr lang="en-US">
              <a:gradFill>
                <a:gsLst>
                  <a:gs pos="0">
                    <a:srgbClr val="505050"/>
                  </a:gs>
                  <a:gs pos="100000">
                    <a:srgbClr val="505050"/>
                  </a:gs>
                </a:gsLst>
              </a:gradFill>
              <a:latin typeface="Segoe UI"/>
            </a:endParaRPr>
          </a:p>
        </p:txBody>
      </p:sp>
      <p:sp>
        <p:nvSpPr>
          <p:cNvPr id="19" name="Title 18">
            <a:extLst>
              <a:ext uri="{FF2B5EF4-FFF2-40B4-BE49-F238E27FC236}">
                <a16:creationId xmlns:a16="http://schemas.microsoft.com/office/drawing/2014/main" id="{61DA4BF5-5272-DF06-562E-7B6E7AFFEC0A}"/>
              </a:ext>
            </a:extLst>
          </p:cNvPr>
          <p:cNvSpPr txBox="1">
            <a:spLocks/>
          </p:cNvSpPr>
          <p:nvPr/>
        </p:nvSpPr>
        <p:spPr>
          <a:xfrm>
            <a:off x="9092045" y="2286544"/>
            <a:ext cx="2661662" cy="64633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400">
                <a:solidFill>
                  <a:srgbClr val="FFFFFF"/>
                </a:solidFill>
                <a:latin typeface="Segoe Sans Display"/>
                <a:cs typeface="Segoe Sans Display"/>
              </a:rPr>
              <a:t>agencies implemented Microsoft 365 E5 Security and E3, improving security and compliance</a:t>
            </a:r>
            <a:endParaRPr lang="en-US" sz="1400" u="none" strike="noStrike">
              <a:solidFill>
                <a:srgbClr val="FFFFFF"/>
              </a:solidFill>
              <a:effectLst/>
              <a:latin typeface="Segoe Sans Display"/>
              <a:cs typeface="Segoe Sans Display"/>
            </a:endParaRPr>
          </a:p>
        </p:txBody>
      </p:sp>
      <p:cxnSp>
        <p:nvCxnSpPr>
          <p:cNvPr id="29" name="Straight Connector 28">
            <a:extLst>
              <a:ext uri="{FF2B5EF4-FFF2-40B4-BE49-F238E27FC236}">
                <a16:creationId xmlns:a16="http://schemas.microsoft.com/office/drawing/2014/main" id="{80F62626-CBDC-E218-8365-B72843B87B9B}"/>
              </a:ext>
              <a:ext uri="{C183D7F6-B498-43B3-948B-1728B52AA6E4}">
                <adec:decorative xmlns:adec="http://schemas.microsoft.com/office/drawing/2017/decorative" val="1"/>
              </a:ext>
            </a:extLst>
          </p:cNvPr>
          <p:cNvCxnSpPr>
            <a:cxnSpLocks/>
          </p:cNvCxnSpPr>
          <p:nvPr/>
        </p:nvCxnSpPr>
        <p:spPr>
          <a:xfrm>
            <a:off x="7307482" y="3290858"/>
            <a:ext cx="4466103"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sp>
        <p:nvSpPr>
          <p:cNvPr id="17" name="Title 18">
            <a:extLst>
              <a:ext uri="{FF2B5EF4-FFF2-40B4-BE49-F238E27FC236}">
                <a16:creationId xmlns:a16="http://schemas.microsoft.com/office/drawing/2014/main" id="{A140FB8D-CC9E-6772-A72C-246D3C1E0587}"/>
              </a:ext>
            </a:extLst>
          </p:cNvPr>
          <p:cNvSpPr txBox="1">
            <a:spLocks/>
          </p:cNvSpPr>
          <p:nvPr/>
        </p:nvSpPr>
        <p:spPr>
          <a:xfrm>
            <a:off x="7378250" y="3698840"/>
            <a:ext cx="1531250" cy="64633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400" u="none" strike="noStrike">
                <a:solidFill>
                  <a:srgbClr val="FFFFFF"/>
                </a:solidFill>
                <a:effectLst/>
                <a:latin typeface="Segoe Sans Display" pitchFamily="2" charset="0"/>
                <a:cs typeface="Segoe Sans Display" pitchFamily="2" charset="0"/>
              </a:rPr>
              <a:t>Quick response time from Unified Support on </a:t>
            </a:r>
          </a:p>
        </p:txBody>
      </p:sp>
      <p:sp>
        <p:nvSpPr>
          <p:cNvPr id="31" name="Title 18">
            <a:extLst>
              <a:ext uri="{FF2B5EF4-FFF2-40B4-BE49-F238E27FC236}">
                <a16:creationId xmlns:a16="http://schemas.microsoft.com/office/drawing/2014/main" id="{4746093E-65C0-B1E8-5396-9E500888164C}"/>
              </a:ext>
            </a:extLst>
          </p:cNvPr>
          <p:cNvSpPr txBox="1">
            <a:spLocks/>
          </p:cNvSpPr>
          <p:nvPr/>
        </p:nvSpPr>
        <p:spPr>
          <a:xfrm>
            <a:off x="9234467" y="3907505"/>
            <a:ext cx="1055414" cy="34221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ts val="2400"/>
              </a:lnSpc>
            </a:pPr>
            <a:r>
              <a:rPr lang="en-US" sz="3600" u="none" strike="noStrike">
                <a:solidFill>
                  <a:srgbClr val="FFFFFF"/>
                </a:solidFill>
                <a:effectLst/>
                <a:latin typeface="Segoe Sans Display" pitchFamily="2" charset="0"/>
                <a:cs typeface="Segoe Sans Display" pitchFamily="2" charset="0"/>
              </a:rPr>
              <a:t>430+</a:t>
            </a:r>
          </a:p>
        </p:txBody>
      </p:sp>
      <p:sp>
        <p:nvSpPr>
          <p:cNvPr id="32" name="Title 18">
            <a:extLst>
              <a:ext uri="{FF2B5EF4-FFF2-40B4-BE49-F238E27FC236}">
                <a16:creationId xmlns:a16="http://schemas.microsoft.com/office/drawing/2014/main" id="{64356640-8E22-7453-0A12-030C29110AC7}"/>
              </a:ext>
            </a:extLst>
          </p:cNvPr>
          <p:cNvSpPr txBox="1">
            <a:spLocks/>
          </p:cNvSpPr>
          <p:nvPr/>
        </p:nvSpPr>
        <p:spPr>
          <a:xfrm>
            <a:off x="10713735" y="3817050"/>
            <a:ext cx="1206975"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400">
                <a:solidFill>
                  <a:srgbClr val="FFFFFF"/>
                </a:solidFill>
                <a:latin typeface="Segoe Sans Display"/>
                <a:cs typeface="Segoe Sans Display"/>
              </a:rPr>
              <a:t>support</a:t>
            </a:r>
            <a:r>
              <a:rPr lang="en-US" sz="1400" u="none" strike="noStrike">
                <a:solidFill>
                  <a:srgbClr val="FFFFFF"/>
                </a:solidFill>
                <a:effectLst/>
                <a:latin typeface="Segoe Sans Display"/>
                <a:cs typeface="Segoe Sans Display"/>
              </a:rPr>
              <a:t> requests</a:t>
            </a:r>
          </a:p>
        </p:txBody>
      </p:sp>
      <p:cxnSp>
        <p:nvCxnSpPr>
          <p:cNvPr id="30" name="Straight Connector 29">
            <a:extLst>
              <a:ext uri="{FF2B5EF4-FFF2-40B4-BE49-F238E27FC236}">
                <a16:creationId xmlns:a16="http://schemas.microsoft.com/office/drawing/2014/main" id="{D238DB66-E2B9-36B5-2F7E-74157B64AD44}"/>
              </a:ext>
              <a:ext uri="{C183D7F6-B498-43B3-948B-1728B52AA6E4}">
                <adec:decorative xmlns:adec="http://schemas.microsoft.com/office/drawing/2017/decorative" val="1"/>
              </a:ext>
            </a:extLst>
          </p:cNvPr>
          <p:cNvCxnSpPr>
            <a:cxnSpLocks/>
          </p:cNvCxnSpPr>
          <p:nvPr/>
        </p:nvCxnSpPr>
        <p:spPr>
          <a:xfrm>
            <a:off x="7307482" y="4722092"/>
            <a:ext cx="4466103"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8" name="Title 18">
            <a:extLst>
              <a:ext uri="{FF2B5EF4-FFF2-40B4-BE49-F238E27FC236}">
                <a16:creationId xmlns:a16="http://schemas.microsoft.com/office/drawing/2014/main" id="{EE3CFE01-0970-04BD-C280-07229466E7C8}"/>
              </a:ext>
            </a:extLst>
          </p:cNvPr>
          <p:cNvSpPr txBox="1">
            <a:spLocks/>
          </p:cNvSpPr>
          <p:nvPr/>
        </p:nvSpPr>
        <p:spPr>
          <a:xfrm>
            <a:off x="7600926" y="5239264"/>
            <a:ext cx="1399327" cy="64998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ts val="2400"/>
              </a:lnSpc>
            </a:pPr>
            <a:r>
              <a:rPr lang="en-US" sz="3600" u="none" strike="noStrike">
                <a:solidFill>
                  <a:srgbClr val="FFFFFF"/>
                </a:solidFill>
                <a:effectLst/>
                <a:latin typeface="Segoe Sans Display" pitchFamily="2" charset="0"/>
                <a:cs typeface="Segoe Sans Display" pitchFamily="2" charset="0"/>
              </a:rPr>
              <a:t>1,900</a:t>
            </a:r>
          </a:p>
          <a:p>
            <a:pPr algn="l" rtl="0" fontAlgn="base">
              <a:lnSpc>
                <a:spcPts val="2400"/>
              </a:lnSpc>
            </a:pPr>
            <a:r>
              <a:rPr lang="en-US" sz="3600" u="none" strike="noStrike">
                <a:solidFill>
                  <a:schemeClr val="bg1"/>
                </a:solidFill>
                <a:effectLst/>
                <a:latin typeface="Segoe Sans Display" pitchFamily="2" charset="0"/>
                <a:cs typeface="Segoe Sans Display" pitchFamily="2" charset="0"/>
              </a:rPr>
              <a:t> </a:t>
            </a:r>
            <a:endParaRPr lang="en-US" sz="1400" u="none" strike="noStrike">
              <a:solidFill>
                <a:srgbClr val="FFFFFF"/>
              </a:solidFill>
              <a:effectLst/>
              <a:latin typeface="Segoe Sans Display" pitchFamily="2" charset="0"/>
              <a:cs typeface="Segoe Sans Display" pitchFamily="2" charset="0"/>
            </a:endParaRPr>
          </a:p>
        </p:txBody>
      </p:sp>
      <p:sp>
        <p:nvSpPr>
          <p:cNvPr id="20" name="Title 18">
            <a:extLst>
              <a:ext uri="{FF2B5EF4-FFF2-40B4-BE49-F238E27FC236}">
                <a16:creationId xmlns:a16="http://schemas.microsoft.com/office/drawing/2014/main" id="{0AC49EA6-A8D8-F646-A917-8E6D52AC9E4A}"/>
              </a:ext>
            </a:extLst>
          </p:cNvPr>
          <p:cNvSpPr txBox="1">
            <a:spLocks/>
          </p:cNvSpPr>
          <p:nvPr/>
        </p:nvSpPr>
        <p:spPr>
          <a:xfrm>
            <a:off x="9092045" y="5117742"/>
            <a:ext cx="247021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400">
                <a:solidFill>
                  <a:srgbClr val="FFFFFF"/>
                </a:solidFill>
                <a:latin typeface="Segoe Sans Display"/>
                <a:cs typeface="Segoe Sans Display"/>
              </a:rPr>
              <a:t>on-demand</a:t>
            </a:r>
            <a:r>
              <a:rPr lang="en-US" sz="1400" u="none" strike="noStrike">
                <a:solidFill>
                  <a:srgbClr val="FFFFFF"/>
                </a:solidFill>
                <a:effectLst/>
                <a:latin typeface="Segoe Sans Display"/>
                <a:cs typeface="Segoe Sans Display"/>
              </a:rPr>
              <a:t> courses available for public sector employees</a:t>
            </a:r>
          </a:p>
        </p:txBody>
      </p:sp>
      <p:cxnSp>
        <p:nvCxnSpPr>
          <p:cNvPr id="3" name="Straight Connector 2">
            <a:extLst>
              <a:ext uri="{FF2B5EF4-FFF2-40B4-BE49-F238E27FC236}">
                <a16:creationId xmlns:a16="http://schemas.microsoft.com/office/drawing/2014/main" id="{9A21A883-1BE4-0B7A-8B10-BE79825BAE9F}"/>
              </a:ext>
              <a:ext uri="{C183D7F6-B498-43B3-948B-1728B52AA6E4}">
                <adec:decorative xmlns:adec="http://schemas.microsoft.com/office/drawing/2017/decorative" val="1"/>
              </a:ext>
            </a:extLst>
          </p:cNvPr>
          <p:cNvCxnSpPr>
            <a:cxnSpLocks/>
          </p:cNvCxnSpPr>
          <p:nvPr/>
        </p:nvCxnSpPr>
        <p:spPr>
          <a:xfrm>
            <a:off x="6826469" y="945931"/>
            <a:ext cx="0" cy="4740621"/>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pic>
        <p:nvPicPr>
          <p:cNvPr id="22" name="Picture 21">
            <a:hlinkClick r:id="rId5"/>
            <a:extLst>
              <a:ext uri="{FF2B5EF4-FFF2-40B4-BE49-F238E27FC236}">
                <a16:creationId xmlns:a16="http://schemas.microsoft.com/office/drawing/2014/main" id="{0AB50851-9194-1C7E-EDC0-6C80898521EC}"/>
              </a:ext>
              <a:ext uri="{C183D7F6-B498-43B3-948B-1728B52AA6E4}">
                <adec:decorative xmlns:adec="http://schemas.microsoft.com/office/drawing/2017/decorative" val="1"/>
              </a:ext>
            </a:extLst>
          </p:cNvPr>
          <p:cNvPicPr>
            <a:picLocks noChangeAspect="1"/>
          </p:cNvPicPr>
          <p:nvPr/>
        </p:nvPicPr>
        <p:blipFill>
          <a:blip r:embed="rId6">
            <a:duotone>
              <a:schemeClr val="accent5">
                <a:shade val="45000"/>
                <a:satMod val="135000"/>
              </a:schemeClr>
              <a:prstClr val="white"/>
            </a:duotone>
            <a:extLst>
              <a:ext uri="{BEBA8EAE-BF5A-486C-A8C5-ECC9F3942E4B}">
                <a14:imgProps xmlns:a14="http://schemas.microsoft.com/office/drawing/2010/main">
                  <a14:imgLayer r:embed="rId7">
                    <a14:imgEffect>
                      <a14:colorTemperature colorTemp="11500"/>
                    </a14:imgEffect>
                    <a14:imgEffect>
                      <a14:saturation sat="400000"/>
                    </a14:imgEffect>
                    <a14:imgEffect>
                      <a14:brightnessContrast bright="-60000" contrast="-20000"/>
                    </a14:imgEffect>
                  </a14:imgLayer>
                </a14:imgProps>
              </a:ext>
              <a:ext uri="{28A0092B-C50C-407E-A947-70E740481C1C}">
                <a14:useLocalDpi xmlns:a14="http://schemas.microsoft.com/office/drawing/2010/main" val="0"/>
              </a:ext>
            </a:extLst>
          </a:blip>
          <a:stretch>
            <a:fillRect/>
          </a:stretch>
        </p:blipFill>
        <p:spPr>
          <a:xfrm>
            <a:off x="10091714" y="6179129"/>
            <a:ext cx="1606922" cy="373014"/>
          </a:xfrm>
          <a:prstGeom prst="rect">
            <a:avLst/>
          </a:prstGeom>
          <a:noFill/>
        </p:spPr>
      </p:pic>
      <p:sp>
        <p:nvSpPr>
          <p:cNvPr id="23" name="TextBox 22">
            <a:extLst>
              <a:ext uri="{FF2B5EF4-FFF2-40B4-BE49-F238E27FC236}">
                <a16:creationId xmlns:a16="http://schemas.microsoft.com/office/drawing/2014/main" id="{A46B00AD-C167-22D6-D8CA-049D40E6232D}"/>
              </a:ext>
              <a:ext uri="{C183D7F6-B498-43B3-948B-1728B52AA6E4}">
                <adec:decorative xmlns:adec="http://schemas.microsoft.com/office/drawing/2017/decorative" val="0"/>
              </a:ext>
            </a:extLst>
          </p:cNvPr>
          <p:cNvSpPr txBox="1"/>
          <p:nvPr/>
        </p:nvSpPr>
        <p:spPr>
          <a:xfrm>
            <a:off x="10322491" y="6239421"/>
            <a:ext cx="967501" cy="246221"/>
          </a:xfrm>
          <a:prstGeom prst="rect">
            <a:avLst/>
          </a:prstGeom>
          <a:noFill/>
        </p:spPr>
        <p:txBody>
          <a:bodyPr wrap="square" lIns="0" tIns="0" rIns="0" bIns="0" rtlCol="0">
            <a:spAutoFit/>
          </a:bodyPr>
          <a:lstStyle/>
          <a:p>
            <a:r>
              <a:rPr lang="en-US" sz="1600">
                <a:solidFill>
                  <a:schemeClr val="bg1"/>
                </a:solidFill>
                <a:latin typeface="Segoe Sans Display Light" pitchFamily="2" charset="0"/>
                <a:cs typeface="Segoe Sans Display Light" pitchFamily="2" charset="0"/>
              </a:rPr>
              <a:t>Learn more</a:t>
            </a:r>
            <a:endParaRPr lang="en-US" sz="1100" baseline="30000">
              <a:solidFill>
                <a:schemeClr val="bg1"/>
              </a:solidFill>
              <a:latin typeface="Segoe Sans Display Light" pitchFamily="2" charset="0"/>
              <a:cs typeface="Segoe Sans Display Light" pitchFamily="2" charset="0"/>
            </a:endParaRPr>
          </a:p>
        </p:txBody>
      </p:sp>
      <p:sp>
        <p:nvSpPr>
          <p:cNvPr id="24" name="arrow">
            <a:hlinkClick r:id="rId5"/>
            <a:extLst>
              <a:ext uri="{FF2B5EF4-FFF2-40B4-BE49-F238E27FC236}">
                <a16:creationId xmlns:a16="http://schemas.microsoft.com/office/drawing/2014/main" id="{5CED29A0-9604-09B1-F933-AB8C527DA5F2}"/>
              </a:ext>
              <a:ext uri="{C183D7F6-B498-43B3-948B-1728B52AA6E4}">
                <adec:decorative xmlns:adec="http://schemas.microsoft.com/office/drawing/2017/decorative" val="1"/>
              </a:ext>
            </a:extLst>
          </p:cNvPr>
          <p:cNvSpPr>
            <a:spLocks noChangeAspect="1" noEditPoints="1"/>
          </p:cNvSpPr>
          <p:nvPr/>
        </p:nvSpPr>
        <p:spPr bwMode="auto">
          <a:xfrm>
            <a:off x="11376681" y="6304172"/>
            <a:ext cx="156265" cy="144195"/>
          </a:xfrm>
          <a:custGeom>
            <a:avLst/>
            <a:gdLst>
              <a:gd name="T0" fmla="*/ 133 w 246"/>
              <a:gd name="T1" fmla="*/ 0 h 227"/>
              <a:gd name="T2" fmla="*/ 246 w 246"/>
              <a:gd name="T3" fmla="*/ 113 h 227"/>
              <a:gd name="T4" fmla="*/ 133 w 246"/>
              <a:gd name="T5" fmla="*/ 227 h 227"/>
              <a:gd name="T6" fmla="*/ 246 w 246"/>
              <a:gd name="T7" fmla="*/ 113 h 227"/>
              <a:gd name="T8" fmla="*/ 0 w 246"/>
              <a:gd name="T9" fmla="*/ 113 h 227"/>
            </a:gdLst>
            <a:ahLst/>
            <a:cxnLst>
              <a:cxn ang="0">
                <a:pos x="T0" y="T1"/>
              </a:cxn>
              <a:cxn ang="0">
                <a:pos x="T2" y="T3"/>
              </a:cxn>
              <a:cxn ang="0">
                <a:pos x="T4" y="T5"/>
              </a:cxn>
              <a:cxn ang="0">
                <a:pos x="T6" y="T7"/>
              </a:cxn>
              <a:cxn ang="0">
                <a:pos x="T8" y="T9"/>
              </a:cxn>
            </a:cxnLst>
            <a:rect l="0" t="0" r="r" b="b"/>
            <a:pathLst>
              <a:path w="246" h="227">
                <a:moveTo>
                  <a:pt x="133" y="0"/>
                </a:moveTo>
                <a:lnTo>
                  <a:pt x="246" y="113"/>
                </a:lnTo>
                <a:lnTo>
                  <a:pt x="133" y="227"/>
                </a:lnTo>
                <a:moveTo>
                  <a:pt x="246" y="113"/>
                </a:moveTo>
                <a:lnTo>
                  <a:pt x="0" y="113"/>
                </a:lnTo>
              </a:path>
            </a:pathLst>
          </a:custGeom>
          <a:noFill/>
          <a:ln w="9525" cap="sq">
            <a:solidFill>
              <a:schemeClr val="bg1"/>
            </a:solidFill>
            <a:prstDash val="solid"/>
            <a:miter lim="800000"/>
            <a:headEnd/>
            <a:tailEnd/>
          </a:ln>
        </p:spPr>
        <p:txBody>
          <a:bodyPr vert="horz" wrap="square" lIns="89642" tIns="44821" rIns="89642" bIns="44821" numCol="1" anchor="t" anchorCtr="0" compatLnSpc="1">
            <a:prstTxWarp prst="textNoShape">
              <a:avLst/>
            </a:prstTxWarp>
          </a:bodyPr>
          <a:lstStyle/>
          <a:p>
            <a:pPr defTabSz="914314"/>
            <a:endParaRPr lang="en-US" sz="882">
              <a:gradFill>
                <a:gsLst>
                  <a:gs pos="0">
                    <a:srgbClr val="505050"/>
                  </a:gs>
                  <a:gs pos="100000">
                    <a:srgbClr val="505050"/>
                  </a:gs>
                </a:gsLst>
                <a:lin ang="5400000" scaled="1"/>
              </a:gradFill>
              <a:latin typeface="Segoe UI"/>
            </a:endParaRPr>
          </a:p>
        </p:txBody>
      </p:sp>
      <p:sp>
        <p:nvSpPr>
          <p:cNvPr id="7" name="TextBox 6">
            <a:extLst>
              <a:ext uri="{FF2B5EF4-FFF2-40B4-BE49-F238E27FC236}">
                <a16:creationId xmlns:a16="http://schemas.microsoft.com/office/drawing/2014/main" id="{D9447602-49AB-E16A-1D7D-26BEFD43D47D}"/>
              </a:ext>
              <a:ext uri="{C183D7F6-B498-43B3-948B-1728B52AA6E4}">
                <adec:decorative xmlns:adec="http://schemas.microsoft.com/office/drawing/2017/decorative" val="1"/>
              </a:ext>
            </a:extLst>
          </p:cNvPr>
          <p:cNvSpPr txBox="1"/>
          <p:nvPr/>
        </p:nvSpPr>
        <p:spPr>
          <a:xfrm>
            <a:off x="8676861" y="257877"/>
            <a:ext cx="3213485" cy="338554"/>
          </a:xfrm>
          <a:prstGeom prst="rect">
            <a:avLst/>
          </a:prstGeom>
          <a:noFill/>
        </p:spPr>
        <p:txBody>
          <a:bodyPr wrap="square" lIns="0" tIns="0" rIns="0" bIns="0" rtlCol="0">
            <a:spAutoFit/>
          </a:bodyPr>
          <a:lstStyle/>
          <a:p>
            <a:r>
              <a:rPr lang="en-US" sz="800">
                <a:solidFill>
                  <a:srgbClr val="F6F3F7"/>
                </a:solidFill>
                <a:latin typeface="Segoe Sans Display" pitchFamily="2" charset="0"/>
                <a:cs typeface="Segoe Sans Display" pitchFamily="2" charset="0"/>
              </a:rPr>
              <a:t>Explore how Microsoft Security can safeguard your digital estate           1</a:t>
            </a:r>
          </a:p>
          <a:p>
            <a:endParaRPr lang="en-US" sz="1400">
              <a:solidFill>
                <a:schemeClr val="bg1"/>
              </a:solidFill>
              <a:highlight>
                <a:srgbClr val="FFFF00"/>
              </a:highlight>
              <a:latin typeface="Segoe Sans Display" pitchFamily="2" charset="0"/>
              <a:cs typeface="Segoe Sans Display" pitchFamily="2" charset="0"/>
            </a:endParaRPr>
          </a:p>
        </p:txBody>
      </p:sp>
    </p:spTree>
    <p:extLst>
      <p:ext uri="{BB962C8B-B14F-4D97-AF65-F5344CB8AC3E}">
        <p14:creationId xmlns:p14="http://schemas.microsoft.com/office/powerpoint/2010/main" val="1547640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32F6FF-A35A-780E-00A6-59ABEF7A413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826EAD7-E7E5-2B95-E431-48F425EEF3C5}"/>
              </a:ext>
              <a:ext uri="{C183D7F6-B498-43B3-948B-1728B52AA6E4}">
                <adec:decorative xmlns:adec="http://schemas.microsoft.com/office/drawing/2017/decorative" val="1"/>
              </a:ext>
            </a:extLst>
          </p:cNvPr>
          <p:cNvSpPr>
            <a:spLocks/>
          </p:cNvSpPr>
          <p:nvPr/>
        </p:nvSpPr>
        <p:spPr>
          <a:xfrm>
            <a:off x="0" y="0"/>
            <a:ext cx="12191999" cy="6885886"/>
          </a:xfrm>
          <a:prstGeom prst="rect">
            <a:avLst/>
          </a:prstGeom>
          <a:solidFill>
            <a:srgbClr val="0A1F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grpSp>
        <p:nvGrpSpPr>
          <p:cNvPr id="8" name="Group 7">
            <a:extLst>
              <a:ext uri="{FF2B5EF4-FFF2-40B4-BE49-F238E27FC236}">
                <a16:creationId xmlns:a16="http://schemas.microsoft.com/office/drawing/2014/main" id="{89FDAE89-77DE-D472-7BD9-9A6FC0E3FB06}"/>
              </a:ext>
              <a:ext uri="{C183D7F6-B498-43B3-948B-1728B52AA6E4}">
                <adec:decorative xmlns:adec="http://schemas.microsoft.com/office/drawing/2017/decorative" val="1"/>
              </a:ext>
            </a:extLst>
          </p:cNvPr>
          <p:cNvGrpSpPr>
            <a:grpSpLocks noChangeAspect="1"/>
          </p:cNvGrpSpPr>
          <p:nvPr/>
        </p:nvGrpSpPr>
        <p:grpSpPr bwMode="black">
          <a:xfrm>
            <a:off x="588963" y="735410"/>
            <a:ext cx="1049075" cy="914400"/>
            <a:chOff x="4169763" y="585788"/>
            <a:chExt cx="713371" cy="622746"/>
          </a:xfrm>
          <a:solidFill>
            <a:schemeClr val="tx2"/>
          </a:solidFill>
        </p:grpSpPr>
        <p:sp>
          <p:nvSpPr>
            <p:cNvPr id="17" name="Graphic 9">
              <a:extLst>
                <a:ext uri="{FF2B5EF4-FFF2-40B4-BE49-F238E27FC236}">
                  <a16:creationId xmlns:a16="http://schemas.microsoft.com/office/drawing/2014/main" id="{22E6C4CD-2110-88B2-D543-774239DFFDE8}"/>
                </a:ext>
              </a:extLst>
            </p:cNvPr>
            <p:cNvSpPr/>
            <p:nvPr/>
          </p:nvSpPr>
          <p:spPr bwMode="black">
            <a:xfrm>
              <a:off x="4565666" y="585788"/>
              <a:ext cx="317468" cy="622746"/>
            </a:xfrm>
            <a:custGeom>
              <a:avLst/>
              <a:gdLst>
                <a:gd name="connsiteX0" fmla="*/ 19526 w 317468"/>
                <a:gd name="connsiteY0" fmla="*/ 622746 h 622746"/>
                <a:gd name="connsiteX1" fmla="*/ 0 w 317468"/>
                <a:gd name="connsiteY1" fmla="*/ 603315 h 622746"/>
                <a:gd name="connsiteX2" fmla="*/ 0 w 317468"/>
                <a:gd name="connsiteY2" fmla="*/ 387955 h 622746"/>
                <a:gd name="connsiteX3" fmla="*/ 81915 w 317468"/>
                <a:gd name="connsiteY3" fmla="*/ 123160 h 622746"/>
                <a:gd name="connsiteX4" fmla="*/ 298037 w 317468"/>
                <a:gd name="connsiteY4" fmla="*/ 287 h 622746"/>
                <a:gd name="connsiteX5" fmla="*/ 311944 w 317468"/>
                <a:gd name="connsiteY5" fmla="*/ 11336 h 622746"/>
                <a:gd name="connsiteX6" fmla="*/ 311944 w 317468"/>
                <a:gd name="connsiteY6" fmla="*/ 104681 h 622746"/>
                <a:gd name="connsiteX7" fmla="*/ 304229 w 317468"/>
                <a:gd name="connsiteY7" fmla="*/ 115445 h 622746"/>
                <a:gd name="connsiteX8" fmla="*/ 160401 w 317468"/>
                <a:gd name="connsiteY8" fmla="*/ 237555 h 622746"/>
                <a:gd name="connsiteX9" fmla="*/ 142018 w 317468"/>
                <a:gd name="connsiteY9" fmla="*/ 322709 h 622746"/>
                <a:gd name="connsiteX10" fmla="*/ 149543 w 317468"/>
                <a:gd name="connsiteY10" fmla="*/ 329948 h 622746"/>
                <a:gd name="connsiteX11" fmla="*/ 297942 w 317468"/>
                <a:gd name="connsiteY11" fmla="*/ 329948 h 622746"/>
                <a:gd name="connsiteX12" fmla="*/ 317468 w 317468"/>
                <a:gd name="connsiteY12" fmla="*/ 349379 h 622746"/>
                <a:gd name="connsiteX13" fmla="*/ 317468 w 317468"/>
                <a:gd name="connsiteY13" fmla="*/ 560643 h 622746"/>
                <a:gd name="connsiteX14" fmla="*/ 255461 w 317468"/>
                <a:gd name="connsiteY14" fmla="*/ 622556 h 622746"/>
                <a:gd name="connsiteX15" fmla="*/ 19526 w 317468"/>
                <a:gd name="connsiteY15" fmla="*/ 622556 h 622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7468" h="622746">
                  <a:moveTo>
                    <a:pt x="19526" y="622746"/>
                  </a:moveTo>
                  <a:cubicBezTo>
                    <a:pt x="8763" y="622746"/>
                    <a:pt x="0" y="613983"/>
                    <a:pt x="0" y="603315"/>
                  </a:cubicBezTo>
                  <a:lnTo>
                    <a:pt x="0" y="387955"/>
                  </a:lnTo>
                  <a:cubicBezTo>
                    <a:pt x="0" y="275274"/>
                    <a:pt x="27337" y="186977"/>
                    <a:pt x="81915" y="123160"/>
                  </a:cubicBezTo>
                  <a:cubicBezTo>
                    <a:pt x="133922" y="62295"/>
                    <a:pt x="205931" y="21338"/>
                    <a:pt x="298037" y="287"/>
                  </a:cubicBezTo>
                  <a:cubicBezTo>
                    <a:pt x="305181" y="-1332"/>
                    <a:pt x="311944" y="4097"/>
                    <a:pt x="311944" y="11336"/>
                  </a:cubicBezTo>
                  <a:lnTo>
                    <a:pt x="311944" y="104681"/>
                  </a:lnTo>
                  <a:cubicBezTo>
                    <a:pt x="311944" y="109539"/>
                    <a:pt x="308896" y="113921"/>
                    <a:pt x="304229" y="115445"/>
                  </a:cubicBezTo>
                  <a:cubicBezTo>
                    <a:pt x="233458" y="138876"/>
                    <a:pt x="185452" y="179643"/>
                    <a:pt x="160401" y="237555"/>
                  </a:cubicBezTo>
                  <a:cubicBezTo>
                    <a:pt x="146780" y="266892"/>
                    <a:pt x="140589" y="295277"/>
                    <a:pt x="142018" y="322709"/>
                  </a:cubicBezTo>
                  <a:cubicBezTo>
                    <a:pt x="142208" y="326805"/>
                    <a:pt x="145542" y="329948"/>
                    <a:pt x="149543" y="329948"/>
                  </a:cubicBezTo>
                  <a:lnTo>
                    <a:pt x="297942" y="329948"/>
                  </a:lnTo>
                  <a:cubicBezTo>
                    <a:pt x="308705" y="329948"/>
                    <a:pt x="317468" y="338711"/>
                    <a:pt x="317468" y="349379"/>
                  </a:cubicBezTo>
                  <a:lnTo>
                    <a:pt x="317468" y="560643"/>
                  </a:lnTo>
                  <a:cubicBezTo>
                    <a:pt x="317468" y="594838"/>
                    <a:pt x="289751" y="622556"/>
                    <a:pt x="255461" y="622556"/>
                  </a:cubicBezTo>
                  <a:lnTo>
                    <a:pt x="19526" y="622556"/>
                  </a:lnTo>
                </a:path>
              </a:pathLst>
            </a:custGeom>
            <a:solidFill>
              <a:srgbClr val="F5F3F6"/>
            </a:solidFill>
            <a:ln w="9525" cap="flat">
              <a:noFill/>
              <a:prstDash val="solid"/>
              <a:miter/>
            </a:ln>
          </p:spPr>
          <p:txBody>
            <a:bodyPr rtlCol="0" anchor="ctr"/>
            <a:lstStyle/>
            <a:p>
              <a:pPr lvl="0"/>
              <a:endParaRPr lang="en-US"/>
            </a:p>
          </p:txBody>
        </p:sp>
        <p:sp>
          <p:nvSpPr>
            <p:cNvPr id="18" name="Graphic 9">
              <a:extLst>
                <a:ext uri="{FF2B5EF4-FFF2-40B4-BE49-F238E27FC236}">
                  <a16:creationId xmlns:a16="http://schemas.microsoft.com/office/drawing/2014/main" id="{821DC4AD-A6D9-F698-0223-146D7B68FEB8}"/>
                </a:ext>
              </a:extLst>
            </p:cNvPr>
            <p:cNvSpPr/>
            <p:nvPr userDrawn="1"/>
          </p:nvSpPr>
          <p:spPr bwMode="black">
            <a:xfrm>
              <a:off x="4169763" y="585788"/>
              <a:ext cx="317468" cy="622746"/>
            </a:xfrm>
            <a:custGeom>
              <a:avLst/>
              <a:gdLst>
                <a:gd name="connsiteX0" fmla="*/ 19526 w 317468"/>
                <a:gd name="connsiteY0" fmla="*/ 622746 h 622746"/>
                <a:gd name="connsiteX1" fmla="*/ 0 w 317468"/>
                <a:gd name="connsiteY1" fmla="*/ 603315 h 622746"/>
                <a:gd name="connsiteX2" fmla="*/ 0 w 317468"/>
                <a:gd name="connsiteY2" fmla="*/ 387955 h 622746"/>
                <a:gd name="connsiteX3" fmla="*/ 81915 w 317468"/>
                <a:gd name="connsiteY3" fmla="*/ 123160 h 622746"/>
                <a:gd name="connsiteX4" fmla="*/ 298037 w 317468"/>
                <a:gd name="connsiteY4" fmla="*/ 287 h 622746"/>
                <a:gd name="connsiteX5" fmla="*/ 311944 w 317468"/>
                <a:gd name="connsiteY5" fmla="*/ 11336 h 622746"/>
                <a:gd name="connsiteX6" fmla="*/ 311944 w 317468"/>
                <a:gd name="connsiteY6" fmla="*/ 104681 h 622746"/>
                <a:gd name="connsiteX7" fmla="*/ 304229 w 317468"/>
                <a:gd name="connsiteY7" fmla="*/ 115445 h 622746"/>
                <a:gd name="connsiteX8" fmla="*/ 160401 w 317468"/>
                <a:gd name="connsiteY8" fmla="*/ 237555 h 622746"/>
                <a:gd name="connsiteX9" fmla="*/ 142018 w 317468"/>
                <a:gd name="connsiteY9" fmla="*/ 322709 h 622746"/>
                <a:gd name="connsiteX10" fmla="*/ 149543 w 317468"/>
                <a:gd name="connsiteY10" fmla="*/ 329948 h 622746"/>
                <a:gd name="connsiteX11" fmla="*/ 297942 w 317468"/>
                <a:gd name="connsiteY11" fmla="*/ 329948 h 622746"/>
                <a:gd name="connsiteX12" fmla="*/ 317468 w 317468"/>
                <a:gd name="connsiteY12" fmla="*/ 349379 h 622746"/>
                <a:gd name="connsiteX13" fmla="*/ 317468 w 317468"/>
                <a:gd name="connsiteY13" fmla="*/ 560643 h 622746"/>
                <a:gd name="connsiteX14" fmla="*/ 255461 w 317468"/>
                <a:gd name="connsiteY14" fmla="*/ 622556 h 622746"/>
                <a:gd name="connsiteX15" fmla="*/ 19526 w 317468"/>
                <a:gd name="connsiteY15" fmla="*/ 622556 h 622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7468" h="622746">
                  <a:moveTo>
                    <a:pt x="19526" y="622746"/>
                  </a:moveTo>
                  <a:cubicBezTo>
                    <a:pt x="8763" y="622746"/>
                    <a:pt x="0" y="613983"/>
                    <a:pt x="0" y="603315"/>
                  </a:cubicBezTo>
                  <a:lnTo>
                    <a:pt x="0" y="387955"/>
                  </a:lnTo>
                  <a:cubicBezTo>
                    <a:pt x="0" y="275274"/>
                    <a:pt x="27337" y="186977"/>
                    <a:pt x="81915" y="123160"/>
                  </a:cubicBezTo>
                  <a:cubicBezTo>
                    <a:pt x="133922" y="62295"/>
                    <a:pt x="205931" y="21338"/>
                    <a:pt x="298037" y="287"/>
                  </a:cubicBezTo>
                  <a:cubicBezTo>
                    <a:pt x="305181" y="-1332"/>
                    <a:pt x="311944" y="4097"/>
                    <a:pt x="311944" y="11336"/>
                  </a:cubicBezTo>
                  <a:lnTo>
                    <a:pt x="311944" y="104681"/>
                  </a:lnTo>
                  <a:cubicBezTo>
                    <a:pt x="311944" y="109539"/>
                    <a:pt x="308896" y="113921"/>
                    <a:pt x="304229" y="115445"/>
                  </a:cubicBezTo>
                  <a:cubicBezTo>
                    <a:pt x="233458" y="138876"/>
                    <a:pt x="185452" y="179643"/>
                    <a:pt x="160401" y="237555"/>
                  </a:cubicBezTo>
                  <a:cubicBezTo>
                    <a:pt x="146780" y="266892"/>
                    <a:pt x="140589" y="295277"/>
                    <a:pt x="142018" y="322709"/>
                  </a:cubicBezTo>
                  <a:cubicBezTo>
                    <a:pt x="142208" y="326805"/>
                    <a:pt x="145542" y="329948"/>
                    <a:pt x="149543" y="329948"/>
                  </a:cubicBezTo>
                  <a:lnTo>
                    <a:pt x="297942" y="329948"/>
                  </a:lnTo>
                  <a:cubicBezTo>
                    <a:pt x="308705" y="329948"/>
                    <a:pt x="317468" y="338711"/>
                    <a:pt x="317468" y="349379"/>
                  </a:cubicBezTo>
                  <a:lnTo>
                    <a:pt x="317468" y="560643"/>
                  </a:lnTo>
                  <a:cubicBezTo>
                    <a:pt x="317468" y="594838"/>
                    <a:pt x="289751" y="622556"/>
                    <a:pt x="255461" y="622556"/>
                  </a:cubicBezTo>
                  <a:lnTo>
                    <a:pt x="19526" y="622556"/>
                  </a:lnTo>
                </a:path>
              </a:pathLst>
            </a:custGeom>
            <a:solidFill>
              <a:srgbClr val="F5F3F6"/>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grpSp>
      <p:sp>
        <p:nvSpPr>
          <p:cNvPr id="4" name="Title 3">
            <a:extLst>
              <a:ext uri="{FF2B5EF4-FFF2-40B4-BE49-F238E27FC236}">
                <a16:creationId xmlns:a16="http://schemas.microsoft.com/office/drawing/2014/main" id="{A63444B2-F4D3-A7D9-D033-34D191F5A1D1}"/>
              </a:ext>
            </a:extLst>
          </p:cNvPr>
          <p:cNvSpPr>
            <a:spLocks noGrp="1"/>
          </p:cNvSpPr>
          <p:nvPr>
            <p:ph type="title"/>
          </p:nvPr>
        </p:nvSpPr>
        <p:spPr>
          <a:xfrm>
            <a:off x="588963" y="2329007"/>
            <a:ext cx="5799137" cy="2123658"/>
          </a:xfrm>
        </p:spPr>
        <p:txBody>
          <a:bodyPr anchor="t"/>
          <a:lstStyle/>
          <a:p>
            <a:r>
              <a:rPr lang="en-US" sz="2000">
                <a:solidFill>
                  <a:schemeClr val="bg1"/>
                </a:solidFill>
                <a:latin typeface="Segoe Sans Display"/>
                <a:cs typeface="Segoe Sans Display"/>
              </a:rPr>
              <a:t>Defender Experts for XDR gave us so much more visibility beyond what our security team used to have and feed our team up to focus on threats that actually demand our attention."</a:t>
            </a:r>
            <a:br>
              <a:rPr lang="en-US" sz="2400" u="none" strike="noStrike">
                <a:effectLst/>
                <a:latin typeface="Segoe Sans Display" pitchFamily="2" charset="0"/>
                <a:cs typeface="Segoe Sans Display" pitchFamily="2" charset="0"/>
              </a:rPr>
            </a:br>
            <a:br>
              <a:rPr lang="en-US" noProof="0"/>
            </a:br>
            <a:r>
              <a:rPr lang="en-US" sz="1400" u="none" strike="noStrike">
                <a:solidFill>
                  <a:schemeClr val="bg1"/>
                </a:solidFill>
                <a:effectLst/>
                <a:latin typeface="Segoe Sans Display"/>
                <a:cs typeface="Segoe Sans Display"/>
              </a:rPr>
              <a:t>- Chris </a:t>
            </a:r>
            <a:r>
              <a:rPr lang="en-US" sz="1400" u="none" strike="noStrike" err="1">
                <a:solidFill>
                  <a:schemeClr val="bg1"/>
                </a:solidFill>
                <a:effectLst/>
                <a:latin typeface="Segoe Sans Display"/>
                <a:cs typeface="Segoe Sans Display"/>
              </a:rPr>
              <a:t>Rowtcliff</a:t>
            </a:r>
            <a:r>
              <a:rPr lang="en-US" sz="1400" u="none" strike="noStrike">
                <a:solidFill>
                  <a:schemeClr val="bg1"/>
                </a:solidFill>
                <a:effectLst/>
                <a:latin typeface="Segoe Sans Display"/>
                <a:cs typeface="Segoe Sans Display"/>
              </a:rPr>
              <a:t>, Head of IT, Westminster School</a:t>
            </a:r>
            <a:endParaRPr lang="en-US" sz="1400">
              <a:solidFill>
                <a:schemeClr val="bg1"/>
              </a:solidFill>
              <a:latin typeface="Aptos" panose="02110004020202020204"/>
            </a:endParaRPr>
          </a:p>
        </p:txBody>
      </p:sp>
      <p:pic>
        <p:nvPicPr>
          <p:cNvPr id="35" name="Picture 34" descr="Logo of Westminster School">
            <a:extLst>
              <a:ext uri="{FF2B5EF4-FFF2-40B4-BE49-F238E27FC236}">
                <a16:creationId xmlns:a16="http://schemas.microsoft.com/office/drawing/2014/main" id="{FD863443-6A0B-6276-D0D6-5C34245CF3ED}"/>
              </a:ext>
            </a:extLst>
          </p:cNvPr>
          <p:cNvPicPr>
            <a:picLocks noChangeAspect="1"/>
          </p:cNvPicPr>
          <p:nvPr/>
        </p:nvPicPr>
        <p:blipFill>
          <a:blip r:embed="rId3"/>
          <a:stretch>
            <a:fillRect/>
          </a:stretch>
        </p:blipFill>
        <p:spPr>
          <a:xfrm>
            <a:off x="672389" y="5186147"/>
            <a:ext cx="1577102" cy="1087947"/>
          </a:xfrm>
          <a:prstGeom prst="rect">
            <a:avLst/>
          </a:prstGeom>
        </p:spPr>
      </p:pic>
      <p:pic>
        <p:nvPicPr>
          <p:cNvPr id="27" name="Picture 26">
            <a:hlinkClick r:id="rId4"/>
            <a:extLst>
              <a:ext uri="{FF2B5EF4-FFF2-40B4-BE49-F238E27FC236}">
                <a16:creationId xmlns:a16="http://schemas.microsoft.com/office/drawing/2014/main" id="{CAA423DB-FACB-38DE-42DE-5707F30A22ED}"/>
              </a:ext>
              <a:ext uri="{C183D7F6-B498-43B3-948B-1728B52AA6E4}">
                <adec:decorative xmlns:adec="http://schemas.microsoft.com/office/drawing/2017/decorative" val="1"/>
              </a:ext>
            </a:extLst>
          </p:cNvPr>
          <p:cNvPicPr>
            <a:picLocks noChangeAspect="1"/>
          </p:cNvPicPr>
          <p:nvPr/>
        </p:nvPicPr>
        <p:blipFill>
          <a:blip r:embed="rId5">
            <a:duotone>
              <a:schemeClr val="accent5">
                <a:shade val="45000"/>
                <a:satMod val="135000"/>
              </a:schemeClr>
              <a:prstClr val="white"/>
            </a:duotone>
            <a:extLst>
              <a:ext uri="{BEBA8EAE-BF5A-486C-A8C5-ECC9F3942E4B}">
                <a14:imgProps xmlns:a14="http://schemas.microsoft.com/office/drawing/2010/main">
                  <a14:imgLayer r:embed="rId6">
                    <a14:imgEffect>
                      <a14:colorTemperature colorTemp="11500"/>
                    </a14:imgEffect>
                    <a14:imgEffect>
                      <a14:saturation sat="400000"/>
                    </a14:imgEffect>
                    <a14:imgEffect>
                      <a14:brightnessContrast bright="-60000" contrast="-20000"/>
                    </a14:imgEffect>
                  </a14:imgLayer>
                </a14:imgProps>
              </a:ext>
              <a:ext uri="{28A0092B-C50C-407E-A947-70E740481C1C}">
                <a14:useLocalDpi xmlns:a14="http://schemas.microsoft.com/office/drawing/2010/main" val="0"/>
              </a:ext>
            </a:extLst>
          </a:blip>
          <a:stretch>
            <a:fillRect/>
          </a:stretch>
        </p:blipFill>
        <p:spPr>
          <a:xfrm>
            <a:off x="10091714" y="6179129"/>
            <a:ext cx="1606922" cy="373014"/>
          </a:xfrm>
          <a:prstGeom prst="rect">
            <a:avLst/>
          </a:prstGeom>
          <a:noFill/>
        </p:spPr>
      </p:pic>
      <p:sp>
        <p:nvSpPr>
          <p:cNvPr id="9" name="Title 18">
            <a:extLst>
              <a:ext uri="{FF2B5EF4-FFF2-40B4-BE49-F238E27FC236}">
                <a16:creationId xmlns:a16="http://schemas.microsoft.com/office/drawing/2014/main" id="{C003C564-A301-CD59-9986-90A2A652325C}"/>
              </a:ext>
            </a:extLst>
          </p:cNvPr>
          <p:cNvSpPr txBox="1">
            <a:spLocks/>
          </p:cNvSpPr>
          <p:nvPr/>
        </p:nvSpPr>
        <p:spPr>
          <a:xfrm>
            <a:off x="7422450" y="933984"/>
            <a:ext cx="4446821" cy="92333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defRPr/>
            </a:pPr>
            <a:r>
              <a:rPr lang="en-US" sz="2000" u="none" strike="noStrike">
                <a:solidFill>
                  <a:schemeClr val="bg1"/>
                </a:solidFill>
                <a:effectLst/>
                <a:latin typeface="Segoe Sans Display Semilight" pitchFamily="2" charset="0"/>
                <a:cs typeface="Segoe Sans Display Semilight" pitchFamily="2" charset="0"/>
              </a:rPr>
              <a:t>Westminster School improves security and gets peace of mind with Microsoft Defender Experts for XDR</a:t>
            </a:r>
            <a:endParaRPr lang="en-GB" sz="2400">
              <a:solidFill>
                <a:schemeClr val="bg1"/>
              </a:solidFill>
              <a:latin typeface="Segoe Sans Display" pitchFamily="2" charset="0"/>
              <a:ea typeface="+mn-ea"/>
              <a:cs typeface="Segoe Sans Display" pitchFamily="2" charset="0"/>
            </a:endParaRPr>
          </a:p>
        </p:txBody>
      </p:sp>
      <p:sp>
        <p:nvSpPr>
          <p:cNvPr id="3" name="Title 18">
            <a:extLst>
              <a:ext uri="{FF2B5EF4-FFF2-40B4-BE49-F238E27FC236}">
                <a16:creationId xmlns:a16="http://schemas.microsoft.com/office/drawing/2014/main" id="{BB2EB9A5-2FFD-37D0-D047-87D75FBB8291}"/>
              </a:ext>
            </a:extLst>
          </p:cNvPr>
          <p:cNvSpPr txBox="1">
            <a:spLocks/>
          </p:cNvSpPr>
          <p:nvPr/>
        </p:nvSpPr>
        <p:spPr>
          <a:xfrm>
            <a:off x="7887077" y="2367166"/>
            <a:ext cx="2060035" cy="34221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ts val="2400"/>
              </a:lnSpc>
            </a:pPr>
            <a:r>
              <a:rPr lang="en-US" sz="3600" u="none" strike="noStrike">
                <a:solidFill>
                  <a:schemeClr val="bg1"/>
                </a:solidFill>
                <a:effectLst/>
                <a:latin typeface="Segoe Sans Display" pitchFamily="2" charset="0"/>
                <a:cs typeface="Segoe Sans Display" pitchFamily="2" charset="0"/>
              </a:rPr>
              <a:t>2,000+</a:t>
            </a:r>
          </a:p>
        </p:txBody>
      </p:sp>
      <p:sp>
        <p:nvSpPr>
          <p:cNvPr id="25" name="Title 18">
            <a:extLst>
              <a:ext uri="{FF2B5EF4-FFF2-40B4-BE49-F238E27FC236}">
                <a16:creationId xmlns:a16="http://schemas.microsoft.com/office/drawing/2014/main" id="{A444AED5-773C-F7ED-B68F-0D344D52B091}"/>
              </a:ext>
            </a:extLst>
          </p:cNvPr>
          <p:cNvSpPr txBox="1">
            <a:spLocks/>
          </p:cNvSpPr>
          <p:nvPr/>
        </p:nvSpPr>
        <p:spPr>
          <a:xfrm>
            <a:off x="9815022" y="2211375"/>
            <a:ext cx="1289541"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400">
                <a:solidFill>
                  <a:schemeClr val="bg1"/>
                </a:solidFill>
                <a:latin typeface="Segoe Sans Display"/>
                <a:cs typeface="Segoe Sans Display"/>
              </a:rPr>
              <a:t>students and staff protected</a:t>
            </a:r>
            <a:endParaRPr lang="en-US" sz="1400" u="none" strike="noStrike">
              <a:solidFill>
                <a:schemeClr val="bg1"/>
              </a:solidFill>
              <a:effectLst/>
              <a:latin typeface="Segoe Sans Display"/>
              <a:cs typeface="Segoe Sans Display"/>
            </a:endParaRPr>
          </a:p>
        </p:txBody>
      </p:sp>
      <p:sp>
        <p:nvSpPr>
          <p:cNvPr id="31" name="Title 18">
            <a:extLst>
              <a:ext uri="{FF2B5EF4-FFF2-40B4-BE49-F238E27FC236}">
                <a16:creationId xmlns:a16="http://schemas.microsoft.com/office/drawing/2014/main" id="{758AD93F-580E-9AA3-BEB3-2B7AB94B6821}"/>
              </a:ext>
            </a:extLst>
          </p:cNvPr>
          <p:cNvSpPr txBox="1">
            <a:spLocks/>
          </p:cNvSpPr>
          <p:nvPr/>
        </p:nvSpPr>
        <p:spPr>
          <a:xfrm>
            <a:off x="7404780" y="3947834"/>
            <a:ext cx="716276" cy="21544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400" u="none" strike="noStrike">
                <a:solidFill>
                  <a:schemeClr val="bg1"/>
                </a:solidFill>
                <a:effectLst/>
                <a:latin typeface="Segoe Sans Display" pitchFamily="2" charset="0"/>
                <a:cs typeface="Segoe Sans Display" pitchFamily="2" charset="0"/>
              </a:rPr>
              <a:t>Almost</a:t>
            </a:r>
            <a:r>
              <a:rPr lang="en-US" sz="1400" u="none" strike="noStrike">
                <a:solidFill>
                  <a:srgbClr val="FFFFFF"/>
                </a:solidFill>
                <a:effectLst/>
                <a:latin typeface="Segoe Sans Display" pitchFamily="2" charset="0"/>
                <a:cs typeface="Segoe Sans Display" pitchFamily="2" charset="0"/>
              </a:rPr>
              <a:t> </a:t>
            </a:r>
          </a:p>
        </p:txBody>
      </p:sp>
      <p:sp>
        <p:nvSpPr>
          <p:cNvPr id="5" name="Oval 4">
            <a:extLst>
              <a:ext uri="{FF2B5EF4-FFF2-40B4-BE49-F238E27FC236}">
                <a16:creationId xmlns:a16="http://schemas.microsoft.com/office/drawing/2014/main" id="{D6897480-6E79-E2C9-C9FB-3EA03F08EDE7}"/>
              </a:ext>
              <a:ext uri="{C183D7F6-B498-43B3-948B-1728B52AA6E4}">
                <adec:decorative xmlns:adec="http://schemas.microsoft.com/office/drawing/2017/decorative" val="1"/>
              </a:ext>
            </a:extLst>
          </p:cNvPr>
          <p:cNvSpPr/>
          <p:nvPr/>
        </p:nvSpPr>
        <p:spPr>
          <a:xfrm>
            <a:off x="8568666" y="3382822"/>
            <a:ext cx="1293192" cy="1293191"/>
          </a:xfrm>
          <a:prstGeom prst="ellipse">
            <a:avLst/>
          </a:prstGeom>
          <a:solidFill>
            <a:srgbClr val="0A1F2C"/>
          </a:solidFill>
          <a:ln w="6350" cap="flat" cmpd="sng" algn="ctr">
            <a:solidFill>
              <a:srgbClr val="091F2C"/>
            </a:solidFill>
            <a:prstDash val="solid"/>
            <a:miter lim="800000"/>
          </a:ln>
          <a:effectLst>
            <a:glow rad="149969">
              <a:srgbClr val="7D5BB9">
                <a:alpha val="33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Sans Display" pitchFamily="2" charset="0"/>
              <a:ea typeface="+mn-ea"/>
              <a:cs typeface="+mn-cs"/>
            </a:endParaRPr>
          </a:p>
        </p:txBody>
      </p:sp>
      <p:sp>
        <p:nvSpPr>
          <p:cNvPr id="10" name="Arc 9">
            <a:extLst>
              <a:ext uri="{FF2B5EF4-FFF2-40B4-BE49-F238E27FC236}">
                <a16:creationId xmlns:a16="http://schemas.microsoft.com/office/drawing/2014/main" id="{784585C0-9589-8A3D-320C-401F7D492BE7}"/>
              </a:ext>
              <a:ext uri="{C183D7F6-B498-43B3-948B-1728B52AA6E4}">
                <adec:decorative xmlns:adec="http://schemas.microsoft.com/office/drawing/2017/decorative" val="1"/>
              </a:ext>
            </a:extLst>
          </p:cNvPr>
          <p:cNvSpPr/>
          <p:nvPr/>
        </p:nvSpPr>
        <p:spPr bwMode="auto">
          <a:xfrm>
            <a:off x="8587228" y="3397500"/>
            <a:ext cx="1256067" cy="1256067"/>
          </a:xfrm>
          <a:prstGeom prst="arc">
            <a:avLst>
              <a:gd name="adj1" fmla="val 16142164"/>
              <a:gd name="adj2" fmla="val 16132548"/>
            </a:avLst>
          </a:prstGeom>
          <a:noFill/>
          <a:ln w="76200" cap="flat" cmpd="sng" algn="ctr">
            <a:gradFill>
              <a:gsLst>
                <a:gs pos="0">
                  <a:srgbClr val="7D5BB9">
                    <a:alpha val="17000"/>
                  </a:srgbClr>
                </a:gs>
                <a:gs pos="100000">
                  <a:srgbClr val="7D5BB9"/>
                </a:gs>
              </a:gsLst>
              <a:lin ang="5400000" scaled="1"/>
            </a:gradFill>
            <a:prstDash val="solid"/>
            <a:round/>
            <a:tailEnd type="none" w="sm" len="sm"/>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Segoe Sans Display" pitchFamily="2" charset="0"/>
              <a:ea typeface="+mn-ea"/>
              <a:cs typeface="+mn-cs"/>
            </a:endParaRPr>
          </a:p>
        </p:txBody>
      </p:sp>
      <p:sp>
        <p:nvSpPr>
          <p:cNvPr id="11" name="TextBox 10">
            <a:extLst>
              <a:ext uri="{FF2B5EF4-FFF2-40B4-BE49-F238E27FC236}">
                <a16:creationId xmlns:a16="http://schemas.microsoft.com/office/drawing/2014/main" id="{0F725576-5E5A-EBAC-1DAB-853D0BA0742C}"/>
              </a:ext>
            </a:extLst>
          </p:cNvPr>
          <p:cNvSpPr txBox="1"/>
          <p:nvPr/>
        </p:nvSpPr>
        <p:spPr>
          <a:xfrm>
            <a:off x="8769592" y="3800368"/>
            <a:ext cx="972107" cy="492443"/>
          </a:xfrm>
          <a:prstGeom prst="rect">
            <a:avLst/>
          </a:prstGeom>
          <a:noFill/>
        </p:spPr>
        <p:txBody>
          <a:bodyPr wrap="square" lIns="0" tIns="0" rIns="0" bIns="0" rtlCol="0">
            <a:spAutoFit/>
          </a:bodyPr>
          <a:lstStyle/>
          <a:p>
            <a:r>
              <a:rPr lang="en-US" sz="3200">
                <a:solidFill>
                  <a:schemeClr val="bg1"/>
                </a:solidFill>
                <a:latin typeface="Segoe Sans Display Semilight" pitchFamily="2" charset="0"/>
                <a:cs typeface="Segoe Sans Display Semilight" pitchFamily="2" charset="0"/>
              </a:rPr>
              <a:t>100%</a:t>
            </a:r>
          </a:p>
        </p:txBody>
      </p:sp>
      <p:sp>
        <p:nvSpPr>
          <p:cNvPr id="22" name="Title 18">
            <a:extLst>
              <a:ext uri="{FF2B5EF4-FFF2-40B4-BE49-F238E27FC236}">
                <a16:creationId xmlns:a16="http://schemas.microsoft.com/office/drawing/2014/main" id="{3BD39F9A-37B4-6A5F-5E82-22417A86FD76}"/>
              </a:ext>
            </a:extLst>
          </p:cNvPr>
          <p:cNvSpPr txBox="1">
            <a:spLocks/>
          </p:cNvSpPr>
          <p:nvPr/>
        </p:nvSpPr>
        <p:spPr>
          <a:xfrm>
            <a:off x="10432788" y="3804645"/>
            <a:ext cx="1414384" cy="64633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400">
                <a:solidFill>
                  <a:schemeClr val="bg1"/>
                </a:solidFill>
                <a:latin typeface="Segoe Sans Display"/>
                <a:cs typeface="Segoe Sans Display"/>
              </a:rPr>
              <a:t>action</a:t>
            </a:r>
            <a:r>
              <a:rPr lang="en-US" sz="1400" u="none" strike="noStrike">
                <a:solidFill>
                  <a:schemeClr val="bg1"/>
                </a:solidFill>
                <a:effectLst/>
                <a:latin typeface="Segoe Sans Display"/>
                <a:cs typeface="Segoe Sans Display"/>
              </a:rPr>
              <a:t> items remediated for each incident</a:t>
            </a:r>
          </a:p>
        </p:txBody>
      </p:sp>
      <p:sp>
        <p:nvSpPr>
          <p:cNvPr id="23" name="Title 18">
            <a:extLst>
              <a:ext uri="{FF2B5EF4-FFF2-40B4-BE49-F238E27FC236}">
                <a16:creationId xmlns:a16="http://schemas.microsoft.com/office/drawing/2014/main" id="{2B829183-112A-2861-5658-F5261EA93155}"/>
              </a:ext>
            </a:extLst>
          </p:cNvPr>
          <p:cNvSpPr txBox="1">
            <a:spLocks/>
          </p:cNvSpPr>
          <p:nvPr/>
        </p:nvSpPr>
        <p:spPr>
          <a:xfrm>
            <a:off x="7221900" y="5357929"/>
            <a:ext cx="3532463" cy="27411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ts val="2400"/>
              </a:lnSpc>
            </a:pPr>
            <a:r>
              <a:rPr lang="en-US" sz="1400" u="none" strike="noStrike">
                <a:solidFill>
                  <a:schemeClr val="bg1"/>
                </a:solidFill>
                <a:effectLst/>
                <a:latin typeface="Segoe Sans Display" pitchFamily="2" charset="0"/>
                <a:cs typeface="Segoe Sans Display" pitchFamily="2" charset="0"/>
              </a:rPr>
              <a:t>Enhanced collaboration and cybersecurity</a:t>
            </a:r>
          </a:p>
        </p:txBody>
      </p:sp>
      <p:cxnSp>
        <p:nvCxnSpPr>
          <p:cNvPr id="26" name="Straight Connector 25">
            <a:extLst>
              <a:ext uri="{FF2B5EF4-FFF2-40B4-BE49-F238E27FC236}">
                <a16:creationId xmlns:a16="http://schemas.microsoft.com/office/drawing/2014/main" id="{B9CC24B1-3647-68A0-F045-6C878671DFD7}"/>
              </a:ext>
              <a:ext uri="{C183D7F6-B498-43B3-948B-1728B52AA6E4}">
                <adec:decorative xmlns:adec="http://schemas.microsoft.com/office/drawing/2017/decorative" val="1"/>
              </a:ext>
            </a:extLst>
          </p:cNvPr>
          <p:cNvCxnSpPr>
            <a:cxnSpLocks/>
          </p:cNvCxnSpPr>
          <p:nvPr/>
        </p:nvCxnSpPr>
        <p:spPr>
          <a:xfrm>
            <a:off x="7221900" y="3072198"/>
            <a:ext cx="4466103"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CAAF9774-1512-438C-935B-CB1CBA4D2003}"/>
              </a:ext>
              <a:ext uri="{C183D7F6-B498-43B3-948B-1728B52AA6E4}">
                <adec:decorative xmlns:adec="http://schemas.microsoft.com/office/drawing/2017/decorative" val="1"/>
              </a:ext>
            </a:extLst>
          </p:cNvPr>
          <p:cNvCxnSpPr>
            <a:cxnSpLocks/>
          </p:cNvCxnSpPr>
          <p:nvPr/>
        </p:nvCxnSpPr>
        <p:spPr>
          <a:xfrm>
            <a:off x="7221900" y="5060022"/>
            <a:ext cx="4466103"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F9E814DC-A4A1-4DF2-9EB0-40CE4A7331E4}"/>
              </a:ext>
            </a:extLst>
          </p:cNvPr>
          <p:cNvSpPr txBox="1"/>
          <p:nvPr/>
        </p:nvSpPr>
        <p:spPr>
          <a:xfrm>
            <a:off x="10322491" y="6239421"/>
            <a:ext cx="967501" cy="246221"/>
          </a:xfrm>
          <a:prstGeom prst="rect">
            <a:avLst/>
          </a:prstGeom>
          <a:noFill/>
        </p:spPr>
        <p:txBody>
          <a:bodyPr wrap="square" lIns="0" tIns="0" rIns="0" bIns="0" rtlCol="0">
            <a:spAutoFit/>
          </a:bodyPr>
          <a:lstStyle/>
          <a:p>
            <a:r>
              <a:rPr lang="en-US" sz="1600">
                <a:solidFill>
                  <a:schemeClr val="bg1"/>
                </a:solidFill>
                <a:latin typeface="Segoe Sans Display Light" pitchFamily="2" charset="0"/>
                <a:cs typeface="Segoe Sans Display Light" pitchFamily="2" charset="0"/>
              </a:rPr>
              <a:t>Learn more</a:t>
            </a:r>
            <a:endParaRPr lang="en-US" sz="1100" baseline="30000">
              <a:solidFill>
                <a:schemeClr val="bg1"/>
              </a:solidFill>
              <a:latin typeface="Segoe Sans Display Light" pitchFamily="2" charset="0"/>
              <a:cs typeface="Segoe Sans Display Light" pitchFamily="2" charset="0"/>
            </a:endParaRPr>
          </a:p>
        </p:txBody>
      </p:sp>
      <p:cxnSp>
        <p:nvCxnSpPr>
          <p:cNvPr id="16" name="Straight Connector 15">
            <a:extLst>
              <a:ext uri="{FF2B5EF4-FFF2-40B4-BE49-F238E27FC236}">
                <a16:creationId xmlns:a16="http://schemas.microsoft.com/office/drawing/2014/main" id="{16EC118A-7199-EB27-5C02-5ABACEBBFFEA}"/>
              </a:ext>
              <a:ext uri="{C183D7F6-B498-43B3-948B-1728B52AA6E4}">
                <adec:decorative xmlns:adec="http://schemas.microsoft.com/office/drawing/2017/decorative" val="1"/>
              </a:ext>
            </a:extLst>
          </p:cNvPr>
          <p:cNvCxnSpPr>
            <a:cxnSpLocks/>
          </p:cNvCxnSpPr>
          <p:nvPr/>
        </p:nvCxnSpPr>
        <p:spPr>
          <a:xfrm>
            <a:off x="6826469" y="945931"/>
            <a:ext cx="0" cy="4740621"/>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24" name="arrow">
            <a:hlinkClick r:id="rId4"/>
            <a:extLst>
              <a:ext uri="{FF2B5EF4-FFF2-40B4-BE49-F238E27FC236}">
                <a16:creationId xmlns:a16="http://schemas.microsoft.com/office/drawing/2014/main" id="{034313A7-79E7-CE08-B527-905C23E53605}"/>
              </a:ext>
              <a:ext uri="{C183D7F6-B498-43B3-948B-1728B52AA6E4}">
                <adec:decorative xmlns:adec="http://schemas.microsoft.com/office/drawing/2017/decorative" val="1"/>
              </a:ext>
            </a:extLst>
          </p:cNvPr>
          <p:cNvSpPr>
            <a:spLocks noChangeAspect="1" noEditPoints="1"/>
          </p:cNvSpPr>
          <p:nvPr/>
        </p:nvSpPr>
        <p:spPr bwMode="auto">
          <a:xfrm>
            <a:off x="11376681" y="6304172"/>
            <a:ext cx="156265" cy="144195"/>
          </a:xfrm>
          <a:custGeom>
            <a:avLst/>
            <a:gdLst>
              <a:gd name="T0" fmla="*/ 133 w 246"/>
              <a:gd name="T1" fmla="*/ 0 h 227"/>
              <a:gd name="T2" fmla="*/ 246 w 246"/>
              <a:gd name="T3" fmla="*/ 113 h 227"/>
              <a:gd name="T4" fmla="*/ 133 w 246"/>
              <a:gd name="T5" fmla="*/ 227 h 227"/>
              <a:gd name="T6" fmla="*/ 246 w 246"/>
              <a:gd name="T7" fmla="*/ 113 h 227"/>
              <a:gd name="T8" fmla="*/ 0 w 246"/>
              <a:gd name="T9" fmla="*/ 113 h 227"/>
            </a:gdLst>
            <a:ahLst/>
            <a:cxnLst>
              <a:cxn ang="0">
                <a:pos x="T0" y="T1"/>
              </a:cxn>
              <a:cxn ang="0">
                <a:pos x="T2" y="T3"/>
              </a:cxn>
              <a:cxn ang="0">
                <a:pos x="T4" y="T5"/>
              </a:cxn>
              <a:cxn ang="0">
                <a:pos x="T6" y="T7"/>
              </a:cxn>
              <a:cxn ang="0">
                <a:pos x="T8" y="T9"/>
              </a:cxn>
            </a:cxnLst>
            <a:rect l="0" t="0" r="r" b="b"/>
            <a:pathLst>
              <a:path w="246" h="227">
                <a:moveTo>
                  <a:pt x="133" y="0"/>
                </a:moveTo>
                <a:lnTo>
                  <a:pt x="246" y="113"/>
                </a:lnTo>
                <a:lnTo>
                  <a:pt x="133" y="227"/>
                </a:lnTo>
                <a:moveTo>
                  <a:pt x="246" y="113"/>
                </a:moveTo>
                <a:lnTo>
                  <a:pt x="0" y="113"/>
                </a:lnTo>
              </a:path>
            </a:pathLst>
          </a:custGeom>
          <a:noFill/>
          <a:ln w="9525" cap="sq">
            <a:solidFill>
              <a:schemeClr val="bg1"/>
            </a:solidFill>
            <a:prstDash val="solid"/>
            <a:miter lim="800000"/>
            <a:headEnd/>
            <a:tailEnd/>
          </a:ln>
        </p:spPr>
        <p:txBody>
          <a:bodyPr vert="horz" wrap="square" lIns="89642" tIns="44821" rIns="89642" bIns="44821" numCol="1" anchor="t" anchorCtr="0" compatLnSpc="1">
            <a:prstTxWarp prst="textNoShape">
              <a:avLst/>
            </a:prstTxWarp>
          </a:bodyPr>
          <a:lstStyle/>
          <a:p>
            <a:pPr defTabSz="914314"/>
            <a:endParaRPr lang="en-US" sz="882">
              <a:gradFill>
                <a:gsLst>
                  <a:gs pos="0">
                    <a:srgbClr val="505050"/>
                  </a:gs>
                  <a:gs pos="100000">
                    <a:srgbClr val="505050"/>
                  </a:gs>
                </a:gsLst>
                <a:lin ang="5400000" scaled="1"/>
              </a:gradFill>
              <a:latin typeface="Segoe UI"/>
            </a:endParaRPr>
          </a:p>
        </p:txBody>
      </p:sp>
      <p:sp>
        <p:nvSpPr>
          <p:cNvPr id="6" name="TextBox 5">
            <a:extLst>
              <a:ext uri="{FF2B5EF4-FFF2-40B4-BE49-F238E27FC236}">
                <a16:creationId xmlns:a16="http://schemas.microsoft.com/office/drawing/2014/main" id="{597BCFF4-239D-E416-E439-70ED8998506D}"/>
              </a:ext>
              <a:ext uri="{C183D7F6-B498-43B3-948B-1728B52AA6E4}">
                <adec:decorative xmlns:adec="http://schemas.microsoft.com/office/drawing/2017/decorative" val="1"/>
              </a:ext>
            </a:extLst>
          </p:cNvPr>
          <p:cNvSpPr txBox="1"/>
          <p:nvPr/>
        </p:nvSpPr>
        <p:spPr>
          <a:xfrm>
            <a:off x="8676861" y="257877"/>
            <a:ext cx="3213485" cy="338554"/>
          </a:xfrm>
          <a:prstGeom prst="rect">
            <a:avLst/>
          </a:prstGeom>
          <a:noFill/>
        </p:spPr>
        <p:txBody>
          <a:bodyPr wrap="square" lIns="0" tIns="0" rIns="0" bIns="0" rtlCol="0">
            <a:spAutoFit/>
          </a:bodyPr>
          <a:lstStyle/>
          <a:p>
            <a:r>
              <a:rPr lang="en-US" sz="800">
                <a:solidFill>
                  <a:srgbClr val="F6F3F7"/>
                </a:solidFill>
                <a:latin typeface="Segoe Sans Display" pitchFamily="2" charset="0"/>
                <a:cs typeface="Segoe Sans Display" pitchFamily="2" charset="0"/>
              </a:rPr>
              <a:t>Explore how Microsoft Security can safeguard your digital estate           1</a:t>
            </a:r>
          </a:p>
          <a:p>
            <a:endParaRPr lang="en-US" sz="1400">
              <a:solidFill>
                <a:schemeClr val="bg1"/>
              </a:solidFill>
              <a:highlight>
                <a:srgbClr val="FFFF00"/>
              </a:highlight>
              <a:latin typeface="Segoe Sans Display" pitchFamily="2" charset="0"/>
              <a:cs typeface="Segoe Sans Display" pitchFamily="2" charset="0"/>
            </a:endParaRPr>
          </a:p>
        </p:txBody>
      </p:sp>
    </p:spTree>
    <p:extLst>
      <p:ext uri="{BB962C8B-B14F-4D97-AF65-F5344CB8AC3E}">
        <p14:creationId xmlns:p14="http://schemas.microsoft.com/office/powerpoint/2010/main" val="62792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EDAD0-E445-0C3D-6641-7221AE2EB9FA}"/>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8BEBC866-FDA5-06F1-AA0A-3E6448F82793}"/>
              </a:ext>
              <a:ext uri="{C183D7F6-B498-43B3-948B-1728B52AA6E4}">
                <adec:decorative xmlns:adec="http://schemas.microsoft.com/office/drawing/2017/decorative" val="1"/>
              </a:ext>
            </a:extLst>
          </p:cNvPr>
          <p:cNvSpPr>
            <a:spLocks/>
          </p:cNvSpPr>
          <p:nvPr/>
        </p:nvSpPr>
        <p:spPr>
          <a:xfrm>
            <a:off x="0" y="0"/>
            <a:ext cx="12191999" cy="6858000"/>
          </a:xfrm>
          <a:prstGeom prst="rect">
            <a:avLst/>
          </a:prstGeom>
          <a:solidFill>
            <a:srgbClr val="0A1F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4" name="Title 3">
            <a:extLst>
              <a:ext uri="{FF2B5EF4-FFF2-40B4-BE49-F238E27FC236}">
                <a16:creationId xmlns:a16="http://schemas.microsoft.com/office/drawing/2014/main" id="{C280F9ED-D128-CDAE-009E-F3C5F64B30EE}"/>
              </a:ext>
            </a:extLst>
          </p:cNvPr>
          <p:cNvSpPr>
            <a:spLocks noGrp="1"/>
          </p:cNvSpPr>
          <p:nvPr>
            <p:ph type="title"/>
          </p:nvPr>
        </p:nvSpPr>
        <p:spPr>
          <a:xfrm>
            <a:off x="588963" y="2329007"/>
            <a:ext cx="5799137" cy="2431435"/>
          </a:xfrm>
        </p:spPr>
        <p:txBody>
          <a:bodyPr anchor="t"/>
          <a:lstStyle/>
          <a:p>
            <a:r>
              <a:rPr lang="en-US" sz="2000" u="none" strike="noStrike">
                <a:solidFill>
                  <a:schemeClr val="bg1"/>
                </a:solidFill>
                <a:effectLst/>
                <a:latin typeface="Segoe Sans Display"/>
                <a:cs typeface="Segoe Sans Display"/>
              </a:rPr>
              <a:t>We sleep much more soundly knowing that Microsoft and Tanium are closely partnered to provide us with assurance on both the depth and quality of our security controls across our technology estate</a:t>
            </a:r>
            <a:r>
              <a:rPr lang="en-US" sz="2000">
                <a:solidFill>
                  <a:schemeClr val="bg1"/>
                </a:solidFill>
                <a:latin typeface="Segoe Sans Display"/>
                <a:cs typeface="Segoe Sans Display"/>
              </a:rPr>
              <a:t>."</a:t>
            </a:r>
            <a:br>
              <a:rPr lang="en-US" sz="2400" u="none" strike="noStrike">
                <a:solidFill>
                  <a:schemeClr val="bg1"/>
                </a:solidFill>
                <a:effectLst/>
                <a:latin typeface="Segoe Sans Display" pitchFamily="2" charset="0"/>
                <a:cs typeface="Segoe Sans Display" pitchFamily="2" charset="0"/>
              </a:rPr>
            </a:br>
            <a:br>
              <a:rPr lang="en-US" noProof="0">
                <a:solidFill>
                  <a:schemeClr val="bg1"/>
                </a:solidFill>
              </a:rPr>
            </a:br>
            <a:r>
              <a:rPr lang="en-US" sz="1400" u="none" strike="noStrike">
                <a:solidFill>
                  <a:schemeClr val="bg1"/>
                </a:solidFill>
                <a:effectLst/>
                <a:latin typeface="Segoe Sans Display"/>
                <a:cs typeface="Segoe Sans Display"/>
              </a:rPr>
              <a:t>- Joe Silva, Chief Information Security Officer, Jones Lang LaSalle</a:t>
            </a:r>
            <a:endParaRPr lang="en-US" sz="1400">
              <a:solidFill>
                <a:schemeClr val="bg1"/>
              </a:solidFill>
              <a:latin typeface="Segoe Sans Display"/>
              <a:cs typeface="Segoe Sans Display"/>
            </a:endParaRPr>
          </a:p>
        </p:txBody>
      </p:sp>
      <p:pic>
        <p:nvPicPr>
          <p:cNvPr id="31" name="Picture 30" descr="Jones Lang LaSalle Logo">
            <a:extLst>
              <a:ext uri="{FF2B5EF4-FFF2-40B4-BE49-F238E27FC236}">
                <a16:creationId xmlns:a16="http://schemas.microsoft.com/office/drawing/2014/main" id="{3913DF58-DB6C-B3C4-FBD7-A3F87DCCAA47}"/>
              </a:ext>
            </a:extLst>
          </p:cNvPr>
          <p:cNvPicPr>
            <a:picLocks noChangeAspect="1"/>
          </p:cNvPicPr>
          <p:nvPr/>
        </p:nvPicPr>
        <p:blipFill>
          <a:blip r:embed="rId3"/>
          <a:stretch>
            <a:fillRect/>
          </a:stretch>
        </p:blipFill>
        <p:spPr>
          <a:xfrm>
            <a:off x="698417" y="5518553"/>
            <a:ext cx="1460839" cy="647639"/>
          </a:xfrm>
          <a:prstGeom prst="rect">
            <a:avLst/>
          </a:prstGeom>
        </p:spPr>
      </p:pic>
      <p:sp>
        <p:nvSpPr>
          <p:cNvPr id="9" name="Title 18">
            <a:extLst>
              <a:ext uri="{FF2B5EF4-FFF2-40B4-BE49-F238E27FC236}">
                <a16:creationId xmlns:a16="http://schemas.microsoft.com/office/drawing/2014/main" id="{68767D95-7972-00E2-AA7E-662D616B93CB}"/>
              </a:ext>
            </a:extLst>
          </p:cNvPr>
          <p:cNvSpPr txBox="1">
            <a:spLocks/>
          </p:cNvSpPr>
          <p:nvPr/>
        </p:nvSpPr>
        <p:spPr>
          <a:xfrm>
            <a:off x="7221900" y="922867"/>
            <a:ext cx="4647371" cy="123110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defRPr/>
            </a:pPr>
            <a:r>
              <a:rPr lang="en-US" sz="2000" u="none" strike="noStrike">
                <a:solidFill>
                  <a:schemeClr val="bg1"/>
                </a:solidFill>
                <a:effectLst/>
                <a:latin typeface="Segoe Sans Display Semilight" pitchFamily="2" charset="0"/>
                <a:cs typeface="Segoe Sans Display Semilight" pitchFamily="2" charset="0"/>
              </a:rPr>
              <a:t>Jones Lang LaSalle cuts cybersecurity spending by 20 percent by consolidating vendors and using Tanium and Microsoft Defender for Endpoint</a:t>
            </a:r>
            <a:endParaRPr lang="en-GB" sz="2400">
              <a:solidFill>
                <a:schemeClr val="bg1"/>
              </a:solidFill>
              <a:latin typeface="Segoe Sans Display" pitchFamily="2" charset="0"/>
              <a:ea typeface="+mn-ea"/>
              <a:cs typeface="Segoe Sans Display" pitchFamily="2" charset="0"/>
            </a:endParaRPr>
          </a:p>
        </p:txBody>
      </p:sp>
      <p:sp>
        <p:nvSpPr>
          <p:cNvPr id="3" name="Title 18">
            <a:extLst>
              <a:ext uri="{FF2B5EF4-FFF2-40B4-BE49-F238E27FC236}">
                <a16:creationId xmlns:a16="http://schemas.microsoft.com/office/drawing/2014/main" id="{4E99DDCD-C1F0-1EDB-7BFA-C7503463BF74}"/>
              </a:ext>
            </a:extLst>
          </p:cNvPr>
          <p:cNvSpPr txBox="1">
            <a:spLocks/>
          </p:cNvSpPr>
          <p:nvPr/>
        </p:nvSpPr>
        <p:spPr>
          <a:xfrm>
            <a:off x="7301738" y="2759212"/>
            <a:ext cx="2060035" cy="34221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ts val="2400"/>
              </a:lnSpc>
            </a:pPr>
            <a:r>
              <a:rPr lang="en-US" sz="3600" u="none" strike="noStrike">
                <a:solidFill>
                  <a:schemeClr val="bg1"/>
                </a:solidFill>
                <a:effectLst/>
                <a:latin typeface="Segoe Sans Display" pitchFamily="2" charset="0"/>
                <a:cs typeface="Segoe Sans Display" pitchFamily="2" charset="0"/>
              </a:rPr>
              <a:t>$5 million</a:t>
            </a:r>
          </a:p>
        </p:txBody>
      </p:sp>
      <p:sp>
        <p:nvSpPr>
          <p:cNvPr id="25" name="Title 18">
            <a:extLst>
              <a:ext uri="{FF2B5EF4-FFF2-40B4-BE49-F238E27FC236}">
                <a16:creationId xmlns:a16="http://schemas.microsoft.com/office/drawing/2014/main" id="{A58D4C03-C71C-539B-A278-A29A21B09537}"/>
              </a:ext>
            </a:extLst>
          </p:cNvPr>
          <p:cNvSpPr txBox="1">
            <a:spLocks/>
          </p:cNvSpPr>
          <p:nvPr/>
        </p:nvSpPr>
        <p:spPr>
          <a:xfrm>
            <a:off x="9815022" y="2580276"/>
            <a:ext cx="1872981" cy="64633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400" u="none" strike="noStrike">
                <a:solidFill>
                  <a:schemeClr val="bg1"/>
                </a:solidFill>
                <a:effectLst/>
                <a:latin typeface="Segoe Sans Display" pitchFamily="2" charset="0"/>
                <a:cs typeface="Segoe Sans Display" pitchFamily="2" charset="0"/>
              </a:rPr>
              <a:t>saved annually with Microsoft 365 E5 cyber innovation​</a:t>
            </a:r>
          </a:p>
        </p:txBody>
      </p:sp>
      <p:sp>
        <p:nvSpPr>
          <p:cNvPr id="15" name="Oval 14">
            <a:extLst>
              <a:ext uri="{FF2B5EF4-FFF2-40B4-BE49-F238E27FC236}">
                <a16:creationId xmlns:a16="http://schemas.microsoft.com/office/drawing/2014/main" id="{4B4A0196-9B31-8360-15C6-BE89EA29F0AD}"/>
              </a:ext>
              <a:ext uri="{C183D7F6-B498-43B3-948B-1728B52AA6E4}">
                <adec:decorative xmlns:adec="http://schemas.microsoft.com/office/drawing/2017/decorative" val="1"/>
              </a:ext>
            </a:extLst>
          </p:cNvPr>
          <p:cNvSpPr/>
          <p:nvPr/>
        </p:nvSpPr>
        <p:spPr>
          <a:xfrm>
            <a:off x="7654266" y="3717711"/>
            <a:ext cx="1293192" cy="1293191"/>
          </a:xfrm>
          <a:prstGeom prst="ellipse">
            <a:avLst/>
          </a:prstGeom>
          <a:solidFill>
            <a:srgbClr val="0A1F2C"/>
          </a:solidFill>
          <a:ln w="6350" cap="flat" cmpd="sng" algn="ctr">
            <a:solidFill>
              <a:srgbClr val="0A1F2C"/>
            </a:solidFill>
            <a:prstDash val="solid"/>
            <a:miter lim="800000"/>
          </a:ln>
          <a:effectLst>
            <a:glow rad="149969">
              <a:srgbClr val="7D5BB9">
                <a:alpha val="33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Sans Display" pitchFamily="2" charset="0"/>
              <a:ea typeface="+mn-ea"/>
              <a:cs typeface="+mn-cs"/>
            </a:endParaRPr>
          </a:p>
        </p:txBody>
      </p:sp>
      <p:sp>
        <p:nvSpPr>
          <p:cNvPr id="16" name="Arc 15">
            <a:extLst>
              <a:ext uri="{FF2B5EF4-FFF2-40B4-BE49-F238E27FC236}">
                <a16:creationId xmlns:a16="http://schemas.microsoft.com/office/drawing/2014/main" id="{75F886F6-09BE-B4F0-AF09-2A180FF90F78}"/>
              </a:ext>
              <a:ext uri="{C183D7F6-B498-43B3-948B-1728B52AA6E4}">
                <adec:decorative xmlns:adec="http://schemas.microsoft.com/office/drawing/2017/decorative" val="1"/>
              </a:ext>
            </a:extLst>
          </p:cNvPr>
          <p:cNvSpPr/>
          <p:nvPr/>
        </p:nvSpPr>
        <p:spPr bwMode="auto">
          <a:xfrm>
            <a:off x="7672828" y="3732389"/>
            <a:ext cx="1256067" cy="1256067"/>
          </a:xfrm>
          <a:prstGeom prst="arc">
            <a:avLst>
              <a:gd name="adj1" fmla="val 16142164"/>
              <a:gd name="adj2" fmla="val 19300265"/>
            </a:avLst>
          </a:prstGeom>
          <a:noFill/>
          <a:ln w="76200" cap="flat" cmpd="sng" algn="ctr">
            <a:gradFill>
              <a:gsLst>
                <a:gs pos="0">
                  <a:srgbClr val="7D5BB9">
                    <a:alpha val="17000"/>
                  </a:srgbClr>
                </a:gs>
                <a:gs pos="100000">
                  <a:srgbClr val="7D5BB9"/>
                </a:gs>
              </a:gsLst>
              <a:lin ang="5400000" scaled="1"/>
            </a:gradFill>
            <a:prstDash val="solid"/>
            <a:round/>
            <a:tailEnd type="none" w="sm" len="sm"/>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Segoe Sans Display" pitchFamily="2" charset="0"/>
              <a:ea typeface="+mn-ea"/>
              <a:cs typeface="+mn-cs"/>
            </a:endParaRPr>
          </a:p>
        </p:txBody>
      </p:sp>
      <p:sp>
        <p:nvSpPr>
          <p:cNvPr id="11" name="TextBox 10">
            <a:extLst>
              <a:ext uri="{FF2B5EF4-FFF2-40B4-BE49-F238E27FC236}">
                <a16:creationId xmlns:a16="http://schemas.microsoft.com/office/drawing/2014/main" id="{2EFD7C67-BEF8-B8A7-515E-C3A112B406A9}"/>
              </a:ext>
            </a:extLst>
          </p:cNvPr>
          <p:cNvSpPr txBox="1"/>
          <p:nvPr/>
        </p:nvSpPr>
        <p:spPr>
          <a:xfrm>
            <a:off x="7956788" y="4141144"/>
            <a:ext cx="749937" cy="492443"/>
          </a:xfrm>
          <a:prstGeom prst="rect">
            <a:avLst/>
          </a:prstGeom>
          <a:noFill/>
        </p:spPr>
        <p:txBody>
          <a:bodyPr wrap="square" lIns="0" tIns="0" rIns="0" bIns="0" rtlCol="0">
            <a:spAutoFit/>
          </a:bodyPr>
          <a:lstStyle/>
          <a:p>
            <a:r>
              <a:rPr lang="en-US" sz="3200">
                <a:solidFill>
                  <a:schemeClr val="bg1"/>
                </a:solidFill>
                <a:latin typeface="Segoe Sans Display Semilight" pitchFamily="2" charset="0"/>
                <a:cs typeface="Segoe Sans Display Semilight" pitchFamily="2" charset="0"/>
              </a:rPr>
              <a:t>20%</a:t>
            </a:r>
          </a:p>
        </p:txBody>
      </p:sp>
      <p:sp>
        <p:nvSpPr>
          <p:cNvPr id="22" name="Title 18">
            <a:extLst>
              <a:ext uri="{FF2B5EF4-FFF2-40B4-BE49-F238E27FC236}">
                <a16:creationId xmlns:a16="http://schemas.microsoft.com/office/drawing/2014/main" id="{7D60473D-609F-0217-D773-04C3238745A5}"/>
              </a:ext>
            </a:extLst>
          </p:cNvPr>
          <p:cNvSpPr txBox="1">
            <a:spLocks/>
          </p:cNvSpPr>
          <p:nvPr/>
        </p:nvSpPr>
        <p:spPr>
          <a:xfrm>
            <a:off x="9822324" y="4104832"/>
            <a:ext cx="169285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ct val="100000"/>
              </a:lnSpc>
            </a:pPr>
            <a:r>
              <a:rPr lang="en-US" sz="1400" u="none" strike="noStrike">
                <a:solidFill>
                  <a:schemeClr val="bg1"/>
                </a:solidFill>
                <a:effectLst/>
                <a:latin typeface="Segoe Sans Display" pitchFamily="2" charset="0"/>
                <a:cs typeface="Segoe Sans Display" pitchFamily="2" charset="0"/>
              </a:rPr>
              <a:t>decrease in security spending</a:t>
            </a:r>
          </a:p>
        </p:txBody>
      </p:sp>
      <p:sp>
        <p:nvSpPr>
          <p:cNvPr id="24" name="Title 18">
            <a:extLst>
              <a:ext uri="{FF2B5EF4-FFF2-40B4-BE49-F238E27FC236}">
                <a16:creationId xmlns:a16="http://schemas.microsoft.com/office/drawing/2014/main" id="{B75E7F79-5D8F-F798-D5AC-5356375E3D66}"/>
              </a:ext>
            </a:extLst>
          </p:cNvPr>
          <p:cNvSpPr txBox="1">
            <a:spLocks/>
          </p:cNvSpPr>
          <p:nvPr/>
        </p:nvSpPr>
        <p:spPr>
          <a:xfrm>
            <a:off x="7632091" y="5695372"/>
            <a:ext cx="1399327" cy="64998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ts val="2400"/>
              </a:lnSpc>
            </a:pPr>
            <a:r>
              <a:rPr lang="en-US" sz="3600" u="none" strike="noStrike">
                <a:solidFill>
                  <a:schemeClr val="bg1"/>
                </a:solidFill>
                <a:effectLst/>
                <a:latin typeface="Segoe Sans Display" pitchFamily="2" charset="0"/>
                <a:cs typeface="Segoe Sans Display" pitchFamily="2" charset="0"/>
              </a:rPr>
              <a:t>90,000</a:t>
            </a:r>
          </a:p>
          <a:p>
            <a:pPr algn="l" rtl="0" fontAlgn="base">
              <a:lnSpc>
                <a:spcPts val="2400"/>
              </a:lnSpc>
            </a:pPr>
            <a:r>
              <a:rPr lang="en-US" sz="3600" u="none" strike="noStrike">
                <a:solidFill>
                  <a:schemeClr val="bg1"/>
                </a:solidFill>
                <a:effectLst/>
                <a:latin typeface="Segoe Sans Display" pitchFamily="2" charset="0"/>
                <a:cs typeface="Segoe Sans Display" pitchFamily="2" charset="0"/>
              </a:rPr>
              <a:t> </a:t>
            </a:r>
            <a:endParaRPr lang="en-US" sz="1400" u="none" strike="noStrike">
              <a:solidFill>
                <a:srgbClr val="FFFFFF"/>
              </a:solidFill>
              <a:effectLst/>
              <a:latin typeface="Segoe Sans Display" pitchFamily="2" charset="0"/>
              <a:cs typeface="Segoe Sans Display" pitchFamily="2" charset="0"/>
            </a:endParaRPr>
          </a:p>
        </p:txBody>
      </p:sp>
      <p:sp>
        <p:nvSpPr>
          <p:cNvPr id="23" name="Title 18">
            <a:extLst>
              <a:ext uri="{FF2B5EF4-FFF2-40B4-BE49-F238E27FC236}">
                <a16:creationId xmlns:a16="http://schemas.microsoft.com/office/drawing/2014/main" id="{2BF834DF-087A-3847-C086-41C5CE074CF7}"/>
              </a:ext>
            </a:extLst>
          </p:cNvPr>
          <p:cNvSpPr txBox="1">
            <a:spLocks/>
          </p:cNvSpPr>
          <p:nvPr/>
        </p:nvSpPr>
        <p:spPr>
          <a:xfrm>
            <a:off x="9815022" y="5570677"/>
            <a:ext cx="3532463" cy="27411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fontAlgn="base">
              <a:lnSpc>
                <a:spcPts val="2400"/>
              </a:lnSpc>
            </a:pPr>
            <a:r>
              <a:rPr lang="en-US" sz="1400" u="none" strike="noStrike">
                <a:solidFill>
                  <a:schemeClr val="bg1"/>
                </a:solidFill>
                <a:effectLst/>
                <a:latin typeface="Segoe Sans Display" pitchFamily="2" charset="0"/>
                <a:cs typeface="Segoe Sans Display" pitchFamily="2" charset="0"/>
              </a:rPr>
              <a:t>endpoints protected​</a:t>
            </a:r>
          </a:p>
        </p:txBody>
      </p:sp>
      <p:cxnSp>
        <p:nvCxnSpPr>
          <p:cNvPr id="26" name="Straight Connector 25">
            <a:extLst>
              <a:ext uri="{FF2B5EF4-FFF2-40B4-BE49-F238E27FC236}">
                <a16:creationId xmlns:a16="http://schemas.microsoft.com/office/drawing/2014/main" id="{830FC446-4830-7945-3C7B-AD625E18D9B3}"/>
              </a:ext>
              <a:ext uri="{C183D7F6-B498-43B3-948B-1728B52AA6E4}">
                <adec:decorative xmlns:adec="http://schemas.microsoft.com/office/drawing/2017/decorative" val="1"/>
              </a:ext>
            </a:extLst>
          </p:cNvPr>
          <p:cNvCxnSpPr>
            <a:cxnSpLocks/>
          </p:cNvCxnSpPr>
          <p:nvPr/>
        </p:nvCxnSpPr>
        <p:spPr>
          <a:xfrm>
            <a:off x="7221900" y="3412974"/>
            <a:ext cx="4466103"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00BFB3BF-BFA8-93C8-56F2-AB56953B703E}"/>
              </a:ext>
              <a:ext uri="{C183D7F6-B498-43B3-948B-1728B52AA6E4}">
                <adec:decorative xmlns:adec="http://schemas.microsoft.com/office/drawing/2017/decorative" val="1"/>
              </a:ext>
            </a:extLst>
          </p:cNvPr>
          <p:cNvCxnSpPr>
            <a:cxnSpLocks/>
          </p:cNvCxnSpPr>
          <p:nvPr/>
        </p:nvCxnSpPr>
        <p:spPr>
          <a:xfrm>
            <a:off x="7221900" y="5329358"/>
            <a:ext cx="4466103"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B367A0BD-5154-AF41-C001-077B9C459E1B}"/>
              </a:ext>
              <a:ext uri="{C183D7F6-B498-43B3-948B-1728B52AA6E4}">
                <adec:decorative xmlns:adec="http://schemas.microsoft.com/office/drawing/2017/decorative" val="1"/>
              </a:ext>
            </a:extLst>
          </p:cNvPr>
          <p:cNvCxnSpPr>
            <a:cxnSpLocks/>
          </p:cNvCxnSpPr>
          <p:nvPr/>
        </p:nvCxnSpPr>
        <p:spPr>
          <a:xfrm>
            <a:off x="6826469" y="945931"/>
            <a:ext cx="0" cy="4740621"/>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nvGrpSpPr>
          <p:cNvPr id="10" name="Group 9">
            <a:extLst>
              <a:ext uri="{FF2B5EF4-FFF2-40B4-BE49-F238E27FC236}">
                <a16:creationId xmlns:a16="http://schemas.microsoft.com/office/drawing/2014/main" id="{A041B7B8-A0DD-8069-0993-EEF2476A579F}"/>
              </a:ext>
              <a:ext uri="{C183D7F6-B498-43B3-948B-1728B52AA6E4}">
                <adec:decorative xmlns:adec="http://schemas.microsoft.com/office/drawing/2017/decorative" val="1"/>
              </a:ext>
            </a:extLst>
          </p:cNvPr>
          <p:cNvGrpSpPr>
            <a:grpSpLocks noChangeAspect="1"/>
          </p:cNvGrpSpPr>
          <p:nvPr/>
        </p:nvGrpSpPr>
        <p:grpSpPr bwMode="black">
          <a:xfrm>
            <a:off x="588963" y="735410"/>
            <a:ext cx="1049075" cy="914400"/>
            <a:chOff x="4169763" y="585788"/>
            <a:chExt cx="713371" cy="622746"/>
          </a:xfrm>
          <a:solidFill>
            <a:schemeClr val="tx2"/>
          </a:solidFill>
        </p:grpSpPr>
        <p:sp>
          <p:nvSpPr>
            <p:cNvPr id="18" name="Graphic 9">
              <a:extLst>
                <a:ext uri="{FF2B5EF4-FFF2-40B4-BE49-F238E27FC236}">
                  <a16:creationId xmlns:a16="http://schemas.microsoft.com/office/drawing/2014/main" id="{6B1BC482-C374-D10D-F044-42FB852267F5}"/>
                </a:ext>
                <a:ext uri="{C183D7F6-B498-43B3-948B-1728B52AA6E4}">
                  <adec:decorative xmlns:adec="http://schemas.microsoft.com/office/drawing/2017/decorative" val="1"/>
                </a:ext>
              </a:extLst>
            </p:cNvPr>
            <p:cNvSpPr/>
            <p:nvPr/>
          </p:nvSpPr>
          <p:spPr bwMode="black">
            <a:xfrm>
              <a:off x="4565666" y="585788"/>
              <a:ext cx="317468" cy="622746"/>
            </a:xfrm>
            <a:custGeom>
              <a:avLst/>
              <a:gdLst>
                <a:gd name="connsiteX0" fmla="*/ 19526 w 317468"/>
                <a:gd name="connsiteY0" fmla="*/ 622746 h 622746"/>
                <a:gd name="connsiteX1" fmla="*/ 0 w 317468"/>
                <a:gd name="connsiteY1" fmla="*/ 603315 h 622746"/>
                <a:gd name="connsiteX2" fmla="*/ 0 w 317468"/>
                <a:gd name="connsiteY2" fmla="*/ 387955 h 622746"/>
                <a:gd name="connsiteX3" fmla="*/ 81915 w 317468"/>
                <a:gd name="connsiteY3" fmla="*/ 123160 h 622746"/>
                <a:gd name="connsiteX4" fmla="*/ 298037 w 317468"/>
                <a:gd name="connsiteY4" fmla="*/ 287 h 622746"/>
                <a:gd name="connsiteX5" fmla="*/ 311944 w 317468"/>
                <a:gd name="connsiteY5" fmla="*/ 11336 h 622746"/>
                <a:gd name="connsiteX6" fmla="*/ 311944 w 317468"/>
                <a:gd name="connsiteY6" fmla="*/ 104681 h 622746"/>
                <a:gd name="connsiteX7" fmla="*/ 304229 w 317468"/>
                <a:gd name="connsiteY7" fmla="*/ 115445 h 622746"/>
                <a:gd name="connsiteX8" fmla="*/ 160401 w 317468"/>
                <a:gd name="connsiteY8" fmla="*/ 237555 h 622746"/>
                <a:gd name="connsiteX9" fmla="*/ 142018 w 317468"/>
                <a:gd name="connsiteY9" fmla="*/ 322709 h 622746"/>
                <a:gd name="connsiteX10" fmla="*/ 149543 w 317468"/>
                <a:gd name="connsiteY10" fmla="*/ 329948 h 622746"/>
                <a:gd name="connsiteX11" fmla="*/ 297942 w 317468"/>
                <a:gd name="connsiteY11" fmla="*/ 329948 h 622746"/>
                <a:gd name="connsiteX12" fmla="*/ 317468 w 317468"/>
                <a:gd name="connsiteY12" fmla="*/ 349379 h 622746"/>
                <a:gd name="connsiteX13" fmla="*/ 317468 w 317468"/>
                <a:gd name="connsiteY13" fmla="*/ 560643 h 622746"/>
                <a:gd name="connsiteX14" fmla="*/ 255461 w 317468"/>
                <a:gd name="connsiteY14" fmla="*/ 622556 h 622746"/>
                <a:gd name="connsiteX15" fmla="*/ 19526 w 317468"/>
                <a:gd name="connsiteY15" fmla="*/ 622556 h 622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7468" h="622746">
                  <a:moveTo>
                    <a:pt x="19526" y="622746"/>
                  </a:moveTo>
                  <a:cubicBezTo>
                    <a:pt x="8763" y="622746"/>
                    <a:pt x="0" y="613983"/>
                    <a:pt x="0" y="603315"/>
                  </a:cubicBezTo>
                  <a:lnTo>
                    <a:pt x="0" y="387955"/>
                  </a:lnTo>
                  <a:cubicBezTo>
                    <a:pt x="0" y="275274"/>
                    <a:pt x="27337" y="186977"/>
                    <a:pt x="81915" y="123160"/>
                  </a:cubicBezTo>
                  <a:cubicBezTo>
                    <a:pt x="133922" y="62295"/>
                    <a:pt x="205931" y="21338"/>
                    <a:pt x="298037" y="287"/>
                  </a:cubicBezTo>
                  <a:cubicBezTo>
                    <a:pt x="305181" y="-1332"/>
                    <a:pt x="311944" y="4097"/>
                    <a:pt x="311944" y="11336"/>
                  </a:cubicBezTo>
                  <a:lnTo>
                    <a:pt x="311944" y="104681"/>
                  </a:lnTo>
                  <a:cubicBezTo>
                    <a:pt x="311944" y="109539"/>
                    <a:pt x="308896" y="113921"/>
                    <a:pt x="304229" y="115445"/>
                  </a:cubicBezTo>
                  <a:cubicBezTo>
                    <a:pt x="233458" y="138876"/>
                    <a:pt x="185452" y="179643"/>
                    <a:pt x="160401" y="237555"/>
                  </a:cubicBezTo>
                  <a:cubicBezTo>
                    <a:pt x="146780" y="266892"/>
                    <a:pt x="140589" y="295277"/>
                    <a:pt x="142018" y="322709"/>
                  </a:cubicBezTo>
                  <a:cubicBezTo>
                    <a:pt x="142208" y="326805"/>
                    <a:pt x="145542" y="329948"/>
                    <a:pt x="149543" y="329948"/>
                  </a:cubicBezTo>
                  <a:lnTo>
                    <a:pt x="297942" y="329948"/>
                  </a:lnTo>
                  <a:cubicBezTo>
                    <a:pt x="308705" y="329948"/>
                    <a:pt x="317468" y="338711"/>
                    <a:pt x="317468" y="349379"/>
                  </a:cubicBezTo>
                  <a:lnTo>
                    <a:pt x="317468" y="560643"/>
                  </a:lnTo>
                  <a:cubicBezTo>
                    <a:pt x="317468" y="594838"/>
                    <a:pt x="289751" y="622556"/>
                    <a:pt x="255461" y="622556"/>
                  </a:cubicBezTo>
                  <a:lnTo>
                    <a:pt x="19526" y="622556"/>
                  </a:lnTo>
                </a:path>
              </a:pathLst>
            </a:custGeom>
            <a:solidFill>
              <a:srgbClr val="F5F3F6"/>
            </a:solidFill>
            <a:ln w="9525" cap="flat">
              <a:noFill/>
              <a:prstDash val="solid"/>
              <a:miter/>
            </a:ln>
          </p:spPr>
          <p:txBody>
            <a:bodyPr rtlCol="0" anchor="ctr"/>
            <a:lstStyle/>
            <a:p>
              <a:pPr lvl="0"/>
              <a:endParaRPr lang="en-US"/>
            </a:p>
          </p:txBody>
        </p:sp>
        <p:sp>
          <p:nvSpPr>
            <p:cNvPr id="19" name="Graphic 9">
              <a:extLst>
                <a:ext uri="{FF2B5EF4-FFF2-40B4-BE49-F238E27FC236}">
                  <a16:creationId xmlns:a16="http://schemas.microsoft.com/office/drawing/2014/main" id="{F6EE7502-9202-2304-B150-167B6C9A9E3A}"/>
                </a:ext>
                <a:ext uri="{C183D7F6-B498-43B3-948B-1728B52AA6E4}">
                  <adec:decorative xmlns:adec="http://schemas.microsoft.com/office/drawing/2017/decorative" val="1"/>
                </a:ext>
              </a:extLst>
            </p:cNvPr>
            <p:cNvSpPr/>
            <p:nvPr userDrawn="1"/>
          </p:nvSpPr>
          <p:spPr bwMode="black">
            <a:xfrm>
              <a:off x="4169763" y="585788"/>
              <a:ext cx="317468" cy="622746"/>
            </a:xfrm>
            <a:custGeom>
              <a:avLst/>
              <a:gdLst>
                <a:gd name="connsiteX0" fmla="*/ 19526 w 317468"/>
                <a:gd name="connsiteY0" fmla="*/ 622746 h 622746"/>
                <a:gd name="connsiteX1" fmla="*/ 0 w 317468"/>
                <a:gd name="connsiteY1" fmla="*/ 603315 h 622746"/>
                <a:gd name="connsiteX2" fmla="*/ 0 w 317468"/>
                <a:gd name="connsiteY2" fmla="*/ 387955 h 622746"/>
                <a:gd name="connsiteX3" fmla="*/ 81915 w 317468"/>
                <a:gd name="connsiteY3" fmla="*/ 123160 h 622746"/>
                <a:gd name="connsiteX4" fmla="*/ 298037 w 317468"/>
                <a:gd name="connsiteY4" fmla="*/ 287 h 622746"/>
                <a:gd name="connsiteX5" fmla="*/ 311944 w 317468"/>
                <a:gd name="connsiteY5" fmla="*/ 11336 h 622746"/>
                <a:gd name="connsiteX6" fmla="*/ 311944 w 317468"/>
                <a:gd name="connsiteY6" fmla="*/ 104681 h 622746"/>
                <a:gd name="connsiteX7" fmla="*/ 304229 w 317468"/>
                <a:gd name="connsiteY7" fmla="*/ 115445 h 622746"/>
                <a:gd name="connsiteX8" fmla="*/ 160401 w 317468"/>
                <a:gd name="connsiteY8" fmla="*/ 237555 h 622746"/>
                <a:gd name="connsiteX9" fmla="*/ 142018 w 317468"/>
                <a:gd name="connsiteY9" fmla="*/ 322709 h 622746"/>
                <a:gd name="connsiteX10" fmla="*/ 149543 w 317468"/>
                <a:gd name="connsiteY10" fmla="*/ 329948 h 622746"/>
                <a:gd name="connsiteX11" fmla="*/ 297942 w 317468"/>
                <a:gd name="connsiteY11" fmla="*/ 329948 h 622746"/>
                <a:gd name="connsiteX12" fmla="*/ 317468 w 317468"/>
                <a:gd name="connsiteY12" fmla="*/ 349379 h 622746"/>
                <a:gd name="connsiteX13" fmla="*/ 317468 w 317468"/>
                <a:gd name="connsiteY13" fmla="*/ 560643 h 622746"/>
                <a:gd name="connsiteX14" fmla="*/ 255461 w 317468"/>
                <a:gd name="connsiteY14" fmla="*/ 622556 h 622746"/>
                <a:gd name="connsiteX15" fmla="*/ 19526 w 317468"/>
                <a:gd name="connsiteY15" fmla="*/ 622556 h 622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7468" h="622746">
                  <a:moveTo>
                    <a:pt x="19526" y="622746"/>
                  </a:moveTo>
                  <a:cubicBezTo>
                    <a:pt x="8763" y="622746"/>
                    <a:pt x="0" y="613983"/>
                    <a:pt x="0" y="603315"/>
                  </a:cubicBezTo>
                  <a:lnTo>
                    <a:pt x="0" y="387955"/>
                  </a:lnTo>
                  <a:cubicBezTo>
                    <a:pt x="0" y="275274"/>
                    <a:pt x="27337" y="186977"/>
                    <a:pt x="81915" y="123160"/>
                  </a:cubicBezTo>
                  <a:cubicBezTo>
                    <a:pt x="133922" y="62295"/>
                    <a:pt x="205931" y="21338"/>
                    <a:pt x="298037" y="287"/>
                  </a:cubicBezTo>
                  <a:cubicBezTo>
                    <a:pt x="305181" y="-1332"/>
                    <a:pt x="311944" y="4097"/>
                    <a:pt x="311944" y="11336"/>
                  </a:cubicBezTo>
                  <a:lnTo>
                    <a:pt x="311944" y="104681"/>
                  </a:lnTo>
                  <a:cubicBezTo>
                    <a:pt x="311944" y="109539"/>
                    <a:pt x="308896" y="113921"/>
                    <a:pt x="304229" y="115445"/>
                  </a:cubicBezTo>
                  <a:cubicBezTo>
                    <a:pt x="233458" y="138876"/>
                    <a:pt x="185452" y="179643"/>
                    <a:pt x="160401" y="237555"/>
                  </a:cubicBezTo>
                  <a:cubicBezTo>
                    <a:pt x="146780" y="266892"/>
                    <a:pt x="140589" y="295277"/>
                    <a:pt x="142018" y="322709"/>
                  </a:cubicBezTo>
                  <a:cubicBezTo>
                    <a:pt x="142208" y="326805"/>
                    <a:pt x="145542" y="329948"/>
                    <a:pt x="149543" y="329948"/>
                  </a:cubicBezTo>
                  <a:lnTo>
                    <a:pt x="297942" y="329948"/>
                  </a:lnTo>
                  <a:cubicBezTo>
                    <a:pt x="308705" y="329948"/>
                    <a:pt x="317468" y="338711"/>
                    <a:pt x="317468" y="349379"/>
                  </a:cubicBezTo>
                  <a:lnTo>
                    <a:pt x="317468" y="560643"/>
                  </a:lnTo>
                  <a:cubicBezTo>
                    <a:pt x="317468" y="594838"/>
                    <a:pt x="289751" y="622556"/>
                    <a:pt x="255461" y="622556"/>
                  </a:cubicBezTo>
                  <a:lnTo>
                    <a:pt x="19526" y="622556"/>
                  </a:lnTo>
                </a:path>
              </a:pathLst>
            </a:custGeom>
            <a:solidFill>
              <a:srgbClr val="F5F3F6"/>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grpSp>
      <p:pic>
        <p:nvPicPr>
          <p:cNvPr id="36" name="Picture 35">
            <a:hlinkClick r:id="rId4"/>
            <a:extLst>
              <a:ext uri="{FF2B5EF4-FFF2-40B4-BE49-F238E27FC236}">
                <a16:creationId xmlns:a16="http://schemas.microsoft.com/office/drawing/2014/main" id="{01DB0F0D-8C40-CA18-F9FB-FBB5AC327623}"/>
              </a:ext>
              <a:ext uri="{C183D7F6-B498-43B3-948B-1728B52AA6E4}">
                <adec:decorative xmlns:adec="http://schemas.microsoft.com/office/drawing/2017/decorative" val="1"/>
              </a:ext>
            </a:extLst>
          </p:cNvPr>
          <p:cNvPicPr>
            <a:picLocks noChangeAspect="1"/>
          </p:cNvPicPr>
          <p:nvPr/>
        </p:nvPicPr>
        <p:blipFill>
          <a:blip r:embed="rId5">
            <a:duotone>
              <a:schemeClr val="accent5">
                <a:shade val="45000"/>
                <a:satMod val="135000"/>
              </a:schemeClr>
              <a:prstClr val="white"/>
            </a:duotone>
            <a:extLst>
              <a:ext uri="{BEBA8EAE-BF5A-486C-A8C5-ECC9F3942E4B}">
                <a14:imgProps xmlns:a14="http://schemas.microsoft.com/office/drawing/2010/main">
                  <a14:imgLayer r:embed="rId6">
                    <a14:imgEffect>
                      <a14:colorTemperature colorTemp="11500"/>
                    </a14:imgEffect>
                    <a14:imgEffect>
                      <a14:saturation sat="400000"/>
                    </a14:imgEffect>
                    <a14:imgEffect>
                      <a14:brightnessContrast bright="-60000" contrast="-20000"/>
                    </a14:imgEffect>
                  </a14:imgLayer>
                </a14:imgProps>
              </a:ext>
              <a:ext uri="{28A0092B-C50C-407E-A947-70E740481C1C}">
                <a14:useLocalDpi xmlns:a14="http://schemas.microsoft.com/office/drawing/2010/main" val="0"/>
              </a:ext>
            </a:extLst>
          </a:blip>
          <a:stretch>
            <a:fillRect/>
          </a:stretch>
        </p:blipFill>
        <p:spPr>
          <a:xfrm>
            <a:off x="10091714" y="6179129"/>
            <a:ext cx="1606922" cy="373014"/>
          </a:xfrm>
          <a:prstGeom prst="rect">
            <a:avLst/>
          </a:prstGeom>
          <a:noFill/>
        </p:spPr>
      </p:pic>
      <p:sp>
        <p:nvSpPr>
          <p:cNvPr id="37" name="TextBox 36">
            <a:extLst>
              <a:ext uri="{FF2B5EF4-FFF2-40B4-BE49-F238E27FC236}">
                <a16:creationId xmlns:a16="http://schemas.microsoft.com/office/drawing/2014/main" id="{C81116D9-CBFB-D88F-173E-5A17460DE437}"/>
              </a:ext>
            </a:extLst>
          </p:cNvPr>
          <p:cNvSpPr txBox="1"/>
          <p:nvPr/>
        </p:nvSpPr>
        <p:spPr>
          <a:xfrm>
            <a:off x="10322491" y="6239421"/>
            <a:ext cx="967501" cy="246221"/>
          </a:xfrm>
          <a:prstGeom prst="rect">
            <a:avLst/>
          </a:prstGeom>
          <a:noFill/>
        </p:spPr>
        <p:txBody>
          <a:bodyPr wrap="square" lIns="0" tIns="0" rIns="0" bIns="0" rtlCol="0">
            <a:spAutoFit/>
          </a:bodyPr>
          <a:lstStyle/>
          <a:p>
            <a:r>
              <a:rPr lang="en-US" sz="1600">
                <a:solidFill>
                  <a:schemeClr val="bg1"/>
                </a:solidFill>
                <a:latin typeface="Segoe Sans Display Light" pitchFamily="2" charset="0"/>
                <a:cs typeface="Segoe Sans Display Light" pitchFamily="2" charset="0"/>
              </a:rPr>
              <a:t>Learn more</a:t>
            </a:r>
            <a:endParaRPr lang="en-US" sz="1100" baseline="30000">
              <a:solidFill>
                <a:schemeClr val="bg1"/>
              </a:solidFill>
              <a:latin typeface="Segoe Sans Display Light" pitchFamily="2" charset="0"/>
              <a:cs typeface="Segoe Sans Display Light" pitchFamily="2" charset="0"/>
            </a:endParaRPr>
          </a:p>
        </p:txBody>
      </p:sp>
      <p:sp>
        <p:nvSpPr>
          <p:cNvPr id="38" name="arrow">
            <a:hlinkClick r:id="rId4"/>
            <a:extLst>
              <a:ext uri="{FF2B5EF4-FFF2-40B4-BE49-F238E27FC236}">
                <a16:creationId xmlns:a16="http://schemas.microsoft.com/office/drawing/2014/main" id="{3C6FB955-9916-4883-0A86-D69309FE2104}"/>
              </a:ext>
              <a:ext uri="{C183D7F6-B498-43B3-948B-1728B52AA6E4}">
                <adec:decorative xmlns:adec="http://schemas.microsoft.com/office/drawing/2017/decorative" val="1"/>
              </a:ext>
            </a:extLst>
          </p:cNvPr>
          <p:cNvSpPr>
            <a:spLocks noChangeAspect="1" noEditPoints="1"/>
          </p:cNvSpPr>
          <p:nvPr/>
        </p:nvSpPr>
        <p:spPr bwMode="auto">
          <a:xfrm>
            <a:off x="11376681" y="6304172"/>
            <a:ext cx="156265" cy="144195"/>
          </a:xfrm>
          <a:custGeom>
            <a:avLst/>
            <a:gdLst>
              <a:gd name="T0" fmla="*/ 133 w 246"/>
              <a:gd name="T1" fmla="*/ 0 h 227"/>
              <a:gd name="T2" fmla="*/ 246 w 246"/>
              <a:gd name="T3" fmla="*/ 113 h 227"/>
              <a:gd name="T4" fmla="*/ 133 w 246"/>
              <a:gd name="T5" fmla="*/ 227 h 227"/>
              <a:gd name="T6" fmla="*/ 246 w 246"/>
              <a:gd name="T7" fmla="*/ 113 h 227"/>
              <a:gd name="T8" fmla="*/ 0 w 246"/>
              <a:gd name="T9" fmla="*/ 113 h 227"/>
            </a:gdLst>
            <a:ahLst/>
            <a:cxnLst>
              <a:cxn ang="0">
                <a:pos x="T0" y="T1"/>
              </a:cxn>
              <a:cxn ang="0">
                <a:pos x="T2" y="T3"/>
              </a:cxn>
              <a:cxn ang="0">
                <a:pos x="T4" y="T5"/>
              </a:cxn>
              <a:cxn ang="0">
                <a:pos x="T6" y="T7"/>
              </a:cxn>
              <a:cxn ang="0">
                <a:pos x="T8" y="T9"/>
              </a:cxn>
            </a:cxnLst>
            <a:rect l="0" t="0" r="r" b="b"/>
            <a:pathLst>
              <a:path w="246" h="227">
                <a:moveTo>
                  <a:pt x="133" y="0"/>
                </a:moveTo>
                <a:lnTo>
                  <a:pt x="246" y="113"/>
                </a:lnTo>
                <a:lnTo>
                  <a:pt x="133" y="227"/>
                </a:lnTo>
                <a:moveTo>
                  <a:pt x="246" y="113"/>
                </a:moveTo>
                <a:lnTo>
                  <a:pt x="0" y="113"/>
                </a:lnTo>
              </a:path>
            </a:pathLst>
          </a:custGeom>
          <a:noFill/>
          <a:ln w="9525" cap="sq">
            <a:solidFill>
              <a:schemeClr val="bg1"/>
            </a:solidFill>
            <a:prstDash val="solid"/>
            <a:miter lim="800000"/>
            <a:headEnd/>
            <a:tailEnd/>
          </a:ln>
        </p:spPr>
        <p:txBody>
          <a:bodyPr vert="horz" wrap="square" lIns="89642" tIns="44821" rIns="89642" bIns="44821" numCol="1" anchor="t" anchorCtr="0" compatLnSpc="1">
            <a:prstTxWarp prst="textNoShape">
              <a:avLst/>
            </a:prstTxWarp>
          </a:bodyPr>
          <a:lstStyle/>
          <a:p>
            <a:pPr defTabSz="914314"/>
            <a:endParaRPr lang="en-US" sz="882">
              <a:gradFill>
                <a:gsLst>
                  <a:gs pos="0">
                    <a:srgbClr val="505050"/>
                  </a:gs>
                  <a:gs pos="100000">
                    <a:srgbClr val="505050"/>
                  </a:gs>
                </a:gsLst>
                <a:lin ang="5400000" scaled="1"/>
              </a:gradFill>
              <a:latin typeface="Segoe UI"/>
            </a:endParaRPr>
          </a:p>
        </p:txBody>
      </p:sp>
      <p:sp>
        <p:nvSpPr>
          <p:cNvPr id="5" name="TextBox 4">
            <a:extLst>
              <a:ext uri="{FF2B5EF4-FFF2-40B4-BE49-F238E27FC236}">
                <a16:creationId xmlns:a16="http://schemas.microsoft.com/office/drawing/2014/main" id="{0EAB3F75-92DB-0051-BAB2-EAA7E7AFB384}"/>
              </a:ext>
              <a:ext uri="{C183D7F6-B498-43B3-948B-1728B52AA6E4}">
                <adec:decorative xmlns:adec="http://schemas.microsoft.com/office/drawing/2017/decorative" val="1"/>
              </a:ext>
            </a:extLst>
          </p:cNvPr>
          <p:cNvSpPr txBox="1"/>
          <p:nvPr/>
        </p:nvSpPr>
        <p:spPr>
          <a:xfrm>
            <a:off x="8676861" y="257877"/>
            <a:ext cx="3213485" cy="338554"/>
          </a:xfrm>
          <a:prstGeom prst="rect">
            <a:avLst/>
          </a:prstGeom>
          <a:noFill/>
        </p:spPr>
        <p:txBody>
          <a:bodyPr wrap="square" lIns="0" tIns="0" rIns="0" bIns="0" rtlCol="0">
            <a:spAutoFit/>
          </a:bodyPr>
          <a:lstStyle/>
          <a:p>
            <a:r>
              <a:rPr lang="en-US" sz="800">
                <a:solidFill>
                  <a:srgbClr val="F6F3F7"/>
                </a:solidFill>
                <a:latin typeface="Segoe Sans Display" pitchFamily="2" charset="0"/>
                <a:cs typeface="Segoe Sans Display" pitchFamily="2" charset="0"/>
              </a:rPr>
              <a:t>Explore how Microsoft Security can safeguard your digital estate           1</a:t>
            </a:r>
          </a:p>
          <a:p>
            <a:endParaRPr lang="en-US" sz="1400">
              <a:solidFill>
                <a:schemeClr val="bg1"/>
              </a:solidFill>
              <a:highlight>
                <a:srgbClr val="FFFF00"/>
              </a:highlight>
              <a:latin typeface="Segoe Sans Display" pitchFamily="2" charset="0"/>
              <a:cs typeface="Segoe Sans Display" pitchFamily="2" charset="0"/>
            </a:endParaRPr>
          </a:p>
        </p:txBody>
      </p:sp>
    </p:spTree>
    <p:extLst>
      <p:ext uri="{BB962C8B-B14F-4D97-AF65-F5344CB8AC3E}">
        <p14:creationId xmlns:p14="http://schemas.microsoft.com/office/powerpoint/2010/main" val="3827505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Microsoft Security Dark">
  <a:themeElements>
    <a:clrScheme name="Microsoft Security Dark">
      <a:dk1>
        <a:srgbClr val="000000"/>
      </a:dk1>
      <a:lt1>
        <a:srgbClr val="FFFFFF"/>
      </a:lt1>
      <a:dk2>
        <a:srgbClr val="091F2C"/>
      </a:dk2>
      <a:lt2>
        <a:srgbClr val="F4F3F5"/>
      </a:lt2>
      <a:accent1>
        <a:srgbClr val="0078D4"/>
      </a:accent1>
      <a:accent2>
        <a:srgbClr val="FFB900"/>
      </a:accent2>
      <a:accent3>
        <a:srgbClr val="07641D"/>
      </a:accent3>
      <a:accent4>
        <a:srgbClr val="454142"/>
      </a:accent4>
      <a:accent5>
        <a:srgbClr val="8DE971"/>
      </a:accent5>
      <a:accent6>
        <a:srgbClr val="8DC8E8"/>
      </a:accent6>
      <a:hlink>
        <a:srgbClr val="8DC8E8"/>
      </a:hlink>
      <a:folHlink>
        <a:srgbClr val="8DC8E8"/>
      </a:folHlink>
    </a:clrScheme>
    <a:fontScheme name="Custom 2">
      <a:majorFont>
        <a:latin typeface="Segoe Sans Display Semibold"/>
        <a:ea typeface=""/>
        <a:cs typeface=""/>
      </a:majorFont>
      <a:minorFont>
        <a:latin typeface="Segoe Sans Display"/>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Brown">
      <a:srgbClr val="E1D3C7"/>
    </a:custClr>
    <a:custClr name="Light Yellow">
      <a:srgbClr val="FFE399"/>
    </a:custClr>
    <a:custClr name="Light Orange">
      <a:srgbClr val="FFA38B"/>
    </a:custClr>
    <a:custClr name="Light Red">
      <a:srgbClr val="FFB3BB"/>
    </a:custClr>
    <a:custClr name="Light Magenta">
      <a:srgbClr val="D59ED7"/>
    </a:custClr>
    <a:custClr name="Light Purple">
      <a:srgbClr val="C5B4E3"/>
    </a:custClr>
    <a:custClr name="Light Blue">
      <a:srgbClr val="8DC8E8"/>
    </a:custClr>
    <a:custClr name="Light Teal">
      <a:srgbClr val="B9DCD2"/>
    </a:custClr>
    <a:custClr name="Light Green">
      <a:srgbClr val="D4EC8E"/>
    </a:custClr>
    <a:custClr name="Blue Black">
      <a:srgbClr val="091F2C"/>
    </a:custClr>
    <a:custClr name="Brown">
      <a:srgbClr val="BF9474"/>
    </a:custClr>
    <a:custClr name="Yellow">
      <a:srgbClr val="FFB900"/>
    </a:custClr>
    <a:custClr name="Orange">
      <a:srgbClr val="FF5C39"/>
    </a:custClr>
    <a:custClr name="Red">
      <a:srgbClr val="F4364C"/>
    </a:custClr>
    <a:custClr name="Magenta">
      <a:srgbClr val="C03BC4"/>
    </a:custClr>
    <a:custClr name="Purple">
      <a:srgbClr val="8661C5"/>
    </a:custClr>
    <a:custClr name="Blue">
      <a:srgbClr val="0078D4"/>
    </a:custClr>
    <a:custClr name="Teal">
      <a:srgbClr val="49C5B1"/>
    </a:custClr>
    <a:custClr name="Green">
      <a:srgbClr val="8DE971"/>
    </a:custClr>
    <a:custClr name="Rich Black">
      <a:srgbClr val="000000"/>
    </a:custClr>
    <a:custClr name="Dark Brown">
      <a:srgbClr val="5C4738"/>
    </a:custClr>
    <a:custClr name="Dark Yellow">
      <a:srgbClr val="7F5A1A"/>
    </a:custClr>
    <a:custClr name="Dark Orange">
      <a:srgbClr val="73391D"/>
    </a:custClr>
    <a:custClr name="Dark Red">
      <a:srgbClr val="73262F"/>
    </a:custClr>
    <a:custClr name="Dark Magenta">
      <a:srgbClr val="702573"/>
    </a:custClr>
    <a:custClr name="Dark Purple">
      <a:srgbClr val="463668"/>
    </a:custClr>
    <a:custClr name="Dark Blue">
      <a:srgbClr val="2A446F"/>
    </a:custClr>
    <a:custClr name="Dark Teal">
      <a:srgbClr val="225B62"/>
    </a:custClr>
    <a:custClr name="Dark Green">
      <a:srgbClr val="07641D"/>
    </a:custClr>
    <a:custClr name="Brown Black">
      <a:srgbClr val="291817"/>
    </a:custClr>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Pure White">
      <a:srgbClr val="FFFFFF"/>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Lst>
  <a:extLst>
    <a:ext uri="{05A4C25C-085E-4340-85A3-A5531E510DB2}">
      <thm15:themeFamily xmlns:thm15="http://schemas.microsoft.com/office/thememl/2012/main" name="Microsoft-Security-PowerPoint-Template-Dark-ZUMFinal.potx" id="{F38FC898-B5FB-4E93-8F10-5935341B5E7D}" vid="{3FB78618-6100-4E22-854B-A70A7BF6A75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449AC6C78DA6D4AAD79C51E0F117D8D" ma:contentTypeVersion="7" ma:contentTypeDescription="Create a new document." ma:contentTypeScope="" ma:versionID="d4d39d665e5ef36f183ee1c1501815be">
  <xsd:schema xmlns:xsd="http://www.w3.org/2001/XMLSchema" xmlns:xs="http://www.w3.org/2001/XMLSchema" xmlns:p="http://schemas.microsoft.com/office/2006/metadata/properties" xmlns:ns1="http://schemas.microsoft.com/sharepoint/v3" xmlns:ns2="f66d6d3b-f514-449c-b775-e8fb228ff25a" targetNamespace="http://schemas.microsoft.com/office/2006/metadata/properties" ma:root="true" ma:fieldsID="bd4db92beae07bbe51cf5a164abb2a7f" ns1:_="" ns2:_="">
    <xsd:import namespace="http://schemas.microsoft.com/sharepoint/v3"/>
    <xsd:import namespace="f66d6d3b-f514-449c-b775-e8fb228ff25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1:_ip_UnifiedCompliancePolicyProperties" minOccurs="0"/>
                <xsd:element ref="ns1:_ip_UnifiedCompliancePolicyUIAc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2" nillable="true" ma:displayName="Unified Compliance Policy Properties" ma:hidden="true" ma:internalName="_ip_UnifiedCompliancePolicyProperties">
      <xsd:simpleType>
        <xsd:restriction base="dms:Note"/>
      </xsd:simpleType>
    </xsd:element>
    <xsd:element name="_ip_UnifiedCompliancePolicyUIAction" ma:index="1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66d6d3b-f514-449c-b775-e8fb228ff25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BillingMetadata" ma:index="14"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45A41CE9-7703-448C-9814-4702A140802E}">
  <ds:schemaRefs>
    <ds:schemaRef ds:uri="http://schemas.microsoft.com/sharepoint/v3/contenttype/forms"/>
  </ds:schemaRefs>
</ds:datastoreItem>
</file>

<file path=customXml/itemProps2.xml><?xml version="1.0" encoding="utf-8"?>
<ds:datastoreItem xmlns:ds="http://schemas.openxmlformats.org/officeDocument/2006/customXml" ds:itemID="{6ADFD13A-9A4A-4DEC-A7B2-AA2A711017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66d6d3b-f514-449c-b775-e8fb228ff25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7E3ED88-C518-4BEB-A019-FBCD0687D231}">
  <ds:schemaRefs>
    <ds:schemaRef ds:uri="http://purl.org/dc/elements/1.1/"/>
    <ds:schemaRef ds:uri="http://www.w3.org/XML/1998/namespace"/>
    <ds:schemaRef ds:uri="http://schemas.microsoft.com/office/2006/metadata/properties"/>
    <ds:schemaRef ds:uri="http://schemas.microsoft.com/office/2006/documentManagement/types"/>
    <ds:schemaRef ds:uri="http://schemas.openxmlformats.org/package/2006/metadata/core-properties"/>
    <ds:schemaRef ds:uri="http://purl.org/dc/dcmitype/"/>
    <ds:schemaRef ds:uri="http://purl.org/dc/terms/"/>
    <ds:schemaRef ds:uri="http://schemas.microsoft.com/office/infopath/2007/PartnerControls"/>
    <ds:schemaRef ds:uri="f66d6d3b-f514-449c-b775-e8fb228ff25a"/>
    <ds:schemaRef ds:uri="http://schemas.microsoft.com/sharepoint/v3"/>
  </ds:schemaRefs>
</ds:datastoreItem>
</file>

<file path=docMetadata/LabelInfo.xml><?xml version="1.0" encoding="utf-8"?>
<clbl:labelList xmlns:clbl="http://schemas.microsoft.com/office/2020/mipLabelMetadata">
  <clbl:label id="{87867195-f2b8-4ac2-b0b6-6bb73cb33afc}" enabled="1" method="Privileged" siteId="{72f988bf-86f1-41af-91ab-2d7cd011db47}" contentBits="0" removed="0"/>
</clbl:labelList>
</file>

<file path=docProps/app.xml><?xml version="1.0" encoding="utf-8"?>
<Properties xmlns="http://schemas.openxmlformats.org/officeDocument/2006/extended-properties" xmlns:vt="http://schemas.openxmlformats.org/officeDocument/2006/docPropsVTypes">
  <TotalTime>25</TotalTime>
  <Words>5036</Words>
  <Application>Microsoft Office PowerPoint</Application>
  <PresentationFormat>Widescreen</PresentationFormat>
  <Paragraphs>621</Paragraphs>
  <Slides>45</Slides>
  <Notes>39</Notes>
  <HiddenSlides>0</HiddenSlides>
  <MMClips>12</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45</vt:i4>
      </vt:variant>
    </vt:vector>
  </HeadingPairs>
  <TitlesOfParts>
    <vt:vector size="61" baseType="lpstr">
      <vt:lpstr>Aptos</vt:lpstr>
      <vt:lpstr>Aptos Display</vt:lpstr>
      <vt:lpstr>Arial</vt:lpstr>
      <vt:lpstr>Calibri</vt:lpstr>
      <vt:lpstr>Consolas</vt:lpstr>
      <vt:lpstr>Segoe Pro Display</vt:lpstr>
      <vt:lpstr>Segoe Sans Display</vt:lpstr>
      <vt:lpstr>Segoe Sans Display Light</vt:lpstr>
      <vt:lpstr>Segoe Sans Display Semibold</vt:lpstr>
      <vt:lpstr>Segoe Sans Display Semilight</vt:lpstr>
      <vt:lpstr>Segoe UI</vt:lpstr>
      <vt:lpstr>Segoe UI Semibold</vt:lpstr>
      <vt:lpstr>Segoe UI Semilight</vt:lpstr>
      <vt:lpstr>Wingdings</vt:lpstr>
      <vt:lpstr>Office Theme</vt:lpstr>
      <vt:lpstr>Microsoft Security Dark</vt:lpstr>
      <vt:lpstr>Security Success Kit</vt:lpstr>
      <vt:lpstr>Contents</vt:lpstr>
      <vt:lpstr>Explore how Microsoft Security can  safeguard your digital estate</vt:lpstr>
      <vt:lpstr>Microsoft's response to evolving cybersecurity threats</vt:lpstr>
      <vt:lpstr>Microsoft Security helps you do more with less with a unified approach to security</vt:lpstr>
      <vt:lpstr>Save costs with Microsoft´s integrated, comprehensive cybersecurity solutions</vt:lpstr>
      <vt:lpstr>With the help of Microsoft Unified support, we installed advanced safeguards on tens of thousands of endpoints in a matter of a week or two.”  - Will Luker, Chief Information Security Officer, Department of the Premier and Cabinet ,Government of South Australia  </vt:lpstr>
      <vt:lpstr>Defender Experts for XDR gave us so much more visibility beyond what our security team used to have and feed our team up to focus on threats that actually demand our attention."  - Chris Rowtcliff, Head of IT, Westminster School</vt:lpstr>
      <vt:lpstr>We sleep much more soundly knowing that Microsoft and Tanium are closely partnered to provide us with assurance on both the depth and quality of our security controls across our technology estate."  - Joe Silva, Chief Information Security Officer, Jones Lang LaSalle</vt:lpstr>
      <vt:lpstr>The main advantage is that all products are centralized, allowing staff to access everything from one platform. They can easily switch between applications, such as moving from their mailbox to Microsoft Forms, all within a single sign-on session.”  - Maitha Mohamed Al Teneji, Director of infrastructure and Technical Equipment Department, MOHRE</vt:lpstr>
      <vt:lpstr>Zero Trust framework</vt:lpstr>
      <vt:lpstr>Zero Trust framework</vt:lpstr>
      <vt:lpstr>Zero Trust  architecture</vt:lpstr>
      <vt:lpstr>Workload adoption pathways</vt:lpstr>
      <vt:lpstr>Workload adoption pathways</vt:lpstr>
      <vt:lpstr>Identity and Device Management </vt:lpstr>
      <vt:lpstr>Threat Protection</vt:lpstr>
      <vt:lpstr>Data Protection</vt:lpstr>
      <vt:lpstr>Sentinel</vt:lpstr>
      <vt:lpstr>Defender for Cloud</vt:lpstr>
      <vt:lpstr>Product information</vt:lpstr>
      <vt:lpstr>Microsoft Defender</vt:lpstr>
      <vt:lpstr>Microsoft Sentinel</vt:lpstr>
      <vt:lpstr>Microsoft Endpoint  Manager (Intune)  </vt:lpstr>
      <vt:lpstr>Cloud Security</vt:lpstr>
      <vt:lpstr>Microsoft Entra</vt:lpstr>
      <vt:lpstr>Microsoft Purview</vt:lpstr>
      <vt:lpstr>Microsoft Priva</vt:lpstr>
      <vt:lpstr>Deployment guidance </vt:lpstr>
      <vt:lpstr>Onboarding &amp; Deployment Guidance: Microsoft Entra</vt:lpstr>
      <vt:lpstr>Onboarding &amp; Deployment Guidance: Microsoft Entra</vt:lpstr>
      <vt:lpstr>Onboarding &amp; Deployment Guidance: Microsoft Purview</vt:lpstr>
      <vt:lpstr>Onboarding &amp; Deployment Guidance: Microsoft Purview</vt:lpstr>
      <vt:lpstr>Onboarding &amp; Deployment Guidance:  Microsoft Defender Family</vt:lpstr>
      <vt:lpstr>Onboarding &amp; Deployment Guidance:  Microsoft Defender Family</vt:lpstr>
      <vt:lpstr>Onboarding &amp; Deployment Guidance:  Microsoft Defender for Cloud</vt:lpstr>
      <vt:lpstr>Onboarding &amp; Deployment Guidance:  Microsoft Priva</vt:lpstr>
      <vt:lpstr>Deployment assistance </vt:lpstr>
      <vt:lpstr>Deployment Assistance: FastTrack for Microsoft 365</vt:lpstr>
      <vt:lpstr>Training, certifications, and skilling</vt:lpstr>
      <vt:lpstr>Training, certifications, and skilling </vt:lpstr>
      <vt:lpstr>Certifications and applied learning </vt:lpstr>
      <vt:lpstr>Stay connected</vt:lpstr>
      <vt:lpstr>Get in touch with Microsoft </vt:lpstr>
      <vt:lpstr>Closing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Jessie Hwang (MCAG)</cp:lastModifiedBy>
  <cp:revision>2</cp:revision>
  <dcterms:created xsi:type="dcterms:W3CDTF">2025-01-14T20:05:38Z</dcterms:created>
  <dcterms:modified xsi:type="dcterms:W3CDTF">2026-04-03T20:57:03Z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0x0101002449AC6C78DA6D4AAD79C51E0F117D8D</vt:lpwstr>
  </property>
</Properties>
</file>