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229" r:id="rId4"/>
  </p:sldMasterIdLst>
  <p:notesMasterIdLst>
    <p:notesMasterId r:id="rId57"/>
  </p:notesMasterIdLst>
  <p:handoutMasterIdLst>
    <p:handoutMasterId r:id="rId58"/>
  </p:handoutMasterIdLst>
  <p:sldIdLst>
    <p:sldId id="2076138278" r:id="rId5"/>
    <p:sldId id="2076138423" r:id="rId6"/>
    <p:sldId id="2076138497" r:id="rId7"/>
    <p:sldId id="2076138466" r:id="rId8"/>
    <p:sldId id="2076138465" r:id="rId9"/>
    <p:sldId id="2076138407" r:id="rId10"/>
    <p:sldId id="2076138299" r:id="rId11"/>
    <p:sldId id="1765" r:id="rId12"/>
    <p:sldId id="2076138503" r:id="rId13"/>
    <p:sldId id="8678" r:id="rId14"/>
    <p:sldId id="2076138498" r:id="rId15"/>
    <p:sldId id="2076138499" r:id="rId16"/>
    <p:sldId id="2076138486" r:id="rId17"/>
    <p:sldId id="2076138500" r:id="rId18"/>
    <p:sldId id="391" r:id="rId19"/>
    <p:sldId id="2076138471" r:id="rId20"/>
    <p:sldId id="2076138488" r:id="rId21"/>
    <p:sldId id="8459" r:id="rId22"/>
    <p:sldId id="2076138491" r:id="rId23"/>
    <p:sldId id="2134804778" r:id="rId24"/>
    <p:sldId id="2076138501" r:id="rId25"/>
    <p:sldId id="2076138489" r:id="rId26"/>
    <p:sldId id="2076138473" r:id="rId27"/>
    <p:sldId id="8551" r:id="rId28"/>
    <p:sldId id="1958" r:id="rId29"/>
    <p:sldId id="8559" r:id="rId30"/>
    <p:sldId id="2076138408" r:id="rId31"/>
    <p:sldId id="2076138495" r:id="rId32"/>
    <p:sldId id="2076138474" r:id="rId33"/>
    <p:sldId id="2076138475" r:id="rId34"/>
    <p:sldId id="5891" r:id="rId35"/>
    <p:sldId id="2076138409" r:id="rId36"/>
    <p:sldId id="8430" r:id="rId37"/>
    <p:sldId id="2076138496" r:id="rId38"/>
    <p:sldId id="2076138494" r:id="rId39"/>
    <p:sldId id="2076138479" r:id="rId40"/>
    <p:sldId id="2076138483" r:id="rId41"/>
    <p:sldId id="2076138410" r:id="rId42"/>
    <p:sldId id="2353" r:id="rId43"/>
    <p:sldId id="2076138504" r:id="rId44"/>
    <p:sldId id="2076138490" r:id="rId45"/>
    <p:sldId id="2076138492" r:id="rId46"/>
    <p:sldId id="2076138481" r:id="rId47"/>
    <p:sldId id="2134804779" r:id="rId48"/>
    <p:sldId id="2076138502" r:id="rId49"/>
    <p:sldId id="2076138411" r:id="rId50"/>
    <p:sldId id="2076138478" r:id="rId51"/>
    <p:sldId id="2076138480" r:id="rId52"/>
    <p:sldId id="2076138493" r:id="rId53"/>
    <p:sldId id="2076138458" r:id="rId54"/>
    <p:sldId id="2076138484" r:id="rId55"/>
    <p:sldId id="2076138485" r:id="rId56"/>
  </p:sldIdLst>
  <p:sldSz cx="12192000" cy="6858000"/>
  <p:notesSz cx="6858000" cy="9144000"/>
  <p:defaultTex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640" userDrawn="1">
          <p15:clr>
            <a:srgbClr val="A4A3A4"/>
          </p15:clr>
        </p15:guide>
        <p15:guide id="3"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1AD373B-5082-AA38-2F37-8C2AA46890DF}" name="Manuela Pichler" initials="MP" userId="S::mapichle@microsoft.com::07a841c1-49c8-4352-a8c3-3a0d96cf9a08" providerId="AD"/>
  <p188:author id="{48579D57-B4C1-16A6-4280-CD0FE21F71E8}" name="Taiki Yoshida" initials="TY" userId="S::tayoshi@microsoft.com::117436ca-84d7-4ad1-926c-b53d97dea07e" providerId="AD"/>
  <p188:author id="{AD4C8B66-73AA-3EF0-D627-1D71853D79A7}" name="John Landgrave" initials="JL" userId="S::timlan@microsoft.com::0d099fea-aec8-4583-be47-1a0cfaacf42f" providerId="AD"/>
  <p188:author id="{418F0276-E605-552A-6F93-149E54AC7389}" name="Taiki Yoshida" initials="TY" userId="Taiki Yoshida" providerId="None"/>
  <p188:author id="{59EEAAAC-35A8-FBEE-A07C-3563F3068208}" name="Jada Phillips" initials="JP" userId="S::jadaphillips@microsoft.com::2bfa1ab9-dea8-4a2b-9915-4a900387ff08" providerId="AD"/>
  <p188:author id="{753DF1B6-ABFD-7668-9B23-AAE0AC5C0E9D}" name="Kathy Osborne" initials="KO" userId="S::kathyos@microsoft.com::5e652ab2-ef5c-43e0-afa2-e7467460655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42774"/>
    <a:srgbClr val="FAF0FA"/>
    <a:srgbClr val="F8ECF8"/>
    <a:srgbClr val="D59DFF"/>
    <a:srgbClr val="2F2F2F"/>
    <a:srgbClr val="191919"/>
    <a:srgbClr val="666666"/>
    <a:srgbClr val="000000"/>
    <a:srgbClr val="8661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F596A4-986E-46EB-8DB0-6AAF3462DDE0}" v="2" dt="2022-01-26T13:21:40.0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546" y="114"/>
      </p:cViewPr>
      <p:guideLst>
        <p:guide orient="horz" pos="64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Header Placeholder 5"/>
          <p:cNvSpPr>
            <a:spLocks noGrp="1"/>
          </p:cNvSpPr>
          <p:nvPr>
            <p:ph type="hdr" sz="quarter"/>
          </p:nvPr>
        </p:nvSpPr>
        <p:spPr>
          <a:xfrm>
            <a:off x="0" y="-11574"/>
            <a:ext cx="2971800" cy="457200"/>
          </a:xfrm>
          <a:prstGeom prst="rect">
            <a:avLst/>
          </a:prstGeom>
        </p:spPr>
        <p:txBody>
          <a:bodyPr vert="horz" lIns="91440" tIns="45720" rIns="91440" bIns="45720" rtlCol="0"/>
          <a:lstStyle>
            <a:lvl1pPr algn="l">
              <a:defRPr sz="1200"/>
            </a:lvl1pPr>
          </a:lstStyle>
          <a:p>
            <a:endParaRPr lang="en-US">
              <a:latin typeface="Segoe UI" pitchFamily="34" charset="0"/>
            </a:endParaRPr>
          </a:p>
        </p:txBody>
      </p:sp>
      <p:sp>
        <p:nvSpPr>
          <p:cNvPr id="7" name="Date Placeholder 6"/>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60F9EC6-89FF-47E1-8594-1A32E3B45134}" type="datetime8">
              <a:rPr lang="en-US" smtClean="0">
                <a:latin typeface="Segoe UI" pitchFamily="34" charset="0"/>
              </a:rPr>
              <a:t>2/7/2022 12:34 PM</a:t>
            </a:fld>
            <a:endParaRPr lang="en-US">
              <a:latin typeface="Segoe UI" pitchFamily="34" charset="0"/>
            </a:endParaRPr>
          </a:p>
        </p:txBody>
      </p:sp>
      <p:sp>
        <p:nvSpPr>
          <p:cNvPr id="8" name="Footer Placeholder 7"/>
          <p:cNvSpPr>
            <a:spLocks noGrp="1"/>
          </p:cNvSpPr>
          <p:nvPr>
            <p:ph type="ftr" sz="quarter" idx="2"/>
          </p:nvPr>
        </p:nvSpPr>
        <p:spPr>
          <a:xfrm>
            <a:off x="0" y="8685213"/>
            <a:ext cx="5795010" cy="332434"/>
          </a:xfrm>
          <a:prstGeom prst="rect">
            <a:avLst/>
          </a:prstGeom>
        </p:spPr>
        <p:txBody>
          <a:bodyPr vert="horz" lIns="91440" tIns="45720" rIns="91440" bIns="45720" rtlCol="0" anchor="b"/>
          <a:lstStyle>
            <a:lvl1pPr algn="l">
              <a:defRPr sz="1200"/>
            </a:lvl1pPr>
          </a:lstStyle>
          <a:p>
            <a:pPr marL="398463" defTabSz="914099" eaLnBrk="0" hangingPunct="0"/>
            <a:r>
              <a:rPr lang="en-US" sz="400">
                <a:gradFill>
                  <a:gsLst>
                    <a:gs pos="0">
                      <a:schemeClr val="tx1"/>
                    </a:gs>
                    <a:gs pos="100000">
                      <a:schemeClr val="tx1"/>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9" name="Slide Number Placeholder 8"/>
          <p:cNvSpPr>
            <a:spLocks noGrp="1"/>
          </p:cNvSpPr>
          <p:nvPr>
            <p:ph type="sldNum" sz="quarter" idx="3"/>
          </p:nvPr>
        </p:nvSpPr>
        <p:spPr>
          <a:xfrm>
            <a:off x="5783579" y="8685213"/>
            <a:ext cx="1072833" cy="457200"/>
          </a:xfrm>
          <a:prstGeom prst="rect">
            <a:avLst/>
          </a:prstGeom>
        </p:spPr>
        <p:txBody>
          <a:bodyPr vert="horz" lIns="91440" tIns="45720" rIns="91440" bIns="45720" rtlCol="0" anchor="b"/>
          <a:lstStyle>
            <a:lvl1pPr algn="r">
              <a:defRPr sz="1200"/>
            </a:lvl1pPr>
          </a:lstStyle>
          <a:p>
            <a:fld id="{0EC9E9D6-92A0-482B-A603-C9BA7FFB8190}" type="slidenum">
              <a:rPr lang="en-US" smtClean="0">
                <a:latin typeface="Segoe UI" pitchFamily="34" charset="0"/>
              </a:rPr>
              <a:t>‹#›</a:t>
            </a:fld>
            <a:endParaRPr lang="en-US">
              <a:latin typeface="Segoe UI" pitchFamily="34" charset="0"/>
            </a:endParaRPr>
          </a:p>
        </p:txBody>
      </p:sp>
    </p:spTree>
    <p:extLst>
      <p:ext uri="{BB962C8B-B14F-4D97-AF65-F5344CB8AC3E}">
        <p14:creationId xmlns:p14="http://schemas.microsoft.com/office/powerpoint/2010/main" val="3904595630"/>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egoe UI" pitchFamily="34" charset="0"/>
              </a:defRPr>
            </a:lvl1pPr>
          </a:lstStyle>
          <a:p>
            <a:endParaRPr lang="en-US"/>
          </a:p>
        </p:txBody>
      </p:sp>
      <p:sp>
        <p:nvSpPr>
          <p:cNvPr id="9" name="Slide Image Placeholder 8"/>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10" name="Footer Placeholder 9"/>
          <p:cNvSpPr>
            <a:spLocks noGrp="1"/>
          </p:cNvSpPr>
          <p:nvPr>
            <p:ph type="ftr" sz="quarter" idx="4"/>
          </p:nvPr>
        </p:nvSpPr>
        <p:spPr>
          <a:xfrm>
            <a:off x="0" y="8686800"/>
            <a:ext cx="5920740" cy="355964"/>
          </a:xfrm>
          <a:prstGeom prst="rect">
            <a:avLst/>
          </a:prstGeom>
        </p:spPr>
        <p:txBody>
          <a:bodyPr vert="horz" lIns="91440" tIns="45720" rIns="91440" bIns="45720" rtlCol="0" anchor="b"/>
          <a:lstStyle>
            <a:lvl1pPr marL="571500" indent="0" algn="l">
              <a:defRPr sz="1200"/>
            </a:lvl1p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11" name="Date Placeholder 10"/>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egoe UI" pitchFamily="34" charset="0"/>
              </a:defRPr>
            </a:lvl1pPr>
          </a:lstStyle>
          <a:p>
            <a:fld id="{386CE63F-9E7F-4C04-9D0D-FCA25A8E9E86}" type="datetime8">
              <a:rPr lang="en-US" smtClean="0"/>
              <a:t>2/7/2022 12:34 PM</a:t>
            </a:fld>
            <a:endParaRPr lang="en-US"/>
          </a:p>
        </p:txBody>
      </p:sp>
      <p:sp>
        <p:nvSpPr>
          <p:cNvPr id="12" name="Notes Placeholder 11"/>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2"/>
          <p:cNvSpPr>
            <a:spLocks noGrp="1"/>
          </p:cNvSpPr>
          <p:nvPr>
            <p:ph type="sldNum" sz="quarter" idx="5"/>
          </p:nvPr>
        </p:nvSpPr>
        <p:spPr>
          <a:xfrm>
            <a:off x="5909309" y="8685213"/>
            <a:ext cx="947103" cy="457200"/>
          </a:xfrm>
          <a:prstGeom prst="rect">
            <a:avLst/>
          </a:prstGeom>
        </p:spPr>
        <p:txBody>
          <a:bodyPr vert="horz" lIns="91440" tIns="45720" rIns="91440" bIns="45720" rtlCol="0" anchor="b"/>
          <a:lstStyle>
            <a:lvl1pPr algn="r">
              <a:defRPr sz="1200">
                <a:latin typeface="Segoe UI" pitchFamily="34" charset="0"/>
              </a:defRPr>
            </a:lvl1pPr>
          </a:lstStyle>
          <a:p>
            <a:fld id="{B4008EB6-D09E-4580-8CD6-DDB14511944F}" type="slidenum">
              <a:rPr lang="en-US" smtClean="0"/>
              <a:pPr/>
              <a:t>‹#›</a:t>
            </a:fld>
            <a:endParaRPr lang="en-US"/>
          </a:p>
        </p:txBody>
      </p:sp>
    </p:spTree>
    <p:extLst>
      <p:ext uri="{BB962C8B-B14F-4D97-AF65-F5344CB8AC3E}">
        <p14:creationId xmlns:p14="http://schemas.microsoft.com/office/powerpoint/2010/main" val="2624648265"/>
      </p:ext>
    </p:extLst>
  </p:cSld>
  <p:clrMap bg1="lt1" tx1="dk1" bg2="lt2" tx2="dk2" accent1="accent1" accent2="accent2" accent3="accent3" accent4="accent4" accent5="accent5" accent6="accent6" hlink="hlink" folHlink="folHlink"/>
  <p:hf/>
  <p:notesStyle>
    <a:lvl1pPr marL="0" algn="l" defTabSz="914367" rtl="0" eaLnBrk="1" latinLnBrk="0" hangingPunct="1">
      <a:lnSpc>
        <a:spcPct val="90000"/>
      </a:lnSpc>
      <a:spcAft>
        <a:spcPts val="333"/>
      </a:spcAft>
      <a:defRPr sz="882" kern="1200">
        <a:solidFill>
          <a:schemeClr val="tx1"/>
        </a:solidFill>
        <a:latin typeface="Segoe UI" panose="020B0502040204020203" pitchFamily="34" charset="0"/>
        <a:ea typeface="+mn-ea"/>
        <a:cs typeface="+mn-cs"/>
      </a:defRPr>
    </a:lvl1pPr>
    <a:lvl2pPr marL="212982" indent="-105829"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2pPr>
    <a:lvl3pPr marL="328071" indent="-115090"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3pPr>
    <a:lvl4pPr marL="482848" indent="-146838"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4pPr>
    <a:lvl5pPr marL="615134" indent="-115090"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5pPr>
    <a:lvl6pPr marL="2285918" algn="l" defTabSz="914367" rtl="0" eaLnBrk="1" latinLnBrk="0" hangingPunct="1">
      <a:defRPr sz="1176" kern="1200">
        <a:solidFill>
          <a:schemeClr val="tx1"/>
        </a:solidFill>
        <a:latin typeface="+mn-lt"/>
        <a:ea typeface="+mn-ea"/>
        <a:cs typeface="+mn-cs"/>
      </a:defRPr>
    </a:lvl6pPr>
    <a:lvl7pPr marL="2743101" algn="l" defTabSz="914367" rtl="0" eaLnBrk="1" latinLnBrk="0" hangingPunct="1">
      <a:defRPr sz="1176" kern="1200">
        <a:solidFill>
          <a:schemeClr val="tx1"/>
        </a:solidFill>
        <a:latin typeface="+mn-lt"/>
        <a:ea typeface="+mn-ea"/>
        <a:cs typeface="+mn-cs"/>
      </a:defRPr>
    </a:lvl7pPr>
    <a:lvl8pPr marL="3200284" algn="l" defTabSz="914367" rtl="0" eaLnBrk="1" latinLnBrk="0" hangingPunct="1">
      <a:defRPr sz="1176" kern="1200">
        <a:solidFill>
          <a:schemeClr val="tx1"/>
        </a:solidFill>
        <a:latin typeface="+mn-lt"/>
        <a:ea typeface="+mn-ea"/>
        <a:cs typeface="+mn-cs"/>
      </a:defRPr>
    </a:lvl8pPr>
    <a:lvl9pPr marL="3657469" algn="l" defTabSz="914367" rtl="0" eaLnBrk="1" latinLnBrk="0" hangingPunct="1">
      <a:defRPr sz="117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62C61DAB-D93E-49CA-B245-379601CFE8D0}" type="datetime8">
              <a:rPr lang="en-US" smtClean="0"/>
              <a:t>2/7/2022 12:34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1</a:t>
            </a:fld>
            <a:endParaRPr lang="en-US"/>
          </a:p>
        </p:txBody>
      </p:sp>
    </p:spTree>
    <p:extLst>
      <p:ext uri="{BB962C8B-B14F-4D97-AF65-F5344CB8AC3E}">
        <p14:creationId xmlns:p14="http://schemas.microsoft.com/office/powerpoint/2010/main" val="1318583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pPr marL="0" marR="0" lvl="0" indent="0" algn="l" defTabSz="94029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t>MGX FY16</a:t>
            </a:r>
          </a:p>
        </p:txBody>
      </p:sp>
      <p:sp>
        <p:nvSpPr>
          <p:cNvPr id="5" name="Footer Placeholder 4"/>
          <p:cNvSpPr>
            <a:spLocks noGrp="1"/>
          </p:cNvSpPr>
          <p:nvPr>
            <p:ph type="ftr" sz="quarter" idx="11"/>
          </p:nvPr>
        </p:nvSpPr>
        <p:spPr/>
        <p:txBody>
          <a:bodyPr/>
          <a:lstStyle/>
          <a:p>
            <a:pPr marL="576129" marR="0" lvl="0" indent="0" algn="l" defTabSz="921503"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2015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940297" rtl="0" eaLnBrk="1" fontAlgn="auto" latinLnBrk="0" hangingPunct="1">
              <a:lnSpc>
                <a:spcPct val="100000"/>
              </a:lnSpc>
              <a:spcBef>
                <a:spcPts val="0"/>
              </a:spcBef>
              <a:spcAft>
                <a:spcPts val="0"/>
              </a:spcAft>
              <a:buClrTx/>
              <a:buSzTx/>
              <a:buFontTx/>
              <a:buNone/>
              <a:tabLst/>
              <a:defRPr/>
            </a:pPr>
            <a:fld id="{38EEC551-8CDA-4EB6-89BB-2A86C9F091C8}" type="datetime8">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pPr marL="0" marR="0" lvl="0" indent="0" algn="r" defTabSz="940297" rtl="0" eaLnBrk="1" fontAlgn="auto" latinLnBrk="0" hangingPunct="1">
                <a:lnSpc>
                  <a:spcPct val="100000"/>
                </a:lnSpc>
                <a:spcBef>
                  <a:spcPts val="0"/>
                </a:spcBef>
                <a:spcAft>
                  <a:spcPts val="0"/>
                </a:spcAft>
                <a:buClrTx/>
                <a:buSzTx/>
                <a:buFontTx/>
                <a:buNone/>
                <a:tabLst/>
                <a:defRPr/>
              </a:pPr>
              <a:t>2/7/2022 12:34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4029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pPr marL="0" marR="0" lvl="0" indent="0" algn="r" defTabSz="940297"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1874864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pPr marL="0" marR="0" lvl="0" indent="0" algn="l" defTabSz="94029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t>MGX FY16</a:t>
            </a:r>
          </a:p>
        </p:txBody>
      </p:sp>
      <p:sp>
        <p:nvSpPr>
          <p:cNvPr id="5" name="Footer Placeholder 4"/>
          <p:cNvSpPr>
            <a:spLocks noGrp="1"/>
          </p:cNvSpPr>
          <p:nvPr>
            <p:ph type="ftr" sz="quarter" idx="11"/>
          </p:nvPr>
        </p:nvSpPr>
        <p:spPr/>
        <p:txBody>
          <a:bodyPr/>
          <a:lstStyle/>
          <a:p>
            <a:pPr marL="576129" marR="0" lvl="0" indent="0" algn="l" defTabSz="921503"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2015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940297" rtl="0" eaLnBrk="1" fontAlgn="auto" latinLnBrk="0" hangingPunct="1">
              <a:lnSpc>
                <a:spcPct val="100000"/>
              </a:lnSpc>
              <a:spcBef>
                <a:spcPts val="0"/>
              </a:spcBef>
              <a:spcAft>
                <a:spcPts val="0"/>
              </a:spcAft>
              <a:buClrTx/>
              <a:buSzTx/>
              <a:buFontTx/>
              <a:buNone/>
              <a:tabLst/>
              <a:defRPr/>
            </a:pPr>
            <a:fld id="{38EEC551-8CDA-4EB6-89BB-2A86C9F091C8}" type="datetime8">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pPr marL="0" marR="0" lvl="0" indent="0" algn="r" defTabSz="940297" rtl="0" eaLnBrk="1" fontAlgn="auto" latinLnBrk="0" hangingPunct="1">
                <a:lnSpc>
                  <a:spcPct val="100000"/>
                </a:lnSpc>
                <a:spcBef>
                  <a:spcPts val="0"/>
                </a:spcBef>
                <a:spcAft>
                  <a:spcPts val="0"/>
                </a:spcAft>
                <a:buClrTx/>
                <a:buSzTx/>
                <a:buFontTx/>
                <a:buNone/>
                <a:tabLst/>
                <a:defRPr/>
              </a:pPr>
              <a:t>2/7/2022 12:34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4029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pPr marL="0" marR="0" lvl="0" indent="0" algn="r" defTabSz="940297"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1874864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1050" y="1201738"/>
            <a:ext cx="5767388" cy="3244850"/>
          </a:xfrm>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marL="609909" marR="0" lvl="0" indent="0" algn="l" defTabSz="99406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pPr marL="0" marR="0" lvl="0" indent="0" algn="r" defTabSz="975819" rtl="0" eaLnBrk="1" fontAlgn="auto" latinLnBrk="0" hangingPunct="1">
              <a:lnSpc>
                <a:spcPct val="100000"/>
              </a:lnSpc>
              <a:spcBef>
                <a:spcPts val="0"/>
              </a:spcBef>
              <a:spcAft>
                <a:spcPts val="0"/>
              </a:spcAft>
              <a:buClrTx/>
              <a:buSzTx/>
              <a:buFontTx/>
              <a:buNone/>
              <a:tabLst/>
              <a:defRPr/>
            </a:pPr>
            <a:fld id="{970B817D-25B1-4516-B158-32C98C13C316}" type="datetime8">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pPr marL="0" marR="0" lvl="0" indent="0" algn="r" defTabSz="975819" rtl="0" eaLnBrk="1" fontAlgn="auto" latinLnBrk="0" hangingPunct="1">
                <a:lnSpc>
                  <a:spcPct val="100000"/>
                </a:lnSpc>
                <a:spcBef>
                  <a:spcPts val="0"/>
                </a:spcBef>
                <a:spcAft>
                  <a:spcPts val="0"/>
                </a:spcAft>
                <a:buClrTx/>
                <a:buSzTx/>
                <a:buFontTx/>
                <a:buNone/>
                <a:tabLst/>
                <a:defRPr/>
              </a:pPr>
              <a:t>2/7/2022 12:34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75819"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pPr marL="0" marR="0" lvl="0" indent="0" algn="r" defTabSz="975819"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5716700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97036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pPr marL="0" marR="0" lvl="0" indent="0" algn="l" defTabSz="94029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t>MGX FY16</a:t>
            </a:r>
          </a:p>
        </p:txBody>
      </p:sp>
      <p:sp>
        <p:nvSpPr>
          <p:cNvPr id="5" name="Footer Placeholder 4"/>
          <p:cNvSpPr>
            <a:spLocks noGrp="1"/>
          </p:cNvSpPr>
          <p:nvPr>
            <p:ph type="ftr" sz="quarter" idx="11"/>
          </p:nvPr>
        </p:nvSpPr>
        <p:spPr/>
        <p:txBody>
          <a:bodyPr/>
          <a:lstStyle/>
          <a:p>
            <a:pPr marL="576129" marR="0" lvl="0" indent="0" algn="l" defTabSz="921503"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2015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940297" rtl="0" eaLnBrk="1" fontAlgn="auto" latinLnBrk="0" hangingPunct="1">
              <a:lnSpc>
                <a:spcPct val="100000"/>
              </a:lnSpc>
              <a:spcBef>
                <a:spcPts val="0"/>
              </a:spcBef>
              <a:spcAft>
                <a:spcPts val="0"/>
              </a:spcAft>
              <a:buClrTx/>
              <a:buSzTx/>
              <a:buFontTx/>
              <a:buNone/>
              <a:tabLst/>
              <a:defRPr/>
            </a:pPr>
            <a:fld id="{38EEC551-8CDA-4EB6-89BB-2A86C9F091C8}" type="datetime8">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pPr marL="0" marR="0" lvl="0" indent="0" algn="r" defTabSz="940297" rtl="0" eaLnBrk="1" fontAlgn="auto" latinLnBrk="0" hangingPunct="1">
                <a:lnSpc>
                  <a:spcPct val="100000"/>
                </a:lnSpc>
                <a:spcBef>
                  <a:spcPts val="0"/>
                </a:spcBef>
                <a:spcAft>
                  <a:spcPts val="0"/>
                </a:spcAft>
                <a:buClrTx/>
                <a:buSzTx/>
                <a:buFontTx/>
                <a:buNone/>
                <a:tabLst/>
                <a:defRPr/>
              </a:pPr>
              <a:t>2/7/2022 12:34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4029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pPr marL="0" marR="0" lvl="0" indent="0" algn="r" defTabSz="940297"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1874864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1050" y="1201738"/>
            <a:ext cx="5767388" cy="3244850"/>
          </a:xfrm>
        </p:spPr>
      </p:sp>
      <p:sp>
        <p:nvSpPr>
          <p:cNvPr id="3" name="Notes Placeholder 2"/>
          <p:cNvSpPr>
            <a:spLocks noGrp="1"/>
          </p:cNvSpPr>
          <p:nvPr>
            <p:ph type="body" idx="1"/>
          </p:nvPr>
        </p:nvSpPr>
        <p:spPr/>
        <p:txBody>
          <a:bodyPr/>
          <a:lstStyle/>
          <a:p>
            <a:r>
              <a:rPr lang="en-US"/>
              <a:t> </a:t>
            </a:r>
            <a:endParaRPr lang="en-US" sz="1600"/>
          </a:p>
          <a:p>
            <a:endParaRPr lang="en-NZ"/>
          </a:p>
        </p:txBody>
      </p:sp>
      <p:sp>
        <p:nvSpPr>
          <p:cNvPr id="4" name="Slide Number Placeholder 3"/>
          <p:cNvSpPr>
            <a:spLocks noGrp="1"/>
          </p:cNvSpPr>
          <p:nvPr>
            <p:ph type="sldNum" sz="quarter" idx="10"/>
          </p:nvPr>
        </p:nvSpPr>
        <p:spPr/>
        <p:txBody>
          <a:bodyPr/>
          <a:lstStyle/>
          <a:p>
            <a:pPr marL="0" marR="0" lvl="0" indent="0" algn="r" defTabSz="968014" rtl="0" eaLnBrk="1" fontAlgn="auto" latinLnBrk="0" hangingPunct="1">
              <a:lnSpc>
                <a:spcPct val="100000"/>
              </a:lnSpc>
              <a:spcBef>
                <a:spcPts val="0"/>
              </a:spcBef>
              <a:spcAft>
                <a:spcPts val="0"/>
              </a:spcAft>
              <a:buClrTx/>
              <a:buSzTx/>
              <a:buFontTx/>
              <a:buNone/>
              <a:tabLst/>
              <a:defRPr/>
            </a:pPr>
            <a:fld id="{B6EDA156-F7A6-47CF-971C-924B7E262F4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8014"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63436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MGX FY16</a:t>
            </a:r>
          </a:p>
        </p:txBody>
      </p:sp>
      <p:sp>
        <p:nvSpPr>
          <p:cNvPr id="5" name="Footer Placeholder 4"/>
          <p:cNvSpPr>
            <a:spLocks noGrp="1"/>
          </p:cNvSpPr>
          <p:nvPr>
            <p:ph type="ftr" sz="quarter" idx="11"/>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2015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EC551-8CDA-4EB6-89BB-2A86C9F091C8}"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2/7/2022 12:34 PM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0729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MGX FY16</a:t>
            </a:r>
          </a:p>
        </p:txBody>
      </p:sp>
      <p:sp>
        <p:nvSpPr>
          <p:cNvPr id="5" name="Footer Placeholder 4"/>
          <p:cNvSpPr>
            <a:spLocks noGrp="1"/>
          </p:cNvSpPr>
          <p:nvPr>
            <p:ph type="ftr" sz="quarter" idx="11"/>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2015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EC551-8CDA-4EB6-89BB-2A86C9F091C8}"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2/7/2022 12:34 PM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80877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42289" rtl="0" eaLnBrk="1" fontAlgn="auto" latinLnBrk="0" hangingPunct="1">
              <a:lnSpc>
                <a:spcPct val="100000"/>
              </a:lnSpc>
              <a:spcBef>
                <a:spcPts val="0"/>
              </a:spcBef>
              <a:spcAft>
                <a:spcPts val="0"/>
              </a:spcAft>
              <a:buClrTx/>
              <a:buSzTx/>
              <a:buFontTx/>
              <a:buNone/>
              <a:tabLst/>
              <a:defRPr/>
            </a:pPr>
            <a:fld id="{3F23DA7C-4BBA-4674-8239-A3233BB76037}"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2289"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19590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2/7/2022 12:34 PM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27</a:t>
            </a:fld>
            <a:endParaRPr lang="en-US"/>
          </a:p>
        </p:txBody>
      </p:sp>
    </p:spTree>
    <p:extLst>
      <p:ext uri="{BB962C8B-B14F-4D97-AF65-F5344CB8AC3E}">
        <p14:creationId xmlns:p14="http://schemas.microsoft.com/office/powerpoint/2010/main" val="3421749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1169988"/>
            <a:ext cx="5616575" cy="3160712"/>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marL="0" marR="0" lvl="0" indent="0" algn="l" defTabSz="939329"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87102" marR="0" lvl="0" indent="0" algn="l" defTabSz="939054"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39329" rtl="0" eaLnBrk="1" fontAlgn="auto" latinLnBrk="0" hangingPunct="1">
              <a:lnSpc>
                <a:spcPct val="100000"/>
              </a:lnSpc>
              <a:spcBef>
                <a:spcPts val="0"/>
              </a:spcBef>
              <a:spcAft>
                <a:spcPts val="0"/>
              </a:spcAft>
              <a:buClrTx/>
              <a:buSzTx/>
              <a:buFontTx/>
              <a:buNone/>
              <a:tabLst/>
              <a:defRPr/>
            </a:pPr>
            <a:fld id="{52E3BA65-5A6F-4695-83B1-B4DBAF19739F}" type="datetime8">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pPr marL="0" marR="0" lvl="0" indent="0" algn="r" defTabSz="939329" rtl="0" eaLnBrk="1" fontAlgn="auto" latinLnBrk="0" hangingPunct="1">
                <a:lnSpc>
                  <a:spcPct val="100000"/>
                </a:lnSpc>
                <a:spcBef>
                  <a:spcPts val="0"/>
                </a:spcBef>
                <a:spcAft>
                  <a:spcPts val="0"/>
                </a:spcAft>
                <a:buClrTx/>
                <a:buSzTx/>
                <a:buFontTx/>
                <a:buNone/>
                <a:tabLst/>
                <a:defRPr/>
              </a:pPr>
              <a:t>2/7/2022 12:34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39329"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pPr marL="0" marR="0" lvl="0" indent="0" algn="r" defTabSz="939329"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6981325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42289" rtl="0" eaLnBrk="1" fontAlgn="auto" latinLnBrk="0" hangingPunct="1">
              <a:lnSpc>
                <a:spcPct val="100000"/>
              </a:lnSpc>
              <a:spcBef>
                <a:spcPts val="0"/>
              </a:spcBef>
              <a:spcAft>
                <a:spcPts val="0"/>
              </a:spcAft>
              <a:buClrTx/>
              <a:buSzTx/>
              <a:buFontTx/>
              <a:buNone/>
              <a:tabLst/>
              <a:defRPr/>
            </a:pPr>
            <a:fld id="{3F23DA7C-4BBA-4674-8239-A3233BB76037}"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2289"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00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42289" rtl="0" eaLnBrk="1" fontAlgn="auto" latinLnBrk="0" hangingPunct="1">
              <a:lnSpc>
                <a:spcPct val="100000"/>
              </a:lnSpc>
              <a:spcBef>
                <a:spcPts val="0"/>
              </a:spcBef>
              <a:spcAft>
                <a:spcPts val="0"/>
              </a:spcAft>
              <a:buClrTx/>
              <a:buSzTx/>
              <a:buFontTx/>
              <a:buNone/>
              <a:tabLst/>
              <a:defRPr/>
            </a:pPr>
            <a:fld id="{3F23DA7C-4BBA-4674-8239-A3233BB76037}"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2289"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33772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42289" rtl="0" eaLnBrk="1" fontAlgn="auto" latinLnBrk="0" hangingPunct="1">
              <a:lnSpc>
                <a:spcPct val="100000"/>
              </a:lnSpc>
              <a:spcBef>
                <a:spcPts val="0"/>
              </a:spcBef>
              <a:spcAft>
                <a:spcPts val="0"/>
              </a:spcAft>
              <a:buClrTx/>
              <a:buSzTx/>
              <a:buFontTx/>
              <a:buNone/>
              <a:tabLst/>
              <a:defRPr/>
            </a:pPr>
            <a:fld id="{3F23DA7C-4BBA-4674-8239-A3233BB76037}"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2289"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75738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2/7/2022 12:34 PM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32</a:t>
            </a:fld>
            <a:endParaRPr lang="en-US"/>
          </a:p>
        </p:txBody>
      </p:sp>
    </p:spTree>
    <p:extLst>
      <p:ext uri="{BB962C8B-B14F-4D97-AF65-F5344CB8AC3E}">
        <p14:creationId xmlns:p14="http://schemas.microsoft.com/office/powerpoint/2010/main" val="9282242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23DA7C-4BBA-4674-8239-A3233BB760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92868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MGX FY16</a:t>
            </a:r>
          </a:p>
        </p:txBody>
      </p:sp>
      <p:sp>
        <p:nvSpPr>
          <p:cNvPr id="5" name="Footer Placeholder 4"/>
          <p:cNvSpPr>
            <a:spLocks noGrp="1"/>
          </p:cNvSpPr>
          <p:nvPr>
            <p:ph type="ftr" sz="quarter" idx="11"/>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2015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EC551-8CDA-4EB6-89BB-2A86C9F091C8}"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2/7/2022 12:34 PM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5492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MGX FY16</a:t>
            </a:r>
          </a:p>
        </p:txBody>
      </p:sp>
      <p:sp>
        <p:nvSpPr>
          <p:cNvPr id="5" name="Footer Placeholder 4"/>
          <p:cNvSpPr>
            <a:spLocks noGrp="1"/>
          </p:cNvSpPr>
          <p:nvPr>
            <p:ph type="ftr" sz="quarter" idx="11"/>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2015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EC551-8CDA-4EB6-89BB-2A86C9F091C8}"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2/7/2022 12:34 PM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5492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MGX FY16</a:t>
            </a:r>
          </a:p>
        </p:txBody>
      </p:sp>
      <p:sp>
        <p:nvSpPr>
          <p:cNvPr id="5" name="Footer Placeholder 4"/>
          <p:cNvSpPr>
            <a:spLocks noGrp="1"/>
          </p:cNvSpPr>
          <p:nvPr>
            <p:ph type="ftr" sz="quarter" idx="11"/>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2015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EC551-8CDA-4EB6-89BB-2A86C9F091C8}"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2/7/2022 12:34 PM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08346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2/7/2022 12:34 PM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38</a:t>
            </a:fld>
            <a:endParaRPr lang="en-US"/>
          </a:p>
        </p:txBody>
      </p:sp>
    </p:spTree>
    <p:extLst>
      <p:ext uri="{BB962C8B-B14F-4D97-AF65-F5344CB8AC3E}">
        <p14:creationId xmlns:p14="http://schemas.microsoft.com/office/powerpoint/2010/main" val="14699008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1169988"/>
            <a:ext cx="5616575" cy="3160712"/>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marL="0" marR="0" lvl="0" indent="0" algn="l" defTabSz="984321"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11"/>
          </p:nvPr>
        </p:nvSpPr>
        <p:spPr/>
        <p:txBody>
          <a:bodyPr/>
          <a:lstStyle/>
          <a:p>
            <a:pPr marL="420498" marR="0" lvl="0" indent="0" algn="l" defTabSz="964647"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a:t>
            </a:r>
          </a:p>
        </p:txBody>
      </p:sp>
      <p:sp>
        <p:nvSpPr>
          <p:cNvPr id="6" name="Date Placeholder 5"/>
          <p:cNvSpPr>
            <a:spLocks noGrp="1"/>
          </p:cNvSpPr>
          <p:nvPr>
            <p:ph type="dt" idx="12"/>
          </p:nvPr>
        </p:nvSpPr>
        <p:spPr/>
        <p:txBody>
          <a:bodyPr/>
          <a:lstStyle/>
          <a:p>
            <a:pPr marL="0" marR="0" lvl="0" indent="0" algn="r" defTabSz="984321" rtl="0" eaLnBrk="1" fontAlgn="auto" latinLnBrk="0" hangingPunct="1">
              <a:lnSpc>
                <a:spcPct val="100000"/>
              </a:lnSpc>
              <a:spcBef>
                <a:spcPts val="0"/>
              </a:spcBef>
              <a:spcAft>
                <a:spcPts val="0"/>
              </a:spcAft>
              <a:buClrTx/>
              <a:buSzTx/>
              <a:buFontTx/>
              <a:buNone/>
              <a:tabLst/>
              <a:defRPr/>
            </a:pPr>
            <a:fld id="{61B0BD91-A332-4638-9D55-E1550E13BA63}" type="datetime8">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pPr marL="0" marR="0" lvl="0" indent="0" algn="r" defTabSz="984321" rtl="0" eaLnBrk="1" fontAlgn="auto" latinLnBrk="0" hangingPunct="1">
                <a:lnSpc>
                  <a:spcPct val="100000"/>
                </a:lnSpc>
                <a:spcBef>
                  <a:spcPts val="0"/>
                </a:spcBef>
                <a:spcAft>
                  <a:spcPts val="0"/>
                </a:spcAft>
                <a:buClrTx/>
                <a:buSzTx/>
                <a:buFontTx/>
                <a:buNone/>
                <a:tabLst/>
                <a:defRPr/>
              </a:pPr>
              <a:t>2/7/2022 12:34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84321"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pPr marL="0" marR="0" lvl="0" indent="0" algn="r" defTabSz="984321"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969205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2/7/2022 12:34 PM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6</a:t>
            </a:fld>
            <a:endParaRPr lang="en-US"/>
          </a:p>
        </p:txBody>
      </p:sp>
    </p:spTree>
    <p:extLst>
      <p:ext uri="{BB962C8B-B14F-4D97-AF65-F5344CB8AC3E}">
        <p14:creationId xmlns:p14="http://schemas.microsoft.com/office/powerpoint/2010/main" val="14040162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1169988"/>
            <a:ext cx="5616575" cy="3160712"/>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marL="0" marR="0" lvl="0" indent="0" algn="l" defTabSz="984321"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11"/>
          </p:nvPr>
        </p:nvSpPr>
        <p:spPr/>
        <p:txBody>
          <a:bodyPr/>
          <a:lstStyle/>
          <a:p>
            <a:pPr marL="420498" marR="0" lvl="0" indent="0" algn="l" defTabSz="964647"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a:t>
            </a:r>
          </a:p>
        </p:txBody>
      </p:sp>
      <p:sp>
        <p:nvSpPr>
          <p:cNvPr id="6" name="Date Placeholder 5"/>
          <p:cNvSpPr>
            <a:spLocks noGrp="1"/>
          </p:cNvSpPr>
          <p:nvPr>
            <p:ph type="dt" idx="12"/>
          </p:nvPr>
        </p:nvSpPr>
        <p:spPr/>
        <p:txBody>
          <a:bodyPr/>
          <a:lstStyle/>
          <a:p>
            <a:pPr marL="0" marR="0" lvl="0" indent="0" algn="r" defTabSz="984321" rtl="0" eaLnBrk="1" fontAlgn="auto" latinLnBrk="0" hangingPunct="1">
              <a:lnSpc>
                <a:spcPct val="100000"/>
              </a:lnSpc>
              <a:spcBef>
                <a:spcPts val="0"/>
              </a:spcBef>
              <a:spcAft>
                <a:spcPts val="0"/>
              </a:spcAft>
              <a:buClrTx/>
              <a:buSzTx/>
              <a:buFontTx/>
              <a:buNone/>
              <a:tabLst/>
              <a:defRPr/>
            </a:pPr>
            <a:fld id="{61B0BD91-A332-4638-9D55-E1550E13BA63}" type="datetime8">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pPr marL="0" marR="0" lvl="0" indent="0" algn="r" defTabSz="984321" rtl="0" eaLnBrk="1" fontAlgn="auto" latinLnBrk="0" hangingPunct="1">
                <a:lnSpc>
                  <a:spcPct val="100000"/>
                </a:lnSpc>
                <a:spcBef>
                  <a:spcPts val="0"/>
                </a:spcBef>
                <a:spcAft>
                  <a:spcPts val="0"/>
                </a:spcAft>
                <a:buClrTx/>
                <a:buSzTx/>
                <a:buFontTx/>
                <a:buNone/>
                <a:tabLst/>
                <a:defRPr/>
              </a:pPr>
              <a:t>2/7/2022 12:34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84321"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pPr marL="0" marR="0" lvl="0" indent="0" algn="r" defTabSz="984321"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9692050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MGX FY16</a:t>
            </a:r>
          </a:p>
        </p:txBody>
      </p:sp>
      <p:sp>
        <p:nvSpPr>
          <p:cNvPr id="5" name="Footer Placeholder 4"/>
          <p:cNvSpPr>
            <a:spLocks noGrp="1"/>
          </p:cNvSpPr>
          <p:nvPr>
            <p:ph type="ftr" sz="quarter" idx="11"/>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2015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EC551-8CDA-4EB6-89BB-2A86C9F091C8}"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2/7/2022 12:34 PM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34129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1050" y="1201738"/>
            <a:ext cx="5767388" cy="3244850"/>
          </a:xfrm>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marL="609909" marR="0" lvl="0" indent="0" algn="l" defTabSz="99406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pPr marL="0" marR="0" lvl="0" indent="0" algn="r" defTabSz="975819" rtl="0" eaLnBrk="1" fontAlgn="auto" latinLnBrk="0" hangingPunct="1">
              <a:lnSpc>
                <a:spcPct val="100000"/>
              </a:lnSpc>
              <a:spcBef>
                <a:spcPts val="0"/>
              </a:spcBef>
              <a:spcAft>
                <a:spcPts val="0"/>
              </a:spcAft>
              <a:buClrTx/>
              <a:buSzTx/>
              <a:buFontTx/>
              <a:buNone/>
              <a:tabLst/>
              <a:defRPr/>
            </a:pPr>
            <a:fld id="{970B817D-25B1-4516-B158-32C98C13C316}" type="datetime8">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pPr marL="0" marR="0" lvl="0" indent="0" algn="r" defTabSz="975819" rtl="0" eaLnBrk="1" fontAlgn="auto" latinLnBrk="0" hangingPunct="1">
                <a:lnSpc>
                  <a:spcPct val="100000"/>
                </a:lnSpc>
                <a:spcBef>
                  <a:spcPts val="0"/>
                </a:spcBef>
                <a:spcAft>
                  <a:spcPts val="0"/>
                </a:spcAft>
                <a:buClrTx/>
                <a:buSzTx/>
                <a:buFontTx/>
                <a:buNone/>
                <a:tabLst/>
                <a:defRPr/>
              </a:pPr>
              <a:t>2/7/2022 12:34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75819"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pPr marL="0" marR="0" lvl="0" indent="0" algn="r" defTabSz="975819"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4755008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1050" y="1201738"/>
            <a:ext cx="5767388" cy="3244850"/>
          </a:xfrm>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marL="609909" marR="0" lvl="0" indent="0" algn="l" defTabSz="99406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pPr marL="0" marR="0" lvl="0" indent="0" algn="r" defTabSz="975819" rtl="0" eaLnBrk="1" fontAlgn="auto" latinLnBrk="0" hangingPunct="1">
              <a:lnSpc>
                <a:spcPct val="100000"/>
              </a:lnSpc>
              <a:spcBef>
                <a:spcPts val="0"/>
              </a:spcBef>
              <a:spcAft>
                <a:spcPts val="0"/>
              </a:spcAft>
              <a:buClrTx/>
              <a:buSzTx/>
              <a:buFontTx/>
              <a:buNone/>
              <a:tabLst/>
              <a:defRPr/>
            </a:pPr>
            <a:fld id="{970B817D-25B1-4516-B158-32C98C13C316}" type="datetime8">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pPr marL="0" marR="0" lvl="0" indent="0" algn="r" defTabSz="975819" rtl="0" eaLnBrk="1" fontAlgn="auto" latinLnBrk="0" hangingPunct="1">
                <a:lnSpc>
                  <a:spcPct val="100000"/>
                </a:lnSpc>
                <a:spcBef>
                  <a:spcPts val="0"/>
                </a:spcBef>
                <a:spcAft>
                  <a:spcPts val="0"/>
                </a:spcAft>
                <a:buClrTx/>
                <a:buSzTx/>
                <a:buFontTx/>
                <a:buNone/>
                <a:tabLst/>
                <a:defRPr/>
              </a:pPr>
              <a:t>2/7/2022 12:34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75819"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pPr marL="0" marR="0" lvl="0" indent="0" algn="r" defTabSz="975819"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5716700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2/7/2022 12:34 PM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46</a:t>
            </a:fld>
            <a:endParaRPr lang="en-US"/>
          </a:p>
        </p:txBody>
      </p:sp>
    </p:spTree>
    <p:extLst>
      <p:ext uri="{BB962C8B-B14F-4D97-AF65-F5344CB8AC3E}">
        <p14:creationId xmlns:p14="http://schemas.microsoft.com/office/powerpoint/2010/main" val="15945313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pPr marL="0" marR="0" lvl="0" indent="0" algn="l" defTabSz="94029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t>MGX FY16</a:t>
            </a:r>
          </a:p>
        </p:txBody>
      </p:sp>
      <p:sp>
        <p:nvSpPr>
          <p:cNvPr id="5" name="Footer Placeholder 4"/>
          <p:cNvSpPr>
            <a:spLocks noGrp="1"/>
          </p:cNvSpPr>
          <p:nvPr>
            <p:ph type="ftr" sz="quarter" idx="11"/>
          </p:nvPr>
        </p:nvSpPr>
        <p:spPr/>
        <p:txBody>
          <a:bodyPr/>
          <a:lstStyle/>
          <a:p>
            <a:pPr marL="576129" marR="0" lvl="0" indent="0" algn="l" defTabSz="921503"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2015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940297" rtl="0" eaLnBrk="1" fontAlgn="auto" latinLnBrk="0" hangingPunct="1">
              <a:lnSpc>
                <a:spcPct val="100000"/>
              </a:lnSpc>
              <a:spcBef>
                <a:spcPts val="0"/>
              </a:spcBef>
              <a:spcAft>
                <a:spcPts val="0"/>
              </a:spcAft>
              <a:buClrTx/>
              <a:buSzTx/>
              <a:buFontTx/>
              <a:buNone/>
              <a:tabLst/>
              <a:defRPr/>
            </a:pPr>
            <a:fld id="{38EEC551-8CDA-4EB6-89BB-2A86C9F091C8}" type="datetime8">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pPr marL="0" marR="0" lvl="0" indent="0" algn="r" defTabSz="940297" rtl="0" eaLnBrk="1" fontAlgn="auto" latinLnBrk="0" hangingPunct="1">
                <a:lnSpc>
                  <a:spcPct val="100000"/>
                </a:lnSpc>
                <a:spcBef>
                  <a:spcPts val="0"/>
                </a:spcBef>
                <a:spcAft>
                  <a:spcPts val="0"/>
                </a:spcAft>
                <a:buClrTx/>
                <a:buSzTx/>
                <a:buFontTx/>
                <a:buNone/>
                <a:tabLst/>
                <a:defRPr/>
              </a:pPr>
              <a:t>2/7/2022 12:34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4029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pPr marL="0" marR="0" lvl="0" indent="0" algn="r" defTabSz="940297"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187486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MGX FY16</a:t>
            </a:r>
          </a:p>
        </p:txBody>
      </p:sp>
      <p:sp>
        <p:nvSpPr>
          <p:cNvPr id="5" name="Footer Placeholder 4"/>
          <p:cNvSpPr>
            <a:spLocks noGrp="1"/>
          </p:cNvSpPr>
          <p:nvPr>
            <p:ph type="ftr" sz="quarter" idx="11"/>
          </p:nvPr>
        </p:nvSpPr>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2015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EC551-8CDA-4EB6-89BB-2A86C9F091C8}" type="datetime8">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2/7/2022 12:34 PM</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3064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1050" y="1201738"/>
            <a:ext cx="5767388" cy="3244850"/>
          </a:xfrm>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marL="609909" marR="0" lvl="0" indent="0" algn="l" defTabSz="99406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pPr marL="0" marR="0" lvl="0" indent="0" algn="r" defTabSz="975819" rtl="0" eaLnBrk="1" fontAlgn="auto" latinLnBrk="0" hangingPunct="1">
              <a:lnSpc>
                <a:spcPct val="100000"/>
              </a:lnSpc>
              <a:spcBef>
                <a:spcPts val="0"/>
              </a:spcBef>
              <a:spcAft>
                <a:spcPts val="0"/>
              </a:spcAft>
              <a:buClrTx/>
              <a:buSzTx/>
              <a:buFontTx/>
              <a:buNone/>
              <a:tabLst/>
              <a:defRPr/>
            </a:pPr>
            <a:fld id="{970B817D-25B1-4516-B158-32C98C13C316}" type="datetime8">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pPr marL="0" marR="0" lvl="0" indent="0" algn="r" defTabSz="975819" rtl="0" eaLnBrk="1" fontAlgn="auto" latinLnBrk="0" hangingPunct="1">
                <a:lnSpc>
                  <a:spcPct val="100000"/>
                </a:lnSpc>
                <a:spcBef>
                  <a:spcPts val="0"/>
                </a:spcBef>
                <a:spcAft>
                  <a:spcPts val="0"/>
                </a:spcAft>
                <a:buClrTx/>
                <a:buSzTx/>
                <a:buFontTx/>
                <a:buNone/>
                <a:tabLst/>
                <a:defRPr/>
              </a:pPr>
              <a:t>2/7/2022 12:34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75819"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pPr marL="0" marR="0" lvl="0" indent="0" algn="r" defTabSz="975819"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668252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1050" y="1201738"/>
            <a:ext cx="5767388" cy="3244850"/>
          </a:xfrm>
        </p:spPr>
      </p:sp>
      <p:sp>
        <p:nvSpPr>
          <p:cNvPr id="3" name="Notes Placeholder 2"/>
          <p:cNvSpPr>
            <a:spLocks noGrp="1"/>
          </p:cNvSpPr>
          <p:nvPr>
            <p:ph type="body" idx="1"/>
          </p:nvPr>
        </p:nvSpPr>
        <p:spPr/>
        <p:txBody>
          <a:bodyPr/>
          <a:lstStyle/>
          <a:p>
            <a:r>
              <a:rPr lang="en-US"/>
              <a:t> </a:t>
            </a:r>
            <a:endParaRPr lang="en-US" sz="1600"/>
          </a:p>
          <a:p>
            <a:endParaRPr lang="en-NZ"/>
          </a:p>
        </p:txBody>
      </p:sp>
      <p:sp>
        <p:nvSpPr>
          <p:cNvPr id="4" name="Slide Number Placeholder 3"/>
          <p:cNvSpPr>
            <a:spLocks noGrp="1"/>
          </p:cNvSpPr>
          <p:nvPr>
            <p:ph type="sldNum" sz="quarter" idx="10"/>
          </p:nvPr>
        </p:nvSpPr>
        <p:spPr/>
        <p:txBody>
          <a:bodyPr/>
          <a:lstStyle/>
          <a:p>
            <a:pPr marL="0" marR="0" lvl="0" indent="0" algn="r" defTabSz="968014" rtl="0" eaLnBrk="1" fontAlgn="auto" latinLnBrk="0" hangingPunct="1">
              <a:lnSpc>
                <a:spcPct val="100000"/>
              </a:lnSpc>
              <a:spcBef>
                <a:spcPts val="0"/>
              </a:spcBef>
              <a:spcAft>
                <a:spcPts val="0"/>
              </a:spcAft>
              <a:buClrTx/>
              <a:buSzTx/>
              <a:buFontTx/>
              <a:buNone/>
              <a:tabLst/>
              <a:defRPr/>
            </a:pPr>
            <a:fld id="{B6EDA156-F7A6-47CF-971C-924B7E262F4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8014"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43658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1050" y="1201738"/>
            <a:ext cx="5767388" cy="3244850"/>
          </a:xfrm>
        </p:spPr>
      </p:sp>
      <p:sp>
        <p:nvSpPr>
          <p:cNvPr id="3" name="Notes Placeholder 2"/>
          <p:cNvSpPr>
            <a:spLocks noGrp="1"/>
          </p:cNvSpPr>
          <p:nvPr>
            <p:ph type="body" idx="1"/>
          </p:nvPr>
        </p:nvSpPr>
        <p:spPr/>
        <p:txBody>
          <a:bodyPr/>
          <a:lstStyle/>
          <a:p>
            <a:r>
              <a:rPr lang="en-US"/>
              <a:t> </a:t>
            </a:r>
            <a:endParaRPr lang="en-US" sz="1600"/>
          </a:p>
          <a:p>
            <a:endParaRPr lang="en-NZ"/>
          </a:p>
        </p:txBody>
      </p:sp>
      <p:sp>
        <p:nvSpPr>
          <p:cNvPr id="4" name="Slide Number Placeholder 3"/>
          <p:cNvSpPr>
            <a:spLocks noGrp="1"/>
          </p:cNvSpPr>
          <p:nvPr>
            <p:ph type="sldNum" sz="quarter" idx="10"/>
          </p:nvPr>
        </p:nvSpPr>
        <p:spPr/>
        <p:txBody>
          <a:bodyPr/>
          <a:lstStyle/>
          <a:p>
            <a:pPr marL="0" marR="0" lvl="0" indent="0" algn="r" defTabSz="968014" rtl="0" eaLnBrk="1" fontAlgn="auto" latinLnBrk="0" hangingPunct="1">
              <a:lnSpc>
                <a:spcPct val="100000"/>
              </a:lnSpc>
              <a:spcBef>
                <a:spcPts val="0"/>
              </a:spcBef>
              <a:spcAft>
                <a:spcPts val="0"/>
              </a:spcAft>
              <a:buClrTx/>
              <a:buSzTx/>
              <a:buFontTx/>
              <a:buNone/>
              <a:tabLst/>
              <a:defRPr/>
            </a:pPr>
            <a:fld id="{B6EDA156-F7A6-47CF-971C-924B7E262F4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8014"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43658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1050" y="1201738"/>
            <a:ext cx="5767388" cy="3244850"/>
          </a:xfrm>
        </p:spPr>
      </p:sp>
      <p:sp>
        <p:nvSpPr>
          <p:cNvPr id="3" name="Notes Placeholder 2"/>
          <p:cNvSpPr>
            <a:spLocks noGrp="1"/>
          </p:cNvSpPr>
          <p:nvPr>
            <p:ph type="body" idx="1"/>
          </p:nvPr>
        </p:nvSpPr>
        <p:spPr/>
        <p:txBody>
          <a:bodyPr/>
          <a:lstStyle/>
          <a:p>
            <a:r>
              <a:rPr lang="en-US"/>
              <a:t> </a:t>
            </a:r>
            <a:endParaRPr lang="en-US" sz="1600"/>
          </a:p>
          <a:p>
            <a:endParaRPr lang="en-NZ"/>
          </a:p>
        </p:txBody>
      </p:sp>
      <p:sp>
        <p:nvSpPr>
          <p:cNvPr id="4" name="Slide Number Placeholder 3"/>
          <p:cNvSpPr>
            <a:spLocks noGrp="1"/>
          </p:cNvSpPr>
          <p:nvPr>
            <p:ph type="sldNum" sz="quarter" idx="10"/>
          </p:nvPr>
        </p:nvSpPr>
        <p:spPr/>
        <p:txBody>
          <a:bodyPr/>
          <a:lstStyle/>
          <a:p>
            <a:pPr marL="0" marR="0" lvl="0" indent="0" algn="r" defTabSz="968014" rtl="0" eaLnBrk="1" fontAlgn="auto" latinLnBrk="0" hangingPunct="1">
              <a:lnSpc>
                <a:spcPct val="100000"/>
              </a:lnSpc>
              <a:spcBef>
                <a:spcPts val="0"/>
              </a:spcBef>
              <a:spcAft>
                <a:spcPts val="0"/>
              </a:spcAft>
              <a:buClrTx/>
              <a:buSzTx/>
              <a:buFontTx/>
              <a:buNone/>
              <a:tabLst/>
              <a:defRPr/>
            </a:pPr>
            <a:fld id="{B6EDA156-F7A6-47CF-971C-924B7E262F4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8014"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63436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23DA7C-4BBA-4674-8239-A3233BB760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80394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12.jpe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8.jpe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Master" Target="../slideMasters/slideMaster1.xml"/><Relationship Id="rId5" Type="http://schemas.openxmlformats.org/officeDocument/2006/relationships/image" Target="../media/image22.jpeg"/><Relationship Id="rId4" Type="http://schemas.openxmlformats.org/officeDocument/2006/relationships/image" Target="../media/image21.jpe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23.jpeg"/><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12.jpe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23.jpeg"/><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quare photo">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accent3"/>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7" name="MS logo white - EMF" descr="Microsoft logo white text version">
            <a:extLst>
              <a:ext uri="{FF2B5EF4-FFF2-40B4-BE49-F238E27FC236}">
                <a16:creationId xmlns:a16="http://schemas.microsoft.com/office/drawing/2014/main" id="{B75A0920-A5C0-44B4-805C-2A21395BDE60}"/>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
        <p:nvSpPr>
          <p:cNvPr id="4" name="Picture Placeholder 3">
            <a:extLst>
              <a:ext uri="{FF2B5EF4-FFF2-40B4-BE49-F238E27FC236}">
                <a16:creationId xmlns:a16="http://schemas.microsoft.com/office/drawing/2014/main" id="{40BC5B99-509C-464A-99BC-BB61027E6D1A}"/>
              </a:ext>
            </a:extLst>
          </p:cNvPr>
          <p:cNvSpPr>
            <a:spLocks noGrp="1"/>
          </p:cNvSpPr>
          <p:nvPr>
            <p:ph type="pic" sz="quarter" idx="13"/>
          </p:nvPr>
        </p:nvSpPr>
        <p:spPr>
          <a:xfrm>
            <a:off x="5326063" y="0"/>
            <a:ext cx="6865937" cy="6858000"/>
          </a:xfrm>
        </p:spPr>
        <p:txBody>
          <a:bodyPr/>
          <a:lstStyle/>
          <a:p>
            <a:r>
              <a:rPr lang="en-US"/>
              <a:t>Click icon to add picture</a:t>
            </a:r>
          </a:p>
        </p:txBody>
      </p:sp>
    </p:spTree>
    <p:extLst>
      <p:ext uri="{BB962C8B-B14F-4D97-AF65-F5344CB8AC3E}">
        <p14:creationId xmlns:p14="http://schemas.microsoft.com/office/powerpoint/2010/main" val="301743094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userDrawn="1">
          <p15:clr>
            <a:srgbClr val="5ACBF0"/>
          </p15:clr>
        </p15:guide>
        <p15:guide id="3" pos="3355" userDrawn="1">
          <p15:clr>
            <a:srgbClr val="5ACBF0"/>
          </p15:clr>
        </p15:guide>
        <p15:guide id="5" orient="horz" pos="2160" userDrawn="1">
          <p15:clr>
            <a:srgbClr val="FBAE40"/>
          </p15:clr>
        </p15:guide>
        <p15:guide id="6" orient="horz" pos="2229" userDrawn="1">
          <p15:clr>
            <a:srgbClr val="5ACBF0"/>
          </p15:clr>
        </p15:guide>
        <p15:guide id="7" pos="2996" userDrawn="1">
          <p15:clr>
            <a:srgbClr val="5ACBF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232991965"/>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Code Left sde">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userDrawn="1"/>
        </p:nvSpPr>
        <p:spPr bwMode="auto">
          <a:xfrm>
            <a:off x="-2"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92443"/>
          </a:xfrm>
        </p:spPr>
        <p:txBody>
          <a:bodyPr/>
          <a:lstStyle>
            <a:lvl1pPr>
              <a:defRPr sz="320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345095137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accent3"/>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389760253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6135" userDrawn="1">
          <p15:clr>
            <a:srgbClr val="5ACBF0"/>
          </p15:clr>
        </p15:guide>
        <p15:guide id="3" orient="horz" pos="1910" userDrawn="1">
          <p15:clr>
            <a:srgbClr val="5ACBF0"/>
          </p15:clr>
        </p15:guide>
        <p15:guide id="4" orient="horz" pos="2505" userDrawn="1">
          <p15:clr>
            <a:srgbClr val="5ACBF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Demo slid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7744055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Section Divi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accent3"/>
                </a:solidFill>
                <a:effectLst/>
                <a:latin typeface="+mj-lt"/>
                <a:ea typeface="+mn-ea"/>
                <a:cs typeface="Segoe UI" pitchFamily="34" charset="0"/>
              </a:defRPr>
            </a:lvl1pPr>
          </a:lstStyle>
          <a:p>
            <a:r>
              <a:rPr lang="en-US"/>
              <a:t>Section Divider</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Subtitle</a:t>
            </a:r>
          </a:p>
        </p:txBody>
      </p:sp>
    </p:spTree>
    <p:extLst>
      <p:ext uri="{BB962C8B-B14F-4D97-AF65-F5344CB8AC3E}">
        <p14:creationId xmlns:p14="http://schemas.microsoft.com/office/powerpoint/2010/main" val="157708819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6135" userDrawn="1">
          <p15:clr>
            <a:srgbClr val="5ACBF0"/>
          </p15:clr>
        </p15:guide>
        <p15:guide id="3" orient="horz" pos="1910" userDrawn="1">
          <p15:clr>
            <a:srgbClr val="5ACBF0"/>
          </p15:clr>
        </p15:guide>
        <p15:guide id="4" orient="horz" pos="2505" userDrawn="1">
          <p15:clr>
            <a:srgbClr val="5ACBF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Section Divider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Divider</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Subtitle</a:t>
            </a:r>
          </a:p>
        </p:txBody>
      </p:sp>
    </p:spTree>
    <p:extLst>
      <p:ext uri="{BB962C8B-B14F-4D97-AF65-F5344CB8AC3E}">
        <p14:creationId xmlns:p14="http://schemas.microsoft.com/office/powerpoint/2010/main" val="25625778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Section Divider 3">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Divider</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Subtitle</a:t>
            </a:r>
          </a:p>
        </p:txBody>
      </p:sp>
    </p:spTree>
    <p:extLst>
      <p:ext uri="{BB962C8B-B14F-4D97-AF65-F5344CB8AC3E}">
        <p14:creationId xmlns:p14="http://schemas.microsoft.com/office/powerpoint/2010/main" val="7497528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6135" userDrawn="1">
          <p15:clr>
            <a:srgbClr val="5ACBF0"/>
          </p15:clr>
        </p15:guide>
        <p15:guide id="3" orient="horz" pos="1910" userDrawn="1">
          <p15:clr>
            <a:srgbClr val="5ACBF0"/>
          </p15:clr>
        </p15:guide>
        <p15:guide id="4" orient="horz" pos="2505" userDrawn="1">
          <p15:clr>
            <a:srgbClr val="5ACBF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Section Divider 4">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93204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description</a:t>
            </a:r>
          </a:p>
        </p:txBody>
      </p:sp>
      <p:sp>
        <p:nvSpPr>
          <p:cNvPr id="5" name="Text Placeholder 4"/>
          <p:cNvSpPr>
            <a:spLocks noGrp="1"/>
          </p:cNvSpPr>
          <p:nvPr>
            <p:ph type="body" sz="quarter" idx="12" hasCustomPrompt="1"/>
          </p:nvPr>
        </p:nvSpPr>
        <p:spPr>
          <a:xfrm>
            <a:off x="585216" y="585788"/>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accent3"/>
                </a:solidFill>
                <a:latin typeface="+mn-lt"/>
              </a:defRPr>
            </a:lvl1pPr>
          </a:lstStyle>
          <a:p>
            <a:pPr lvl="0"/>
            <a:r>
              <a:rPr lang="en-US"/>
              <a:t>Section Name</a:t>
            </a:r>
          </a:p>
        </p:txBody>
      </p:sp>
    </p:spTree>
    <p:extLst>
      <p:ext uri="{BB962C8B-B14F-4D97-AF65-F5344CB8AC3E}">
        <p14:creationId xmlns:p14="http://schemas.microsoft.com/office/powerpoint/2010/main" val="116677766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6135" userDrawn="1">
          <p15:clr>
            <a:srgbClr val="5ACBF0"/>
          </p15:clr>
        </p15:guide>
        <p15:guide id="3" orient="horz" pos="1910" userDrawn="1">
          <p15:clr>
            <a:srgbClr val="5ACBF0"/>
          </p15:clr>
        </p15:guide>
        <p15:guide id="4" orient="horz" pos="2505" userDrawn="1">
          <p15:clr>
            <a:srgbClr val="5ACBF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Section Titl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accent3"/>
                </a:solidFill>
                <a:effectLst/>
                <a:latin typeface="+mj-lt"/>
                <a:ea typeface="+mn-ea"/>
                <a:cs typeface="Segoe UI" pitchFamily="34" charset="0"/>
              </a:defRPr>
            </a:lvl1pPr>
          </a:lstStyle>
          <a:p>
            <a:r>
              <a:rPr lang="en-US"/>
              <a:t>Section title with no subtitle</a:t>
            </a:r>
          </a:p>
        </p:txBody>
      </p:sp>
    </p:spTree>
    <p:extLst>
      <p:ext uri="{BB962C8B-B14F-4D97-AF65-F5344CB8AC3E}">
        <p14:creationId xmlns:p14="http://schemas.microsoft.com/office/powerpoint/2010/main" val="365035823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6127" userDrawn="1">
          <p15:clr>
            <a:srgbClr val="5ACBF0"/>
          </p15:clr>
        </p15:guide>
        <p15:guide id="3" orient="horz" pos="1911" userDrawn="1">
          <p15:clr>
            <a:srgbClr val="5ACBF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Section Titl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 with no subtitle</a:t>
            </a:r>
          </a:p>
        </p:txBody>
      </p:sp>
    </p:spTree>
    <p:extLst>
      <p:ext uri="{BB962C8B-B14F-4D97-AF65-F5344CB8AC3E}">
        <p14:creationId xmlns:p14="http://schemas.microsoft.com/office/powerpoint/2010/main" val="4278299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userDrawn="1">
          <p15:clr>
            <a:srgbClr val="5ACBF0"/>
          </p15:clr>
        </p15:guide>
        <p15:guide id="3" orient="horz" pos="1910" userDrawn="1">
          <p15:clr>
            <a:srgbClr val="5ACBF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Blank 12 Column">
    <p:spTree>
      <p:nvGrpSpPr>
        <p:cNvPr id="1" name=""/>
        <p:cNvGrpSpPr/>
        <p:nvPr/>
      </p:nvGrpSpPr>
      <p:grpSpPr>
        <a:xfrm>
          <a:off x="0" y="0"/>
          <a:ext cx="0" cy="0"/>
          <a:chOff x="0" y="0"/>
          <a:chExt cx="0" cy="0"/>
        </a:xfrm>
      </p:grpSpPr>
    </p:spTree>
    <p:extLst>
      <p:ext uri="{BB962C8B-B14F-4D97-AF65-F5344CB8AC3E}">
        <p14:creationId xmlns:p14="http://schemas.microsoft.com/office/powerpoint/2010/main" val="54570560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userDrawn="1">
          <p15:clr>
            <a:srgbClr val="A4A3A4"/>
          </p15:clr>
        </p15:guide>
        <p15:guide id="15" pos="3348" userDrawn="1">
          <p15:clr>
            <a:srgbClr val="A4A3A4"/>
          </p15:clr>
        </p15:guide>
        <p15:guide id="16" pos="3754" userDrawn="1">
          <p15:clr>
            <a:srgbClr val="A4A3A4"/>
          </p15:clr>
        </p15:guide>
        <p15:guide id="17" pos="3931" userDrawn="1">
          <p15:clr>
            <a:srgbClr val="A4A3A4"/>
          </p15:clr>
        </p15:guide>
        <p15:guide id="18" pos="4342" userDrawn="1">
          <p15:clr>
            <a:srgbClr val="A4A3A4"/>
          </p15:clr>
        </p15:guide>
        <p15:guide id="19" pos="4531" userDrawn="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31337368"/>
      </p:ext>
    </p:extLst>
  </p:cSld>
  <p:clrMapOvr>
    <a:masterClrMapping/>
  </p:clrMapOvr>
  <p:transition>
    <p:fade/>
  </p:transition>
  <p:extLst>
    <p:ext uri="{DCECCB84-F9BA-43D5-87BE-67443E8EF086}">
      <p15:sldGuideLst xmlns:p15="http://schemas.microsoft.com/office/powerpoint/2012/main">
        <p15:guide id="1" orient="horz" pos="288" userDrawn="1">
          <p15:clr>
            <a:srgbClr val="5ACBF0"/>
          </p15:clr>
        </p15:guide>
        <p15:guide id="2" orient="horz" pos="905" userDrawn="1">
          <p15:clr>
            <a:srgbClr val="5ACBF0"/>
          </p15:clr>
        </p15:guide>
        <p15:guide id="4" orient="horz" pos="1272" userDrawn="1">
          <p15:clr>
            <a:srgbClr val="5ACBF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Blank 12 Column Dark Bkg">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8787845"/>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Apendix Blue Bkg">
    <p:bg>
      <p:bgRef idx="1001">
        <a:schemeClr val="bg2"/>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F377B63-6619-6B40-8D85-1D972ED609B9}"/>
              </a:ext>
            </a:extLst>
          </p:cNvPr>
          <p:cNvSpPr>
            <a:spLocks noGrp="1"/>
          </p:cNvSpPr>
          <p:nvPr>
            <p:ph type="body" sz="quarter" idx="10" hasCustomPrompt="1"/>
          </p:nvPr>
        </p:nvSpPr>
        <p:spPr>
          <a:xfrm>
            <a:off x="584200" y="5715040"/>
            <a:ext cx="5367338" cy="553998"/>
          </a:xfrm>
        </p:spPr>
        <p:txBody>
          <a:bodyPr anchor="b"/>
          <a:lstStyle>
            <a:lvl1pPr marL="0" indent="0">
              <a:buNone/>
              <a:defRPr sz="3600">
                <a:latin typeface="+mj-lt"/>
              </a:defRPr>
            </a:lvl1pPr>
          </a:lstStyle>
          <a:p>
            <a:pPr lvl="0"/>
            <a:r>
              <a:rPr lang="en-US"/>
              <a:t>Appendix</a:t>
            </a:r>
          </a:p>
        </p:txBody>
      </p:sp>
    </p:spTree>
    <p:extLst>
      <p:ext uri="{BB962C8B-B14F-4D97-AF65-F5344CB8AC3E}">
        <p14:creationId xmlns:p14="http://schemas.microsoft.com/office/powerpoint/2010/main" val="2353730380"/>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6" pos="3749">
          <p15:clr>
            <a:srgbClr val="A4A3A4"/>
          </p15:clr>
        </p15:guide>
        <p15:guide id="17" pos="3932">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Closing logo slide">
    <p:bg>
      <p:bgRef idx="1001">
        <a:schemeClr val="bg2"/>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92506913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gray">
      <p:bgRef idx="1001">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3482969643"/>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userDrawn="1">
          <p15:clr>
            <a:srgbClr val="5ACBF0"/>
          </p15:clr>
        </p15:guide>
        <p15:guide id="2" orient="horz" pos="288" userDrawn="1">
          <p15:clr>
            <a:srgbClr val="5ACBF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4470128"/>
      </p:ext>
    </p:extLst>
  </p:cSld>
  <p:clrMapOvr>
    <a:masterClrMapping/>
  </p:clrMapOvr>
  <p:transition>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p:cSld name="Photo layout 1">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6209610" y="0"/>
            <a:ext cx="5982390" cy="6858000"/>
          </a:xfrm>
          <a:blipFill dpi="0" rotWithShape="1">
            <a:blip r:embed="rId2" cstate="screen">
              <a:extLst>
                <a:ext uri="{28A0092B-C50C-407E-A947-70E740481C1C}">
                  <a14:useLocalDpi xmlns:a14="http://schemas.microsoft.com/office/drawing/2010/main"/>
                </a:ext>
              </a:extLst>
            </a:blip>
            <a:srcRect/>
            <a:stretch>
              <a:fillRect/>
            </a:stretch>
          </a:blipFill>
        </p:spPr>
        <p:txBody>
          <a:bodyPr anchor="ctr">
            <a:noAutofit/>
          </a:bodyPr>
          <a:lstStyle>
            <a:lvl1pPr marL="0" indent="0" algn="ctr">
              <a:buNone/>
              <a:defRPr sz="1961">
                <a:solidFill>
                  <a:schemeClr val="bg2"/>
                </a:solidFill>
                <a:latin typeface="+mj-lt"/>
              </a:defRPr>
            </a:lvl1pPr>
          </a:lstStyle>
          <a:p>
            <a:r>
              <a:rPr lang="en-US"/>
              <a:t>Drop photo here</a:t>
            </a:r>
          </a:p>
        </p:txBody>
      </p:sp>
      <p:sp>
        <p:nvSpPr>
          <p:cNvPr id="5" name="Title Placeholder 1">
            <a:extLst>
              <a:ext uri="{FF2B5EF4-FFF2-40B4-BE49-F238E27FC236}">
                <a16:creationId xmlns:a16="http://schemas.microsoft.com/office/drawing/2014/main" id="{87B2D435-6763-4273-8B58-EEB87561755F}"/>
              </a:ext>
            </a:extLst>
          </p:cNvPr>
          <p:cNvSpPr>
            <a:spLocks noGrp="1"/>
          </p:cNvSpPr>
          <p:nvPr>
            <p:ph type="title" hasCustomPrompt="1"/>
          </p:nvPr>
        </p:nvSpPr>
        <p:spPr>
          <a:xfrm>
            <a:off x="426425" y="440495"/>
            <a:ext cx="5555966" cy="758022"/>
          </a:xfrm>
          <a:prstGeom prst="rect">
            <a:avLst/>
          </a:prstGeom>
        </p:spPr>
        <p:txBody>
          <a:bodyPr vert="horz" wrap="square" lIns="0" tIns="164592" rIns="0" bIns="0" rtlCol="0" anchor="t">
            <a:noAutofit/>
          </a:bodyPr>
          <a:lstStyle>
            <a:lvl1pPr>
              <a:defRPr/>
            </a:lvl1pPr>
          </a:lstStyle>
          <a:p>
            <a:r>
              <a:rPr lang="en-US"/>
              <a:t>Photo layout 1</a:t>
            </a:r>
          </a:p>
        </p:txBody>
      </p:sp>
      <p:sp>
        <p:nvSpPr>
          <p:cNvPr id="6" name="Text Placeholder 3">
            <a:extLst>
              <a:ext uri="{FF2B5EF4-FFF2-40B4-BE49-F238E27FC236}">
                <a16:creationId xmlns:a16="http://schemas.microsoft.com/office/drawing/2014/main" id="{71CE2F71-BF91-4E7B-BDE5-A747EFEFF88C}"/>
              </a:ext>
            </a:extLst>
          </p:cNvPr>
          <p:cNvSpPr>
            <a:spLocks noGrp="1"/>
          </p:cNvSpPr>
          <p:nvPr>
            <p:ph type="body" sz="quarter" idx="11" hasCustomPrompt="1"/>
          </p:nvPr>
        </p:nvSpPr>
        <p:spPr>
          <a:xfrm>
            <a:off x="426424" y="2145841"/>
            <a:ext cx="5555965" cy="2573509"/>
          </a:xfrm>
        </p:spPr>
        <p:txBody>
          <a:bodyPr wrap="square" lIns="0" tIns="0" rIns="0" bIns="0">
            <a:noAutofit/>
          </a:bodyPr>
          <a:lstStyle>
            <a:lvl1pPr marL="0" marR="0" indent="0" algn="l" defTabSz="914367" rtl="0" eaLnBrk="1" fontAlgn="auto" latinLnBrk="0" hangingPunct="1">
              <a:lnSpc>
                <a:spcPct val="90000"/>
              </a:lnSpc>
              <a:spcBef>
                <a:spcPts val="0"/>
              </a:spcBef>
              <a:spcAft>
                <a:spcPts val="2549"/>
              </a:spcAft>
              <a:buClrTx/>
              <a:buSzPct val="90000"/>
              <a:buFont typeface="Wingdings" panose="05000000000000000000" pitchFamily="2" charset="2"/>
              <a:buNone/>
              <a:tabLst/>
              <a:defRPr sz="2549" b="0" i="0">
                <a:solidFill>
                  <a:srgbClr val="000000"/>
                </a:solidFill>
                <a:latin typeface="+mn-lt"/>
              </a:defRPr>
            </a:lvl1pPr>
            <a:lvl2pPr marL="224097" marR="0" indent="0" algn="l" defTabSz="914367" rtl="0" eaLnBrk="1" fontAlgn="auto" latinLnBrk="0" hangingPunct="1">
              <a:lnSpc>
                <a:spcPct val="90000"/>
              </a:lnSpc>
              <a:spcBef>
                <a:spcPct val="20000"/>
              </a:spcBef>
              <a:spcAft>
                <a:spcPts val="0"/>
              </a:spcAft>
              <a:buClrTx/>
              <a:buSzPct val="90000"/>
              <a:buFont typeface="Wingdings" panose="05000000000000000000" pitchFamily="2" charset="2"/>
              <a:buNone/>
              <a:tabLst/>
              <a:defRPr/>
            </a:lvl2pPr>
            <a:lvl3pPr marL="448193" indent="0">
              <a:buNone/>
              <a:defRPr/>
            </a:lvl3pPr>
            <a:lvl4pPr marL="672290" indent="0">
              <a:buNone/>
              <a:defRPr/>
            </a:lvl4pPr>
            <a:lvl5pPr marL="896386" indent="0">
              <a:buNone/>
              <a:defRPr/>
            </a:lvl5pPr>
          </a:lstStyle>
          <a:p>
            <a:pPr lvl="0"/>
            <a:r>
              <a:rPr lang="pt-BR"/>
              <a:t>Subhead Segoe UI 26pt</a:t>
            </a:r>
          </a:p>
          <a:p>
            <a:pPr lvl="0"/>
            <a:r>
              <a:rPr lang="pt-BR"/>
              <a:t>Subhead Segoe UI 26pt</a:t>
            </a:r>
          </a:p>
          <a:p>
            <a:pPr lvl="0"/>
            <a:r>
              <a:rPr lang="pt-BR"/>
              <a:t>Subhead Segoe UI 26pt</a:t>
            </a:r>
          </a:p>
        </p:txBody>
      </p:sp>
    </p:spTree>
    <p:extLst>
      <p:ext uri="{BB962C8B-B14F-4D97-AF65-F5344CB8AC3E}">
        <p14:creationId xmlns:p14="http://schemas.microsoft.com/office/powerpoint/2010/main" val="1878511213"/>
      </p:ext>
    </p:extLst>
  </p:cSld>
  <p:clrMapOvr>
    <a:masterClrMapping/>
  </p:clrMapOvr>
  <p:transition>
    <p:fade/>
  </p:transition>
  <p:extLst>
    <p:ext uri="{DCECCB84-F9BA-43D5-87BE-67443E8EF086}">
      <p15:sldGuideLst xmlns:p15="http://schemas.microsoft.com/office/powerpoint/2012/main"/>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127CADC4-CCFD-48BE-8D2A-A198A62816DD}"/>
              </a:ext>
            </a:extLst>
          </p:cNvPr>
          <p:cNvSpPr>
            <a:spLocks noGrp="1"/>
          </p:cNvSpPr>
          <p:nvPr>
            <p:ph sz="quarter" idx="11"/>
          </p:nvPr>
        </p:nvSpPr>
        <p:spPr>
          <a:xfrm>
            <a:off x="376618" y="1929126"/>
            <a:ext cx="5719382" cy="2065181"/>
          </a:xfrm>
          <a:prstGeom prst="rect">
            <a:avLst/>
          </a:prstGeom>
        </p:spPr>
        <p:txBody>
          <a:bodyPr wrap="square">
            <a:spAutoFit/>
          </a:bodyPr>
          <a:lstStyle>
            <a:lvl1pPr marL="0" indent="0">
              <a:spcBef>
                <a:spcPts val="0"/>
              </a:spcBef>
              <a:spcAft>
                <a:spcPts val="1200"/>
              </a:spcAft>
              <a:buFont typeface="Arial" panose="020B0604020202020204" pitchFamily="34" charset="0"/>
              <a:buNone/>
              <a:defRPr sz="2000">
                <a:solidFill>
                  <a:schemeClr val="tx1"/>
                </a:solidFill>
              </a:defRPr>
            </a:lvl1pPr>
            <a:lvl2pPr marL="341313" indent="-341313">
              <a:spcBef>
                <a:spcPts val="0"/>
              </a:spcBef>
              <a:spcAft>
                <a:spcPts val="1200"/>
              </a:spcAft>
              <a:buFont typeface="Courier New" panose="02070309020205020404" pitchFamily="49" charset="0"/>
              <a:buChar char="o"/>
              <a:tabLst/>
              <a:defRPr sz="2000">
                <a:solidFill>
                  <a:schemeClr val="tx1"/>
                </a:solidFill>
              </a:defRPr>
            </a:lvl2pPr>
            <a:lvl3pPr marL="671513" indent="-330200">
              <a:spcBef>
                <a:spcPts val="0"/>
              </a:spcBef>
              <a:spcAft>
                <a:spcPts val="1200"/>
              </a:spcAft>
              <a:buFont typeface="Courier New" panose="02070309020205020404" pitchFamily="49" charset="0"/>
              <a:buChar char="o"/>
              <a:defRPr sz="1800">
                <a:solidFill>
                  <a:schemeClr val="tx1"/>
                </a:solidFill>
              </a:defRPr>
            </a:lvl3pPr>
            <a:lvl4pPr marL="1023938" indent="-352425">
              <a:spcBef>
                <a:spcPts val="0"/>
              </a:spcBef>
              <a:spcAft>
                <a:spcPts val="1200"/>
              </a:spcAft>
              <a:buFont typeface="Courier New" panose="02070309020205020404" pitchFamily="49" charset="0"/>
              <a:buChar char="o"/>
              <a:defRPr sz="1800">
                <a:solidFill>
                  <a:schemeClr val="tx1"/>
                </a:solidFill>
              </a:defRPr>
            </a:lvl4pPr>
            <a:lvl5pPr marL="1377950" indent="-354013">
              <a:spcBef>
                <a:spcPts val="0"/>
              </a:spcBef>
              <a:spcAft>
                <a:spcPts val="1200"/>
              </a:spcAft>
              <a:buFont typeface="Courier New" panose="02070309020205020404" pitchFamily="49" charset="0"/>
              <a:buChar char="o"/>
              <a:defRPr sz="18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a:extLst>
              <a:ext uri="{FF2B5EF4-FFF2-40B4-BE49-F238E27FC236}">
                <a16:creationId xmlns:a16="http://schemas.microsoft.com/office/drawing/2014/main" id="{3EE08F09-5AD4-45DE-982E-011CB1065055}"/>
              </a:ext>
            </a:extLst>
          </p:cNvPr>
          <p:cNvSpPr>
            <a:spLocks noGrp="1"/>
          </p:cNvSpPr>
          <p:nvPr>
            <p:ph type="title"/>
          </p:nvPr>
        </p:nvSpPr>
        <p:spPr>
          <a:xfrm>
            <a:off x="376618" y="1070023"/>
            <a:ext cx="11402008" cy="498598"/>
          </a:xfrm>
          <a:prstGeom prst="rect">
            <a:avLst/>
          </a:prstGeom>
        </p:spPr>
        <p:txBody>
          <a:bodyPr wrap="square">
            <a:spAutoFit/>
          </a:bodyPr>
          <a:lstStyle>
            <a:lvl1pPr algn="l">
              <a:defRPr lang="en-US" sz="3600" kern="1200" spc="0" baseline="0" dirty="0">
                <a:solidFill>
                  <a:srgbClr val="000000"/>
                </a:solidFill>
                <a:latin typeface="+mj-lt"/>
                <a:ea typeface="+mn-ea"/>
                <a:cs typeface="+mn-cs"/>
              </a:defRPr>
            </a:lvl1pPr>
          </a:lstStyle>
          <a:p>
            <a:pPr marL="0" marR="0" lvl="0" indent="0" algn="l" defTabSz="914379" rtl="0" eaLnBrk="1" fontAlgn="auto" latinLnBrk="0" hangingPunct="1">
              <a:lnSpc>
                <a:spcPct val="90000"/>
              </a:lnSpc>
              <a:spcBef>
                <a:spcPts val="0"/>
              </a:spcBef>
              <a:spcAft>
                <a:spcPts val="1200"/>
              </a:spcAft>
              <a:buClrTx/>
              <a:buSzPct val="90000"/>
              <a:buFont typeface="Arial" panose="020B0604020202020204" pitchFamily="34" charset="0"/>
              <a:buNone/>
              <a:tabLst/>
            </a:pPr>
            <a:r>
              <a:rPr lang="en-US"/>
              <a:t>Click to edit Master title style</a:t>
            </a:r>
          </a:p>
        </p:txBody>
      </p:sp>
    </p:spTree>
    <p:extLst>
      <p:ext uri="{BB962C8B-B14F-4D97-AF65-F5344CB8AC3E}">
        <p14:creationId xmlns:p14="http://schemas.microsoft.com/office/powerpoint/2010/main" val="2110532281"/>
      </p:ext>
    </p:extLst>
  </p:cSld>
  <p:clrMapOvr>
    <a:masterClrMapping/>
  </p:clrMapOvr>
  <p:transition>
    <p:fad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Square Right Photo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40" y="2686648"/>
            <a:ext cx="4795873" cy="1484704"/>
          </a:xfrm>
        </p:spPr>
        <p:txBody>
          <a:bodyPr wrap="square" anchor="ctr">
            <a:spAutoFit/>
          </a:bodyPr>
          <a:lstStyle>
            <a:lvl1pPr>
              <a:defRPr sz="4705" baseline="0">
                <a:gradFill>
                  <a:gsLst>
                    <a:gs pos="1250">
                      <a:schemeClr val="tx1"/>
                    </a:gs>
                    <a:gs pos="100000">
                      <a:schemeClr val="tx1"/>
                    </a:gs>
                  </a:gsLst>
                  <a:lin ang="5400000" scaled="0"/>
                </a:gradFill>
              </a:defRPr>
            </a:lvl1pPr>
          </a:lstStyle>
          <a:p>
            <a:r>
              <a:rPr lang="en-US"/>
              <a:t>Square photo layout</a:t>
            </a:r>
          </a:p>
        </p:txBody>
      </p:sp>
      <p:sp>
        <p:nvSpPr>
          <p:cNvPr id="5" name="Picture Placeholder 4"/>
          <p:cNvSpPr>
            <a:spLocks noGrp="1" noChangeAspect="1"/>
          </p:cNvSpPr>
          <p:nvPr>
            <p:ph type="pic" sz="quarter" idx="10"/>
          </p:nvPr>
        </p:nvSpPr>
        <p:spPr bwMode="ltGray">
          <a:xfrm>
            <a:off x="5334350" y="0"/>
            <a:ext cx="6857650" cy="6856100"/>
          </a:xfrm>
          <a:prstGeom prst="rect">
            <a:avLst/>
          </a:prstGeom>
          <a:blipFill>
            <a:blip r:embed="rId2"/>
            <a:stretch>
              <a:fillRect/>
            </a:stretch>
          </a:blipFill>
        </p:spPr>
        <p:txBody>
          <a:bodyPr tIns="548640" anchor="ctr" anchorCtr="0">
            <a:noAutofit/>
          </a:bodyPr>
          <a:lstStyle>
            <a:lvl1pPr marL="0" indent="0" algn="ctr">
              <a:buNone/>
              <a:defRPr sz="1568" b="1" cap="none" baseline="0">
                <a:gradFill>
                  <a:gsLst>
                    <a:gs pos="0">
                      <a:srgbClr val="FFFFFF"/>
                    </a:gs>
                    <a:gs pos="27000">
                      <a:srgbClr val="FFFFFF"/>
                    </a:gs>
                  </a:gsLst>
                  <a:lin ang="5400000" scaled="0"/>
                </a:gradFill>
                <a:latin typeface="+mn-lt"/>
              </a:defRPr>
            </a:lvl1pPr>
          </a:lstStyle>
          <a:p>
            <a:r>
              <a:rPr lang="en-US"/>
              <a:t>Drag picture to placeholder or click icon to add</a:t>
            </a:r>
          </a:p>
        </p:txBody>
      </p:sp>
    </p:spTree>
    <p:extLst>
      <p:ext uri="{BB962C8B-B14F-4D97-AF65-F5344CB8AC3E}">
        <p14:creationId xmlns:p14="http://schemas.microsoft.com/office/powerpoint/2010/main" val="1355606369"/>
      </p:ext>
    </p:extLst>
  </p:cSld>
  <p:clrMapOvr>
    <a:masterClrMapping/>
  </p:clrMapOvr>
  <p:transition>
    <p:fade/>
  </p:transition>
  <p:extLst>
    <p:ext uri="{DCECCB84-F9BA-43D5-87BE-67443E8EF086}">
      <p15:sldGuideLst xmlns:p15="http://schemas.microsoft.com/office/powerpoint/2012/main">
        <p15:guide id="1" pos="3427">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33_Custom Layout">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9B3471C-3583-E243-8CF1-015437110401}"/>
              </a:ext>
            </a:extLst>
          </p:cNvPr>
          <p:cNvCxnSpPr>
            <a:cxnSpLocks/>
          </p:cNvCxnSpPr>
          <p:nvPr userDrawn="1"/>
        </p:nvCxnSpPr>
        <p:spPr>
          <a:xfrm>
            <a:off x="438539" y="746450"/>
            <a:ext cx="11402008" cy="0"/>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 name="MS logo gray - EMF">
            <a:extLst>
              <a:ext uri="{FF2B5EF4-FFF2-40B4-BE49-F238E27FC236}">
                <a16:creationId xmlns:a16="http://schemas.microsoft.com/office/drawing/2014/main" id="{FB626296-73BA-43A1-9F47-1CA3EC99FC8D}"/>
              </a:ext>
            </a:extLst>
          </p:cNvPr>
          <p:cNvPicPr>
            <a:picLocks noChangeAspect="1"/>
          </p:cNvPicPr>
          <p:nvPr userDrawn="1"/>
        </p:nvPicPr>
        <p:blipFill>
          <a:blip r:embed="rId2"/>
          <a:srcRect/>
          <a:stretch/>
        </p:blipFill>
        <p:spPr bwMode="black">
          <a:xfrm>
            <a:off x="178950" y="0"/>
            <a:ext cx="1916971" cy="796445"/>
          </a:xfrm>
          <a:prstGeom prst="rect">
            <a:avLst/>
          </a:prstGeom>
        </p:spPr>
      </p:pic>
    </p:spTree>
    <p:extLst>
      <p:ext uri="{BB962C8B-B14F-4D97-AF65-F5344CB8AC3E}">
        <p14:creationId xmlns:p14="http://schemas.microsoft.com/office/powerpoint/2010/main" val="3188048359"/>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57200658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3367971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8857019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userDrawn="1">
          <p15:clr>
            <a:srgbClr val="5ACBF0"/>
          </p15:clr>
        </p15:guide>
        <p15:guide id="4" pos="3656">
          <p15:clr>
            <a:srgbClr val="5ACBF0"/>
          </p15:clr>
        </p15:guide>
        <p15:guide id="5" pos="4024">
          <p15:clr>
            <a:srgbClr val="5ACBF0"/>
          </p15:clr>
        </p15:guide>
        <p15:guide id="7" orient="horz" pos="905" userDrawn="1">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10708830"/>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userDrawn="1">
          <p15:clr>
            <a:srgbClr val="5ACBF0"/>
          </p15:clr>
        </p15:guide>
        <p15:guide id="4" pos="3656">
          <p15:clr>
            <a:srgbClr val="5ACBF0"/>
          </p15:clr>
        </p15:guide>
        <p15:guide id="5" pos="4024">
          <p15:clr>
            <a:srgbClr val="5ACBF0"/>
          </p15:clr>
        </p15:guide>
        <p15:guide id="7" orient="horz" pos="905" userDrawn="1">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96918344"/>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3881619"/>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5518951"/>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userDrawn="1">
          <p15:clr>
            <a:srgbClr val="5ACBF0"/>
          </p15:clr>
        </p15:guide>
        <p15:guide id="7" pos="1795" userDrawn="1">
          <p15:clr>
            <a:srgbClr val="5ACBF0"/>
          </p15:clr>
        </p15:guide>
        <p15:guide id="8" pos="3035" userDrawn="1">
          <p15:clr>
            <a:srgbClr val="5ACBF0"/>
          </p15:clr>
        </p15:guide>
        <p15:guide id="9" pos="3221" userDrawn="1">
          <p15:clr>
            <a:srgbClr val="5ACBF0"/>
          </p15:clr>
        </p15:guide>
        <p15:guide id="10" pos="4461" userDrawn="1">
          <p15:clr>
            <a:srgbClr val="5ACBF0"/>
          </p15:clr>
        </p15:guide>
        <p15:guide id="11" pos="5890" userDrawn="1">
          <p15:clr>
            <a:srgbClr val="5ACBF0"/>
          </p15:clr>
        </p15:guide>
        <p15:guide id="12" orient="horz" pos="1436">
          <p15:clr>
            <a:srgbClr val="5ACBF0"/>
          </p15:clr>
        </p15:guide>
        <p15:guide id="13" pos="4646" userDrawn="1">
          <p15:clr>
            <a:srgbClr val="5ACBF0"/>
          </p15:clr>
        </p15:guide>
        <p15:guide id="14" pos="6072" userDrawn="1">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0798454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quare photo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7" name="MS logo gray - EMF" descr="Microsoft logo, gray text version">
            <a:extLst>
              <a:ext uri="{FF2B5EF4-FFF2-40B4-BE49-F238E27FC236}">
                <a16:creationId xmlns:a16="http://schemas.microsoft.com/office/drawing/2014/main" id="{DDC08157-A48C-4ACA-A5BB-EE2A866E103C}"/>
              </a:ext>
            </a:extLst>
          </p:cNvPr>
          <p:cNvPicPr>
            <a:picLocks noChangeAspect="1"/>
          </p:cNvPicPr>
          <p:nvPr userDrawn="1"/>
        </p:nvPicPr>
        <p:blipFill>
          <a:blip r:embed="rId2"/>
          <a:stretch>
            <a:fillRect/>
          </a:stretch>
        </p:blipFill>
        <p:spPr bwMode="black">
          <a:xfrm>
            <a:off x="584200" y="585788"/>
            <a:ext cx="1366440" cy="292608"/>
          </a:xfrm>
          <a:prstGeom prst="rect">
            <a:avLst/>
          </a:prstGeom>
        </p:spPr>
      </p:pic>
      <p:sp>
        <p:nvSpPr>
          <p:cNvPr id="4" name="Picture Placeholder 3">
            <a:extLst>
              <a:ext uri="{FF2B5EF4-FFF2-40B4-BE49-F238E27FC236}">
                <a16:creationId xmlns:a16="http://schemas.microsoft.com/office/drawing/2014/main" id="{1D16804B-3245-9A4C-A340-6FF89CF57D54}"/>
              </a:ext>
            </a:extLst>
          </p:cNvPr>
          <p:cNvSpPr>
            <a:spLocks noGrp="1"/>
          </p:cNvSpPr>
          <p:nvPr>
            <p:ph type="pic" sz="quarter" idx="13"/>
          </p:nvPr>
        </p:nvSpPr>
        <p:spPr>
          <a:xfrm>
            <a:off x="5334000" y="0"/>
            <a:ext cx="6858000" cy="6858000"/>
          </a:xfrm>
        </p:spPr>
        <p:txBody>
          <a:bodyPr/>
          <a:lstStyle/>
          <a:p>
            <a:r>
              <a:rPr lang="en-US"/>
              <a:t>Click icon to add picture</a:t>
            </a:r>
          </a:p>
        </p:txBody>
      </p:sp>
    </p:spTree>
    <p:extLst>
      <p:ext uri="{BB962C8B-B14F-4D97-AF65-F5344CB8AC3E}">
        <p14:creationId xmlns:p14="http://schemas.microsoft.com/office/powerpoint/2010/main" val="16054354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userDrawn="1">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6133845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userDrawn="1">
          <p15:clr>
            <a:srgbClr val="5ACBF0"/>
          </p15:clr>
        </p15:guide>
        <p15:guide id="34" pos="3336" userDrawn="1">
          <p15:clr>
            <a:srgbClr val="5ACBF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24385852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userDrawn="1">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userDrawn="1">
          <p15:clr>
            <a:srgbClr val="5ACBF0"/>
          </p15:clr>
        </p15:guide>
        <p15:guide id="29" orient="horz" pos="1271" userDrawn="1">
          <p15:clr>
            <a:srgbClr val="5ACBF0"/>
          </p15:clr>
        </p15:guide>
        <p15:guide id="30" orient="horz" pos="288" userDrawn="1">
          <p15:clr>
            <a:srgbClr val="5ACBF0"/>
          </p15:clr>
        </p15:guide>
        <p15:guide id="31" pos="3840" userDrawn="1">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eader Background 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1109616-29F5-2A48-AD26-C036688E660A}"/>
              </a:ext>
            </a:extLst>
          </p:cNvPr>
          <p:cNvSpPr/>
          <p:nvPr userDrawn="1"/>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88263" y="457200"/>
            <a:ext cx="11018520" cy="553998"/>
          </a:xfrm>
        </p:spPr>
        <p:txBody>
          <a:bodyPr anchor="ctr"/>
          <a:lstStyle>
            <a:lvl1pPr>
              <a:defRPr>
                <a:solidFill>
                  <a:schemeClr val="accent3"/>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844675"/>
            <a:ext cx="11018838" cy="4424363"/>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589192910"/>
      </p:ext>
    </p:extLst>
  </p:cSld>
  <p:clrMapOvr>
    <a:masterClrMapping/>
  </p:clrMapOvr>
  <p:transition>
    <p:fade/>
  </p:transition>
  <p:extLst>
    <p:ext uri="{DCECCB84-F9BA-43D5-87BE-67443E8EF086}">
      <p15:sldGuideLst xmlns:p15="http://schemas.microsoft.com/office/powerpoint/2012/main">
        <p15:guide id="2" orient="horz" pos="1162" userDrawn="1">
          <p15:clr>
            <a:srgbClr val="5ACBF0"/>
          </p15:clr>
        </p15:guide>
        <p15:guide id="3" orient="horz" pos="288">
          <p15:clr>
            <a:srgbClr val="5ACBF0"/>
          </p15:clr>
        </p15:guide>
        <p15:guide id="5" orient="horz" pos="904">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eader Background Two Column Bullet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D3A5130-10A1-954A-B139-8F920AB6EC86}"/>
              </a:ext>
            </a:extLst>
          </p:cNvPr>
          <p:cNvSpPr/>
          <p:nvPr userDrawn="1"/>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nchor="ctr"/>
          <a:lstStyle>
            <a:lvl1pPr>
              <a:defRPr>
                <a:solidFill>
                  <a:schemeClr val="accent3"/>
                </a:solidFill>
              </a:defRPr>
            </a:lvl1p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844674"/>
            <a:ext cx="5211763" cy="4424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844674"/>
            <a:ext cx="5219700" cy="4424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82870302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162" userDrawn="1">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eader Background Two Column Non-bulleted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6D08175-261D-A74C-8918-CB97ADB19271}"/>
              </a:ext>
            </a:extLst>
          </p:cNvPr>
          <p:cNvSpPr/>
          <p:nvPr userDrawn="1"/>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nchor="ctr"/>
          <a:lstStyle>
            <a:lvl1pPr>
              <a:defRPr>
                <a:solidFill>
                  <a:schemeClr val="accent3"/>
                </a:solidFill>
              </a:defRPr>
            </a:lvl1pPr>
          </a:lstStyle>
          <a:p>
            <a:r>
              <a:rPr lang="en-US"/>
              <a:t>Click to edit Master title style</a:t>
            </a:r>
          </a:p>
        </p:txBody>
      </p:sp>
      <p:sp>
        <p:nvSpPr>
          <p:cNvPr id="4" name="Text Placeholder 3"/>
          <p:cNvSpPr>
            <a:spLocks noGrp="1"/>
          </p:cNvSpPr>
          <p:nvPr>
            <p:ph type="body" sz="quarter" idx="10"/>
          </p:nvPr>
        </p:nvSpPr>
        <p:spPr>
          <a:xfrm>
            <a:off x="584200" y="1853052"/>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844675"/>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586935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162" userDrawn="1">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eader Background Two Column Content with Subhead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7941E1A-46FF-9B43-8237-B9FAC6645B8E}"/>
              </a:ext>
            </a:extLst>
          </p:cNvPr>
          <p:cNvSpPr/>
          <p:nvPr userDrawn="1"/>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nchor="ctr">
            <a:spAutoFit/>
          </a:bodyPr>
          <a:lstStyle>
            <a:lvl1pPr>
              <a:defRPr>
                <a:solidFill>
                  <a:schemeClr val="accent3"/>
                </a:solidFill>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851161"/>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495686"/>
            <a:ext cx="5214937" cy="377335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844675"/>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489200"/>
            <a:ext cx="5214937" cy="3779838"/>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3330693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162" userDrawn="1">
          <p15:clr>
            <a:srgbClr val="5ACBF0"/>
          </p15:clr>
        </p15:guide>
        <p15:guide id="4" pos="3656">
          <p15:clr>
            <a:srgbClr val="5ACBF0"/>
          </p15:clr>
        </p15:guide>
        <p15:guide id="5" pos="4024">
          <p15:clr>
            <a:srgbClr val="5ACBF0"/>
          </p15:clr>
        </p15:guide>
        <p15:guide id="7" orient="horz" pos="905" userDrawn="1">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Header Background Three Column Bullet with Subtitles">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B0B838-FFE7-3848-8346-94C828955739}"/>
              </a:ext>
            </a:extLst>
          </p:cNvPr>
          <p:cNvSpPr/>
          <p:nvPr userDrawn="1"/>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nchor="ctr">
            <a:spAutoFit/>
          </a:bodyPr>
          <a:lstStyle>
            <a:lvl1pPr>
              <a:defRPr>
                <a:solidFill>
                  <a:schemeClr val="accent3"/>
                </a:solidFill>
              </a:defRPr>
            </a:lvl1p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8446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7971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8446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7905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8446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7971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22089322"/>
      </p:ext>
    </p:extLst>
  </p:cSld>
  <p:clrMapOvr>
    <a:masterClrMapping/>
  </p:clrMapOvr>
  <p:transition>
    <p:fade/>
  </p:transition>
  <p:extLst>
    <p:ext uri="{DCECCB84-F9BA-43D5-87BE-67443E8EF086}">
      <p15:sldGuideLst xmlns:p15="http://schemas.microsoft.com/office/powerpoint/2012/main">
        <p15:guide id="3" orient="horz" pos="1162" userDrawn="1">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Header Background Four Column Bullet with Subtitle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D56507-64E9-FD49-A968-94669A530F35}"/>
              </a:ext>
            </a:extLst>
          </p:cNvPr>
          <p:cNvSpPr/>
          <p:nvPr userDrawn="1"/>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nchor="ctr">
            <a:spAutoFit/>
          </a:bodyPr>
          <a:lstStyle>
            <a:lvl1pPr>
              <a:defRPr>
                <a:solidFill>
                  <a:schemeClr val="accent3"/>
                </a:solidFill>
              </a:defRPr>
            </a:lvl1p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8446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6895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8446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6828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8446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6895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8446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6828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59968060"/>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162" userDrawn="1">
          <p15:clr>
            <a:srgbClr val="5ACBF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Header Line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nchor="ct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031251049"/>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Header Line 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nchor="ctr"/>
          <a:lstStyle>
            <a:lvl1pPr>
              <a:defRPr>
                <a:solidFill>
                  <a:schemeClr val="tx1"/>
                </a:solidFill>
              </a:defRPr>
            </a:lvl1p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AE9361ED-1B01-E94D-9CDA-29127BEC918D}"/>
              </a:ext>
            </a:extLst>
          </p:cNvPr>
          <p:cNvCxnSpPr/>
          <p:nvPr userDrawn="1"/>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522741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chemeClr val="accent3"/>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2" name="Picture 1" descr="Graphical user interface&#10;&#10;Description automatically generated">
            <a:extLst>
              <a:ext uri="{FF2B5EF4-FFF2-40B4-BE49-F238E27FC236}">
                <a16:creationId xmlns:a16="http://schemas.microsoft.com/office/drawing/2014/main" id="{7D891757-4847-40C8-8F93-93F61E258932}"/>
              </a:ext>
            </a:extLst>
          </p:cNvPr>
          <p:cNvPicPr>
            <a:picLocks noChangeAspect="1"/>
          </p:cNvPicPr>
          <p:nvPr userDrawn="1"/>
        </p:nvPicPr>
        <p:blipFill>
          <a:blip r:embed="rId2"/>
          <a:stretch>
            <a:fillRect/>
          </a:stretch>
        </p:blipFill>
        <p:spPr>
          <a:xfrm>
            <a:off x="318355" y="305298"/>
            <a:ext cx="2004253" cy="832322"/>
          </a:xfrm>
          <a:prstGeom prst="rect">
            <a:avLst/>
          </a:prstGeom>
        </p:spPr>
      </p:pic>
    </p:spTree>
    <p:extLst>
      <p:ext uri="{BB962C8B-B14F-4D97-AF65-F5344CB8AC3E}">
        <p14:creationId xmlns:p14="http://schemas.microsoft.com/office/powerpoint/2010/main" val="193850431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userDrawn="1">
          <p15:clr>
            <a:srgbClr val="5ACBF0"/>
          </p15:clr>
        </p15:guide>
        <p15:guide id="2" orient="horz" pos="2496" userDrawn="1">
          <p15:clr>
            <a:srgbClr val="5ACBF0"/>
          </p15:clr>
        </p15:guide>
        <p15:guide id="3" pos="6132" userDrawn="1">
          <p15:clr>
            <a:srgbClr val="5ACBF0"/>
          </p15:clr>
        </p15:guide>
        <p15:guide id="4" orient="horz" pos="216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Header Line 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nchor="ctr"/>
          <a:lstStyle>
            <a:lvl1pPr>
              <a:defRPr>
                <a:solidFill>
                  <a:schemeClr val="tx1"/>
                </a:solidFill>
              </a:defRPr>
            </a:lvl1p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6161C8D7-A314-D146-8B0F-88DAD8C243A2}"/>
              </a:ext>
            </a:extLst>
          </p:cNvPr>
          <p:cNvCxnSpPr/>
          <p:nvPr userDrawn="1"/>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331805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Header Background 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nchor="ctr">
            <a:spAutoFit/>
          </a:bodyPr>
          <a:lstStyle>
            <a:lvl1pPr>
              <a:defRPr>
                <a:solidFill>
                  <a:schemeClr val="tx1"/>
                </a:solidFill>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43174"/>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7699"/>
            <a:ext cx="5214937" cy="377335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3"/>
            <a:ext cx="5214937" cy="3779838"/>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B52B4BDF-7433-F544-8549-B08FCF3FD2A9}"/>
              </a:ext>
            </a:extLst>
          </p:cNvPr>
          <p:cNvCxnSpPr/>
          <p:nvPr userDrawn="1"/>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757613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162" userDrawn="1">
          <p15:clr>
            <a:srgbClr val="5ACBF0"/>
          </p15:clr>
        </p15:guide>
        <p15:guide id="4" pos="3656">
          <p15:clr>
            <a:srgbClr val="5ACBF0"/>
          </p15:clr>
        </p15:guide>
        <p15:guide id="5" pos="4024">
          <p15:clr>
            <a:srgbClr val="5ACBF0"/>
          </p15:clr>
        </p15:guide>
        <p15:guide id="7" orient="horz" pos="905" userDrawn="1">
          <p15:clr>
            <a:srgbClr val="5ACBF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eader Line 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nchor="ctr">
            <a:spAutoFit/>
          </a:bodyPr>
          <a:lstStyle>
            <a:lvl1pPr>
              <a:defRPr>
                <a:solidFill>
                  <a:schemeClr val="tx1"/>
                </a:solidFill>
              </a:defRPr>
            </a:lvl1p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CF841732-6515-3E42-A4B2-E3983B953B2A}"/>
              </a:ext>
            </a:extLst>
          </p:cNvPr>
          <p:cNvCxnSpPr/>
          <p:nvPr userDrawn="1"/>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1687910"/>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eader Line 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nchor="ctr">
            <a:spAutoFit/>
          </a:bodyPr>
          <a:lstStyle>
            <a:lvl1pPr>
              <a:defRPr>
                <a:solidFill>
                  <a:schemeClr val="tx1"/>
                </a:solidFill>
              </a:defRPr>
            </a:lvl1p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F6A269D7-BC15-0043-AAC1-8EE9E66292B3}"/>
              </a:ext>
            </a:extLst>
          </p:cNvPr>
          <p:cNvCxnSpPr/>
          <p:nvPr userDrawn="1"/>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4675876"/>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eader Line Four Column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nchor="ctr">
            <a:spAutoFit/>
          </a:bodyPr>
          <a:lstStyle>
            <a:lvl1pPr>
              <a:defRPr>
                <a:solidFill>
                  <a:schemeClr val="tx1"/>
                </a:solidFill>
              </a:defRPr>
            </a:lvl1pPr>
          </a:lstStyle>
          <a:p>
            <a:r>
              <a:rPr lang="en-US"/>
              <a:t>Click to edit Master title style</a:t>
            </a:r>
          </a:p>
        </p:txBody>
      </p:sp>
      <p:cxnSp>
        <p:nvCxnSpPr>
          <p:cNvPr id="12" name="Straight Connector 11">
            <a:extLst>
              <a:ext uri="{FF2B5EF4-FFF2-40B4-BE49-F238E27FC236}">
                <a16:creationId xmlns:a16="http://schemas.microsoft.com/office/drawing/2014/main" id="{F6A269D7-BC15-0043-AAC1-8EE9E66292B3}"/>
              </a:ext>
            </a:extLst>
          </p:cNvPr>
          <p:cNvCxnSpPr/>
          <p:nvPr userDrawn="1"/>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8708290"/>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Header Line Blank">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11018520" cy="553998"/>
          </a:xfrm>
        </p:spPr>
        <p:txBody>
          <a:bodyPr anchor="ctr">
            <a:spAutoFit/>
          </a:bodyPr>
          <a:lstStyle>
            <a:lvl1pPr>
              <a:defRPr>
                <a:solidFill>
                  <a:schemeClr val="tx1"/>
                </a:solidFill>
              </a:defRPr>
            </a:lvl1pPr>
          </a:lstStyle>
          <a:p>
            <a:r>
              <a:rPr lang="en-US"/>
              <a:t>Click to edit Master title style</a:t>
            </a:r>
          </a:p>
        </p:txBody>
      </p:sp>
      <p:cxnSp>
        <p:nvCxnSpPr>
          <p:cNvPr id="3" name="Straight Connector 2">
            <a:extLst>
              <a:ext uri="{FF2B5EF4-FFF2-40B4-BE49-F238E27FC236}">
                <a16:creationId xmlns:a16="http://schemas.microsoft.com/office/drawing/2014/main" id="{2502F9BD-EF25-7144-AB08-9EDFAA5C2CEA}"/>
              </a:ext>
            </a:extLst>
          </p:cNvPr>
          <p:cNvCxnSpPr/>
          <p:nvPr userDrawn="1"/>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38904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userDrawn="1">
          <p15:clr>
            <a:srgbClr val="A4A3A4"/>
          </p15:clr>
        </p15:guide>
        <p15:guide id="15" pos="3348" userDrawn="1">
          <p15:clr>
            <a:srgbClr val="A4A3A4"/>
          </p15:clr>
        </p15:guide>
        <p15:guide id="16" pos="3754" userDrawn="1">
          <p15:clr>
            <a:srgbClr val="A4A3A4"/>
          </p15:clr>
        </p15:guide>
        <p15:guide id="17" pos="3931" userDrawn="1">
          <p15:clr>
            <a:srgbClr val="A4A3A4"/>
          </p15:clr>
        </p15:guide>
        <p15:guide id="18" pos="4342" userDrawn="1">
          <p15:clr>
            <a:srgbClr val="A4A3A4"/>
          </p15:clr>
        </p15:guide>
        <p15:guide id="19" pos="4531" userDrawn="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6_Header Line 12 Months">
    <p:bg>
      <p:bgPr>
        <a:solidFill>
          <a:schemeClr val="bg1"/>
        </a:solid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11018520" cy="553998"/>
          </a:xfrm>
        </p:spPr>
        <p:txBody>
          <a:bodyPr anchor="ctr">
            <a:spAutoFit/>
          </a:bodyPr>
          <a:lstStyle>
            <a:lvl1pPr>
              <a:defRPr>
                <a:solidFill>
                  <a:schemeClr val="tx1"/>
                </a:solidFill>
              </a:defRPr>
            </a:lvl1pPr>
          </a:lstStyle>
          <a:p>
            <a:r>
              <a:rPr lang="en-US"/>
              <a:t>Click to edit Master title style</a:t>
            </a:r>
          </a:p>
        </p:txBody>
      </p:sp>
      <p:sp>
        <p:nvSpPr>
          <p:cNvPr id="4" name="TextBox 3">
            <a:extLst>
              <a:ext uri="{FF2B5EF4-FFF2-40B4-BE49-F238E27FC236}">
                <a16:creationId xmlns:a16="http://schemas.microsoft.com/office/drawing/2014/main" id="{B18F2C41-5A30-1248-BC80-9A37B665EECC}"/>
              </a:ext>
            </a:extLst>
          </p:cNvPr>
          <p:cNvSpPr txBox="1"/>
          <p:nvPr userDrawn="1"/>
        </p:nvSpPr>
        <p:spPr>
          <a:xfrm flipH="1">
            <a:off x="584200" y="1436688"/>
            <a:ext cx="1595438" cy="581025"/>
          </a:xfrm>
          <a:prstGeom prst="rect">
            <a:avLst/>
          </a:prstGeom>
          <a:noFill/>
        </p:spPr>
        <p:txBody>
          <a:bodyPr wrap="square" lIns="90000" tIns="0" rIns="0" bIns="0" rtlCol="0">
            <a:noAutofit/>
          </a:bodyPr>
          <a:lstStyle/>
          <a:p>
            <a:pPr algn="l"/>
            <a:r>
              <a:rPr lang="en-US" sz="3600">
                <a:solidFill>
                  <a:schemeClr val="tx2"/>
                </a:solidFill>
                <a:latin typeface="+mj-lt"/>
              </a:rPr>
              <a:t>1</a:t>
            </a:r>
          </a:p>
        </p:txBody>
      </p:sp>
      <p:sp>
        <p:nvSpPr>
          <p:cNvPr id="5" name="TextBox 4">
            <a:extLst>
              <a:ext uri="{FF2B5EF4-FFF2-40B4-BE49-F238E27FC236}">
                <a16:creationId xmlns:a16="http://schemas.microsoft.com/office/drawing/2014/main" id="{4D68F0A3-9593-8B46-BA55-A0F722402788}"/>
              </a:ext>
            </a:extLst>
          </p:cNvPr>
          <p:cNvSpPr txBox="1"/>
          <p:nvPr userDrawn="1"/>
        </p:nvSpPr>
        <p:spPr>
          <a:xfrm flipH="1">
            <a:off x="2470150" y="1436688"/>
            <a:ext cx="1595438" cy="581025"/>
          </a:xfrm>
          <a:prstGeom prst="rect">
            <a:avLst/>
          </a:prstGeom>
          <a:noFill/>
        </p:spPr>
        <p:txBody>
          <a:bodyPr wrap="square" lIns="90000" tIns="0" rIns="0" bIns="0" rtlCol="0">
            <a:noAutofit/>
          </a:bodyPr>
          <a:lstStyle/>
          <a:p>
            <a:pPr algn="l"/>
            <a:r>
              <a:rPr lang="en-US" sz="3600">
                <a:solidFill>
                  <a:schemeClr val="tx2"/>
                </a:solidFill>
                <a:latin typeface="+mj-lt"/>
              </a:rPr>
              <a:t>2</a:t>
            </a:r>
          </a:p>
        </p:txBody>
      </p:sp>
      <p:sp>
        <p:nvSpPr>
          <p:cNvPr id="6" name="TextBox 5">
            <a:extLst>
              <a:ext uri="{FF2B5EF4-FFF2-40B4-BE49-F238E27FC236}">
                <a16:creationId xmlns:a16="http://schemas.microsoft.com/office/drawing/2014/main" id="{E5945E50-A071-0142-989D-F328676D8802}"/>
              </a:ext>
            </a:extLst>
          </p:cNvPr>
          <p:cNvSpPr txBox="1"/>
          <p:nvPr userDrawn="1"/>
        </p:nvSpPr>
        <p:spPr>
          <a:xfrm flipH="1">
            <a:off x="4367808" y="1436688"/>
            <a:ext cx="1595438" cy="581025"/>
          </a:xfrm>
          <a:prstGeom prst="rect">
            <a:avLst/>
          </a:prstGeom>
          <a:noFill/>
        </p:spPr>
        <p:txBody>
          <a:bodyPr wrap="square" lIns="90000" tIns="0" rIns="0" bIns="0" rtlCol="0">
            <a:noAutofit/>
          </a:bodyPr>
          <a:lstStyle/>
          <a:p>
            <a:pPr algn="l"/>
            <a:r>
              <a:rPr lang="en-US" sz="3600">
                <a:solidFill>
                  <a:schemeClr val="tx2"/>
                </a:solidFill>
                <a:latin typeface="+mj-lt"/>
              </a:rPr>
              <a:t>3</a:t>
            </a:r>
          </a:p>
        </p:txBody>
      </p:sp>
      <p:sp>
        <p:nvSpPr>
          <p:cNvPr id="7" name="TextBox 6">
            <a:extLst>
              <a:ext uri="{FF2B5EF4-FFF2-40B4-BE49-F238E27FC236}">
                <a16:creationId xmlns:a16="http://schemas.microsoft.com/office/drawing/2014/main" id="{2F614F22-4D74-7342-860E-4B18A66D7E4D}"/>
              </a:ext>
            </a:extLst>
          </p:cNvPr>
          <p:cNvSpPr txBox="1"/>
          <p:nvPr userDrawn="1"/>
        </p:nvSpPr>
        <p:spPr>
          <a:xfrm flipH="1">
            <a:off x="6240016" y="1436688"/>
            <a:ext cx="1595438" cy="581025"/>
          </a:xfrm>
          <a:prstGeom prst="rect">
            <a:avLst/>
          </a:prstGeom>
          <a:noFill/>
        </p:spPr>
        <p:txBody>
          <a:bodyPr wrap="square" lIns="90000" tIns="0" rIns="0" bIns="0" rtlCol="0">
            <a:noAutofit/>
          </a:bodyPr>
          <a:lstStyle/>
          <a:p>
            <a:pPr algn="l"/>
            <a:r>
              <a:rPr lang="en-US" sz="3600">
                <a:solidFill>
                  <a:schemeClr val="tx2"/>
                </a:solidFill>
                <a:latin typeface="+mj-lt"/>
              </a:rPr>
              <a:t>4</a:t>
            </a:r>
          </a:p>
        </p:txBody>
      </p:sp>
      <p:sp>
        <p:nvSpPr>
          <p:cNvPr id="8" name="TextBox 7">
            <a:extLst>
              <a:ext uri="{FF2B5EF4-FFF2-40B4-BE49-F238E27FC236}">
                <a16:creationId xmlns:a16="http://schemas.microsoft.com/office/drawing/2014/main" id="{9CFA38B9-D596-324E-B56C-86272052ED71}"/>
              </a:ext>
            </a:extLst>
          </p:cNvPr>
          <p:cNvSpPr txBox="1"/>
          <p:nvPr userDrawn="1"/>
        </p:nvSpPr>
        <p:spPr>
          <a:xfrm flipH="1">
            <a:off x="8127999" y="1436688"/>
            <a:ext cx="1592262" cy="581025"/>
          </a:xfrm>
          <a:prstGeom prst="rect">
            <a:avLst/>
          </a:prstGeom>
          <a:noFill/>
        </p:spPr>
        <p:txBody>
          <a:bodyPr wrap="square" lIns="90000" tIns="0" rIns="0" bIns="0" rtlCol="0">
            <a:noAutofit/>
          </a:bodyPr>
          <a:lstStyle/>
          <a:p>
            <a:pPr algn="l"/>
            <a:r>
              <a:rPr lang="en-US" sz="3600">
                <a:solidFill>
                  <a:schemeClr val="tx2"/>
                </a:solidFill>
                <a:latin typeface="+mj-lt"/>
              </a:rPr>
              <a:t>5</a:t>
            </a:r>
          </a:p>
        </p:txBody>
      </p:sp>
      <p:sp>
        <p:nvSpPr>
          <p:cNvPr id="9" name="TextBox 8">
            <a:extLst>
              <a:ext uri="{FF2B5EF4-FFF2-40B4-BE49-F238E27FC236}">
                <a16:creationId xmlns:a16="http://schemas.microsoft.com/office/drawing/2014/main" id="{389AA766-019D-D747-8BF8-A6BB5F9B0D2A}"/>
              </a:ext>
            </a:extLst>
          </p:cNvPr>
          <p:cNvSpPr txBox="1"/>
          <p:nvPr userDrawn="1"/>
        </p:nvSpPr>
        <p:spPr>
          <a:xfrm flipH="1">
            <a:off x="10013950" y="1436688"/>
            <a:ext cx="1595438" cy="581025"/>
          </a:xfrm>
          <a:prstGeom prst="rect">
            <a:avLst/>
          </a:prstGeom>
          <a:noFill/>
        </p:spPr>
        <p:txBody>
          <a:bodyPr wrap="square" lIns="90000" tIns="0" rIns="0" bIns="0" rtlCol="0">
            <a:noAutofit/>
          </a:bodyPr>
          <a:lstStyle/>
          <a:p>
            <a:pPr algn="l"/>
            <a:r>
              <a:rPr lang="en-US" sz="3600">
                <a:solidFill>
                  <a:schemeClr val="tx2"/>
                </a:solidFill>
                <a:latin typeface="+mj-lt"/>
              </a:rPr>
              <a:t>6</a:t>
            </a:r>
          </a:p>
        </p:txBody>
      </p:sp>
      <p:sp>
        <p:nvSpPr>
          <p:cNvPr id="10" name="TextBox 9">
            <a:extLst>
              <a:ext uri="{FF2B5EF4-FFF2-40B4-BE49-F238E27FC236}">
                <a16:creationId xmlns:a16="http://schemas.microsoft.com/office/drawing/2014/main" id="{FC53D296-5303-4A40-AC03-A80B718ABEE0}"/>
              </a:ext>
            </a:extLst>
          </p:cNvPr>
          <p:cNvSpPr txBox="1"/>
          <p:nvPr userDrawn="1"/>
        </p:nvSpPr>
        <p:spPr>
          <a:xfrm flipH="1">
            <a:off x="584200" y="3789363"/>
            <a:ext cx="1595438" cy="581025"/>
          </a:xfrm>
          <a:prstGeom prst="rect">
            <a:avLst/>
          </a:prstGeom>
          <a:noFill/>
        </p:spPr>
        <p:txBody>
          <a:bodyPr wrap="square" lIns="90000" tIns="0" rIns="0" bIns="0" rtlCol="0">
            <a:noAutofit/>
          </a:bodyPr>
          <a:lstStyle/>
          <a:p>
            <a:pPr algn="l"/>
            <a:r>
              <a:rPr lang="en-US" sz="3600">
                <a:solidFill>
                  <a:schemeClr val="tx2"/>
                </a:solidFill>
                <a:latin typeface="+mj-lt"/>
              </a:rPr>
              <a:t>7</a:t>
            </a:r>
          </a:p>
        </p:txBody>
      </p:sp>
      <p:sp>
        <p:nvSpPr>
          <p:cNvPr id="11" name="TextBox 10">
            <a:extLst>
              <a:ext uri="{FF2B5EF4-FFF2-40B4-BE49-F238E27FC236}">
                <a16:creationId xmlns:a16="http://schemas.microsoft.com/office/drawing/2014/main" id="{28091C67-5938-734E-B7A2-BD95A68B67E6}"/>
              </a:ext>
            </a:extLst>
          </p:cNvPr>
          <p:cNvSpPr txBox="1"/>
          <p:nvPr userDrawn="1"/>
        </p:nvSpPr>
        <p:spPr>
          <a:xfrm flipH="1">
            <a:off x="2470150" y="3789363"/>
            <a:ext cx="1595438" cy="581025"/>
          </a:xfrm>
          <a:prstGeom prst="rect">
            <a:avLst/>
          </a:prstGeom>
          <a:noFill/>
        </p:spPr>
        <p:txBody>
          <a:bodyPr wrap="square" lIns="90000" tIns="0" rIns="0" bIns="0" rtlCol="0">
            <a:noAutofit/>
          </a:bodyPr>
          <a:lstStyle/>
          <a:p>
            <a:pPr algn="l"/>
            <a:r>
              <a:rPr lang="en-US" sz="3600">
                <a:solidFill>
                  <a:schemeClr val="tx2"/>
                </a:solidFill>
                <a:latin typeface="+mj-lt"/>
              </a:rPr>
              <a:t>8</a:t>
            </a:r>
          </a:p>
        </p:txBody>
      </p:sp>
      <p:sp>
        <p:nvSpPr>
          <p:cNvPr id="12" name="TextBox 11">
            <a:extLst>
              <a:ext uri="{FF2B5EF4-FFF2-40B4-BE49-F238E27FC236}">
                <a16:creationId xmlns:a16="http://schemas.microsoft.com/office/drawing/2014/main" id="{F6E67942-3EF0-2141-89C0-47BA2F77054B}"/>
              </a:ext>
            </a:extLst>
          </p:cNvPr>
          <p:cNvSpPr txBox="1"/>
          <p:nvPr userDrawn="1"/>
        </p:nvSpPr>
        <p:spPr>
          <a:xfrm flipH="1">
            <a:off x="4367808" y="3789363"/>
            <a:ext cx="1595438" cy="581025"/>
          </a:xfrm>
          <a:prstGeom prst="rect">
            <a:avLst/>
          </a:prstGeom>
          <a:noFill/>
        </p:spPr>
        <p:txBody>
          <a:bodyPr wrap="square" lIns="90000" tIns="0" rIns="0" bIns="0" rtlCol="0">
            <a:noAutofit/>
          </a:bodyPr>
          <a:lstStyle/>
          <a:p>
            <a:pPr algn="l"/>
            <a:r>
              <a:rPr lang="en-US" sz="3600">
                <a:solidFill>
                  <a:schemeClr val="tx2"/>
                </a:solidFill>
                <a:latin typeface="+mj-lt"/>
              </a:rPr>
              <a:t>9</a:t>
            </a:r>
          </a:p>
        </p:txBody>
      </p:sp>
      <p:sp>
        <p:nvSpPr>
          <p:cNvPr id="13" name="TextBox 12">
            <a:extLst>
              <a:ext uri="{FF2B5EF4-FFF2-40B4-BE49-F238E27FC236}">
                <a16:creationId xmlns:a16="http://schemas.microsoft.com/office/drawing/2014/main" id="{76066549-A02E-E44F-96D7-F0B171B059E3}"/>
              </a:ext>
            </a:extLst>
          </p:cNvPr>
          <p:cNvSpPr txBox="1"/>
          <p:nvPr userDrawn="1"/>
        </p:nvSpPr>
        <p:spPr>
          <a:xfrm flipH="1">
            <a:off x="6240016" y="3789363"/>
            <a:ext cx="1595438" cy="581025"/>
          </a:xfrm>
          <a:prstGeom prst="rect">
            <a:avLst/>
          </a:prstGeom>
          <a:noFill/>
        </p:spPr>
        <p:txBody>
          <a:bodyPr wrap="square" lIns="90000" tIns="0" rIns="0" bIns="0" rtlCol="0">
            <a:noAutofit/>
          </a:bodyPr>
          <a:lstStyle/>
          <a:p>
            <a:pPr algn="l"/>
            <a:r>
              <a:rPr lang="en-US" sz="3600">
                <a:solidFill>
                  <a:schemeClr val="tx2"/>
                </a:solidFill>
                <a:latin typeface="+mj-lt"/>
              </a:rPr>
              <a:t>10</a:t>
            </a:r>
          </a:p>
        </p:txBody>
      </p:sp>
      <p:sp>
        <p:nvSpPr>
          <p:cNvPr id="14" name="TextBox 13">
            <a:extLst>
              <a:ext uri="{FF2B5EF4-FFF2-40B4-BE49-F238E27FC236}">
                <a16:creationId xmlns:a16="http://schemas.microsoft.com/office/drawing/2014/main" id="{898C6871-7F8D-4545-9CE1-97DF89587969}"/>
              </a:ext>
            </a:extLst>
          </p:cNvPr>
          <p:cNvSpPr txBox="1"/>
          <p:nvPr userDrawn="1"/>
        </p:nvSpPr>
        <p:spPr>
          <a:xfrm flipH="1">
            <a:off x="8127999" y="3789363"/>
            <a:ext cx="1592262" cy="581025"/>
          </a:xfrm>
          <a:prstGeom prst="rect">
            <a:avLst/>
          </a:prstGeom>
          <a:noFill/>
        </p:spPr>
        <p:txBody>
          <a:bodyPr wrap="square" lIns="90000" tIns="0" rIns="0" bIns="0" rtlCol="0">
            <a:noAutofit/>
          </a:bodyPr>
          <a:lstStyle/>
          <a:p>
            <a:pPr algn="l"/>
            <a:r>
              <a:rPr lang="en-US" sz="3600">
                <a:solidFill>
                  <a:schemeClr val="tx2"/>
                </a:solidFill>
                <a:latin typeface="+mj-lt"/>
              </a:rPr>
              <a:t>11</a:t>
            </a:r>
          </a:p>
        </p:txBody>
      </p:sp>
      <p:sp>
        <p:nvSpPr>
          <p:cNvPr id="15" name="TextBox 14">
            <a:extLst>
              <a:ext uri="{FF2B5EF4-FFF2-40B4-BE49-F238E27FC236}">
                <a16:creationId xmlns:a16="http://schemas.microsoft.com/office/drawing/2014/main" id="{0BCD1BBA-EDFD-9E48-8219-788B491881B6}"/>
              </a:ext>
            </a:extLst>
          </p:cNvPr>
          <p:cNvSpPr txBox="1"/>
          <p:nvPr userDrawn="1"/>
        </p:nvSpPr>
        <p:spPr>
          <a:xfrm flipH="1">
            <a:off x="10013950" y="3789363"/>
            <a:ext cx="1595438" cy="581025"/>
          </a:xfrm>
          <a:prstGeom prst="rect">
            <a:avLst/>
          </a:prstGeom>
          <a:noFill/>
        </p:spPr>
        <p:txBody>
          <a:bodyPr wrap="square" lIns="90000" tIns="0" rIns="0" bIns="0" rtlCol="0">
            <a:noAutofit/>
          </a:bodyPr>
          <a:lstStyle/>
          <a:p>
            <a:pPr algn="l"/>
            <a:r>
              <a:rPr lang="en-US" sz="3600">
                <a:solidFill>
                  <a:schemeClr val="tx2"/>
                </a:solidFill>
                <a:latin typeface="+mj-lt"/>
              </a:rPr>
              <a:t>12</a:t>
            </a:r>
          </a:p>
        </p:txBody>
      </p:sp>
      <p:sp>
        <p:nvSpPr>
          <p:cNvPr id="17" name="Text Placeholder 16">
            <a:extLst>
              <a:ext uri="{FF2B5EF4-FFF2-40B4-BE49-F238E27FC236}">
                <a16:creationId xmlns:a16="http://schemas.microsoft.com/office/drawing/2014/main" id="{3B0B9755-980E-B04E-95D6-C276F382D087}"/>
              </a:ext>
            </a:extLst>
          </p:cNvPr>
          <p:cNvSpPr>
            <a:spLocks noGrp="1"/>
          </p:cNvSpPr>
          <p:nvPr>
            <p:ph type="body" sz="quarter" idx="10"/>
          </p:nvPr>
        </p:nvSpPr>
        <p:spPr>
          <a:xfrm>
            <a:off x="58420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8" name="Text Placeholder 16">
            <a:extLst>
              <a:ext uri="{FF2B5EF4-FFF2-40B4-BE49-F238E27FC236}">
                <a16:creationId xmlns:a16="http://schemas.microsoft.com/office/drawing/2014/main" id="{E14B2888-1E67-E04C-894E-926FC1FD801D}"/>
              </a:ext>
            </a:extLst>
          </p:cNvPr>
          <p:cNvSpPr>
            <a:spLocks noGrp="1"/>
          </p:cNvSpPr>
          <p:nvPr>
            <p:ph type="body" sz="quarter" idx="11"/>
          </p:nvPr>
        </p:nvSpPr>
        <p:spPr>
          <a:xfrm>
            <a:off x="24701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9" name="Text Placeholder 16">
            <a:extLst>
              <a:ext uri="{FF2B5EF4-FFF2-40B4-BE49-F238E27FC236}">
                <a16:creationId xmlns:a16="http://schemas.microsoft.com/office/drawing/2014/main" id="{333BC1A1-9771-5646-BEE1-9E5EEAED2699}"/>
              </a:ext>
            </a:extLst>
          </p:cNvPr>
          <p:cNvSpPr>
            <a:spLocks noGrp="1"/>
          </p:cNvSpPr>
          <p:nvPr>
            <p:ph type="body" sz="quarter" idx="12"/>
          </p:nvPr>
        </p:nvSpPr>
        <p:spPr>
          <a:xfrm>
            <a:off x="4356100" y="2137143"/>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0" name="Text Placeholder 16">
            <a:extLst>
              <a:ext uri="{FF2B5EF4-FFF2-40B4-BE49-F238E27FC236}">
                <a16:creationId xmlns:a16="http://schemas.microsoft.com/office/drawing/2014/main" id="{6B558C13-2A32-8A4B-856B-2AB00C47770F}"/>
              </a:ext>
            </a:extLst>
          </p:cNvPr>
          <p:cNvSpPr>
            <a:spLocks noGrp="1"/>
          </p:cNvSpPr>
          <p:nvPr>
            <p:ph type="body" sz="quarter" idx="13"/>
          </p:nvPr>
        </p:nvSpPr>
        <p:spPr>
          <a:xfrm>
            <a:off x="6240463" y="2137143"/>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1" name="Text Placeholder 16">
            <a:extLst>
              <a:ext uri="{FF2B5EF4-FFF2-40B4-BE49-F238E27FC236}">
                <a16:creationId xmlns:a16="http://schemas.microsoft.com/office/drawing/2014/main" id="{DFF8B5E8-017D-9448-B30F-CD659C221073}"/>
              </a:ext>
            </a:extLst>
          </p:cNvPr>
          <p:cNvSpPr>
            <a:spLocks noGrp="1"/>
          </p:cNvSpPr>
          <p:nvPr>
            <p:ph type="body" sz="quarter" idx="14"/>
          </p:nvPr>
        </p:nvSpPr>
        <p:spPr>
          <a:xfrm>
            <a:off x="8128000" y="2137143"/>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2" name="Text Placeholder 16">
            <a:extLst>
              <a:ext uri="{FF2B5EF4-FFF2-40B4-BE49-F238E27FC236}">
                <a16:creationId xmlns:a16="http://schemas.microsoft.com/office/drawing/2014/main" id="{23243079-7E64-8247-A7DE-8C677FA6F54F}"/>
              </a:ext>
            </a:extLst>
          </p:cNvPr>
          <p:cNvSpPr>
            <a:spLocks noGrp="1"/>
          </p:cNvSpPr>
          <p:nvPr>
            <p:ph type="body" sz="quarter" idx="15"/>
          </p:nvPr>
        </p:nvSpPr>
        <p:spPr>
          <a:xfrm>
            <a:off x="100139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3" name="Text Placeholder 16">
            <a:extLst>
              <a:ext uri="{FF2B5EF4-FFF2-40B4-BE49-F238E27FC236}">
                <a16:creationId xmlns:a16="http://schemas.microsoft.com/office/drawing/2014/main" id="{15EF34EC-5A49-5E44-8FF1-785ECE15E3B9}"/>
              </a:ext>
            </a:extLst>
          </p:cNvPr>
          <p:cNvSpPr>
            <a:spLocks noGrp="1"/>
          </p:cNvSpPr>
          <p:nvPr>
            <p:ph type="body" sz="quarter" idx="16"/>
          </p:nvPr>
        </p:nvSpPr>
        <p:spPr>
          <a:xfrm>
            <a:off x="58420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4" name="Text Placeholder 16">
            <a:extLst>
              <a:ext uri="{FF2B5EF4-FFF2-40B4-BE49-F238E27FC236}">
                <a16:creationId xmlns:a16="http://schemas.microsoft.com/office/drawing/2014/main" id="{1815091A-D110-584B-AB6E-643B6462EE03}"/>
              </a:ext>
            </a:extLst>
          </p:cNvPr>
          <p:cNvSpPr>
            <a:spLocks noGrp="1"/>
          </p:cNvSpPr>
          <p:nvPr>
            <p:ph type="body" sz="quarter" idx="17"/>
          </p:nvPr>
        </p:nvSpPr>
        <p:spPr>
          <a:xfrm>
            <a:off x="24701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5" name="Text Placeholder 16">
            <a:extLst>
              <a:ext uri="{FF2B5EF4-FFF2-40B4-BE49-F238E27FC236}">
                <a16:creationId xmlns:a16="http://schemas.microsoft.com/office/drawing/2014/main" id="{DBBF8BC8-BC7B-004B-A427-B1F9D8D9199A}"/>
              </a:ext>
            </a:extLst>
          </p:cNvPr>
          <p:cNvSpPr>
            <a:spLocks noGrp="1"/>
          </p:cNvSpPr>
          <p:nvPr>
            <p:ph type="body" sz="quarter" idx="18"/>
          </p:nvPr>
        </p:nvSpPr>
        <p:spPr>
          <a:xfrm>
            <a:off x="4356100" y="4509120"/>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6" name="Text Placeholder 16">
            <a:extLst>
              <a:ext uri="{FF2B5EF4-FFF2-40B4-BE49-F238E27FC236}">
                <a16:creationId xmlns:a16="http://schemas.microsoft.com/office/drawing/2014/main" id="{844592AA-1A9A-8E46-B40A-8739500A22C9}"/>
              </a:ext>
            </a:extLst>
          </p:cNvPr>
          <p:cNvSpPr>
            <a:spLocks noGrp="1"/>
          </p:cNvSpPr>
          <p:nvPr>
            <p:ph type="body" sz="quarter" idx="19"/>
          </p:nvPr>
        </p:nvSpPr>
        <p:spPr>
          <a:xfrm>
            <a:off x="6240463" y="4509120"/>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7" name="Text Placeholder 16">
            <a:extLst>
              <a:ext uri="{FF2B5EF4-FFF2-40B4-BE49-F238E27FC236}">
                <a16:creationId xmlns:a16="http://schemas.microsoft.com/office/drawing/2014/main" id="{6E747F9F-4D5A-1E4C-92B5-549F887E8726}"/>
              </a:ext>
            </a:extLst>
          </p:cNvPr>
          <p:cNvSpPr>
            <a:spLocks noGrp="1"/>
          </p:cNvSpPr>
          <p:nvPr>
            <p:ph type="body" sz="quarter" idx="20"/>
          </p:nvPr>
        </p:nvSpPr>
        <p:spPr>
          <a:xfrm>
            <a:off x="8128000" y="4509120"/>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8" name="Text Placeholder 16">
            <a:extLst>
              <a:ext uri="{FF2B5EF4-FFF2-40B4-BE49-F238E27FC236}">
                <a16:creationId xmlns:a16="http://schemas.microsoft.com/office/drawing/2014/main" id="{F878EC20-6567-6B45-AE19-F3465093EEC8}"/>
              </a:ext>
            </a:extLst>
          </p:cNvPr>
          <p:cNvSpPr>
            <a:spLocks noGrp="1"/>
          </p:cNvSpPr>
          <p:nvPr>
            <p:ph type="body" sz="quarter" idx="21"/>
          </p:nvPr>
        </p:nvSpPr>
        <p:spPr>
          <a:xfrm>
            <a:off x="100139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EA3253A-CBC3-A644-9057-A616EFD62183}"/>
              </a:ext>
            </a:extLst>
          </p:cNvPr>
          <p:cNvCxnSpPr>
            <a:cxnSpLocks/>
          </p:cNvCxnSpPr>
          <p:nvPr userDrawn="1"/>
        </p:nvCxnSpPr>
        <p:spPr>
          <a:xfrm>
            <a:off x="58420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3FA9607-273B-BF42-A068-8D930E44C050}"/>
              </a:ext>
            </a:extLst>
          </p:cNvPr>
          <p:cNvCxnSpPr>
            <a:cxnSpLocks/>
          </p:cNvCxnSpPr>
          <p:nvPr userDrawn="1"/>
        </p:nvCxnSpPr>
        <p:spPr>
          <a:xfrm>
            <a:off x="249560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5FB5306-5527-0B40-80C7-DB5C8423B952}"/>
              </a:ext>
            </a:extLst>
          </p:cNvPr>
          <p:cNvCxnSpPr>
            <a:cxnSpLocks/>
          </p:cNvCxnSpPr>
          <p:nvPr userDrawn="1"/>
        </p:nvCxnSpPr>
        <p:spPr>
          <a:xfrm>
            <a:off x="4364037" y="2015240"/>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3971A8C-E65D-6B49-ADA2-293469DDD7BC}"/>
              </a:ext>
            </a:extLst>
          </p:cNvPr>
          <p:cNvCxnSpPr>
            <a:cxnSpLocks/>
          </p:cNvCxnSpPr>
          <p:nvPr userDrawn="1"/>
        </p:nvCxnSpPr>
        <p:spPr>
          <a:xfrm>
            <a:off x="6240463"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91A700F-7F45-F94C-A435-F7EE30C70A7E}"/>
              </a:ext>
            </a:extLst>
          </p:cNvPr>
          <p:cNvCxnSpPr>
            <a:cxnSpLocks/>
          </p:cNvCxnSpPr>
          <p:nvPr userDrawn="1"/>
        </p:nvCxnSpPr>
        <p:spPr>
          <a:xfrm>
            <a:off x="8124825"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8EA0204-C4C9-6644-861D-6EB50FE04062}"/>
              </a:ext>
            </a:extLst>
          </p:cNvPr>
          <p:cNvCxnSpPr>
            <a:cxnSpLocks/>
          </p:cNvCxnSpPr>
          <p:nvPr userDrawn="1"/>
        </p:nvCxnSpPr>
        <p:spPr>
          <a:xfrm>
            <a:off x="1001395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21346A5-A33F-5946-9543-99C299D786AC}"/>
              </a:ext>
            </a:extLst>
          </p:cNvPr>
          <p:cNvCxnSpPr>
            <a:cxnSpLocks/>
          </p:cNvCxnSpPr>
          <p:nvPr userDrawn="1"/>
        </p:nvCxnSpPr>
        <p:spPr>
          <a:xfrm>
            <a:off x="5842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4EA3CD-0BD7-E747-A4EB-45424A3C1987}"/>
              </a:ext>
            </a:extLst>
          </p:cNvPr>
          <p:cNvCxnSpPr>
            <a:cxnSpLocks/>
          </p:cNvCxnSpPr>
          <p:nvPr userDrawn="1"/>
        </p:nvCxnSpPr>
        <p:spPr>
          <a:xfrm>
            <a:off x="24956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B66C269-8DE0-714D-AB7A-BA133A81E3C7}"/>
              </a:ext>
            </a:extLst>
          </p:cNvPr>
          <p:cNvCxnSpPr>
            <a:cxnSpLocks/>
          </p:cNvCxnSpPr>
          <p:nvPr userDrawn="1"/>
        </p:nvCxnSpPr>
        <p:spPr>
          <a:xfrm>
            <a:off x="4364037" y="4362631"/>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3539B16-CE2C-3A4D-B528-4C530EFD148D}"/>
              </a:ext>
            </a:extLst>
          </p:cNvPr>
          <p:cNvCxnSpPr>
            <a:cxnSpLocks/>
          </p:cNvCxnSpPr>
          <p:nvPr userDrawn="1"/>
        </p:nvCxnSpPr>
        <p:spPr>
          <a:xfrm>
            <a:off x="6240463"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A683FC3-D470-6642-8CD2-833A816B7C06}"/>
              </a:ext>
            </a:extLst>
          </p:cNvPr>
          <p:cNvCxnSpPr>
            <a:cxnSpLocks/>
          </p:cNvCxnSpPr>
          <p:nvPr userDrawn="1"/>
        </p:nvCxnSpPr>
        <p:spPr>
          <a:xfrm>
            <a:off x="8124825"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13A02AF-593E-A740-8AA5-3E98EC7712B3}"/>
              </a:ext>
            </a:extLst>
          </p:cNvPr>
          <p:cNvCxnSpPr>
            <a:cxnSpLocks/>
          </p:cNvCxnSpPr>
          <p:nvPr userDrawn="1"/>
        </p:nvCxnSpPr>
        <p:spPr>
          <a:xfrm>
            <a:off x="1001395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688861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userDrawn="1">
          <p15:clr>
            <a:srgbClr val="A4A3A4"/>
          </p15:clr>
        </p15:guide>
        <p15:guide id="15" pos="3348" userDrawn="1">
          <p15:clr>
            <a:srgbClr val="A4A3A4"/>
          </p15:clr>
        </p15:guide>
        <p15:guide id="16" pos="3754" userDrawn="1">
          <p15:clr>
            <a:srgbClr val="A4A3A4"/>
          </p15:clr>
        </p15:guide>
        <p15:guide id="17" pos="3931" userDrawn="1">
          <p15:clr>
            <a:srgbClr val="A4A3A4"/>
          </p15:clr>
        </p15:guide>
        <p15:guide id="18" pos="4342" userDrawn="1">
          <p15:clr>
            <a:srgbClr val="A4A3A4"/>
          </p15:clr>
        </p15:guide>
        <p15:guide id="19" pos="4531" userDrawn="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2387" userDrawn="1">
          <p15:clr>
            <a:srgbClr val="FBAE40"/>
          </p15:clr>
        </p15:guide>
        <p15:guide id="32" orient="horz" pos="275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9_Header Line 12 Months">
    <p:bg>
      <p:bgPr>
        <a:solidFill>
          <a:schemeClr val="bg1"/>
        </a:solid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11018520" cy="553998"/>
          </a:xfrm>
        </p:spPr>
        <p:txBody>
          <a:bodyPr>
            <a:spAutoFit/>
          </a:bodyPr>
          <a:lstStyle>
            <a:lvl1pPr>
              <a:defRPr>
                <a:solidFill>
                  <a:schemeClr val="tx1"/>
                </a:solidFill>
              </a:defRPr>
            </a:lvl1pPr>
          </a:lstStyle>
          <a:p>
            <a:r>
              <a:rPr lang="en-US"/>
              <a:t>Click to edit Master title style</a:t>
            </a:r>
          </a:p>
        </p:txBody>
      </p:sp>
      <p:sp>
        <p:nvSpPr>
          <p:cNvPr id="4" name="TextBox 3">
            <a:extLst>
              <a:ext uri="{FF2B5EF4-FFF2-40B4-BE49-F238E27FC236}">
                <a16:creationId xmlns:a16="http://schemas.microsoft.com/office/drawing/2014/main" id="{B18F2C41-5A30-1248-BC80-9A37B665EECC}"/>
              </a:ext>
            </a:extLst>
          </p:cNvPr>
          <p:cNvSpPr txBox="1"/>
          <p:nvPr userDrawn="1"/>
        </p:nvSpPr>
        <p:spPr>
          <a:xfrm flipH="1">
            <a:off x="584200" y="1436688"/>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Jan</a:t>
            </a:r>
          </a:p>
        </p:txBody>
      </p:sp>
      <p:sp>
        <p:nvSpPr>
          <p:cNvPr id="5" name="TextBox 4">
            <a:extLst>
              <a:ext uri="{FF2B5EF4-FFF2-40B4-BE49-F238E27FC236}">
                <a16:creationId xmlns:a16="http://schemas.microsoft.com/office/drawing/2014/main" id="{4D68F0A3-9593-8B46-BA55-A0F722402788}"/>
              </a:ext>
            </a:extLst>
          </p:cNvPr>
          <p:cNvSpPr txBox="1"/>
          <p:nvPr userDrawn="1"/>
        </p:nvSpPr>
        <p:spPr>
          <a:xfrm flipH="1">
            <a:off x="2470150" y="1436688"/>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Feb</a:t>
            </a:r>
          </a:p>
        </p:txBody>
      </p:sp>
      <p:sp>
        <p:nvSpPr>
          <p:cNvPr id="6" name="TextBox 5">
            <a:extLst>
              <a:ext uri="{FF2B5EF4-FFF2-40B4-BE49-F238E27FC236}">
                <a16:creationId xmlns:a16="http://schemas.microsoft.com/office/drawing/2014/main" id="{E5945E50-A071-0142-989D-F328676D8802}"/>
              </a:ext>
            </a:extLst>
          </p:cNvPr>
          <p:cNvSpPr txBox="1"/>
          <p:nvPr userDrawn="1"/>
        </p:nvSpPr>
        <p:spPr>
          <a:xfrm flipH="1">
            <a:off x="4367808" y="1436688"/>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Mar</a:t>
            </a:r>
          </a:p>
        </p:txBody>
      </p:sp>
      <p:sp>
        <p:nvSpPr>
          <p:cNvPr id="7" name="TextBox 6">
            <a:extLst>
              <a:ext uri="{FF2B5EF4-FFF2-40B4-BE49-F238E27FC236}">
                <a16:creationId xmlns:a16="http://schemas.microsoft.com/office/drawing/2014/main" id="{2F614F22-4D74-7342-860E-4B18A66D7E4D}"/>
              </a:ext>
            </a:extLst>
          </p:cNvPr>
          <p:cNvSpPr txBox="1"/>
          <p:nvPr userDrawn="1"/>
        </p:nvSpPr>
        <p:spPr>
          <a:xfrm flipH="1">
            <a:off x="6240016" y="1436688"/>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Apr</a:t>
            </a:r>
          </a:p>
        </p:txBody>
      </p:sp>
      <p:sp>
        <p:nvSpPr>
          <p:cNvPr id="8" name="TextBox 7">
            <a:extLst>
              <a:ext uri="{FF2B5EF4-FFF2-40B4-BE49-F238E27FC236}">
                <a16:creationId xmlns:a16="http://schemas.microsoft.com/office/drawing/2014/main" id="{9CFA38B9-D596-324E-B56C-86272052ED71}"/>
              </a:ext>
            </a:extLst>
          </p:cNvPr>
          <p:cNvSpPr txBox="1"/>
          <p:nvPr userDrawn="1"/>
        </p:nvSpPr>
        <p:spPr>
          <a:xfrm flipH="1">
            <a:off x="8127999" y="1436688"/>
            <a:ext cx="1592262" cy="581025"/>
          </a:xfrm>
          <a:prstGeom prst="rect">
            <a:avLst/>
          </a:prstGeom>
          <a:noFill/>
        </p:spPr>
        <p:txBody>
          <a:bodyPr wrap="square" lIns="90000" tIns="0" rIns="0" bIns="0" rtlCol="0" anchor="ctr">
            <a:noAutofit/>
          </a:bodyPr>
          <a:lstStyle/>
          <a:p>
            <a:pPr algn="l"/>
            <a:r>
              <a:rPr lang="en-US" sz="2800">
                <a:solidFill>
                  <a:schemeClr val="tx2"/>
                </a:solidFill>
                <a:latin typeface="+mj-lt"/>
              </a:rPr>
              <a:t>May</a:t>
            </a:r>
          </a:p>
        </p:txBody>
      </p:sp>
      <p:sp>
        <p:nvSpPr>
          <p:cNvPr id="9" name="TextBox 8">
            <a:extLst>
              <a:ext uri="{FF2B5EF4-FFF2-40B4-BE49-F238E27FC236}">
                <a16:creationId xmlns:a16="http://schemas.microsoft.com/office/drawing/2014/main" id="{389AA766-019D-D747-8BF8-A6BB5F9B0D2A}"/>
              </a:ext>
            </a:extLst>
          </p:cNvPr>
          <p:cNvSpPr txBox="1"/>
          <p:nvPr userDrawn="1"/>
        </p:nvSpPr>
        <p:spPr>
          <a:xfrm flipH="1">
            <a:off x="10013950" y="1436688"/>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Jun</a:t>
            </a:r>
          </a:p>
        </p:txBody>
      </p:sp>
      <p:sp>
        <p:nvSpPr>
          <p:cNvPr id="10" name="TextBox 9">
            <a:extLst>
              <a:ext uri="{FF2B5EF4-FFF2-40B4-BE49-F238E27FC236}">
                <a16:creationId xmlns:a16="http://schemas.microsoft.com/office/drawing/2014/main" id="{FC53D296-5303-4A40-AC03-A80B718ABEE0}"/>
              </a:ext>
            </a:extLst>
          </p:cNvPr>
          <p:cNvSpPr txBox="1"/>
          <p:nvPr userDrawn="1"/>
        </p:nvSpPr>
        <p:spPr>
          <a:xfrm flipH="1">
            <a:off x="584200" y="3789363"/>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Jul</a:t>
            </a:r>
          </a:p>
        </p:txBody>
      </p:sp>
      <p:sp>
        <p:nvSpPr>
          <p:cNvPr id="11" name="TextBox 10">
            <a:extLst>
              <a:ext uri="{FF2B5EF4-FFF2-40B4-BE49-F238E27FC236}">
                <a16:creationId xmlns:a16="http://schemas.microsoft.com/office/drawing/2014/main" id="{28091C67-5938-734E-B7A2-BD95A68B67E6}"/>
              </a:ext>
            </a:extLst>
          </p:cNvPr>
          <p:cNvSpPr txBox="1"/>
          <p:nvPr userDrawn="1"/>
        </p:nvSpPr>
        <p:spPr>
          <a:xfrm flipH="1">
            <a:off x="2470150" y="3789363"/>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Aug</a:t>
            </a:r>
          </a:p>
        </p:txBody>
      </p:sp>
      <p:sp>
        <p:nvSpPr>
          <p:cNvPr id="12" name="TextBox 11">
            <a:extLst>
              <a:ext uri="{FF2B5EF4-FFF2-40B4-BE49-F238E27FC236}">
                <a16:creationId xmlns:a16="http://schemas.microsoft.com/office/drawing/2014/main" id="{F6E67942-3EF0-2141-89C0-47BA2F77054B}"/>
              </a:ext>
            </a:extLst>
          </p:cNvPr>
          <p:cNvSpPr txBox="1"/>
          <p:nvPr userDrawn="1"/>
        </p:nvSpPr>
        <p:spPr>
          <a:xfrm flipH="1">
            <a:off x="4367808" y="3789363"/>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Sep</a:t>
            </a:r>
          </a:p>
        </p:txBody>
      </p:sp>
      <p:sp>
        <p:nvSpPr>
          <p:cNvPr id="13" name="TextBox 12">
            <a:extLst>
              <a:ext uri="{FF2B5EF4-FFF2-40B4-BE49-F238E27FC236}">
                <a16:creationId xmlns:a16="http://schemas.microsoft.com/office/drawing/2014/main" id="{76066549-A02E-E44F-96D7-F0B171B059E3}"/>
              </a:ext>
            </a:extLst>
          </p:cNvPr>
          <p:cNvSpPr txBox="1"/>
          <p:nvPr userDrawn="1"/>
        </p:nvSpPr>
        <p:spPr>
          <a:xfrm flipH="1">
            <a:off x="6240016" y="3789363"/>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Oct</a:t>
            </a:r>
          </a:p>
        </p:txBody>
      </p:sp>
      <p:sp>
        <p:nvSpPr>
          <p:cNvPr id="14" name="TextBox 13">
            <a:extLst>
              <a:ext uri="{FF2B5EF4-FFF2-40B4-BE49-F238E27FC236}">
                <a16:creationId xmlns:a16="http://schemas.microsoft.com/office/drawing/2014/main" id="{898C6871-7F8D-4545-9CE1-97DF89587969}"/>
              </a:ext>
            </a:extLst>
          </p:cNvPr>
          <p:cNvSpPr txBox="1"/>
          <p:nvPr userDrawn="1"/>
        </p:nvSpPr>
        <p:spPr>
          <a:xfrm flipH="1">
            <a:off x="8127999" y="3789363"/>
            <a:ext cx="1592262" cy="581025"/>
          </a:xfrm>
          <a:prstGeom prst="rect">
            <a:avLst/>
          </a:prstGeom>
          <a:noFill/>
        </p:spPr>
        <p:txBody>
          <a:bodyPr wrap="square" lIns="90000" tIns="0" rIns="0" bIns="0" rtlCol="0" anchor="ctr">
            <a:noAutofit/>
          </a:bodyPr>
          <a:lstStyle/>
          <a:p>
            <a:pPr algn="l"/>
            <a:r>
              <a:rPr lang="en-US" sz="2800">
                <a:solidFill>
                  <a:schemeClr val="tx2"/>
                </a:solidFill>
                <a:latin typeface="+mj-lt"/>
              </a:rPr>
              <a:t>Nov</a:t>
            </a:r>
          </a:p>
        </p:txBody>
      </p:sp>
      <p:sp>
        <p:nvSpPr>
          <p:cNvPr id="15" name="TextBox 14">
            <a:extLst>
              <a:ext uri="{FF2B5EF4-FFF2-40B4-BE49-F238E27FC236}">
                <a16:creationId xmlns:a16="http://schemas.microsoft.com/office/drawing/2014/main" id="{0BCD1BBA-EDFD-9E48-8219-788B491881B6}"/>
              </a:ext>
            </a:extLst>
          </p:cNvPr>
          <p:cNvSpPr txBox="1"/>
          <p:nvPr userDrawn="1"/>
        </p:nvSpPr>
        <p:spPr>
          <a:xfrm flipH="1">
            <a:off x="10013950" y="3789363"/>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Dec</a:t>
            </a:r>
          </a:p>
        </p:txBody>
      </p:sp>
      <p:sp>
        <p:nvSpPr>
          <p:cNvPr id="17" name="Text Placeholder 16">
            <a:extLst>
              <a:ext uri="{FF2B5EF4-FFF2-40B4-BE49-F238E27FC236}">
                <a16:creationId xmlns:a16="http://schemas.microsoft.com/office/drawing/2014/main" id="{3B0B9755-980E-B04E-95D6-C276F382D087}"/>
              </a:ext>
            </a:extLst>
          </p:cNvPr>
          <p:cNvSpPr>
            <a:spLocks noGrp="1"/>
          </p:cNvSpPr>
          <p:nvPr>
            <p:ph type="body" sz="quarter" idx="10"/>
          </p:nvPr>
        </p:nvSpPr>
        <p:spPr>
          <a:xfrm>
            <a:off x="58420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8" name="Text Placeholder 16">
            <a:extLst>
              <a:ext uri="{FF2B5EF4-FFF2-40B4-BE49-F238E27FC236}">
                <a16:creationId xmlns:a16="http://schemas.microsoft.com/office/drawing/2014/main" id="{E14B2888-1E67-E04C-894E-926FC1FD801D}"/>
              </a:ext>
            </a:extLst>
          </p:cNvPr>
          <p:cNvSpPr>
            <a:spLocks noGrp="1"/>
          </p:cNvSpPr>
          <p:nvPr>
            <p:ph type="body" sz="quarter" idx="11"/>
          </p:nvPr>
        </p:nvSpPr>
        <p:spPr>
          <a:xfrm>
            <a:off x="24701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9" name="Text Placeholder 16">
            <a:extLst>
              <a:ext uri="{FF2B5EF4-FFF2-40B4-BE49-F238E27FC236}">
                <a16:creationId xmlns:a16="http://schemas.microsoft.com/office/drawing/2014/main" id="{333BC1A1-9771-5646-BEE1-9E5EEAED2699}"/>
              </a:ext>
            </a:extLst>
          </p:cNvPr>
          <p:cNvSpPr>
            <a:spLocks noGrp="1"/>
          </p:cNvSpPr>
          <p:nvPr>
            <p:ph type="body" sz="quarter" idx="12"/>
          </p:nvPr>
        </p:nvSpPr>
        <p:spPr>
          <a:xfrm>
            <a:off x="4356100" y="2137143"/>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0" name="Text Placeholder 16">
            <a:extLst>
              <a:ext uri="{FF2B5EF4-FFF2-40B4-BE49-F238E27FC236}">
                <a16:creationId xmlns:a16="http://schemas.microsoft.com/office/drawing/2014/main" id="{6B558C13-2A32-8A4B-856B-2AB00C47770F}"/>
              </a:ext>
            </a:extLst>
          </p:cNvPr>
          <p:cNvSpPr>
            <a:spLocks noGrp="1"/>
          </p:cNvSpPr>
          <p:nvPr>
            <p:ph type="body" sz="quarter" idx="13"/>
          </p:nvPr>
        </p:nvSpPr>
        <p:spPr>
          <a:xfrm>
            <a:off x="6240463" y="2137143"/>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1" name="Text Placeholder 16">
            <a:extLst>
              <a:ext uri="{FF2B5EF4-FFF2-40B4-BE49-F238E27FC236}">
                <a16:creationId xmlns:a16="http://schemas.microsoft.com/office/drawing/2014/main" id="{DFF8B5E8-017D-9448-B30F-CD659C221073}"/>
              </a:ext>
            </a:extLst>
          </p:cNvPr>
          <p:cNvSpPr>
            <a:spLocks noGrp="1"/>
          </p:cNvSpPr>
          <p:nvPr>
            <p:ph type="body" sz="quarter" idx="14"/>
          </p:nvPr>
        </p:nvSpPr>
        <p:spPr>
          <a:xfrm>
            <a:off x="8128000" y="2137143"/>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2" name="Text Placeholder 16">
            <a:extLst>
              <a:ext uri="{FF2B5EF4-FFF2-40B4-BE49-F238E27FC236}">
                <a16:creationId xmlns:a16="http://schemas.microsoft.com/office/drawing/2014/main" id="{23243079-7E64-8247-A7DE-8C677FA6F54F}"/>
              </a:ext>
            </a:extLst>
          </p:cNvPr>
          <p:cNvSpPr>
            <a:spLocks noGrp="1"/>
          </p:cNvSpPr>
          <p:nvPr>
            <p:ph type="body" sz="quarter" idx="15"/>
          </p:nvPr>
        </p:nvSpPr>
        <p:spPr>
          <a:xfrm>
            <a:off x="100139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3" name="Text Placeholder 16">
            <a:extLst>
              <a:ext uri="{FF2B5EF4-FFF2-40B4-BE49-F238E27FC236}">
                <a16:creationId xmlns:a16="http://schemas.microsoft.com/office/drawing/2014/main" id="{15EF34EC-5A49-5E44-8FF1-785ECE15E3B9}"/>
              </a:ext>
            </a:extLst>
          </p:cNvPr>
          <p:cNvSpPr>
            <a:spLocks noGrp="1"/>
          </p:cNvSpPr>
          <p:nvPr>
            <p:ph type="body" sz="quarter" idx="16"/>
          </p:nvPr>
        </p:nvSpPr>
        <p:spPr>
          <a:xfrm>
            <a:off x="58420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4" name="Text Placeholder 16">
            <a:extLst>
              <a:ext uri="{FF2B5EF4-FFF2-40B4-BE49-F238E27FC236}">
                <a16:creationId xmlns:a16="http://schemas.microsoft.com/office/drawing/2014/main" id="{1815091A-D110-584B-AB6E-643B6462EE03}"/>
              </a:ext>
            </a:extLst>
          </p:cNvPr>
          <p:cNvSpPr>
            <a:spLocks noGrp="1"/>
          </p:cNvSpPr>
          <p:nvPr>
            <p:ph type="body" sz="quarter" idx="17"/>
          </p:nvPr>
        </p:nvSpPr>
        <p:spPr>
          <a:xfrm>
            <a:off x="24701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5" name="Text Placeholder 16">
            <a:extLst>
              <a:ext uri="{FF2B5EF4-FFF2-40B4-BE49-F238E27FC236}">
                <a16:creationId xmlns:a16="http://schemas.microsoft.com/office/drawing/2014/main" id="{DBBF8BC8-BC7B-004B-A427-B1F9D8D9199A}"/>
              </a:ext>
            </a:extLst>
          </p:cNvPr>
          <p:cNvSpPr>
            <a:spLocks noGrp="1"/>
          </p:cNvSpPr>
          <p:nvPr>
            <p:ph type="body" sz="quarter" idx="18"/>
          </p:nvPr>
        </p:nvSpPr>
        <p:spPr>
          <a:xfrm>
            <a:off x="4356100" y="4509120"/>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6" name="Text Placeholder 16">
            <a:extLst>
              <a:ext uri="{FF2B5EF4-FFF2-40B4-BE49-F238E27FC236}">
                <a16:creationId xmlns:a16="http://schemas.microsoft.com/office/drawing/2014/main" id="{844592AA-1A9A-8E46-B40A-8739500A22C9}"/>
              </a:ext>
            </a:extLst>
          </p:cNvPr>
          <p:cNvSpPr>
            <a:spLocks noGrp="1"/>
          </p:cNvSpPr>
          <p:nvPr>
            <p:ph type="body" sz="quarter" idx="19"/>
          </p:nvPr>
        </p:nvSpPr>
        <p:spPr>
          <a:xfrm>
            <a:off x="6240463" y="4509120"/>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7" name="Text Placeholder 16">
            <a:extLst>
              <a:ext uri="{FF2B5EF4-FFF2-40B4-BE49-F238E27FC236}">
                <a16:creationId xmlns:a16="http://schemas.microsoft.com/office/drawing/2014/main" id="{6E747F9F-4D5A-1E4C-92B5-549F887E8726}"/>
              </a:ext>
            </a:extLst>
          </p:cNvPr>
          <p:cNvSpPr>
            <a:spLocks noGrp="1"/>
          </p:cNvSpPr>
          <p:nvPr>
            <p:ph type="body" sz="quarter" idx="20"/>
          </p:nvPr>
        </p:nvSpPr>
        <p:spPr>
          <a:xfrm>
            <a:off x="8128000" y="4509120"/>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8" name="Text Placeholder 16">
            <a:extLst>
              <a:ext uri="{FF2B5EF4-FFF2-40B4-BE49-F238E27FC236}">
                <a16:creationId xmlns:a16="http://schemas.microsoft.com/office/drawing/2014/main" id="{F878EC20-6567-6B45-AE19-F3465093EEC8}"/>
              </a:ext>
            </a:extLst>
          </p:cNvPr>
          <p:cNvSpPr>
            <a:spLocks noGrp="1"/>
          </p:cNvSpPr>
          <p:nvPr>
            <p:ph type="body" sz="quarter" idx="21"/>
          </p:nvPr>
        </p:nvSpPr>
        <p:spPr>
          <a:xfrm>
            <a:off x="100139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EA3253A-CBC3-A644-9057-A616EFD62183}"/>
              </a:ext>
            </a:extLst>
          </p:cNvPr>
          <p:cNvCxnSpPr>
            <a:cxnSpLocks/>
          </p:cNvCxnSpPr>
          <p:nvPr userDrawn="1"/>
        </p:nvCxnSpPr>
        <p:spPr>
          <a:xfrm>
            <a:off x="58420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3FA9607-273B-BF42-A068-8D930E44C050}"/>
              </a:ext>
            </a:extLst>
          </p:cNvPr>
          <p:cNvCxnSpPr>
            <a:cxnSpLocks/>
          </p:cNvCxnSpPr>
          <p:nvPr userDrawn="1"/>
        </p:nvCxnSpPr>
        <p:spPr>
          <a:xfrm>
            <a:off x="249560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5FB5306-5527-0B40-80C7-DB5C8423B952}"/>
              </a:ext>
            </a:extLst>
          </p:cNvPr>
          <p:cNvCxnSpPr>
            <a:cxnSpLocks/>
          </p:cNvCxnSpPr>
          <p:nvPr userDrawn="1"/>
        </p:nvCxnSpPr>
        <p:spPr>
          <a:xfrm>
            <a:off x="4364037" y="2015240"/>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3971A8C-E65D-6B49-ADA2-293469DDD7BC}"/>
              </a:ext>
            </a:extLst>
          </p:cNvPr>
          <p:cNvCxnSpPr>
            <a:cxnSpLocks/>
          </p:cNvCxnSpPr>
          <p:nvPr userDrawn="1"/>
        </p:nvCxnSpPr>
        <p:spPr>
          <a:xfrm>
            <a:off x="6240463"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91A700F-7F45-F94C-A435-F7EE30C70A7E}"/>
              </a:ext>
            </a:extLst>
          </p:cNvPr>
          <p:cNvCxnSpPr>
            <a:cxnSpLocks/>
          </p:cNvCxnSpPr>
          <p:nvPr userDrawn="1"/>
        </p:nvCxnSpPr>
        <p:spPr>
          <a:xfrm>
            <a:off x="8124825"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8EA0204-C4C9-6644-861D-6EB50FE04062}"/>
              </a:ext>
            </a:extLst>
          </p:cNvPr>
          <p:cNvCxnSpPr>
            <a:cxnSpLocks/>
          </p:cNvCxnSpPr>
          <p:nvPr userDrawn="1"/>
        </p:nvCxnSpPr>
        <p:spPr>
          <a:xfrm>
            <a:off x="1001395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21346A5-A33F-5946-9543-99C299D786AC}"/>
              </a:ext>
            </a:extLst>
          </p:cNvPr>
          <p:cNvCxnSpPr>
            <a:cxnSpLocks/>
          </p:cNvCxnSpPr>
          <p:nvPr userDrawn="1"/>
        </p:nvCxnSpPr>
        <p:spPr>
          <a:xfrm>
            <a:off x="5842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4EA3CD-0BD7-E747-A4EB-45424A3C1987}"/>
              </a:ext>
            </a:extLst>
          </p:cNvPr>
          <p:cNvCxnSpPr>
            <a:cxnSpLocks/>
          </p:cNvCxnSpPr>
          <p:nvPr userDrawn="1"/>
        </p:nvCxnSpPr>
        <p:spPr>
          <a:xfrm>
            <a:off x="24956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B66C269-8DE0-714D-AB7A-BA133A81E3C7}"/>
              </a:ext>
            </a:extLst>
          </p:cNvPr>
          <p:cNvCxnSpPr>
            <a:cxnSpLocks/>
          </p:cNvCxnSpPr>
          <p:nvPr userDrawn="1"/>
        </p:nvCxnSpPr>
        <p:spPr>
          <a:xfrm>
            <a:off x="4364037" y="4362631"/>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3539B16-CE2C-3A4D-B528-4C530EFD148D}"/>
              </a:ext>
            </a:extLst>
          </p:cNvPr>
          <p:cNvCxnSpPr>
            <a:cxnSpLocks/>
          </p:cNvCxnSpPr>
          <p:nvPr userDrawn="1"/>
        </p:nvCxnSpPr>
        <p:spPr>
          <a:xfrm>
            <a:off x="6240463"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A683FC3-D470-6642-8CD2-833A816B7C06}"/>
              </a:ext>
            </a:extLst>
          </p:cNvPr>
          <p:cNvCxnSpPr>
            <a:cxnSpLocks/>
          </p:cNvCxnSpPr>
          <p:nvPr userDrawn="1"/>
        </p:nvCxnSpPr>
        <p:spPr>
          <a:xfrm>
            <a:off x="8124825"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13A02AF-593E-A740-8AA5-3E98EC7712B3}"/>
              </a:ext>
            </a:extLst>
          </p:cNvPr>
          <p:cNvCxnSpPr>
            <a:cxnSpLocks/>
          </p:cNvCxnSpPr>
          <p:nvPr userDrawn="1"/>
        </p:nvCxnSpPr>
        <p:spPr>
          <a:xfrm>
            <a:off x="1001395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478384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userDrawn="1">
          <p15:clr>
            <a:srgbClr val="A4A3A4"/>
          </p15:clr>
        </p15:guide>
        <p15:guide id="15" pos="3348" userDrawn="1">
          <p15:clr>
            <a:srgbClr val="A4A3A4"/>
          </p15:clr>
        </p15:guide>
        <p15:guide id="16" pos="3754" userDrawn="1">
          <p15:clr>
            <a:srgbClr val="A4A3A4"/>
          </p15:clr>
        </p15:guide>
        <p15:guide id="17" pos="3931" userDrawn="1">
          <p15:clr>
            <a:srgbClr val="A4A3A4"/>
          </p15:clr>
        </p15:guide>
        <p15:guide id="18" pos="4342" userDrawn="1">
          <p15:clr>
            <a:srgbClr val="A4A3A4"/>
          </p15:clr>
        </p15:guide>
        <p15:guide id="19" pos="4531" userDrawn="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2387" userDrawn="1">
          <p15:clr>
            <a:srgbClr val="FBAE40"/>
          </p15:clr>
        </p15:guide>
        <p15:guide id="32" orient="horz" pos="275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1_Header Line 12 Months">
    <p:bg>
      <p:bgPr>
        <a:solidFill>
          <a:schemeClr val="bg1"/>
        </a:solid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11018520" cy="553998"/>
          </a:xfrm>
        </p:spPr>
        <p:txBody>
          <a:bodyPr>
            <a:spAutoFit/>
          </a:bodyPr>
          <a:lstStyle>
            <a:lvl1pPr>
              <a:defRPr>
                <a:solidFill>
                  <a:schemeClr val="tx1"/>
                </a:solidFill>
              </a:defRPr>
            </a:lvl1pPr>
          </a:lstStyle>
          <a:p>
            <a:r>
              <a:rPr lang="en-US"/>
              <a:t>Click to edit Master title style</a:t>
            </a:r>
          </a:p>
        </p:txBody>
      </p:sp>
      <p:sp>
        <p:nvSpPr>
          <p:cNvPr id="4" name="TextBox 3">
            <a:extLst>
              <a:ext uri="{FF2B5EF4-FFF2-40B4-BE49-F238E27FC236}">
                <a16:creationId xmlns:a16="http://schemas.microsoft.com/office/drawing/2014/main" id="{B18F2C41-5A30-1248-BC80-9A37B665EECC}"/>
              </a:ext>
            </a:extLst>
          </p:cNvPr>
          <p:cNvSpPr txBox="1"/>
          <p:nvPr userDrawn="1"/>
        </p:nvSpPr>
        <p:spPr>
          <a:xfrm flipH="1">
            <a:off x="584200" y="1436688"/>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1</a:t>
            </a:r>
          </a:p>
        </p:txBody>
      </p:sp>
      <p:sp>
        <p:nvSpPr>
          <p:cNvPr id="5" name="TextBox 4">
            <a:extLst>
              <a:ext uri="{FF2B5EF4-FFF2-40B4-BE49-F238E27FC236}">
                <a16:creationId xmlns:a16="http://schemas.microsoft.com/office/drawing/2014/main" id="{4D68F0A3-9593-8B46-BA55-A0F722402788}"/>
              </a:ext>
            </a:extLst>
          </p:cNvPr>
          <p:cNvSpPr txBox="1"/>
          <p:nvPr userDrawn="1"/>
        </p:nvSpPr>
        <p:spPr>
          <a:xfrm flipH="1">
            <a:off x="2470150" y="1436688"/>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2</a:t>
            </a:r>
          </a:p>
        </p:txBody>
      </p:sp>
      <p:sp>
        <p:nvSpPr>
          <p:cNvPr id="6" name="TextBox 5">
            <a:extLst>
              <a:ext uri="{FF2B5EF4-FFF2-40B4-BE49-F238E27FC236}">
                <a16:creationId xmlns:a16="http://schemas.microsoft.com/office/drawing/2014/main" id="{E5945E50-A071-0142-989D-F328676D8802}"/>
              </a:ext>
            </a:extLst>
          </p:cNvPr>
          <p:cNvSpPr txBox="1"/>
          <p:nvPr userDrawn="1"/>
        </p:nvSpPr>
        <p:spPr>
          <a:xfrm flipH="1">
            <a:off x="4367808" y="1436688"/>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3</a:t>
            </a:r>
          </a:p>
        </p:txBody>
      </p:sp>
      <p:sp>
        <p:nvSpPr>
          <p:cNvPr id="7" name="TextBox 6">
            <a:extLst>
              <a:ext uri="{FF2B5EF4-FFF2-40B4-BE49-F238E27FC236}">
                <a16:creationId xmlns:a16="http://schemas.microsoft.com/office/drawing/2014/main" id="{2F614F22-4D74-7342-860E-4B18A66D7E4D}"/>
              </a:ext>
            </a:extLst>
          </p:cNvPr>
          <p:cNvSpPr txBox="1"/>
          <p:nvPr userDrawn="1"/>
        </p:nvSpPr>
        <p:spPr>
          <a:xfrm flipH="1">
            <a:off x="6240016" y="1436688"/>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4</a:t>
            </a:r>
          </a:p>
        </p:txBody>
      </p:sp>
      <p:sp>
        <p:nvSpPr>
          <p:cNvPr id="8" name="TextBox 7">
            <a:extLst>
              <a:ext uri="{FF2B5EF4-FFF2-40B4-BE49-F238E27FC236}">
                <a16:creationId xmlns:a16="http://schemas.microsoft.com/office/drawing/2014/main" id="{9CFA38B9-D596-324E-B56C-86272052ED71}"/>
              </a:ext>
            </a:extLst>
          </p:cNvPr>
          <p:cNvSpPr txBox="1"/>
          <p:nvPr userDrawn="1"/>
        </p:nvSpPr>
        <p:spPr>
          <a:xfrm flipH="1">
            <a:off x="8127999" y="1436688"/>
            <a:ext cx="1592262" cy="581025"/>
          </a:xfrm>
          <a:prstGeom prst="rect">
            <a:avLst/>
          </a:prstGeom>
          <a:noFill/>
        </p:spPr>
        <p:txBody>
          <a:bodyPr wrap="square" lIns="90000" tIns="0" rIns="0" bIns="0" rtlCol="0" anchor="ctr">
            <a:noAutofit/>
          </a:bodyPr>
          <a:lstStyle/>
          <a:p>
            <a:pPr algn="l"/>
            <a:r>
              <a:rPr lang="en-US" sz="2000">
                <a:solidFill>
                  <a:schemeClr val="tx2"/>
                </a:solidFill>
                <a:latin typeface="+mj-lt"/>
              </a:rPr>
              <a:t>Week 5</a:t>
            </a:r>
          </a:p>
        </p:txBody>
      </p:sp>
      <p:sp>
        <p:nvSpPr>
          <p:cNvPr id="9" name="TextBox 8">
            <a:extLst>
              <a:ext uri="{FF2B5EF4-FFF2-40B4-BE49-F238E27FC236}">
                <a16:creationId xmlns:a16="http://schemas.microsoft.com/office/drawing/2014/main" id="{389AA766-019D-D747-8BF8-A6BB5F9B0D2A}"/>
              </a:ext>
            </a:extLst>
          </p:cNvPr>
          <p:cNvSpPr txBox="1"/>
          <p:nvPr userDrawn="1"/>
        </p:nvSpPr>
        <p:spPr>
          <a:xfrm flipH="1">
            <a:off x="10013950" y="1436688"/>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6</a:t>
            </a:r>
          </a:p>
        </p:txBody>
      </p:sp>
      <p:sp>
        <p:nvSpPr>
          <p:cNvPr id="10" name="TextBox 9">
            <a:extLst>
              <a:ext uri="{FF2B5EF4-FFF2-40B4-BE49-F238E27FC236}">
                <a16:creationId xmlns:a16="http://schemas.microsoft.com/office/drawing/2014/main" id="{FC53D296-5303-4A40-AC03-A80B718ABEE0}"/>
              </a:ext>
            </a:extLst>
          </p:cNvPr>
          <p:cNvSpPr txBox="1"/>
          <p:nvPr userDrawn="1"/>
        </p:nvSpPr>
        <p:spPr>
          <a:xfrm flipH="1">
            <a:off x="584200" y="3789363"/>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7</a:t>
            </a:r>
          </a:p>
        </p:txBody>
      </p:sp>
      <p:sp>
        <p:nvSpPr>
          <p:cNvPr id="11" name="TextBox 10">
            <a:extLst>
              <a:ext uri="{FF2B5EF4-FFF2-40B4-BE49-F238E27FC236}">
                <a16:creationId xmlns:a16="http://schemas.microsoft.com/office/drawing/2014/main" id="{28091C67-5938-734E-B7A2-BD95A68B67E6}"/>
              </a:ext>
            </a:extLst>
          </p:cNvPr>
          <p:cNvSpPr txBox="1"/>
          <p:nvPr userDrawn="1"/>
        </p:nvSpPr>
        <p:spPr>
          <a:xfrm flipH="1">
            <a:off x="2470150" y="3789363"/>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8</a:t>
            </a:r>
          </a:p>
        </p:txBody>
      </p:sp>
      <p:sp>
        <p:nvSpPr>
          <p:cNvPr id="12" name="TextBox 11">
            <a:extLst>
              <a:ext uri="{FF2B5EF4-FFF2-40B4-BE49-F238E27FC236}">
                <a16:creationId xmlns:a16="http://schemas.microsoft.com/office/drawing/2014/main" id="{F6E67942-3EF0-2141-89C0-47BA2F77054B}"/>
              </a:ext>
            </a:extLst>
          </p:cNvPr>
          <p:cNvSpPr txBox="1"/>
          <p:nvPr userDrawn="1"/>
        </p:nvSpPr>
        <p:spPr>
          <a:xfrm flipH="1">
            <a:off x="4367808" y="3789363"/>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9</a:t>
            </a:r>
          </a:p>
        </p:txBody>
      </p:sp>
      <p:sp>
        <p:nvSpPr>
          <p:cNvPr id="13" name="TextBox 12">
            <a:extLst>
              <a:ext uri="{FF2B5EF4-FFF2-40B4-BE49-F238E27FC236}">
                <a16:creationId xmlns:a16="http://schemas.microsoft.com/office/drawing/2014/main" id="{76066549-A02E-E44F-96D7-F0B171B059E3}"/>
              </a:ext>
            </a:extLst>
          </p:cNvPr>
          <p:cNvSpPr txBox="1"/>
          <p:nvPr userDrawn="1"/>
        </p:nvSpPr>
        <p:spPr>
          <a:xfrm flipH="1">
            <a:off x="6240016" y="3789363"/>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10</a:t>
            </a:r>
          </a:p>
        </p:txBody>
      </p:sp>
      <p:sp>
        <p:nvSpPr>
          <p:cNvPr id="14" name="TextBox 13">
            <a:extLst>
              <a:ext uri="{FF2B5EF4-FFF2-40B4-BE49-F238E27FC236}">
                <a16:creationId xmlns:a16="http://schemas.microsoft.com/office/drawing/2014/main" id="{898C6871-7F8D-4545-9CE1-97DF89587969}"/>
              </a:ext>
            </a:extLst>
          </p:cNvPr>
          <p:cNvSpPr txBox="1"/>
          <p:nvPr userDrawn="1"/>
        </p:nvSpPr>
        <p:spPr>
          <a:xfrm flipH="1">
            <a:off x="8127999" y="3789363"/>
            <a:ext cx="1592262" cy="581025"/>
          </a:xfrm>
          <a:prstGeom prst="rect">
            <a:avLst/>
          </a:prstGeom>
          <a:noFill/>
        </p:spPr>
        <p:txBody>
          <a:bodyPr wrap="square" lIns="90000" tIns="0" rIns="0" bIns="0" rtlCol="0" anchor="ctr">
            <a:noAutofit/>
          </a:bodyPr>
          <a:lstStyle/>
          <a:p>
            <a:pPr algn="l"/>
            <a:r>
              <a:rPr lang="en-US" sz="2000">
                <a:solidFill>
                  <a:schemeClr val="tx2"/>
                </a:solidFill>
                <a:latin typeface="+mj-lt"/>
              </a:rPr>
              <a:t>Week 11</a:t>
            </a:r>
          </a:p>
        </p:txBody>
      </p:sp>
      <p:sp>
        <p:nvSpPr>
          <p:cNvPr id="15" name="TextBox 14">
            <a:extLst>
              <a:ext uri="{FF2B5EF4-FFF2-40B4-BE49-F238E27FC236}">
                <a16:creationId xmlns:a16="http://schemas.microsoft.com/office/drawing/2014/main" id="{0BCD1BBA-EDFD-9E48-8219-788B491881B6}"/>
              </a:ext>
            </a:extLst>
          </p:cNvPr>
          <p:cNvSpPr txBox="1"/>
          <p:nvPr userDrawn="1"/>
        </p:nvSpPr>
        <p:spPr>
          <a:xfrm flipH="1">
            <a:off x="10013950" y="3789363"/>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12</a:t>
            </a:r>
          </a:p>
        </p:txBody>
      </p:sp>
      <p:sp>
        <p:nvSpPr>
          <p:cNvPr id="17" name="Text Placeholder 16">
            <a:extLst>
              <a:ext uri="{FF2B5EF4-FFF2-40B4-BE49-F238E27FC236}">
                <a16:creationId xmlns:a16="http://schemas.microsoft.com/office/drawing/2014/main" id="{3B0B9755-980E-B04E-95D6-C276F382D087}"/>
              </a:ext>
            </a:extLst>
          </p:cNvPr>
          <p:cNvSpPr>
            <a:spLocks noGrp="1"/>
          </p:cNvSpPr>
          <p:nvPr>
            <p:ph type="body" sz="quarter" idx="10"/>
          </p:nvPr>
        </p:nvSpPr>
        <p:spPr>
          <a:xfrm>
            <a:off x="58420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8" name="Text Placeholder 16">
            <a:extLst>
              <a:ext uri="{FF2B5EF4-FFF2-40B4-BE49-F238E27FC236}">
                <a16:creationId xmlns:a16="http://schemas.microsoft.com/office/drawing/2014/main" id="{E14B2888-1E67-E04C-894E-926FC1FD801D}"/>
              </a:ext>
            </a:extLst>
          </p:cNvPr>
          <p:cNvSpPr>
            <a:spLocks noGrp="1"/>
          </p:cNvSpPr>
          <p:nvPr>
            <p:ph type="body" sz="quarter" idx="11"/>
          </p:nvPr>
        </p:nvSpPr>
        <p:spPr>
          <a:xfrm>
            <a:off x="24701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9" name="Text Placeholder 16">
            <a:extLst>
              <a:ext uri="{FF2B5EF4-FFF2-40B4-BE49-F238E27FC236}">
                <a16:creationId xmlns:a16="http://schemas.microsoft.com/office/drawing/2014/main" id="{333BC1A1-9771-5646-BEE1-9E5EEAED2699}"/>
              </a:ext>
            </a:extLst>
          </p:cNvPr>
          <p:cNvSpPr>
            <a:spLocks noGrp="1"/>
          </p:cNvSpPr>
          <p:nvPr>
            <p:ph type="body" sz="quarter" idx="12"/>
          </p:nvPr>
        </p:nvSpPr>
        <p:spPr>
          <a:xfrm>
            <a:off x="4356100" y="2137143"/>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0" name="Text Placeholder 16">
            <a:extLst>
              <a:ext uri="{FF2B5EF4-FFF2-40B4-BE49-F238E27FC236}">
                <a16:creationId xmlns:a16="http://schemas.microsoft.com/office/drawing/2014/main" id="{6B558C13-2A32-8A4B-856B-2AB00C47770F}"/>
              </a:ext>
            </a:extLst>
          </p:cNvPr>
          <p:cNvSpPr>
            <a:spLocks noGrp="1"/>
          </p:cNvSpPr>
          <p:nvPr>
            <p:ph type="body" sz="quarter" idx="13"/>
          </p:nvPr>
        </p:nvSpPr>
        <p:spPr>
          <a:xfrm>
            <a:off x="6240463" y="2137143"/>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1" name="Text Placeholder 16">
            <a:extLst>
              <a:ext uri="{FF2B5EF4-FFF2-40B4-BE49-F238E27FC236}">
                <a16:creationId xmlns:a16="http://schemas.microsoft.com/office/drawing/2014/main" id="{DFF8B5E8-017D-9448-B30F-CD659C221073}"/>
              </a:ext>
            </a:extLst>
          </p:cNvPr>
          <p:cNvSpPr>
            <a:spLocks noGrp="1"/>
          </p:cNvSpPr>
          <p:nvPr>
            <p:ph type="body" sz="quarter" idx="14"/>
          </p:nvPr>
        </p:nvSpPr>
        <p:spPr>
          <a:xfrm>
            <a:off x="8128000" y="2137143"/>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2" name="Text Placeholder 16">
            <a:extLst>
              <a:ext uri="{FF2B5EF4-FFF2-40B4-BE49-F238E27FC236}">
                <a16:creationId xmlns:a16="http://schemas.microsoft.com/office/drawing/2014/main" id="{23243079-7E64-8247-A7DE-8C677FA6F54F}"/>
              </a:ext>
            </a:extLst>
          </p:cNvPr>
          <p:cNvSpPr>
            <a:spLocks noGrp="1"/>
          </p:cNvSpPr>
          <p:nvPr>
            <p:ph type="body" sz="quarter" idx="15"/>
          </p:nvPr>
        </p:nvSpPr>
        <p:spPr>
          <a:xfrm>
            <a:off x="100139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3" name="Text Placeholder 16">
            <a:extLst>
              <a:ext uri="{FF2B5EF4-FFF2-40B4-BE49-F238E27FC236}">
                <a16:creationId xmlns:a16="http://schemas.microsoft.com/office/drawing/2014/main" id="{15EF34EC-5A49-5E44-8FF1-785ECE15E3B9}"/>
              </a:ext>
            </a:extLst>
          </p:cNvPr>
          <p:cNvSpPr>
            <a:spLocks noGrp="1"/>
          </p:cNvSpPr>
          <p:nvPr>
            <p:ph type="body" sz="quarter" idx="16"/>
          </p:nvPr>
        </p:nvSpPr>
        <p:spPr>
          <a:xfrm>
            <a:off x="58420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4" name="Text Placeholder 16">
            <a:extLst>
              <a:ext uri="{FF2B5EF4-FFF2-40B4-BE49-F238E27FC236}">
                <a16:creationId xmlns:a16="http://schemas.microsoft.com/office/drawing/2014/main" id="{1815091A-D110-584B-AB6E-643B6462EE03}"/>
              </a:ext>
            </a:extLst>
          </p:cNvPr>
          <p:cNvSpPr>
            <a:spLocks noGrp="1"/>
          </p:cNvSpPr>
          <p:nvPr>
            <p:ph type="body" sz="quarter" idx="17"/>
          </p:nvPr>
        </p:nvSpPr>
        <p:spPr>
          <a:xfrm>
            <a:off x="24701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5" name="Text Placeholder 16">
            <a:extLst>
              <a:ext uri="{FF2B5EF4-FFF2-40B4-BE49-F238E27FC236}">
                <a16:creationId xmlns:a16="http://schemas.microsoft.com/office/drawing/2014/main" id="{DBBF8BC8-BC7B-004B-A427-B1F9D8D9199A}"/>
              </a:ext>
            </a:extLst>
          </p:cNvPr>
          <p:cNvSpPr>
            <a:spLocks noGrp="1"/>
          </p:cNvSpPr>
          <p:nvPr>
            <p:ph type="body" sz="quarter" idx="18"/>
          </p:nvPr>
        </p:nvSpPr>
        <p:spPr>
          <a:xfrm>
            <a:off x="4356100" y="4509120"/>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6" name="Text Placeholder 16">
            <a:extLst>
              <a:ext uri="{FF2B5EF4-FFF2-40B4-BE49-F238E27FC236}">
                <a16:creationId xmlns:a16="http://schemas.microsoft.com/office/drawing/2014/main" id="{844592AA-1A9A-8E46-B40A-8739500A22C9}"/>
              </a:ext>
            </a:extLst>
          </p:cNvPr>
          <p:cNvSpPr>
            <a:spLocks noGrp="1"/>
          </p:cNvSpPr>
          <p:nvPr>
            <p:ph type="body" sz="quarter" idx="19"/>
          </p:nvPr>
        </p:nvSpPr>
        <p:spPr>
          <a:xfrm>
            <a:off x="6240463" y="4509120"/>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7" name="Text Placeholder 16">
            <a:extLst>
              <a:ext uri="{FF2B5EF4-FFF2-40B4-BE49-F238E27FC236}">
                <a16:creationId xmlns:a16="http://schemas.microsoft.com/office/drawing/2014/main" id="{6E747F9F-4D5A-1E4C-92B5-549F887E8726}"/>
              </a:ext>
            </a:extLst>
          </p:cNvPr>
          <p:cNvSpPr>
            <a:spLocks noGrp="1"/>
          </p:cNvSpPr>
          <p:nvPr>
            <p:ph type="body" sz="quarter" idx="20"/>
          </p:nvPr>
        </p:nvSpPr>
        <p:spPr>
          <a:xfrm>
            <a:off x="8128000" y="4509120"/>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8" name="Text Placeholder 16">
            <a:extLst>
              <a:ext uri="{FF2B5EF4-FFF2-40B4-BE49-F238E27FC236}">
                <a16:creationId xmlns:a16="http://schemas.microsoft.com/office/drawing/2014/main" id="{F878EC20-6567-6B45-AE19-F3465093EEC8}"/>
              </a:ext>
            </a:extLst>
          </p:cNvPr>
          <p:cNvSpPr>
            <a:spLocks noGrp="1"/>
          </p:cNvSpPr>
          <p:nvPr>
            <p:ph type="body" sz="quarter" idx="21"/>
          </p:nvPr>
        </p:nvSpPr>
        <p:spPr>
          <a:xfrm>
            <a:off x="100139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EA3253A-CBC3-A644-9057-A616EFD62183}"/>
              </a:ext>
            </a:extLst>
          </p:cNvPr>
          <p:cNvCxnSpPr>
            <a:cxnSpLocks/>
          </p:cNvCxnSpPr>
          <p:nvPr userDrawn="1"/>
        </p:nvCxnSpPr>
        <p:spPr>
          <a:xfrm>
            <a:off x="58420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3FA9607-273B-BF42-A068-8D930E44C050}"/>
              </a:ext>
            </a:extLst>
          </p:cNvPr>
          <p:cNvCxnSpPr>
            <a:cxnSpLocks/>
          </p:cNvCxnSpPr>
          <p:nvPr userDrawn="1"/>
        </p:nvCxnSpPr>
        <p:spPr>
          <a:xfrm>
            <a:off x="249560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5FB5306-5527-0B40-80C7-DB5C8423B952}"/>
              </a:ext>
            </a:extLst>
          </p:cNvPr>
          <p:cNvCxnSpPr>
            <a:cxnSpLocks/>
          </p:cNvCxnSpPr>
          <p:nvPr userDrawn="1"/>
        </p:nvCxnSpPr>
        <p:spPr>
          <a:xfrm>
            <a:off x="4364037" y="2015240"/>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3971A8C-E65D-6B49-ADA2-293469DDD7BC}"/>
              </a:ext>
            </a:extLst>
          </p:cNvPr>
          <p:cNvCxnSpPr>
            <a:cxnSpLocks/>
          </p:cNvCxnSpPr>
          <p:nvPr userDrawn="1"/>
        </p:nvCxnSpPr>
        <p:spPr>
          <a:xfrm>
            <a:off x="6240463"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91A700F-7F45-F94C-A435-F7EE30C70A7E}"/>
              </a:ext>
            </a:extLst>
          </p:cNvPr>
          <p:cNvCxnSpPr>
            <a:cxnSpLocks/>
          </p:cNvCxnSpPr>
          <p:nvPr userDrawn="1"/>
        </p:nvCxnSpPr>
        <p:spPr>
          <a:xfrm>
            <a:off x="8124825"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8EA0204-C4C9-6644-861D-6EB50FE04062}"/>
              </a:ext>
            </a:extLst>
          </p:cNvPr>
          <p:cNvCxnSpPr>
            <a:cxnSpLocks/>
          </p:cNvCxnSpPr>
          <p:nvPr userDrawn="1"/>
        </p:nvCxnSpPr>
        <p:spPr>
          <a:xfrm>
            <a:off x="1001395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21346A5-A33F-5946-9543-99C299D786AC}"/>
              </a:ext>
            </a:extLst>
          </p:cNvPr>
          <p:cNvCxnSpPr>
            <a:cxnSpLocks/>
          </p:cNvCxnSpPr>
          <p:nvPr userDrawn="1"/>
        </p:nvCxnSpPr>
        <p:spPr>
          <a:xfrm>
            <a:off x="5842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4EA3CD-0BD7-E747-A4EB-45424A3C1987}"/>
              </a:ext>
            </a:extLst>
          </p:cNvPr>
          <p:cNvCxnSpPr>
            <a:cxnSpLocks/>
          </p:cNvCxnSpPr>
          <p:nvPr userDrawn="1"/>
        </p:nvCxnSpPr>
        <p:spPr>
          <a:xfrm>
            <a:off x="24956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B66C269-8DE0-714D-AB7A-BA133A81E3C7}"/>
              </a:ext>
            </a:extLst>
          </p:cNvPr>
          <p:cNvCxnSpPr>
            <a:cxnSpLocks/>
          </p:cNvCxnSpPr>
          <p:nvPr userDrawn="1"/>
        </p:nvCxnSpPr>
        <p:spPr>
          <a:xfrm>
            <a:off x="4364037" y="4362631"/>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3539B16-CE2C-3A4D-B528-4C530EFD148D}"/>
              </a:ext>
            </a:extLst>
          </p:cNvPr>
          <p:cNvCxnSpPr>
            <a:cxnSpLocks/>
          </p:cNvCxnSpPr>
          <p:nvPr userDrawn="1"/>
        </p:nvCxnSpPr>
        <p:spPr>
          <a:xfrm>
            <a:off x="6240463"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A683FC3-D470-6642-8CD2-833A816B7C06}"/>
              </a:ext>
            </a:extLst>
          </p:cNvPr>
          <p:cNvCxnSpPr>
            <a:cxnSpLocks/>
          </p:cNvCxnSpPr>
          <p:nvPr userDrawn="1"/>
        </p:nvCxnSpPr>
        <p:spPr>
          <a:xfrm>
            <a:off x="8124825"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13A02AF-593E-A740-8AA5-3E98EC7712B3}"/>
              </a:ext>
            </a:extLst>
          </p:cNvPr>
          <p:cNvCxnSpPr>
            <a:cxnSpLocks/>
          </p:cNvCxnSpPr>
          <p:nvPr userDrawn="1"/>
        </p:nvCxnSpPr>
        <p:spPr>
          <a:xfrm>
            <a:off x="1001395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213786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userDrawn="1">
          <p15:clr>
            <a:srgbClr val="A4A3A4"/>
          </p15:clr>
        </p15:guide>
        <p15:guide id="15" pos="3348" userDrawn="1">
          <p15:clr>
            <a:srgbClr val="A4A3A4"/>
          </p15:clr>
        </p15:guide>
        <p15:guide id="16" pos="3754" userDrawn="1">
          <p15:clr>
            <a:srgbClr val="A4A3A4"/>
          </p15:clr>
        </p15:guide>
        <p15:guide id="17" pos="3931" userDrawn="1">
          <p15:clr>
            <a:srgbClr val="A4A3A4"/>
          </p15:clr>
        </p15:guide>
        <p15:guide id="18" pos="4342" userDrawn="1">
          <p15:clr>
            <a:srgbClr val="A4A3A4"/>
          </p15:clr>
        </p15:guide>
        <p15:guide id="19" pos="4531" userDrawn="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2387" userDrawn="1">
          <p15:clr>
            <a:srgbClr val="FBAE40"/>
          </p15:clr>
        </p15:guide>
        <p15:guide id="32" orient="horz" pos="275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3_Header Line 12 Months">
    <p:bg>
      <p:bgPr>
        <a:solidFill>
          <a:schemeClr val="bg1"/>
        </a:solid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11018520" cy="553998"/>
          </a:xfrm>
        </p:spPr>
        <p:txBody>
          <a:bodyPr>
            <a:spAutoFit/>
          </a:bodyPr>
          <a:lstStyle>
            <a:lvl1pPr>
              <a:defRPr>
                <a:solidFill>
                  <a:schemeClr val="tx1"/>
                </a:solidFill>
              </a:defRPr>
            </a:lvl1pPr>
          </a:lstStyle>
          <a:p>
            <a:r>
              <a:rPr lang="en-US"/>
              <a:t>Click to edit Master title style</a:t>
            </a:r>
          </a:p>
        </p:txBody>
      </p:sp>
      <p:sp>
        <p:nvSpPr>
          <p:cNvPr id="17" name="Text Placeholder 16">
            <a:extLst>
              <a:ext uri="{FF2B5EF4-FFF2-40B4-BE49-F238E27FC236}">
                <a16:creationId xmlns:a16="http://schemas.microsoft.com/office/drawing/2014/main" id="{3B0B9755-980E-B04E-95D6-C276F382D087}"/>
              </a:ext>
            </a:extLst>
          </p:cNvPr>
          <p:cNvSpPr>
            <a:spLocks noGrp="1"/>
          </p:cNvSpPr>
          <p:nvPr>
            <p:ph type="body" sz="quarter" idx="10"/>
          </p:nvPr>
        </p:nvSpPr>
        <p:spPr>
          <a:xfrm>
            <a:off x="58420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8" name="Text Placeholder 16">
            <a:extLst>
              <a:ext uri="{FF2B5EF4-FFF2-40B4-BE49-F238E27FC236}">
                <a16:creationId xmlns:a16="http://schemas.microsoft.com/office/drawing/2014/main" id="{E14B2888-1E67-E04C-894E-926FC1FD801D}"/>
              </a:ext>
            </a:extLst>
          </p:cNvPr>
          <p:cNvSpPr>
            <a:spLocks noGrp="1"/>
          </p:cNvSpPr>
          <p:nvPr>
            <p:ph type="body" sz="quarter" idx="11"/>
          </p:nvPr>
        </p:nvSpPr>
        <p:spPr>
          <a:xfrm>
            <a:off x="24701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9" name="Text Placeholder 16">
            <a:extLst>
              <a:ext uri="{FF2B5EF4-FFF2-40B4-BE49-F238E27FC236}">
                <a16:creationId xmlns:a16="http://schemas.microsoft.com/office/drawing/2014/main" id="{333BC1A1-9771-5646-BEE1-9E5EEAED2699}"/>
              </a:ext>
            </a:extLst>
          </p:cNvPr>
          <p:cNvSpPr>
            <a:spLocks noGrp="1"/>
          </p:cNvSpPr>
          <p:nvPr>
            <p:ph type="body" sz="quarter" idx="12"/>
          </p:nvPr>
        </p:nvSpPr>
        <p:spPr>
          <a:xfrm>
            <a:off x="4356100" y="2137143"/>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0" name="Text Placeholder 16">
            <a:extLst>
              <a:ext uri="{FF2B5EF4-FFF2-40B4-BE49-F238E27FC236}">
                <a16:creationId xmlns:a16="http://schemas.microsoft.com/office/drawing/2014/main" id="{6B558C13-2A32-8A4B-856B-2AB00C47770F}"/>
              </a:ext>
            </a:extLst>
          </p:cNvPr>
          <p:cNvSpPr>
            <a:spLocks noGrp="1"/>
          </p:cNvSpPr>
          <p:nvPr>
            <p:ph type="body" sz="quarter" idx="13"/>
          </p:nvPr>
        </p:nvSpPr>
        <p:spPr>
          <a:xfrm>
            <a:off x="6240463" y="2137143"/>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1" name="Text Placeholder 16">
            <a:extLst>
              <a:ext uri="{FF2B5EF4-FFF2-40B4-BE49-F238E27FC236}">
                <a16:creationId xmlns:a16="http://schemas.microsoft.com/office/drawing/2014/main" id="{DFF8B5E8-017D-9448-B30F-CD659C221073}"/>
              </a:ext>
            </a:extLst>
          </p:cNvPr>
          <p:cNvSpPr>
            <a:spLocks noGrp="1"/>
          </p:cNvSpPr>
          <p:nvPr>
            <p:ph type="body" sz="quarter" idx="14"/>
          </p:nvPr>
        </p:nvSpPr>
        <p:spPr>
          <a:xfrm>
            <a:off x="8128000" y="2137143"/>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2" name="Text Placeholder 16">
            <a:extLst>
              <a:ext uri="{FF2B5EF4-FFF2-40B4-BE49-F238E27FC236}">
                <a16:creationId xmlns:a16="http://schemas.microsoft.com/office/drawing/2014/main" id="{23243079-7E64-8247-A7DE-8C677FA6F54F}"/>
              </a:ext>
            </a:extLst>
          </p:cNvPr>
          <p:cNvSpPr>
            <a:spLocks noGrp="1"/>
          </p:cNvSpPr>
          <p:nvPr>
            <p:ph type="body" sz="quarter" idx="15"/>
          </p:nvPr>
        </p:nvSpPr>
        <p:spPr>
          <a:xfrm>
            <a:off x="100139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3" name="Text Placeholder 16">
            <a:extLst>
              <a:ext uri="{FF2B5EF4-FFF2-40B4-BE49-F238E27FC236}">
                <a16:creationId xmlns:a16="http://schemas.microsoft.com/office/drawing/2014/main" id="{15EF34EC-5A49-5E44-8FF1-785ECE15E3B9}"/>
              </a:ext>
            </a:extLst>
          </p:cNvPr>
          <p:cNvSpPr>
            <a:spLocks noGrp="1"/>
          </p:cNvSpPr>
          <p:nvPr>
            <p:ph type="body" sz="quarter" idx="16"/>
          </p:nvPr>
        </p:nvSpPr>
        <p:spPr>
          <a:xfrm>
            <a:off x="58420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4" name="Text Placeholder 16">
            <a:extLst>
              <a:ext uri="{FF2B5EF4-FFF2-40B4-BE49-F238E27FC236}">
                <a16:creationId xmlns:a16="http://schemas.microsoft.com/office/drawing/2014/main" id="{1815091A-D110-584B-AB6E-643B6462EE03}"/>
              </a:ext>
            </a:extLst>
          </p:cNvPr>
          <p:cNvSpPr>
            <a:spLocks noGrp="1"/>
          </p:cNvSpPr>
          <p:nvPr>
            <p:ph type="body" sz="quarter" idx="17"/>
          </p:nvPr>
        </p:nvSpPr>
        <p:spPr>
          <a:xfrm>
            <a:off x="24701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5" name="Text Placeholder 16">
            <a:extLst>
              <a:ext uri="{FF2B5EF4-FFF2-40B4-BE49-F238E27FC236}">
                <a16:creationId xmlns:a16="http://schemas.microsoft.com/office/drawing/2014/main" id="{DBBF8BC8-BC7B-004B-A427-B1F9D8D9199A}"/>
              </a:ext>
            </a:extLst>
          </p:cNvPr>
          <p:cNvSpPr>
            <a:spLocks noGrp="1"/>
          </p:cNvSpPr>
          <p:nvPr>
            <p:ph type="body" sz="quarter" idx="18"/>
          </p:nvPr>
        </p:nvSpPr>
        <p:spPr>
          <a:xfrm>
            <a:off x="4356100" y="4509120"/>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6" name="Text Placeholder 16">
            <a:extLst>
              <a:ext uri="{FF2B5EF4-FFF2-40B4-BE49-F238E27FC236}">
                <a16:creationId xmlns:a16="http://schemas.microsoft.com/office/drawing/2014/main" id="{844592AA-1A9A-8E46-B40A-8739500A22C9}"/>
              </a:ext>
            </a:extLst>
          </p:cNvPr>
          <p:cNvSpPr>
            <a:spLocks noGrp="1"/>
          </p:cNvSpPr>
          <p:nvPr>
            <p:ph type="body" sz="quarter" idx="19"/>
          </p:nvPr>
        </p:nvSpPr>
        <p:spPr>
          <a:xfrm>
            <a:off x="6240463" y="4509120"/>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7" name="Text Placeholder 16">
            <a:extLst>
              <a:ext uri="{FF2B5EF4-FFF2-40B4-BE49-F238E27FC236}">
                <a16:creationId xmlns:a16="http://schemas.microsoft.com/office/drawing/2014/main" id="{6E747F9F-4D5A-1E4C-92B5-549F887E8726}"/>
              </a:ext>
            </a:extLst>
          </p:cNvPr>
          <p:cNvSpPr>
            <a:spLocks noGrp="1"/>
          </p:cNvSpPr>
          <p:nvPr>
            <p:ph type="body" sz="quarter" idx="20"/>
          </p:nvPr>
        </p:nvSpPr>
        <p:spPr>
          <a:xfrm>
            <a:off x="8128000" y="4509120"/>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8" name="Text Placeholder 16">
            <a:extLst>
              <a:ext uri="{FF2B5EF4-FFF2-40B4-BE49-F238E27FC236}">
                <a16:creationId xmlns:a16="http://schemas.microsoft.com/office/drawing/2014/main" id="{F878EC20-6567-6B45-AE19-F3465093EEC8}"/>
              </a:ext>
            </a:extLst>
          </p:cNvPr>
          <p:cNvSpPr>
            <a:spLocks noGrp="1"/>
          </p:cNvSpPr>
          <p:nvPr>
            <p:ph type="body" sz="quarter" idx="21"/>
          </p:nvPr>
        </p:nvSpPr>
        <p:spPr>
          <a:xfrm>
            <a:off x="100139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EA3253A-CBC3-A644-9057-A616EFD62183}"/>
              </a:ext>
            </a:extLst>
          </p:cNvPr>
          <p:cNvCxnSpPr>
            <a:cxnSpLocks/>
          </p:cNvCxnSpPr>
          <p:nvPr userDrawn="1"/>
        </p:nvCxnSpPr>
        <p:spPr>
          <a:xfrm>
            <a:off x="58420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3FA9607-273B-BF42-A068-8D930E44C050}"/>
              </a:ext>
            </a:extLst>
          </p:cNvPr>
          <p:cNvCxnSpPr>
            <a:cxnSpLocks/>
          </p:cNvCxnSpPr>
          <p:nvPr userDrawn="1"/>
        </p:nvCxnSpPr>
        <p:spPr>
          <a:xfrm>
            <a:off x="247015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5FB5306-5527-0B40-80C7-DB5C8423B952}"/>
              </a:ext>
            </a:extLst>
          </p:cNvPr>
          <p:cNvCxnSpPr>
            <a:cxnSpLocks/>
          </p:cNvCxnSpPr>
          <p:nvPr userDrawn="1"/>
        </p:nvCxnSpPr>
        <p:spPr>
          <a:xfrm>
            <a:off x="4364037" y="2015240"/>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3971A8C-E65D-6B49-ADA2-293469DDD7BC}"/>
              </a:ext>
            </a:extLst>
          </p:cNvPr>
          <p:cNvCxnSpPr>
            <a:cxnSpLocks/>
          </p:cNvCxnSpPr>
          <p:nvPr userDrawn="1"/>
        </p:nvCxnSpPr>
        <p:spPr>
          <a:xfrm>
            <a:off x="6240463"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91A700F-7F45-F94C-A435-F7EE30C70A7E}"/>
              </a:ext>
            </a:extLst>
          </p:cNvPr>
          <p:cNvCxnSpPr>
            <a:cxnSpLocks/>
          </p:cNvCxnSpPr>
          <p:nvPr userDrawn="1"/>
        </p:nvCxnSpPr>
        <p:spPr>
          <a:xfrm>
            <a:off x="8124825"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8EA0204-C4C9-6644-861D-6EB50FE04062}"/>
              </a:ext>
            </a:extLst>
          </p:cNvPr>
          <p:cNvCxnSpPr>
            <a:cxnSpLocks/>
          </p:cNvCxnSpPr>
          <p:nvPr userDrawn="1"/>
        </p:nvCxnSpPr>
        <p:spPr>
          <a:xfrm>
            <a:off x="1001395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21346A5-A33F-5946-9543-99C299D786AC}"/>
              </a:ext>
            </a:extLst>
          </p:cNvPr>
          <p:cNvCxnSpPr>
            <a:cxnSpLocks/>
          </p:cNvCxnSpPr>
          <p:nvPr userDrawn="1"/>
        </p:nvCxnSpPr>
        <p:spPr>
          <a:xfrm>
            <a:off x="5842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4EA3CD-0BD7-E747-A4EB-45424A3C1987}"/>
              </a:ext>
            </a:extLst>
          </p:cNvPr>
          <p:cNvCxnSpPr>
            <a:cxnSpLocks/>
          </p:cNvCxnSpPr>
          <p:nvPr userDrawn="1"/>
        </p:nvCxnSpPr>
        <p:spPr>
          <a:xfrm>
            <a:off x="24956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B66C269-8DE0-714D-AB7A-BA133A81E3C7}"/>
              </a:ext>
            </a:extLst>
          </p:cNvPr>
          <p:cNvCxnSpPr>
            <a:cxnSpLocks/>
          </p:cNvCxnSpPr>
          <p:nvPr userDrawn="1"/>
        </p:nvCxnSpPr>
        <p:spPr>
          <a:xfrm>
            <a:off x="4364037" y="4362631"/>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3539B16-CE2C-3A4D-B528-4C530EFD148D}"/>
              </a:ext>
            </a:extLst>
          </p:cNvPr>
          <p:cNvCxnSpPr>
            <a:cxnSpLocks/>
          </p:cNvCxnSpPr>
          <p:nvPr userDrawn="1"/>
        </p:nvCxnSpPr>
        <p:spPr>
          <a:xfrm>
            <a:off x="6240463"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A683FC3-D470-6642-8CD2-833A816B7C06}"/>
              </a:ext>
            </a:extLst>
          </p:cNvPr>
          <p:cNvCxnSpPr>
            <a:cxnSpLocks/>
          </p:cNvCxnSpPr>
          <p:nvPr userDrawn="1"/>
        </p:nvCxnSpPr>
        <p:spPr>
          <a:xfrm>
            <a:off x="8124825"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13A02AF-593E-A740-8AA5-3E98EC7712B3}"/>
              </a:ext>
            </a:extLst>
          </p:cNvPr>
          <p:cNvCxnSpPr>
            <a:cxnSpLocks/>
          </p:cNvCxnSpPr>
          <p:nvPr userDrawn="1"/>
        </p:nvCxnSpPr>
        <p:spPr>
          <a:xfrm>
            <a:off x="1001395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9" name="Text Placeholder 28">
            <a:extLst>
              <a:ext uri="{FF2B5EF4-FFF2-40B4-BE49-F238E27FC236}">
                <a16:creationId xmlns:a16="http://schemas.microsoft.com/office/drawing/2014/main" id="{2B32F430-ED23-B440-BB46-25EFAA521E1A}"/>
              </a:ext>
            </a:extLst>
          </p:cNvPr>
          <p:cNvSpPr>
            <a:spLocks noGrp="1"/>
          </p:cNvSpPr>
          <p:nvPr>
            <p:ph type="body" sz="quarter" idx="22" hasCustomPrompt="1"/>
          </p:nvPr>
        </p:nvSpPr>
        <p:spPr>
          <a:xfrm>
            <a:off x="584200" y="1436688"/>
            <a:ext cx="1595439"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1" name="Text Placeholder 28">
            <a:extLst>
              <a:ext uri="{FF2B5EF4-FFF2-40B4-BE49-F238E27FC236}">
                <a16:creationId xmlns:a16="http://schemas.microsoft.com/office/drawing/2014/main" id="{7BE96FEE-E6DA-2941-AEAC-A1C8FC164091}"/>
              </a:ext>
            </a:extLst>
          </p:cNvPr>
          <p:cNvSpPr>
            <a:spLocks noGrp="1"/>
          </p:cNvSpPr>
          <p:nvPr>
            <p:ph type="body" sz="quarter" idx="23" hasCustomPrompt="1"/>
          </p:nvPr>
        </p:nvSpPr>
        <p:spPr>
          <a:xfrm>
            <a:off x="2470150"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2" name="Text Placeholder 28">
            <a:extLst>
              <a:ext uri="{FF2B5EF4-FFF2-40B4-BE49-F238E27FC236}">
                <a16:creationId xmlns:a16="http://schemas.microsoft.com/office/drawing/2014/main" id="{8732B004-72E3-4E45-A749-459DEFBC1733}"/>
              </a:ext>
            </a:extLst>
          </p:cNvPr>
          <p:cNvSpPr>
            <a:spLocks noGrp="1"/>
          </p:cNvSpPr>
          <p:nvPr>
            <p:ph type="body" sz="quarter" idx="24" hasCustomPrompt="1"/>
          </p:nvPr>
        </p:nvSpPr>
        <p:spPr>
          <a:xfrm>
            <a:off x="4367808"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3" name="Text Placeholder 28">
            <a:extLst>
              <a:ext uri="{FF2B5EF4-FFF2-40B4-BE49-F238E27FC236}">
                <a16:creationId xmlns:a16="http://schemas.microsoft.com/office/drawing/2014/main" id="{E66FAAC7-8AEC-104A-A5DD-4AEB7AA585A9}"/>
              </a:ext>
            </a:extLst>
          </p:cNvPr>
          <p:cNvSpPr>
            <a:spLocks noGrp="1"/>
          </p:cNvSpPr>
          <p:nvPr>
            <p:ph type="body" sz="quarter" idx="25" hasCustomPrompt="1"/>
          </p:nvPr>
        </p:nvSpPr>
        <p:spPr>
          <a:xfrm>
            <a:off x="6240016"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4" name="Text Placeholder 28">
            <a:extLst>
              <a:ext uri="{FF2B5EF4-FFF2-40B4-BE49-F238E27FC236}">
                <a16:creationId xmlns:a16="http://schemas.microsoft.com/office/drawing/2014/main" id="{5E1D2D98-23BB-FF4A-95AC-2A429CDF840F}"/>
              </a:ext>
            </a:extLst>
          </p:cNvPr>
          <p:cNvSpPr>
            <a:spLocks noGrp="1"/>
          </p:cNvSpPr>
          <p:nvPr>
            <p:ph type="body" sz="quarter" idx="26" hasCustomPrompt="1"/>
          </p:nvPr>
        </p:nvSpPr>
        <p:spPr>
          <a:xfrm>
            <a:off x="8128000"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5" name="Text Placeholder 28">
            <a:extLst>
              <a:ext uri="{FF2B5EF4-FFF2-40B4-BE49-F238E27FC236}">
                <a16:creationId xmlns:a16="http://schemas.microsoft.com/office/drawing/2014/main" id="{527C7347-F791-F945-A658-6E2EC13C6393}"/>
              </a:ext>
            </a:extLst>
          </p:cNvPr>
          <p:cNvSpPr>
            <a:spLocks noGrp="1"/>
          </p:cNvSpPr>
          <p:nvPr>
            <p:ph type="body" sz="quarter" idx="27" hasCustomPrompt="1"/>
          </p:nvPr>
        </p:nvSpPr>
        <p:spPr>
          <a:xfrm>
            <a:off x="10013950"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6" name="Text Placeholder 28">
            <a:extLst>
              <a:ext uri="{FF2B5EF4-FFF2-40B4-BE49-F238E27FC236}">
                <a16:creationId xmlns:a16="http://schemas.microsoft.com/office/drawing/2014/main" id="{8172C080-65E1-3C46-99C0-978870D28AF8}"/>
              </a:ext>
            </a:extLst>
          </p:cNvPr>
          <p:cNvSpPr>
            <a:spLocks noGrp="1"/>
          </p:cNvSpPr>
          <p:nvPr>
            <p:ph type="body" sz="quarter" idx="28" hasCustomPrompt="1"/>
          </p:nvPr>
        </p:nvSpPr>
        <p:spPr>
          <a:xfrm>
            <a:off x="584200" y="3789040"/>
            <a:ext cx="1595439"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7" name="Text Placeholder 28">
            <a:extLst>
              <a:ext uri="{FF2B5EF4-FFF2-40B4-BE49-F238E27FC236}">
                <a16:creationId xmlns:a16="http://schemas.microsoft.com/office/drawing/2014/main" id="{4928442B-3D98-0B48-9333-273D8587E0E3}"/>
              </a:ext>
            </a:extLst>
          </p:cNvPr>
          <p:cNvSpPr>
            <a:spLocks noGrp="1"/>
          </p:cNvSpPr>
          <p:nvPr>
            <p:ph type="body" sz="quarter" idx="29" hasCustomPrompt="1"/>
          </p:nvPr>
        </p:nvSpPr>
        <p:spPr>
          <a:xfrm>
            <a:off x="2470150"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8" name="Text Placeholder 28">
            <a:extLst>
              <a:ext uri="{FF2B5EF4-FFF2-40B4-BE49-F238E27FC236}">
                <a16:creationId xmlns:a16="http://schemas.microsoft.com/office/drawing/2014/main" id="{2961F7B7-1EDB-2C43-951E-B36532A1E791}"/>
              </a:ext>
            </a:extLst>
          </p:cNvPr>
          <p:cNvSpPr>
            <a:spLocks noGrp="1"/>
          </p:cNvSpPr>
          <p:nvPr>
            <p:ph type="body" sz="quarter" idx="30" hasCustomPrompt="1"/>
          </p:nvPr>
        </p:nvSpPr>
        <p:spPr>
          <a:xfrm>
            <a:off x="4367808"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9" name="Text Placeholder 28">
            <a:extLst>
              <a:ext uri="{FF2B5EF4-FFF2-40B4-BE49-F238E27FC236}">
                <a16:creationId xmlns:a16="http://schemas.microsoft.com/office/drawing/2014/main" id="{6345ABD8-4C05-A749-91A9-2D1F286CB735}"/>
              </a:ext>
            </a:extLst>
          </p:cNvPr>
          <p:cNvSpPr>
            <a:spLocks noGrp="1"/>
          </p:cNvSpPr>
          <p:nvPr>
            <p:ph type="body" sz="quarter" idx="31" hasCustomPrompt="1"/>
          </p:nvPr>
        </p:nvSpPr>
        <p:spPr>
          <a:xfrm>
            <a:off x="6240016"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50" name="Text Placeholder 28">
            <a:extLst>
              <a:ext uri="{FF2B5EF4-FFF2-40B4-BE49-F238E27FC236}">
                <a16:creationId xmlns:a16="http://schemas.microsoft.com/office/drawing/2014/main" id="{40D75468-C5B7-204E-BE74-7892BA35FF75}"/>
              </a:ext>
            </a:extLst>
          </p:cNvPr>
          <p:cNvSpPr>
            <a:spLocks noGrp="1"/>
          </p:cNvSpPr>
          <p:nvPr>
            <p:ph type="body" sz="quarter" idx="32" hasCustomPrompt="1"/>
          </p:nvPr>
        </p:nvSpPr>
        <p:spPr>
          <a:xfrm>
            <a:off x="8128000"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51" name="Text Placeholder 28">
            <a:extLst>
              <a:ext uri="{FF2B5EF4-FFF2-40B4-BE49-F238E27FC236}">
                <a16:creationId xmlns:a16="http://schemas.microsoft.com/office/drawing/2014/main" id="{C0D28E3D-12EC-FE42-A86A-CE63CE12A178}"/>
              </a:ext>
            </a:extLst>
          </p:cNvPr>
          <p:cNvSpPr>
            <a:spLocks noGrp="1"/>
          </p:cNvSpPr>
          <p:nvPr>
            <p:ph type="body" sz="quarter" idx="33" hasCustomPrompt="1"/>
          </p:nvPr>
        </p:nvSpPr>
        <p:spPr>
          <a:xfrm>
            <a:off x="10013950"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Tree>
    <p:extLst>
      <p:ext uri="{BB962C8B-B14F-4D97-AF65-F5344CB8AC3E}">
        <p14:creationId xmlns:p14="http://schemas.microsoft.com/office/powerpoint/2010/main" val="1185091634"/>
      </p:ext>
    </p:extLst>
  </p:cSld>
  <p:clrMapOvr>
    <a:masterClrMapping/>
  </p:clrMapOvr>
  <p:transition>
    <p:fade/>
  </p:transition>
  <p:extLst>
    <p:ext uri="{DCECCB84-F9BA-43D5-87BE-67443E8EF086}">
      <p15:sldGuideLst xmlns:p15="http://schemas.microsoft.com/office/powerpoint/2012/main">
        <p15:guide id="8" pos="1373">
          <p15:clr>
            <a:srgbClr val="A4A3A4"/>
          </p15:clr>
        </p15:guide>
        <p15:guide id="9" pos="1556">
          <p15:clr>
            <a:srgbClr val="A4A3A4"/>
          </p15:clr>
        </p15:guide>
        <p15:guide id="12" pos="2561">
          <p15:clr>
            <a:srgbClr val="A4A3A4"/>
          </p15:clr>
        </p15:guide>
        <p15:guide id="13" pos="2744">
          <p15:clr>
            <a:srgbClr val="A4A3A4"/>
          </p15:clr>
        </p15:guide>
        <p15:guide id="16" pos="3754" userDrawn="1">
          <p15:clr>
            <a:srgbClr val="A4A3A4"/>
          </p15:clr>
        </p15:guide>
        <p15:guide id="17" pos="3931" userDrawn="1">
          <p15:clr>
            <a:srgbClr val="A4A3A4"/>
          </p15:clr>
        </p15:guide>
        <p15:guide id="20" pos="4937">
          <p15:clr>
            <a:srgbClr val="A4A3A4"/>
          </p15:clr>
        </p15:guide>
        <p15:guide id="21" pos="5120">
          <p15:clr>
            <a:srgbClr val="A4A3A4"/>
          </p15:clr>
        </p15:guide>
        <p15:guide id="24" pos="6123">
          <p15:clr>
            <a:srgbClr val="A4A3A4"/>
          </p15:clr>
        </p15:guide>
        <p15:guide id="25" pos="6308">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2387" userDrawn="1">
          <p15:clr>
            <a:srgbClr val="FBAE40"/>
          </p15:clr>
        </p15:guide>
        <p15:guide id="32" orient="horz" pos="275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Left Title Black Bkg">
    <p:bg>
      <p:bgPr>
        <a:solidFill>
          <a:srgbClr val="191919"/>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425780"/>
            <a:ext cx="5511800" cy="1107996"/>
          </a:xfrm>
          <a:noFill/>
        </p:spPr>
        <p:txBody>
          <a:bodyPr wrap="square" lIns="0" tIns="0" rIns="0" bIns="0" anchor="b" anchorCtr="0">
            <a:spAutoFit/>
          </a:bodyPr>
          <a:lstStyle>
            <a:lvl1pPr>
              <a:defRPr sz="3600" spc="-50" baseline="0">
                <a:solidFill>
                  <a:schemeClr val="accent3"/>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5511800" cy="338554"/>
          </a:xfrm>
          <a:noFill/>
        </p:spPr>
        <p:txBody>
          <a:bodyPr wrap="square" lIns="0" tIns="0" rIns="0" bIns="0">
            <a:spAutoFit/>
          </a:bodyPr>
          <a:lstStyle>
            <a:lvl1pPr marL="0" indent="0">
              <a:spcBef>
                <a:spcPts val="0"/>
              </a:spcBef>
              <a:buNone/>
              <a:defRPr sz="2200" spc="0" baseline="0">
                <a:solidFill>
                  <a:schemeClr val="accent3"/>
                </a:solidFill>
                <a:latin typeface="+mn-lt"/>
                <a:cs typeface="Segoe UI" panose="020B0502040204020203" pitchFamily="34" charset="0"/>
              </a:defRPr>
            </a:lvl1pPr>
          </a:lstStyle>
          <a:p>
            <a:pPr lvl="0"/>
            <a:r>
              <a:rPr lang="en-US"/>
              <a:t>Speaker name or subtitle text</a:t>
            </a:r>
          </a:p>
        </p:txBody>
      </p:sp>
      <p:pic>
        <p:nvPicPr>
          <p:cNvPr id="2" name="Picture 1" descr="Graphical user interface&#10;&#10;Description automatically generated">
            <a:extLst>
              <a:ext uri="{FF2B5EF4-FFF2-40B4-BE49-F238E27FC236}">
                <a16:creationId xmlns:a16="http://schemas.microsoft.com/office/drawing/2014/main" id="{D3A78721-2524-41D4-A2F6-F3E0C1862543}"/>
              </a:ext>
            </a:extLst>
          </p:cNvPr>
          <p:cNvPicPr>
            <a:picLocks noChangeAspect="1"/>
          </p:cNvPicPr>
          <p:nvPr userDrawn="1"/>
        </p:nvPicPr>
        <p:blipFill>
          <a:blip r:embed="rId2"/>
          <a:stretch>
            <a:fillRect/>
          </a:stretch>
        </p:blipFill>
        <p:spPr>
          <a:xfrm>
            <a:off x="318355" y="305298"/>
            <a:ext cx="2004253" cy="832322"/>
          </a:xfrm>
          <a:prstGeom prst="rect">
            <a:avLst/>
          </a:prstGeom>
        </p:spPr>
      </p:pic>
    </p:spTree>
    <p:extLst>
      <p:ext uri="{BB962C8B-B14F-4D97-AF65-F5344CB8AC3E}">
        <p14:creationId xmlns:p14="http://schemas.microsoft.com/office/powerpoint/2010/main" val="408996901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userDrawn="1">
          <p15:clr>
            <a:srgbClr val="5ACBF0"/>
          </p15:clr>
        </p15:guide>
        <p15:guide id="2" orient="horz" pos="2496" userDrawn="1">
          <p15:clr>
            <a:srgbClr val="5ACBF0"/>
          </p15:clr>
        </p15:guide>
        <p15:guide id="3" pos="3840" userDrawn="1">
          <p15:clr>
            <a:srgbClr val="5ACBF0"/>
          </p15:clr>
        </p15:guide>
        <p15:guide id="4" orient="horz" pos="216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2_Header Line 12 Months">
    <p:bg>
      <p:bgPr>
        <a:solidFill>
          <a:schemeClr val="tx2"/>
        </a:solid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11018520" cy="553998"/>
          </a:xfrm>
        </p:spPr>
        <p:txBody>
          <a:bodyPr>
            <a:spAutoFit/>
          </a:bodyPr>
          <a:lstStyle>
            <a:lvl1pPr>
              <a:defRPr>
                <a:solidFill>
                  <a:schemeClr val="accent3"/>
                </a:solidFill>
              </a:defRPr>
            </a:lvl1pPr>
          </a:lstStyle>
          <a:p>
            <a:r>
              <a:rPr lang="en-US"/>
              <a:t>Click to edit Master title style</a:t>
            </a:r>
          </a:p>
        </p:txBody>
      </p:sp>
      <p:sp>
        <p:nvSpPr>
          <p:cNvPr id="17" name="Text Placeholder 16">
            <a:extLst>
              <a:ext uri="{FF2B5EF4-FFF2-40B4-BE49-F238E27FC236}">
                <a16:creationId xmlns:a16="http://schemas.microsoft.com/office/drawing/2014/main" id="{3B0B9755-980E-B04E-95D6-C276F382D087}"/>
              </a:ext>
            </a:extLst>
          </p:cNvPr>
          <p:cNvSpPr>
            <a:spLocks noGrp="1"/>
          </p:cNvSpPr>
          <p:nvPr>
            <p:ph type="body" sz="quarter" idx="10"/>
          </p:nvPr>
        </p:nvSpPr>
        <p:spPr>
          <a:xfrm>
            <a:off x="584200" y="2137143"/>
            <a:ext cx="1595438"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8" name="Text Placeholder 16">
            <a:extLst>
              <a:ext uri="{FF2B5EF4-FFF2-40B4-BE49-F238E27FC236}">
                <a16:creationId xmlns:a16="http://schemas.microsoft.com/office/drawing/2014/main" id="{E14B2888-1E67-E04C-894E-926FC1FD801D}"/>
              </a:ext>
            </a:extLst>
          </p:cNvPr>
          <p:cNvSpPr>
            <a:spLocks noGrp="1"/>
          </p:cNvSpPr>
          <p:nvPr>
            <p:ph type="body" sz="quarter" idx="11"/>
          </p:nvPr>
        </p:nvSpPr>
        <p:spPr>
          <a:xfrm>
            <a:off x="2470150" y="2137143"/>
            <a:ext cx="1595438"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9" name="Text Placeholder 16">
            <a:extLst>
              <a:ext uri="{FF2B5EF4-FFF2-40B4-BE49-F238E27FC236}">
                <a16:creationId xmlns:a16="http://schemas.microsoft.com/office/drawing/2014/main" id="{333BC1A1-9771-5646-BEE1-9E5EEAED2699}"/>
              </a:ext>
            </a:extLst>
          </p:cNvPr>
          <p:cNvSpPr>
            <a:spLocks noGrp="1"/>
          </p:cNvSpPr>
          <p:nvPr>
            <p:ph type="body" sz="quarter" idx="12"/>
          </p:nvPr>
        </p:nvSpPr>
        <p:spPr>
          <a:xfrm>
            <a:off x="4356100" y="2137143"/>
            <a:ext cx="1603375"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0" name="Text Placeholder 16">
            <a:extLst>
              <a:ext uri="{FF2B5EF4-FFF2-40B4-BE49-F238E27FC236}">
                <a16:creationId xmlns:a16="http://schemas.microsoft.com/office/drawing/2014/main" id="{6B558C13-2A32-8A4B-856B-2AB00C47770F}"/>
              </a:ext>
            </a:extLst>
          </p:cNvPr>
          <p:cNvSpPr>
            <a:spLocks noGrp="1"/>
          </p:cNvSpPr>
          <p:nvPr>
            <p:ph type="body" sz="quarter" idx="13"/>
          </p:nvPr>
        </p:nvSpPr>
        <p:spPr>
          <a:xfrm>
            <a:off x="6240463" y="2137143"/>
            <a:ext cx="1597025"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1" name="Text Placeholder 16">
            <a:extLst>
              <a:ext uri="{FF2B5EF4-FFF2-40B4-BE49-F238E27FC236}">
                <a16:creationId xmlns:a16="http://schemas.microsoft.com/office/drawing/2014/main" id="{DFF8B5E8-017D-9448-B30F-CD659C221073}"/>
              </a:ext>
            </a:extLst>
          </p:cNvPr>
          <p:cNvSpPr>
            <a:spLocks noGrp="1"/>
          </p:cNvSpPr>
          <p:nvPr>
            <p:ph type="body" sz="quarter" idx="14"/>
          </p:nvPr>
        </p:nvSpPr>
        <p:spPr>
          <a:xfrm>
            <a:off x="8128000" y="2137143"/>
            <a:ext cx="1592263"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2" name="Text Placeholder 16">
            <a:extLst>
              <a:ext uri="{FF2B5EF4-FFF2-40B4-BE49-F238E27FC236}">
                <a16:creationId xmlns:a16="http://schemas.microsoft.com/office/drawing/2014/main" id="{23243079-7E64-8247-A7DE-8C677FA6F54F}"/>
              </a:ext>
            </a:extLst>
          </p:cNvPr>
          <p:cNvSpPr>
            <a:spLocks noGrp="1"/>
          </p:cNvSpPr>
          <p:nvPr>
            <p:ph type="body" sz="quarter" idx="15"/>
          </p:nvPr>
        </p:nvSpPr>
        <p:spPr>
          <a:xfrm>
            <a:off x="10013950" y="2137143"/>
            <a:ext cx="1595438"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3" name="Text Placeholder 16">
            <a:extLst>
              <a:ext uri="{FF2B5EF4-FFF2-40B4-BE49-F238E27FC236}">
                <a16:creationId xmlns:a16="http://schemas.microsoft.com/office/drawing/2014/main" id="{15EF34EC-5A49-5E44-8FF1-785ECE15E3B9}"/>
              </a:ext>
            </a:extLst>
          </p:cNvPr>
          <p:cNvSpPr>
            <a:spLocks noGrp="1"/>
          </p:cNvSpPr>
          <p:nvPr>
            <p:ph type="body" sz="quarter" idx="16"/>
          </p:nvPr>
        </p:nvSpPr>
        <p:spPr>
          <a:xfrm>
            <a:off x="584200" y="4509120"/>
            <a:ext cx="1595438"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4" name="Text Placeholder 16">
            <a:extLst>
              <a:ext uri="{FF2B5EF4-FFF2-40B4-BE49-F238E27FC236}">
                <a16:creationId xmlns:a16="http://schemas.microsoft.com/office/drawing/2014/main" id="{1815091A-D110-584B-AB6E-643B6462EE03}"/>
              </a:ext>
            </a:extLst>
          </p:cNvPr>
          <p:cNvSpPr>
            <a:spLocks noGrp="1"/>
          </p:cNvSpPr>
          <p:nvPr>
            <p:ph type="body" sz="quarter" idx="17"/>
          </p:nvPr>
        </p:nvSpPr>
        <p:spPr>
          <a:xfrm>
            <a:off x="2470150" y="4509120"/>
            <a:ext cx="1595438"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5" name="Text Placeholder 16">
            <a:extLst>
              <a:ext uri="{FF2B5EF4-FFF2-40B4-BE49-F238E27FC236}">
                <a16:creationId xmlns:a16="http://schemas.microsoft.com/office/drawing/2014/main" id="{DBBF8BC8-BC7B-004B-A427-B1F9D8D9199A}"/>
              </a:ext>
            </a:extLst>
          </p:cNvPr>
          <p:cNvSpPr>
            <a:spLocks noGrp="1"/>
          </p:cNvSpPr>
          <p:nvPr>
            <p:ph type="body" sz="quarter" idx="18"/>
          </p:nvPr>
        </p:nvSpPr>
        <p:spPr>
          <a:xfrm>
            <a:off x="4356100" y="4509120"/>
            <a:ext cx="1603375"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6" name="Text Placeholder 16">
            <a:extLst>
              <a:ext uri="{FF2B5EF4-FFF2-40B4-BE49-F238E27FC236}">
                <a16:creationId xmlns:a16="http://schemas.microsoft.com/office/drawing/2014/main" id="{844592AA-1A9A-8E46-B40A-8739500A22C9}"/>
              </a:ext>
            </a:extLst>
          </p:cNvPr>
          <p:cNvSpPr>
            <a:spLocks noGrp="1"/>
          </p:cNvSpPr>
          <p:nvPr>
            <p:ph type="body" sz="quarter" idx="19"/>
          </p:nvPr>
        </p:nvSpPr>
        <p:spPr>
          <a:xfrm>
            <a:off x="6240463" y="4509120"/>
            <a:ext cx="1597025"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7" name="Text Placeholder 16">
            <a:extLst>
              <a:ext uri="{FF2B5EF4-FFF2-40B4-BE49-F238E27FC236}">
                <a16:creationId xmlns:a16="http://schemas.microsoft.com/office/drawing/2014/main" id="{6E747F9F-4D5A-1E4C-92B5-549F887E8726}"/>
              </a:ext>
            </a:extLst>
          </p:cNvPr>
          <p:cNvSpPr>
            <a:spLocks noGrp="1"/>
          </p:cNvSpPr>
          <p:nvPr>
            <p:ph type="body" sz="quarter" idx="20"/>
          </p:nvPr>
        </p:nvSpPr>
        <p:spPr>
          <a:xfrm>
            <a:off x="8128000" y="4509120"/>
            <a:ext cx="1592263"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8" name="Text Placeholder 16">
            <a:extLst>
              <a:ext uri="{FF2B5EF4-FFF2-40B4-BE49-F238E27FC236}">
                <a16:creationId xmlns:a16="http://schemas.microsoft.com/office/drawing/2014/main" id="{F878EC20-6567-6B45-AE19-F3465093EEC8}"/>
              </a:ext>
            </a:extLst>
          </p:cNvPr>
          <p:cNvSpPr>
            <a:spLocks noGrp="1"/>
          </p:cNvSpPr>
          <p:nvPr>
            <p:ph type="body" sz="quarter" idx="21"/>
          </p:nvPr>
        </p:nvSpPr>
        <p:spPr>
          <a:xfrm>
            <a:off x="10013950" y="4509120"/>
            <a:ext cx="1595438"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EA3253A-CBC3-A644-9057-A616EFD62183}"/>
              </a:ext>
            </a:extLst>
          </p:cNvPr>
          <p:cNvCxnSpPr>
            <a:cxnSpLocks/>
          </p:cNvCxnSpPr>
          <p:nvPr userDrawn="1"/>
        </p:nvCxnSpPr>
        <p:spPr>
          <a:xfrm>
            <a:off x="584200" y="2017713"/>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3FA9607-273B-BF42-A068-8D930E44C050}"/>
              </a:ext>
            </a:extLst>
          </p:cNvPr>
          <p:cNvCxnSpPr>
            <a:cxnSpLocks/>
          </p:cNvCxnSpPr>
          <p:nvPr userDrawn="1"/>
        </p:nvCxnSpPr>
        <p:spPr>
          <a:xfrm>
            <a:off x="2470150" y="2017713"/>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5FB5306-5527-0B40-80C7-DB5C8423B952}"/>
              </a:ext>
            </a:extLst>
          </p:cNvPr>
          <p:cNvCxnSpPr>
            <a:cxnSpLocks/>
          </p:cNvCxnSpPr>
          <p:nvPr userDrawn="1"/>
        </p:nvCxnSpPr>
        <p:spPr>
          <a:xfrm>
            <a:off x="4364037" y="2015240"/>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3971A8C-E65D-6B49-ADA2-293469DDD7BC}"/>
              </a:ext>
            </a:extLst>
          </p:cNvPr>
          <p:cNvCxnSpPr>
            <a:cxnSpLocks/>
          </p:cNvCxnSpPr>
          <p:nvPr userDrawn="1"/>
        </p:nvCxnSpPr>
        <p:spPr>
          <a:xfrm>
            <a:off x="6240463" y="2017713"/>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91A700F-7F45-F94C-A435-F7EE30C70A7E}"/>
              </a:ext>
            </a:extLst>
          </p:cNvPr>
          <p:cNvCxnSpPr>
            <a:cxnSpLocks/>
          </p:cNvCxnSpPr>
          <p:nvPr userDrawn="1"/>
        </p:nvCxnSpPr>
        <p:spPr>
          <a:xfrm>
            <a:off x="8124825" y="2017713"/>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8EA0204-C4C9-6644-861D-6EB50FE04062}"/>
              </a:ext>
            </a:extLst>
          </p:cNvPr>
          <p:cNvCxnSpPr>
            <a:cxnSpLocks/>
          </p:cNvCxnSpPr>
          <p:nvPr userDrawn="1"/>
        </p:nvCxnSpPr>
        <p:spPr>
          <a:xfrm>
            <a:off x="10013950" y="2017713"/>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21346A5-A33F-5946-9543-99C299D786AC}"/>
              </a:ext>
            </a:extLst>
          </p:cNvPr>
          <p:cNvCxnSpPr>
            <a:cxnSpLocks/>
          </p:cNvCxnSpPr>
          <p:nvPr userDrawn="1"/>
        </p:nvCxnSpPr>
        <p:spPr>
          <a:xfrm>
            <a:off x="584200" y="4365104"/>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4EA3CD-0BD7-E747-A4EB-45424A3C1987}"/>
              </a:ext>
            </a:extLst>
          </p:cNvPr>
          <p:cNvCxnSpPr>
            <a:cxnSpLocks/>
          </p:cNvCxnSpPr>
          <p:nvPr userDrawn="1"/>
        </p:nvCxnSpPr>
        <p:spPr>
          <a:xfrm>
            <a:off x="2495600" y="4365104"/>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B66C269-8DE0-714D-AB7A-BA133A81E3C7}"/>
              </a:ext>
            </a:extLst>
          </p:cNvPr>
          <p:cNvCxnSpPr>
            <a:cxnSpLocks/>
          </p:cNvCxnSpPr>
          <p:nvPr userDrawn="1"/>
        </p:nvCxnSpPr>
        <p:spPr>
          <a:xfrm>
            <a:off x="4364037" y="4362631"/>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3539B16-CE2C-3A4D-B528-4C530EFD148D}"/>
              </a:ext>
            </a:extLst>
          </p:cNvPr>
          <p:cNvCxnSpPr>
            <a:cxnSpLocks/>
          </p:cNvCxnSpPr>
          <p:nvPr userDrawn="1"/>
        </p:nvCxnSpPr>
        <p:spPr>
          <a:xfrm>
            <a:off x="6240463" y="4365104"/>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A683FC3-D470-6642-8CD2-833A816B7C06}"/>
              </a:ext>
            </a:extLst>
          </p:cNvPr>
          <p:cNvCxnSpPr>
            <a:cxnSpLocks/>
          </p:cNvCxnSpPr>
          <p:nvPr userDrawn="1"/>
        </p:nvCxnSpPr>
        <p:spPr>
          <a:xfrm>
            <a:off x="8124825" y="4365104"/>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13A02AF-593E-A740-8AA5-3E98EC7712B3}"/>
              </a:ext>
            </a:extLst>
          </p:cNvPr>
          <p:cNvCxnSpPr>
            <a:cxnSpLocks/>
          </p:cNvCxnSpPr>
          <p:nvPr userDrawn="1"/>
        </p:nvCxnSpPr>
        <p:spPr>
          <a:xfrm>
            <a:off x="10013950" y="4365104"/>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9" name="Text Placeholder 28">
            <a:extLst>
              <a:ext uri="{FF2B5EF4-FFF2-40B4-BE49-F238E27FC236}">
                <a16:creationId xmlns:a16="http://schemas.microsoft.com/office/drawing/2014/main" id="{2B32F430-ED23-B440-BB46-25EFAA521E1A}"/>
              </a:ext>
            </a:extLst>
          </p:cNvPr>
          <p:cNvSpPr>
            <a:spLocks noGrp="1"/>
          </p:cNvSpPr>
          <p:nvPr>
            <p:ph type="body" sz="quarter" idx="22" hasCustomPrompt="1"/>
          </p:nvPr>
        </p:nvSpPr>
        <p:spPr>
          <a:xfrm>
            <a:off x="584200" y="1436688"/>
            <a:ext cx="1595439"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41" name="Text Placeholder 28">
            <a:extLst>
              <a:ext uri="{FF2B5EF4-FFF2-40B4-BE49-F238E27FC236}">
                <a16:creationId xmlns:a16="http://schemas.microsoft.com/office/drawing/2014/main" id="{7BE96FEE-E6DA-2941-AEAC-A1C8FC164091}"/>
              </a:ext>
            </a:extLst>
          </p:cNvPr>
          <p:cNvSpPr>
            <a:spLocks noGrp="1"/>
          </p:cNvSpPr>
          <p:nvPr>
            <p:ph type="body" sz="quarter" idx="23" hasCustomPrompt="1"/>
          </p:nvPr>
        </p:nvSpPr>
        <p:spPr>
          <a:xfrm>
            <a:off x="2470150" y="1436688"/>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42" name="Text Placeholder 28">
            <a:extLst>
              <a:ext uri="{FF2B5EF4-FFF2-40B4-BE49-F238E27FC236}">
                <a16:creationId xmlns:a16="http://schemas.microsoft.com/office/drawing/2014/main" id="{8732B004-72E3-4E45-A749-459DEFBC1733}"/>
              </a:ext>
            </a:extLst>
          </p:cNvPr>
          <p:cNvSpPr>
            <a:spLocks noGrp="1"/>
          </p:cNvSpPr>
          <p:nvPr>
            <p:ph type="body" sz="quarter" idx="24" hasCustomPrompt="1"/>
          </p:nvPr>
        </p:nvSpPr>
        <p:spPr>
          <a:xfrm>
            <a:off x="4367808" y="1436688"/>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43" name="Text Placeholder 28">
            <a:extLst>
              <a:ext uri="{FF2B5EF4-FFF2-40B4-BE49-F238E27FC236}">
                <a16:creationId xmlns:a16="http://schemas.microsoft.com/office/drawing/2014/main" id="{E66FAAC7-8AEC-104A-A5DD-4AEB7AA585A9}"/>
              </a:ext>
            </a:extLst>
          </p:cNvPr>
          <p:cNvSpPr>
            <a:spLocks noGrp="1"/>
          </p:cNvSpPr>
          <p:nvPr>
            <p:ph type="body" sz="quarter" idx="25" hasCustomPrompt="1"/>
          </p:nvPr>
        </p:nvSpPr>
        <p:spPr>
          <a:xfrm>
            <a:off x="6240016" y="1436688"/>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44" name="Text Placeholder 28">
            <a:extLst>
              <a:ext uri="{FF2B5EF4-FFF2-40B4-BE49-F238E27FC236}">
                <a16:creationId xmlns:a16="http://schemas.microsoft.com/office/drawing/2014/main" id="{5E1D2D98-23BB-FF4A-95AC-2A429CDF840F}"/>
              </a:ext>
            </a:extLst>
          </p:cNvPr>
          <p:cNvSpPr>
            <a:spLocks noGrp="1"/>
          </p:cNvSpPr>
          <p:nvPr>
            <p:ph type="body" sz="quarter" idx="26" hasCustomPrompt="1"/>
          </p:nvPr>
        </p:nvSpPr>
        <p:spPr>
          <a:xfrm>
            <a:off x="8128000" y="1436688"/>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45" name="Text Placeholder 28">
            <a:extLst>
              <a:ext uri="{FF2B5EF4-FFF2-40B4-BE49-F238E27FC236}">
                <a16:creationId xmlns:a16="http://schemas.microsoft.com/office/drawing/2014/main" id="{527C7347-F791-F945-A658-6E2EC13C6393}"/>
              </a:ext>
            </a:extLst>
          </p:cNvPr>
          <p:cNvSpPr>
            <a:spLocks noGrp="1"/>
          </p:cNvSpPr>
          <p:nvPr>
            <p:ph type="body" sz="quarter" idx="27" hasCustomPrompt="1"/>
          </p:nvPr>
        </p:nvSpPr>
        <p:spPr>
          <a:xfrm>
            <a:off x="10013950" y="1436688"/>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46" name="Text Placeholder 28">
            <a:extLst>
              <a:ext uri="{FF2B5EF4-FFF2-40B4-BE49-F238E27FC236}">
                <a16:creationId xmlns:a16="http://schemas.microsoft.com/office/drawing/2014/main" id="{8172C080-65E1-3C46-99C0-978870D28AF8}"/>
              </a:ext>
            </a:extLst>
          </p:cNvPr>
          <p:cNvSpPr>
            <a:spLocks noGrp="1"/>
          </p:cNvSpPr>
          <p:nvPr>
            <p:ph type="body" sz="quarter" idx="28" hasCustomPrompt="1"/>
          </p:nvPr>
        </p:nvSpPr>
        <p:spPr>
          <a:xfrm>
            <a:off x="584200" y="3789040"/>
            <a:ext cx="1595439"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47" name="Text Placeholder 28">
            <a:extLst>
              <a:ext uri="{FF2B5EF4-FFF2-40B4-BE49-F238E27FC236}">
                <a16:creationId xmlns:a16="http://schemas.microsoft.com/office/drawing/2014/main" id="{4928442B-3D98-0B48-9333-273D8587E0E3}"/>
              </a:ext>
            </a:extLst>
          </p:cNvPr>
          <p:cNvSpPr>
            <a:spLocks noGrp="1"/>
          </p:cNvSpPr>
          <p:nvPr>
            <p:ph type="body" sz="quarter" idx="29" hasCustomPrompt="1"/>
          </p:nvPr>
        </p:nvSpPr>
        <p:spPr>
          <a:xfrm>
            <a:off x="2470150" y="3789040"/>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48" name="Text Placeholder 28">
            <a:extLst>
              <a:ext uri="{FF2B5EF4-FFF2-40B4-BE49-F238E27FC236}">
                <a16:creationId xmlns:a16="http://schemas.microsoft.com/office/drawing/2014/main" id="{2961F7B7-1EDB-2C43-951E-B36532A1E791}"/>
              </a:ext>
            </a:extLst>
          </p:cNvPr>
          <p:cNvSpPr>
            <a:spLocks noGrp="1"/>
          </p:cNvSpPr>
          <p:nvPr>
            <p:ph type="body" sz="quarter" idx="30" hasCustomPrompt="1"/>
          </p:nvPr>
        </p:nvSpPr>
        <p:spPr>
          <a:xfrm>
            <a:off x="4367808" y="3789040"/>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49" name="Text Placeholder 28">
            <a:extLst>
              <a:ext uri="{FF2B5EF4-FFF2-40B4-BE49-F238E27FC236}">
                <a16:creationId xmlns:a16="http://schemas.microsoft.com/office/drawing/2014/main" id="{6345ABD8-4C05-A749-91A9-2D1F286CB735}"/>
              </a:ext>
            </a:extLst>
          </p:cNvPr>
          <p:cNvSpPr>
            <a:spLocks noGrp="1"/>
          </p:cNvSpPr>
          <p:nvPr>
            <p:ph type="body" sz="quarter" idx="31" hasCustomPrompt="1"/>
          </p:nvPr>
        </p:nvSpPr>
        <p:spPr>
          <a:xfrm>
            <a:off x="6240016" y="3789040"/>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50" name="Text Placeholder 28">
            <a:extLst>
              <a:ext uri="{FF2B5EF4-FFF2-40B4-BE49-F238E27FC236}">
                <a16:creationId xmlns:a16="http://schemas.microsoft.com/office/drawing/2014/main" id="{40D75468-C5B7-204E-BE74-7892BA35FF75}"/>
              </a:ext>
            </a:extLst>
          </p:cNvPr>
          <p:cNvSpPr>
            <a:spLocks noGrp="1"/>
          </p:cNvSpPr>
          <p:nvPr>
            <p:ph type="body" sz="quarter" idx="32" hasCustomPrompt="1"/>
          </p:nvPr>
        </p:nvSpPr>
        <p:spPr>
          <a:xfrm>
            <a:off x="8128000" y="3789040"/>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51" name="Text Placeholder 28">
            <a:extLst>
              <a:ext uri="{FF2B5EF4-FFF2-40B4-BE49-F238E27FC236}">
                <a16:creationId xmlns:a16="http://schemas.microsoft.com/office/drawing/2014/main" id="{C0D28E3D-12EC-FE42-A86A-CE63CE12A178}"/>
              </a:ext>
            </a:extLst>
          </p:cNvPr>
          <p:cNvSpPr>
            <a:spLocks noGrp="1"/>
          </p:cNvSpPr>
          <p:nvPr>
            <p:ph type="body" sz="quarter" idx="33" hasCustomPrompt="1"/>
          </p:nvPr>
        </p:nvSpPr>
        <p:spPr>
          <a:xfrm>
            <a:off x="10013950" y="3789040"/>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Tree>
    <p:extLst>
      <p:ext uri="{BB962C8B-B14F-4D97-AF65-F5344CB8AC3E}">
        <p14:creationId xmlns:p14="http://schemas.microsoft.com/office/powerpoint/2010/main" val="1598530170"/>
      </p:ext>
    </p:extLst>
  </p:cSld>
  <p:clrMapOvr>
    <a:masterClrMapping/>
  </p:clrMapOvr>
  <p:transition>
    <p:fade/>
  </p:transition>
  <p:extLst>
    <p:ext uri="{DCECCB84-F9BA-43D5-87BE-67443E8EF086}">
      <p15:sldGuideLst xmlns:p15="http://schemas.microsoft.com/office/powerpoint/2012/main">
        <p15:guide id="8" pos="1373">
          <p15:clr>
            <a:srgbClr val="A4A3A4"/>
          </p15:clr>
        </p15:guide>
        <p15:guide id="9" pos="1556">
          <p15:clr>
            <a:srgbClr val="A4A3A4"/>
          </p15:clr>
        </p15:guide>
        <p15:guide id="12" pos="2561">
          <p15:clr>
            <a:srgbClr val="A4A3A4"/>
          </p15:clr>
        </p15:guide>
        <p15:guide id="13" pos="2744">
          <p15:clr>
            <a:srgbClr val="A4A3A4"/>
          </p15:clr>
        </p15:guide>
        <p15:guide id="16" pos="3754" userDrawn="1">
          <p15:clr>
            <a:srgbClr val="A4A3A4"/>
          </p15:clr>
        </p15:guide>
        <p15:guide id="17" pos="3931" userDrawn="1">
          <p15:clr>
            <a:srgbClr val="A4A3A4"/>
          </p15:clr>
        </p15:guide>
        <p15:guide id="20" pos="4937">
          <p15:clr>
            <a:srgbClr val="A4A3A4"/>
          </p15:clr>
        </p15:guide>
        <p15:guide id="21" pos="5120">
          <p15:clr>
            <a:srgbClr val="A4A3A4"/>
          </p15:clr>
        </p15:guide>
        <p15:guide id="24" pos="6123">
          <p15:clr>
            <a:srgbClr val="A4A3A4"/>
          </p15:clr>
        </p15:guide>
        <p15:guide id="25" pos="6308">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2387" userDrawn="1">
          <p15:clr>
            <a:srgbClr val="FBAE40"/>
          </p15:clr>
        </p15:guide>
        <p15:guide id="32" orient="horz" pos="275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4_Header Line 12 Months">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E9C8D47-3F89-2440-BD17-30886A5B991A}"/>
              </a:ext>
            </a:extLst>
          </p:cNvPr>
          <p:cNvSpPr/>
          <p:nvPr userDrawn="1"/>
        </p:nvSpPr>
        <p:spPr bwMode="auto">
          <a:xfrm>
            <a:off x="0" y="0"/>
            <a:ext cx="5959475"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3477325" cy="1107996"/>
          </a:xfrm>
        </p:spPr>
        <p:txBody>
          <a:bodyPr wrap="square">
            <a:spAutoFit/>
          </a:bodyPr>
          <a:lstStyle>
            <a:lvl1pPr>
              <a:defRPr>
                <a:solidFill>
                  <a:schemeClr val="accent3"/>
                </a:solidFill>
              </a:defRPr>
            </a:lvl1pPr>
          </a:lstStyle>
          <a:p>
            <a:r>
              <a:rPr lang="en-US"/>
              <a:t>Click to edit Master title style</a:t>
            </a:r>
          </a:p>
        </p:txBody>
      </p:sp>
      <p:sp>
        <p:nvSpPr>
          <p:cNvPr id="20" name="Text Placeholder 16">
            <a:extLst>
              <a:ext uri="{FF2B5EF4-FFF2-40B4-BE49-F238E27FC236}">
                <a16:creationId xmlns:a16="http://schemas.microsoft.com/office/drawing/2014/main" id="{6B558C13-2A32-8A4B-856B-2AB00C47770F}"/>
              </a:ext>
            </a:extLst>
          </p:cNvPr>
          <p:cNvSpPr>
            <a:spLocks noGrp="1"/>
          </p:cNvSpPr>
          <p:nvPr>
            <p:ph type="body" sz="quarter" idx="13"/>
          </p:nvPr>
        </p:nvSpPr>
        <p:spPr>
          <a:xfrm>
            <a:off x="6240463" y="2137143"/>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1" name="Text Placeholder 16">
            <a:extLst>
              <a:ext uri="{FF2B5EF4-FFF2-40B4-BE49-F238E27FC236}">
                <a16:creationId xmlns:a16="http://schemas.microsoft.com/office/drawing/2014/main" id="{DFF8B5E8-017D-9448-B30F-CD659C221073}"/>
              </a:ext>
            </a:extLst>
          </p:cNvPr>
          <p:cNvSpPr>
            <a:spLocks noGrp="1"/>
          </p:cNvSpPr>
          <p:nvPr>
            <p:ph type="body" sz="quarter" idx="14"/>
          </p:nvPr>
        </p:nvSpPr>
        <p:spPr>
          <a:xfrm>
            <a:off x="8128000" y="2137143"/>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2" name="Text Placeholder 16">
            <a:extLst>
              <a:ext uri="{FF2B5EF4-FFF2-40B4-BE49-F238E27FC236}">
                <a16:creationId xmlns:a16="http://schemas.microsoft.com/office/drawing/2014/main" id="{23243079-7E64-8247-A7DE-8C677FA6F54F}"/>
              </a:ext>
            </a:extLst>
          </p:cNvPr>
          <p:cNvSpPr>
            <a:spLocks noGrp="1"/>
          </p:cNvSpPr>
          <p:nvPr>
            <p:ph type="body" sz="quarter" idx="15"/>
          </p:nvPr>
        </p:nvSpPr>
        <p:spPr>
          <a:xfrm>
            <a:off x="100139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6" name="Text Placeholder 16">
            <a:extLst>
              <a:ext uri="{FF2B5EF4-FFF2-40B4-BE49-F238E27FC236}">
                <a16:creationId xmlns:a16="http://schemas.microsoft.com/office/drawing/2014/main" id="{844592AA-1A9A-8E46-B40A-8739500A22C9}"/>
              </a:ext>
            </a:extLst>
          </p:cNvPr>
          <p:cNvSpPr>
            <a:spLocks noGrp="1"/>
          </p:cNvSpPr>
          <p:nvPr>
            <p:ph type="body" sz="quarter" idx="19"/>
          </p:nvPr>
        </p:nvSpPr>
        <p:spPr>
          <a:xfrm>
            <a:off x="6240463" y="4509120"/>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7" name="Text Placeholder 16">
            <a:extLst>
              <a:ext uri="{FF2B5EF4-FFF2-40B4-BE49-F238E27FC236}">
                <a16:creationId xmlns:a16="http://schemas.microsoft.com/office/drawing/2014/main" id="{6E747F9F-4D5A-1E4C-92B5-549F887E8726}"/>
              </a:ext>
            </a:extLst>
          </p:cNvPr>
          <p:cNvSpPr>
            <a:spLocks noGrp="1"/>
          </p:cNvSpPr>
          <p:nvPr>
            <p:ph type="body" sz="quarter" idx="20"/>
          </p:nvPr>
        </p:nvSpPr>
        <p:spPr>
          <a:xfrm>
            <a:off x="8128000" y="4509120"/>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8" name="Text Placeholder 16">
            <a:extLst>
              <a:ext uri="{FF2B5EF4-FFF2-40B4-BE49-F238E27FC236}">
                <a16:creationId xmlns:a16="http://schemas.microsoft.com/office/drawing/2014/main" id="{F878EC20-6567-6B45-AE19-F3465093EEC8}"/>
              </a:ext>
            </a:extLst>
          </p:cNvPr>
          <p:cNvSpPr>
            <a:spLocks noGrp="1"/>
          </p:cNvSpPr>
          <p:nvPr>
            <p:ph type="body" sz="quarter" idx="21"/>
          </p:nvPr>
        </p:nvSpPr>
        <p:spPr>
          <a:xfrm>
            <a:off x="100139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cxnSp>
        <p:nvCxnSpPr>
          <p:cNvPr id="32" name="Straight Connector 31">
            <a:extLst>
              <a:ext uri="{FF2B5EF4-FFF2-40B4-BE49-F238E27FC236}">
                <a16:creationId xmlns:a16="http://schemas.microsoft.com/office/drawing/2014/main" id="{93971A8C-E65D-6B49-ADA2-293469DDD7BC}"/>
              </a:ext>
            </a:extLst>
          </p:cNvPr>
          <p:cNvCxnSpPr>
            <a:cxnSpLocks/>
          </p:cNvCxnSpPr>
          <p:nvPr userDrawn="1"/>
        </p:nvCxnSpPr>
        <p:spPr>
          <a:xfrm>
            <a:off x="6240463"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91A700F-7F45-F94C-A435-F7EE30C70A7E}"/>
              </a:ext>
            </a:extLst>
          </p:cNvPr>
          <p:cNvCxnSpPr>
            <a:cxnSpLocks/>
          </p:cNvCxnSpPr>
          <p:nvPr userDrawn="1"/>
        </p:nvCxnSpPr>
        <p:spPr>
          <a:xfrm>
            <a:off x="8124825"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8EA0204-C4C9-6644-861D-6EB50FE04062}"/>
              </a:ext>
            </a:extLst>
          </p:cNvPr>
          <p:cNvCxnSpPr>
            <a:cxnSpLocks/>
          </p:cNvCxnSpPr>
          <p:nvPr userDrawn="1"/>
        </p:nvCxnSpPr>
        <p:spPr>
          <a:xfrm>
            <a:off x="1001395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3539B16-CE2C-3A4D-B528-4C530EFD148D}"/>
              </a:ext>
            </a:extLst>
          </p:cNvPr>
          <p:cNvCxnSpPr>
            <a:cxnSpLocks/>
          </p:cNvCxnSpPr>
          <p:nvPr userDrawn="1"/>
        </p:nvCxnSpPr>
        <p:spPr>
          <a:xfrm>
            <a:off x="6240463"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A683FC3-D470-6642-8CD2-833A816B7C06}"/>
              </a:ext>
            </a:extLst>
          </p:cNvPr>
          <p:cNvCxnSpPr>
            <a:cxnSpLocks/>
          </p:cNvCxnSpPr>
          <p:nvPr userDrawn="1"/>
        </p:nvCxnSpPr>
        <p:spPr>
          <a:xfrm>
            <a:off x="8124825"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13A02AF-593E-A740-8AA5-3E98EC7712B3}"/>
              </a:ext>
            </a:extLst>
          </p:cNvPr>
          <p:cNvCxnSpPr>
            <a:cxnSpLocks/>
          </p:cNvCxnSpPr>
          <p:nvPr userDrawn="1"/>
        </p:nvCxnSpPr>
        <p:spPr>
          <a:xfrm>
            <a:off x="1001395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43" name="Text Placeholder 28">
            <a:extLst>
              <a:ext uri="{FF2B5EF4-FFF2-40B4-BE49-F238E27FC236}">
                <a16:creationId xmlns:a16="http://schemas.microsoft.com/office/drawing/2014/main" id="{E66FAAC7-8AEC-104A-A5DD-4AEB7AA585A9}"/>
              </a:ext>
            </a:extLst>
          </p:cNvPr>
          <p:cNvSpPr>
            <a:spLocks noGrp="1"/>
          </p:cNvSpPr>
          <p:nvPr>
            <p:ph type="body" sz="quarter" idx="25" hasCustomPrompt="1"/>
          </p:nvPr>
        </p:nvSpPr>
        <p:spPr>
          <a:xfrm>
            <a:off x="6240016"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4" name="Text Placeholder 28">
            <a:extLst>
              <a:ext uri="{FF2B5EF4-FFF2-40B4-BE49-F238E27FC236}">
                <a16:creationId xmlns:a16="http://schemas.microsoft.com/office/drawing/2014/main" id="{5E1D2D98-23BB-FF4A-95AC-2A429CDF840F}"/>
              </a:ext>
            </a:extLst>
          </p:cNvPr>
          <p:cNvSpPr>
            <a:spLocks noGrp="1"/>
          </p:cNvSpPr>
          <p:nvPr>
            <p:ph type="body" sz="quarter" idx="26" hasCustomPrompt="1"/>
          </p:nvPr>
        </p:nvSpPr>
        <p:spPr>
          <a:xfrm>
            <a:off x="8128000"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5" name="Text Placeholder 28">
            <a:extLst>
              <a:ext uri="{FF2B5EF4-FFF2-40B4-BE49-F238E27FC236}">
                <a16:creationId xmlns:a16="http://schemas.microsoft.com/office/drawing/2014/main" id="{527C7347-F791-F945-A658-6E2EC13C6393}"/>
              </a:ext>
            </a:extLst>
          </p:cNvPr>
          <p:cNvSpPr>
            <a:spLocks noGrp="1"/>
          </p:cNvSpPr>
          <p:nvPr>
            <p:ph type="body" sz="quarter" idx="27" hasCustomPrompt="1"/>
          </p:nvPr>
        </p:nvSpPr>
        <p:spPr>
          <a:xfrm>
            <a:off x="10013950"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9" name="Text Placeholder 28">
            <a:extLst>
              <a:ext uri="{FF2B5EF4-FFF2-40B4-BE49-F238E27FC236}">
                <a16:creationId xmlns:a16="http://schemas.microsoft.com/office/drawing/2014/main" id="{6345ABD8-4C05-A749-91A9-2D1F286CB735}"/>
              </a:ext>
            </a:extLst>
          </p:cNvPr>
          <p:cNvSpPr>
            <a:spLocks noGrp="1"/>
          </p:cNvSpPr>
          <p:nvPr>
            <p:ph type="body" sz="quarter" idx="31" hasCustomPrompt="1"/>
          </p:nvPr>
        </p:nvSpPr>
        <p:spPr>
          <a:xfrm>
            <a:off x="6240016"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50" name="Text Placeholder 28">
            <a:extLst>
              <a:ext uri="{FF2B5EF4-FFF2-40B4-BE49-F238E27FC236}">
                <a16:creationId xmlns:a16="http://schemas.microsoft.com/office/drawing/2014/main" id="{40D75468-C5B7-204E-BE74-7892BA35FF75}"/>
              </a:ext>
            </a:extLst>
          </p:cNvPr>
          <p:cNvSpPr>
            <a:spLocks noGrp="1"/>
          </p:cNvSpPr>
          <p:nvPr>
            <p:ph type="body" sz="quarter" idx="32" hasCustomPrompt="1"/>
          </p:nvPr>
        </p:nvSpPr>
        <p:spPr>
          <a:xfrm>
            <a:off x="8128000"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51" name="Text Placeholder 28">
            <a:extLst>
              <a:ext uri="{FF2B5EF4-FFF2-40B4-BE49-F238E27FC236}">
                <a16:creationId xmlns:a16="http://schemas.microsoft.com/office/drawing/2014/main" id="{C0D28E3D-12EC-FE42-A86A-CE63CE12A178}"/>
              </a:ext>
            </a:extLst>
          </p:cNvPr>
          <p:cNvSpPr>
            <a:spLocks noGrp="1"/>
          </p:cNvSpPr>
          <p:nvPr>
            <p:ph type="body" sz="quarter" idx="33" hasCustomPrompt="1"/>
          </p:nvPr>
        </p:nvSpPr>
        <p:spPr>
          <a:xfrm>
            <a:off x="10013950"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5" name="Text Placeholder 4">
            <a:extLst>
              <a:ext uri="{FF2B5EF4-FFF2-40B4-BE49-F238E27FC236}">
                <a16:creationId xmlns:a16="http://schemas.microsoft.com/office/drawing/2014/main" id="{C0CD7CCE-7A0A-2445-87E0-A18FB3B723C6}"/>
              </a:ext>
            </a:extLst>
          </p:cNvPr>
          <p:cNvSpPr>
            <a:spLocks noGrp="1"/>
          </p:cNvSpPr>
          <p:nvPr>
            <p:ph type="body" sz="quarter" idx="34"/>
          </p:nvPr>
        </p:nvSpPr>
        <p:spPr>
          <a:xfrm>
            <a:off x="584200" y="2017713"/>
            <a:ext cx="3481388" cy="430887"/>
          </a:xfrm>
        </p:spPr>
        <p:txBody>
          <a:bodyPr/>
          <a:lstStyle>
            <a:lvl1pPr marL="0" indent="0">
              <a:buNone/>
              <a:defRPr>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212407088"/>
      </p:ext>
    </p:extLst>
  </p:cSld>
  <p:clrMapOvr>
    <a:masterClrMapping/>
  </p:clrMapOvr>
  <p:transition>
    <p:fade/>
  </p:transition>
  <p:extLst>
    <p:ext uri="{DCECCB84-F9BA-43D5-87BE-67443E8EF086}">
      <p15:sldGuideLst xmlns:p15="http://schemas.microsoft.com/office/powerpoint/2012/main">
        <p15:guide id="8" pos="1373">
          <p15:clr>
            <a:srgbClr val="A4A3A4"/>
          </p15:clr>
        </p15:guide>
        <p15:guide id="9" pos="1556">
          <p15:clr>
            <a:srgbClr val="A4A3A4"/>
          </p15:clr>
        </p15:guide>
        <p15:guide id="12" pos="2561">
          <p15:clr>
            <a:srgbClr val="A4A3A4"/>
          </p15:clr>
        </p15:guide>
        <p15:guide id="13" pos="2744">
          <p15:clr>
            <a:srgbClr val="A4A3A4"/>
          </p15:clr>
        </p15:guide>
        <p15:guide id="16" pos="3754" userDrawn="1">
          <p15:clr>
            <a:srgbClr val="A4A3A4"/>
          </p15:clr>
        </p15:guide>
        <p15:guide id="17" pos="3931" userDrawn="1">
          <p15:clr>
            <a:srgbClr val="A4A3A4"/>
          </p15:clr>
        </p15:guide>
        <p15:guide id="20" pos="4937">
          <p15:clr>
            <a:srgbClr val="A4A3A4"/>
          </p15:clr>
        </p15:guide>
        <p15:guide id="21" pos="5120">
          <p15:clr>
            <a:srgbClr val="A4A3A4"/>
          </p15:clr>
        </p15:guide>
        <p15:guide id="24" pos="6123">
          <p15:clr>
            <a:srgbClr val="A4A3A4"/>
          </p15:clr>
        </p15:guide>
        <p15:guide id="25" pos="6308">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2387" userDrawn="1">
          <p15:clr>
            <a:srgbClr val="FBAE40"/>
          </p15:clr>
        </p15:guide>
        <p15:guide id="32" orient="horz" pos="2750"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948112344"/>
      </p:ext>
    </p:extLst>
  </p:cSld>
  <p:clrMapOvr>
    <a:masterClrMapping/>
  </p:clrMapOvr>
  <p:transition>
    <p:fade/>
  </p:transition>
  <p:extLst>
    <p:ext uri="{DCECCB84-F9BA-43D5-87BE-67443E8EF086}">
      <p15:sldGuideLst xmlns:p15="http://schemas.microsoft.com/office/powerpoint/2012/main">
        <p15:guide id="2" pos="3360" userDrawn="1">
          <p15:clr>
            <a:srgbClr val="5ACBF0"/>
          </p15:clr>
        </p15:guide>
        <p15:guide id="7" orient="horz" pos="1968">
          <p15:clr>
            <a:srgbClr val="5ACBF0"/>
          </p15:clr>
        </p15:guide>
        <p15:guide id="8" orient="horz" pos="2226">
          <p15:clr>
            <a:srgbClr val="5ACBF0"/>
          </p15:clr>
        </p15:guide>
        <p15:guide id="10" pos="3729" userDrawn="1">
          <p15:clr>
            <a:srgbClr val="C35EA4"/>
          </p15:clr>
        </p15:guide>
        <p15:guide id="11" pos="2993">
          <p15:clr>
            <a:srgbClr val="5ACBF0"/>
          </p15:clr>
        </p15:guide>
        <p15:guide id="12" pos="3543">
          <p15:clr>
            <a:srgbClr val="A4A3A4"/>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651151599"/>
      </p:ext>
    </p:extLst>
  </p:cSld>
  <p:clrMapOvr>
    <a:masterClrMapping/>
  </p:clrMapOvr>
  <p:transition>
    <p:fade/>
  </p:transition>
  <p:extLst>
    <p:ext uri="{DCECCB84-F9BA-43D5-87BE-67443E8EF086}">
      <p15:sldGuideLst xmlns:p15="http://schemas.microsoft.com/office/powerpoint/2012/main">
        <p15:guide id="2" pos="3360" userDrawn="1">
          <p15:clr>
            <a:srgbClr val="5ACBF0"/>
          </p15:clr>
        </p15:guide>
        <p15:guide id="5" orient="horz" pos="2160" userDrawn="1">
          <p15:clr>
            <a:srgbClr val="5ACBF0"/>
          </p15:clr>
        </p15:guide>
        <p15:guide id="6" pos="2991">
          <p15:clr>
            <a:srgbClr val="5ACBF0"/>
          </p15:clr>
        </p15:guide>
        <p15:guide id="7" pos="3728" userDrawn="1">
          <p15:clr>
            <a:srgbClr val="C35EA4"/>
          </p15:clr>
        </p15:guide>
        <p15:guide id="8" pos="3544">
          <p15:clr>
            <a:srgbClr val="A4A3A4"/>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335627901"/>
      </p:ext>
    </p:extLst>
  </p:cSld>
  <p:clrMapOvr>
    <a:masterClrMapping/>
  </p:clrMapOvr>
  <p:transition>
    <p:fade/>
  </p:transition>
  <p:extLst>
    <p:ext uri="{DCECCB84-F9BA-43D5-87BE-67443E8EF086}">
      <p15:sldGuideLst xmlns:p15="http://schemas.microsoft.com/office/powerpoint/2012/main">
        <p15:guide id="2" pos="3360" userDrawn="1">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 Square Photo Left">
    <p:bg>
      <p:bgRef idx="1001">
        <a:schemeClr val="bg1"/>
      </p:bgRef>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350285C0-813F-A744-BFD3-CF358EAC839C}"/>
              </a:ext>
            </a:extLst>
          </p:cNvPr>
          <p:cNvSpPr>
            <a:spLocks noGrp="1"/>
          </p:cNvSpPr>
          <p:nvPr>
            <p:ph type="pic" sz="quarter" idx="10"/>
          </p:nvPr>
        </p:nvSpPr>
        <p:spPr>
          <a:xfrm>
            <a:off x="0" y="0"/>
            <a:ext cx="6892925" cy="6858000"/>
          </a:xfrm>
        </p:spPr>
        <p:txBody>
          <a:bodyPr/>
          <a:lstStyle/>
          <a:p>
            <a:r>
              <a:rPr lang="en-US"/>
              <a:t>Click icon to add picture</a:t>
            </a:r>
          </a:p>
        </p:txBody>
      </p:sp>
      <p:sp>
        <p:nvSpPr>
          <p:cNvPr id="6" name="Title 1">
            <a:extLst>
              <a:ext uri="{FF2B5EF4-FFF2-40B4-BE49-F238E27FC236}">
                <a16:creationId xmlns:a16="http://schemas.microsoft.com/office/drawing/2014/main" id="{44B1F25D-69F5-D649-BBA0-613396C764AC}"/>
              </a:ext>
            </a:extLst>
          </p:cNvPr>
          <p:cNvSpPr>
            <a:spLocks noGrp="1"/>
          </p:cNvSpPr>
          <p:nvPr>
            <p:ph type="title" idx="4294967295"/>
          </p:nvPr>
        </p:nvSpPr>
        <p:spPr>
          <a:xfrm>
            <a:off x="7192963" y="457200"/>
            <a:ext cx="4416425" cy="553998"/>
          </a:xfrm>
        </p:spPr>
        <p:txBody>
          <a:bodyPr/>
          <a:lstStyle/>
          <a:p>
            <a:r>
              <a:rPr lang="en-US"/>
              <a:t>Click to edit Master title style</a:t>
            </a:r>
          </a:p>
        </p:txBody>
      </p:sp>
      <p:sp>
        <p:nvSpPr>
          <p:cNvPr id="10" name="Text Placeholder 9">
            <a:extLst>
              <a:ext uri="{FF2B5EF4-FFF2-40B4-BE49-F238E27FC236}">
                <a16:creationId xmlns:a16="http://schemas.microsoft.com/office/drawing/2014/main" id="{A8E421BE-E139-D243-8336-8A8C46F7F743}"/>
              </a:ext>
            </a:extLst>
          </p:cNvPr>
          <p:cNvSpPr>
            <a:spLocks noGrp="1"/>
          </p:cNvSpPr>
          <p:nvPr>
            <p:ph type="body" sz="quarter" idx="11"/>
          </p:nvPr>
        </p:nvSpPr>
        <p:spPr>
          <a:xfrm>
            <a:off x="7192963" y="1436688"/>
            <a:ext cx="3470275" cy="2043636"/>
          </a:xfrm>
        </p:spPr>
        <p:txBody>
          <a:bodyPr/>
          <a:lstStyle>
            <a:lvl1pPr marL="0" indent="0">
              <a:buFontTx/>
              <a:buNone/>
              <a:defRPr/>
            </a:lvl1pPr>
            <a:lvl2pPr marL="228600" indent="0">
              <a:buFontTx/>
              <a:buNone/>
              <a:defRPr/>
            </a:lvl2pPr>
            <a:lvl3pPr marL="457200" indent="0">
              <a:buFontTx/>
              <a:buNone/>
              <a:defRPr/>
            </a:lvl3pPr>
            <a:lvl4pPr marL="661988" indent="0">
              <a:buFontTx/>
              <a:buNone/>
              <a:defRPr/>
            </a:lvl4pPr>
            <a:lvl5pPr marL="855663" indent="0">
              <a:buFontTx/>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3528494"/>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8" pos="4342" userDrawn="1">
          <p15:clr>
            <a:srgbClr val="A4A3A4"/>
          </p15:clr>
        </p15:guide>
        <p15:guide id="19" pos="4531" userDrawn="1">
          <p15:clr>
            <a:srgbClr val="A4A3A4"/>
          </p15:clr>
        </p15:guide>
        <p15:guide id="28" orient="horz" pos="905">
          <p15:clr>
            <a:srgbClr val="5ACBF0"/>
          </p15:clr>
        </p15:guide>
        <p15:guide id="30" orient="horz" pos="288">
          <p15:clr>
            <a:srgbClr val="5ACBF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 Square Photo Right">
    <p:bg>
      <p:bgRef idx="1001">
        <a:schemeClr val="bg1"/>
      </p:bgRef>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350285C0-813F-A744-BFD3-CF358EAC839C}"/>
              </a:ext>
            </a:extLst>
          </p:cNvPr>
          <p:cNvSpPr>
            <a:spLocks noGrp="1"/>
          </p:cNvSpPr>
          <p:nvPr>
            <p:ph type="pic" sz="quarter" idx="10"/>
          </p:nvPr>
        </p:nvSpPr>
        <p:spPr>
          <a:xfrm>
            <a:off x="5299075" y="0"/>
            <a:ext cx="6892925" cy="6858000"/>
          </a:xfrm>
        </p:spPr>
        <p:txBody>
          <a:bodyPr/>
          <a:lstStyle/>
          <a:p>
            <a:r>
              <a:rPr lang="en-US"/>
              <a:t>Click icon to add picture</a:t>
            </a:r>
          </a:p>
        </p:txBody>
      </p:sp>
      <p:sp>
        <p:nvSpPr>
          <p:cNvPr id="6" name="Title 1">
            <a:extLst>
              <a:ext uri="{FF2B5EF4-FFF2-40B4-BE49-F238E27FC236}">
                <a16:creationId xmlns:a16="http://schemas.microsoft.com/office/drawing/2014/main" id="{44B1F25D-69F5-D649-BBA0-613396C764AC}"/>
              </a:ext>
            </a:extLst>
          </p:cNvPr>
          <p:cNvSpPr>
            <a:spLocks noGrp="1"/>
          </p:cNvSpPr>
          <p:nvPr>
            <p:ph type="title" idx="4294967295"/>
          </p:nvPr>
        </p:nvSpPr>
        <p:spPr>
          <a:xfrm>
            <a:off x="584200" y="457200"/>
            <a:ext cx="4416425" cy="553998"/>
          </a:xfrm>
        </p:spPr>
        <p:txBody>
          <a:bodyPr/>
          <a:lstStyle/>
          <a:p>
            <a:r>
              <a:rPr lang="en-US"/>
              <a:t>Click to edit Master title style</a:t>
            </a:r>
          </a:p>
        </p:txBody>
      </p:sp>
      <p:sp>
        <p:nvSpPr>
          <p:cNvPr id="10" name="Text Placeholder 9">
            <a:extLst>
              <a:ext uri="{FF2B5EF4-FFF2-40B4-BE49-F238E27FC236}">
                <a16:creationId xmlns:a16="http://schemas.microsoft.com/office/drawing/2014/main" id="{A8E421BE-E139-D243-8336-8A8C46F7F743}"/>
              </a:ext>
            </a:extLst>
          </p:cNvPr>
          <p:cNvSpPr>
            <a:spLocks noGrp="1"/>
          </p:cNvSpPr>
          <p:nvPr>
            <p:ph type="body" sz="quarter" idx="11"/>
          </p:nvPr>
        </p:nvSpPr>
        <p:spPr>
          <a:xfrm>
            <a:off x="584200" y="1436688"/>
            <a:ext cx="3470275" cy="2302169"/>
          </a:xfrm>
        </p:spPr>
        <p:txBody>
          <a:bodyPr/>
          <a:lstStyle>
            <a:lvl1pPr marL="0" indent="0">
              <a:buFontTx/>
              <a:buNone/>
              <a:defRPr sz="2200"/>
            </a:lvl1pPr>
            <a:lvl2pPr marL="228600" indent="0">
              <a:buFontTx/>
              <a:buNone/>
              <a:defRPr sz="2200"/>
            </a:lvl2pPr>
            <a:lvl3pPr marL="457200" indent="0">
              <a:buFontTx/>
              <a:buNone/>
              <a:defRPr sz="2200"/>
            </a:lvl3pPr>
            <a:lvl4pPr marL="661988" indent="0">
              <a:buFontTx/>
              <a:buNone/>
              <a:defRPr sz="2200"/>
            </a:lvl4pPr>
            <a:lvl5pPr marL="855663" indent="0">
              <a:buFontTx/>
              <a:buNone/>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5167011"/>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8" pos="3160" userDrawn="1">
          <p15:clr>
            <a:srgbClr val="A4A3A4"/>
          </p15:clr>
        </p15:guide>
        <p15:guide id="19" pos="3341" userDrawn="1">
          <p15:clr>
            <a:srgbClr val="A4A3A4"/>
          </p15:clr>
        </p15:guide>
        <p15:guide id="28" orient="horz" pos="905">
          <p15:clr>
            <a:srgbClr val="5ACBF0"/>
          </p15:clr>
        </p15:guide>
        <p15:guide id="30" orient="horz" pos="288">
          <p15:clr>
            <a:srgbClr val="5ACBF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Photo full bleed upp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585789"/>
            <a:ext cx="12192000" cy="1362282"/>
          </a:xfrm>
          <a:noFill/>
        </p:spPr>
        <p:txBody>
          <a:bodyPr lIns="585216" tIns="0" rIns="585216" bIns="586800" anchor="t"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179627729"/>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861443602"/>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603402083"/>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Left Title White Bkg">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425780"/>
            <a:ext cx="5511800" cy="1107996"/>
          </a:xfrm>
          <a:noFill/>
        </p:spPr>
        <p:txBody>
          <a:bodyPr wrap="square"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55118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2" name="MS logo gray - EMF">
            <a:extLst>
              <a:ext uri="{FF2B5EF4-FFF2-40B4-BE49-F238E27FC236}">
                <a16:creationId xmlns:a16="http://schemas.microsoft.com/office/drawing/2014/main" id="{89DF1200-7EBF-438D-BB11-42F1CADD383C}"/>
              </a:ext>
            </a:extLst>
          </p:cNvPr>
          <p:cNvPicPr>
            <a:picLocks noChangeAspect="1"/>
          </p:cNvPicPr>
          <p:nvPr userDrawn="1"/>
        </p:nvPicPr>
        <p:blipFill>
          <a:blip r:embed="rId2"/>
          <a:srcRect/>
          <a:stretch/>
        </p:blipFill>
        <p:spPr bwMode="black">
          <a:xfrm>
            <a:off x="298591" y="274236"/>
            <a:ext cx="1916971" cy="796445"/>
          </a:xfrm>
          <a:prstGeom prst="rect">
            <a:avLst/>
          </a:prstGeom>
        </p:spPr>
      </p:pic>
    </p:spTree>
    <p:extLst>
      <p:ext uri="{BB962C8B-B14F-4D97-AF65-F5344CB8AC3E}">
        <p14:creationId xmlns:p14="http://schemas.microsoft.com/office/powerpoint/2010/main" val="39369899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userDrawn="1">
          <p15:clr>
            <a:srgbClr val="5ACBF0"/>
          </p15:clr>
        </p15:guide>
        <p15:guide id="2" orient="horz" pos="2496" userDrawn="1">
          <p15:clr>
            <a:srgbClr val="5ACBF0"/>
          </p15:clr>
        </p15:guide>
        <p15:guide id="3" pos="3840" userDrawn="1">
          <p15:clr>
            <a:srgbClr val="5ACBF0"/>
          </p15:clr>
        </p15:guide>
        <p15:guide id="4" orient="horz" pos="216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5" name="Title 1">
            <a:extLst>
              <a:ext uri="{FF2B5EF4-FFF2-40B4-BE49-F238E27FC236}">
                <a16:creationId xmlns:a16="http://schemas.microsoft.com/office/drawing/2014/main" id="{04D80903-AB2F-EA47-B1B9-181A4D5084E7}"/>
              </a:ext>
            </a:extLst>
          </p:cNvPr>
          <p:cNvSpPr txBox="1">
            <a:spLocks/>
          </p:cNvSpPr>
          <p:nvPr userDrawn="1"/>
        </p:nvSpPr>
        <p:spPr>
          <a:xfrm>
            <a:off x="584200" y="2425780"/>
            <a:ext cx="5511800" cy="1107996"/>
          </a:xfrm>
          <a:prstGeom prst="rect">
            <a:avLst/>
          </a:prstGeom>
          <a:noFill/>
        </p:spPr>
        <p:txBody>
          <a:bodyPr vert="horz" wrap="square" lIns="0" tIns="0" rIns="0" bIns="0" rtlCol="0" anchor="b" anchorCtr="0">
            <a:spAutoFit/>
          </a:bodyPr>
          <a:lstStyle>
            <a:lvl1pPr algn="l" defTabSz="932742" rtl="0" eaLnBrk="1" latinLnBrk="0" hangingPunct="1">
              <a:lnSpc>
                <a:spcPct val="100000"/>
              </a:lnSpc>
              <a:spcBef>
                <a:spcPct val="0"/>
              </a:spcBef>
              <a:buNone/>
              <a:defRPr lang="en-US" sz="3600" b="0" kern="1200" cap="none" spc="-50" baseline="0">
                <a:ln w="3175">
                  <a:noFill/>
                </a:ln>
                <a:solidFill>
                  <a:schemeClr val="tx1"/>
                </a:solidFill>
                <a:effectLst/>
                <a:latin typeface="+mj-lt"/>
                <a:ea typeface="+mn-ea"/>
                <a:cs typeface="Segoe UI" panose="020B0502040204020203" pitchFamily="34" charset="0"/>
              </a:defRPr>
            </a:lvl1pPr>
          </a:lstStyle>
          <a:p>
            <a:r>
              <a:rPr lang="en-US"/>
              <a:t>Event name or presentation title </a:t>
            </a:r>
          </a:p>
        </p:txBody>
      </p:sp>
      <p:sp>
        <p:nvSpPr>
          <p:cNvPr id="7" name="Text Placeholder 4">
            <a:extLst>
              <a:ext uri="{FF2B5EF4-FFF2-40B4-BE49-F238E27FC236}">
                <a16:creationId xmlns:a16="http://schemas.microsoft.com/office/drawing/2014/main" id="{A200C02C-4314-EE45-A300-21710CAE4FE5}"/>
              </a:ext>
            </a:extLst>
          </p:cNvPr>
          <p:cNvSpPr>
            <a:spLocks noGrp="1"/>
          </p:cNvSpPr>
          <p:nvPr>
            <p:ph type="body" sz="quarter" idx="12" hasCustomPrompt="1"/>
          </p:nvPr>
        </p:nvSpPr>
        <p:spPr>
          <a:xfrm>
            <a:off x="584200" y="3962400"/>
            <a:ext cx="55118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9" name="MS logo white - EMF" descr="Microsoft logo white text version">
            <a:extLst>
              <a:ext uri="{FF2B5EF4-FFF2-40B4-BE49-F238E27FC236}">
                <a16:creationId xmlns:a16="http://schemas.microsoft.com/office/drawing/2014/main" id="{EDE56B65-3E69-6146-8830-D107DE1E3AE7}"/>
              </a:ext>
            </a:extLst>
          </p:cNvPr>
          <p:cNvPicPr>
            <a:picLocks noChangeAspect="1"/>
          </p:cNvPicPr>
          <p:nvPr userDrawn="1"/>
        </p:nvPicPr>
        <p:blipFill>
          <a:blip r:embed="rId3"/>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419094434"/>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a:ln>
            <a:noFill/>
          </a:ln>
        </p:spPr>
        <p:txBody>
          <a:bodyPr lIns="585216" tIns="585216" rIns="585216" bIns="585216" anchor="ctr">
            <a:noAutofit/>
          </a:bodyPr>
          <a:lstStyle>
            <a:lvl1pPr algn="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A629011D-E3B4-416F-9D7F-7A99AE49F65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096866871"/>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userDrawn="1">
          <p15:clr>
            <a:srgbClr val="5ACBF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28016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390838193"/>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userDrawn="1">
          <p15:clr>
            <a:srgbClr val="5ACBF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725136582"/>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userDrawn="1">
          <p15:clr>
            <a:srgbClr val="5ACBF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866287"/>
            <a:ext cx="11018520" cy="553998"/>
          </a:xfrm>
        </p:spPr>
        <p:txBody>
          <a:bodyPr anchor="ctr"/>
          <a:lstStyle>
            <a:lvl1pPr algn="l">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020587522"/>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userDrawn="1">
          <p15:clr>
            <a:srgbClr val="5ACBF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646059488"/>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userDrawn="1">
          <p15:clr>
            <a:srgbClr val="5ACBF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842252135"/>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userDrawn="1">
          <p15:clr>
            <a:srgbClr val="5ACBF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474357050"/>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userDrawn="1">
          <p15:clr>
            <a:srgbClr val="5ACBF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9350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938212"/>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8CE10F07-B8D9-4B69-A567-8BEDE6973D9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624772569"/>
      </p:ext>
    </p:extLst>
  </p:cSld>
  <p:clrMapOvr>
    <a:masterClrMapping/>
  </p:clrMapOvr>
  <p:transition>
    <p:fade/>
  </p:transition>
  <p:extLst>
    <p:ext uri="{DCECCB84-F9BA-43D5-87BE-67443E8EF086}">
      <p15:sldGuideLst xmlns:p15="http://schemas.microsoft.com/office/powerpoint/2012/main">
        <p15:guide id="1" orient="horz" pos="720" userDrawn="1">
          <p15:clr>
            <a:srgbClr val="5ACBF0"/>
          </p15:clr>
        </p15:guide>
        <p15:guide id="2" orient="horz" pos="1440">
          <p15:clr>
            <a:srgbClr val="5ACBF0"/>
          </p15:clr>
        </p15:guide>
        <p15:guide id="4" orient="horz" pos="3209" userDrawn="1">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userDrawn="1">
          <p15:clr>
            <a:srgbClr val="5ACBF0"/>
          </p15:clr>
        </p15:guide>
        <p15:guide id="15" pos="3451" userDrawn="1">
          <p15:clr>
            <a:srgbClr val="5ACBF0"/>
          </p15:clr>
        </p15:guide>
        <p15:guide id="16" pos="4229" userDrawn="1">
          <p15:clr>
            <a:srgbClr val="5ACBF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982817732"/>
      </p:ext>
    </p:extLst>
  </p:cSld>
  <p:clrMapOvr>
    <a:masterClrMapping/>
  </p:clrMapOvr>
  <p:transition>
    <p:fade/>
  </p:transition>
  <p:extLst>
    <p:ext uri="{DCECCB84-F9BA-43D5-87BE-67443E8EF086}">
      <p15:sldGuideLst xmlns:p15="http://schemas.microsoft.com/office/powerpoint/2012/main">
        <p15:guide id="1" orient="horz" pos="720" userDrawn="1">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userDrawn="1">
          <p15:clr>
            <a:srgbClr val="5ACBF0"/>
          </p15:clr>
        </p15:guide>
        <p15:guide id="15" pos="2168" userDrawn="1">
          <p15:clr>
            <a:srgbClr val="5ACBF0"/>
          </p15:clr>
        </p15:guide>
        <p15:guide id="16" pos="2944" userDrawn="1">
          <p15:clr>
            <a:srgbClr val="5ACBF0"/>
          </p15:clr>
        </p15:guide>
        <p15:guide id="17" pos="4738" userDrawn="1">
          <p15:clr>
            <a:srgbClr val="5ACBF0"/>
          </p15:clr>
        </p15:guide>
        <p15:guide id="18" pos="5514"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2">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2" name="MS logo gray - EMF">
            <a:extLst>
              <a:ext uri="{FF2B5EF4-FFF2-40B4-BE49-F238E27FC236}">
                <a16:creationId xmlns:a16="http://schemas.microsoft.com/office/drawing/2014/main" id="{2A7F06A6-7557-407F-A3DE-7B613179E5C5}"/>
              </a:ext>
            </a:extLst>
          </p:cNvPr>
          <p:cNvPicPr>
            <a:picLocks noChangeAspect="1"/>
          </p:cNvPicPr>
          <p:nvPr userDrawn="1"/>
        </p:nvPicPr>
        <p:blipFill>
          <a:blip r:embed="rId2"/>
          <a:srcRect/>
          <a:stretch/>
        </p:blipFill>
        <p:spPr bwMode="black">
          <a:xfrm>
            <a:off x="298591" y="274236"/>
            <a:ext cx="1916971" cy="796445"/>
          </a:xfrm>
          <a:prstGeom prst="rect">
            <a:avLst/>
          </a:prstGeom>
        </p:spPr>
      </p:pic>
    </p:spTree>
    <p:extLst>
      <p:ext uri="{BB962C8B-B14F-4D97-AF65-F5344CB8AC3E}">
        <p14:creationId xmlns:p14="http://schemas.microsoft.com/office/powerpoint/2010/main" val="18495981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45299928"/>
      </p:ext>
    </p:extLst>
  </p:cSld>
  <p:clrMapOvr>
    <a:masterClrMapping/>
  </p:clrMapOvr>
  <p:transition>
    <p:fade/>
  </p:transition>
  <p:extLst>
    <p:ext uri="{DCECCB84-F9BA-43D5-87BE-67443E8EF086}">
      <p15:sldGuideLst xmlns:p15="http://schemas.microsoft.com/office/powerpoint/2012/main">
        <p15:guide id="1" orient="horz" pos="720" userDrawn="1">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userDrawn="1">
          <p15:clr>
            <a:srgbClr val="5ACBF0"/>
          </p15:clr>
        </p15:guide>
        <p15:guide id="16" pos="1524" userDrawn="1">
          <p15:clr>
            <a:srgbClr val="5ACBF0"/>
          </p15:clr>
        </p15:guide>
        <p15:guide id="17" pos="2298" userDrawn="1">
          <p15:clr>
            <a:srgbClr val="5ACBF0"/>
          </p15:clr>
        </p15:guide>
        <p15:guide id="18" pos="3450" userDrawn="1">
          <p15:clr>
            <a:srgbClr val="5ACBF0"/>
          </p15:clr>
        </p15:guide>
        <p15:guide id="19" pos="4230" userDrawn="1">
          <p15:clr>
            <a:srgbClr val="5ACBF0"/>
          </p15:clr>
        </p15:guide>
        <p15:guide id="20" pos="5380" userDrawn="1">
          <p15:clr>
            <a:srgbClr val="5ACBF0"/>
          </p15:clr>
        </p15:guide>
        <p15:guide id="21" pos="6156" userDrawn="1">
          <p15:clr>
            <a:srgbClr val="5ACBF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605903995"/>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561602646"/>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userDrawn="1">
          <p15:clr>
            <a:srgbClr val="5ACBF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667531690"/>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userDrawn="1">
          <p15:clr>
            <a:srgbClr val="5ACBF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blipFill>
            <a:blip r:embed="rId6"/>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074646849"/>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userDrawn="1">
          <p15:clr>
            <a:srgbClr val="5ACBF0"/>
          </p15:clr>
        </p15:guide>
        <p15:guide id="3" pos="6216" userDrawn="1">
          <p15:clr>
            <a:srgbClr val="5ACBF0"/>
          </p15:clr>
        </p15:guide>
        <p15:guide id="5" pos="5850" userDrawn="1">
          <p15:clr>
            <a:srgbClr val="5ACBF0"/>
          </p15:clr>
        </p15:guide>
        <p15:guide id="7" pos="4392" userDrawn="1">
          <p15:clr>
            <a:srgbClr val="5ACBF0"/>
          </p15:clr>
        </p15:guide>
        <p15:guide id="8" pos="3292" userDrawn="1">
          <p15:clr>
            <a:srgbClr val="5ACBF0"/>
          </p15:clr>
        </p15:guide>
        <p15:guide id="10" pos="2926">
          <p15:clr>
            <a:srgbClr val="5ACBF0"/>
          </p15:clr>
        </p15:guide>
        <p15:guide id="11" pos="4754" userDrawn="1">
          <p15:clr>
            <a:srgbClr val="5ACBF0"/>
          </p15:clr>
        </p15:guide>
        <p15:guide id="13" pos="1464" userDrawn="1">
          <p15:clr>
            <a:srgbClr val="5ACBF0"/>
          </p15:clr>
        </p15:guide>
        <p15:guide id="14" orient="horz" pos="1440">
          <p15:clr>
            <a:srgbClr val="5ACBF0"/>
          </p15:clr>
        </p15:guide>
        <p15:guide id="15" pos="1830" userDrawn="1">
          <p15:clr>
            <a:srgbClr val="5ACBF0"/>
          </p15:clr>
        </p15:guide>
        <p15:guide id="16" orient="horz" pos="2533" userDrawn="1">
          <p15:clr>
            <a:srgbClr val="5ACBF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Quote slide 1b">
    <p:bg>
      <p:bgRef idx="1001">
        <a:schemeClr val="bg2"/>
      </p:bgRef>
    </p:bg>
    <p:spTree>
      <p:nvGrpSpPr>
        <p:cNvPr id="1" name=""/>
        <p:cNvGrpSpPr/>
        <p:nvPr/>
      </p:nvGrpSpPr>
      <p:grpSpPr>
        <a:xfrm>
          <a:off x="0" y="0"/>
          <a:ext cx="0" cy="0"/>
          <a:chOff x="0" y="0"/>
          <a:chExt cx="0" cy="0"/>
        </a:xfrm>
      </p:grpSpPr>
      <p:sp>
        <p:nvSpPr>
          <p:cNvPr id="8" name="Text Placeholder 3">
            <a:extLst>
              <a:ext uri="{FF2B5EF4-FFF2-40B4-BE49-F238E27FC236}">
                <a16:creationId xmlns:a16="http://schemas.microsoft.com/office/drawing/2014/main" id="{DD89A49A-58E0-6646-8574-0B0729961CFB}"/>
              </a:ext>
            </a:extLst>
          </p:cNvPr>
          <p:cNvSpPr>
            <a:spLocks noGrp="1"/>
          </p:cNvSpPr>
          <p:nvPr>
            <p:ph type="body" sz="quarter" idx="18" hasCustomPrompt="1"/>
          </p:nvPr>
        </p:nvSpPr>
        <p:spPr>
          <a:xfrm>
            <a:off x="1739900" y="3779493"/>
            <a:ext cx="5795963" cy="276999"/>
          </a:xfrm>
        </p:spPr>
        <p:txBody>
          <a:bodyPr/>
          <a:lstStyle>
            <a:lvl1pPr marL="0" indent="0" algn="l">
              <a:spcBef>
                <a:spcPts val="0"/>
              </a:spcBef>
              <a:buNone/>
              <a:defRPr sz="1800">
                <a:solidFill>
                  <a:schemeClr val="tx1"/>
                </a:solidFill>
                <a:latin typeface="+mj-lt"/>
              </a:defRPr>
            </a:lvl1pPr>
          </a:lstStyle>
          <a:p>
            <a:pPr lvl="0"/>
            <a:r>
              <a:rPr lang="en-US"/>
              <a:t>Name attribute</a:t>
            </a:r>
          </a:p>
        </p:txBody>
      </p:sp>
      <p:sp>
        <p:nvSpPr>
          <p:cNvPr id="9" name="Text Placeholder 3">
            <a:extLst>
              <a:ext uri="{FF2B5EF4-FFF2-40B4-BE49-F238E27FC236}">
                <a16:creationId xmlns:a16="http://schemas.microsoft.com/office/drawing/2014/main" id="{53C890AF-C449-E34D-86FC-4BE82A41ED0D}"/>
              </a:ext>
            </a:extLst>
          </p:cNvPr>
          <p:cNvSpPr>
            <a:spLocks noGrp="1"/>
          </p:cNvSpPr>
          <p:nvPr>
            <p:ph type="body" sz="quarter" idx="20" hasCustomPrompt="1"/>
          </p:nvPr>
        </p:nvSpPr>
        <p:spPr>
          <a:xfrm>
            <a:off x="1739900" y="4077072"/>
            <a:ext cx="5795963" cy="215444"/>
          </a:xfrm>
        </p:spPr>
        <p:txBody>
          <a:bodyPr/>
          <a:lstStyle>
            <a:lvl1pPr marL="0" indent="0" algn="l">
              <a:spcBef>
                <a:spcPts val="0"/>
              </a:spcBef>
              <a:buNone/>
              <a:defRPr sz="1400">
                <a:solidFill>
                  <a:schemeClr val="tx1"/>
                </a:solidFill>
                <a:latin typeface="+mn-lt"/>
              </a:defRPr>
            </a:lvl1pPr>
          </a:lstStyle>
          <a:p>
            <a:pPr lvl="0"/>
            <a:r>
              <a:rPr lang="en-US"/>
              <a:t>Job title or another attribute</a:t>
            </a:r>
          </a:p>
        </p:txBody>
      </p:sp>
      <p:sp>
        <p:nvSpPr>
          <p:cNvPr id="10" name="Title 1">
            <a:extLst>
              <a:ext uri="{FF2B5EF4-FFF2-40B4-BE49-F238E27FC236}">
                <a16:creationId xmlns:a16="http://schemas.microsoft.com/office/drawing/2014/main" id="{4B9A47D2-7C06-3E47-802E-BD98760204B1}"/>
              </a:ext>
            </a:extLst>
          </p:cNvPr>
          <p:cNvSpPr>
            <a:spLocks noGrp="1"/>
          </p:cNvSpPr>
          <p:nvPr>
            <p:ph type="title" hasCustomPrompt="1"/>
          </p:nvPr>
        </p:nvSpPr>
        <p:spPr>
          <a:xfrm>
            <a:off x="1739899" y="2025650"/>
            <a:ext cx="9866313" cy="1661993"/>
          </a:xfrm>
        </p:spPr>
        <p:txBody>
          <a:bodyPr anchor="b"/>
          <a:lstStyle>
            <a:lvl1pPr>
              <a:defRPr>
                <a:solidFill>
                  <a:schemeClr val="accent3"/>
                </a:solidFill>
              </a:defRPr>
            </a:lvl1pPr>
          </a:lstStyle>
          <a:p>
            <a:r>
              <a:rPr lang="en-US"/>
              <a:t>Add quote text here Add quote text here Add quote text here Add quote text here Add quote text here</a:t>
            </a:r>
          </a:p>
        </p:txBody>
      </p:sp>
    </p:spTree>
    <p:extLst>
      <p:ext uri="{BB962C8B-B14F-4D97-AF65-F5344CB8AC3E}">
        <p14:creationId xmlns:p14="http://schemas.microsoft.com/office/powerpoint/2010/main" val="3270563257"/>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pos="369">
          <p15:clr>
            <a:srgbClr val="F26B43"/>
          </p15:clr>
        </p15:guide>
        <p15:guide id="3" orient="horz" pos="366">
          <p15:clr>
            <a:srgbClr val="F26B43"/>
          </p15:clr>
        </p15:guide>
        <p15:guide id="4" pos="7311">
          <p15:clr>
            <a:srgbClr val="F26B43"/>
          </p15:clr>
        </p15:guide>
        <p15:guide id="5" orient="horz" pos="3951">
          <p15:clr>
            <a:srgbClr val="F26B43"/>
          </p15:clr>
        </p15:guide>
        <p15:guide id="12" pos="2561">
          <p15:clr>
            <a:srgbClr val="A4A3A4"/>
          </p15:clr>
        </p15:guide>
        <p15:guide id="13" pos="2744">
          <p15:clr>
            <a:srgbClr val="A4A3A4"/>
          </p15:clr>
        </p15:guide>
        <p15:guide id="20" pos="4937">
          <p15:clr>
            <a:srgbClr val="A4A3A4"/>
          </p15:clr>
        </p15:guide>
        <p15:guide id="21" pos="5120">
          <p15:clr>
            <a:srgbClr val="A4A3A4"/>
          </p15:clr>
        </p15:guide>
        <p15:guide id="22" pos="2682">
          <p15:clr>
            <a:srgbClr val="F26B43"/>
          </p15:clr>
        </p15:guide>
        <p15:guide id="23" pos="4998">
          <p15:clr>
            <a:srgbClr val="F26B43"/>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Quote slide 2b">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339D5D9-B234-7B4F-90F8-2A7ABA2E4ABF}"/>
              </a:ext>
            </a:extLst>
          </p:cNvPr>
          <p:cNvSpPr/>
          <p:nvPr userDrawn="1"/>
        </p:nvSpPr>
        <p:spPr bwMode="auto">
          <a:xfrm>
            <a:off x="0" y="0"/>
            <a:ext cx="81280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4" name="Text Placeholder 3">
            <a:extLst>
              <a:ext uri="{FF2B5EF4-FFF2-40B4-BE49-F238E27FC236}">
                <a16:creationId xmlns:a16="http://schemas.microsoft.com/office/drawing/2014/main" id="{549D697E-24D0-AB42-8E18-256C047E4063}"/>
              </a:ext>
            </a:extLst>
          </p:cNvPr>
          <p:cNvSpPr>
            <a:spLocks noGrp="1"/>
          </p:cNvSpPr>
          <p:nvPr>
            <p:ph type="body" sz="quarter" idx="18" hasCustomPrompt="1"/>
          </p:nvPr>
        </p:nvSpPr>
        <p:spPr>
          <a:xfrm>
            <a:off x="8420100" y="2044961"/>
            <a:ext cx="3478213" cy="276999"/>
          </a:xfrm>
        </p:spPr>
        <p:txBody>
          <a:bodyPr/>
          <a:lstStyle>
            <a:lvl1pPr marL="0" indent="0" algn="l">
              <a:spcBef>
                <a:spcPts val="0"/>
              </a:spcBef>
              <a:buNone/>
              <a:defRPr sz="1800">
                <a:latin typeface="+mj-lt"/>
              </a:defRPr>
            </a:lvl1pPr>
          </a:lstStyle>
          <a:p>
            <a:pPr lvl="0"/>
            <a:r>
              <a:rPr lang="en-US"/>
              <a:t>Name attribute</a:t>
            </a:r>
          </a:p>
        </p:txBody>
      </p:sp>
      <p:sp>
        <p:nvSpPr>
          <p:cNvPr id="6" name="Text Placeholder 3">
            <a:extLst>
              <a:ext uri="{FF2B5EF4-FFF2-40B4-BE49-F238E27FC236}">
                <a16:creationId xmlns:a16="http://schemas.microsoft.com/office/drawing/2014/main" id="{BA94D27E-F2D3-4E43-B280-E6CF5DAAF0EF}"/>
              </a:ext>
            </a:extLst>
          </p:cNvPr>
          <p:cNvSpPr>
            <a:spLocks noGrp="1"/>
          </p:cNvSpPr>
          <p:nvPr>
            <p:ph type="body" sz="quarter" idx="20" hasCustomPrompt="1"/>
          </p:nvPr>
        </p:nvSpPr>
        <p:spPr>
          <a:xfrm>
            <a:off x="8420100" y="2342540"/>
            <a:ext cx="3478213" cy="215444"/>
          </a:xfrm>
        </p:spPr>
        <p:txBody>
          <a:bodyPr/>
          <a:lstStyle>
            <a:lvl1pPr marL="0" indent="0" algn="l">
              <a:spcBef>
                <a:spcPts val="0"/>
              </a:spcBef>
              <a:buNone/>
              <a:defRPr sz="1400">
                <a:solidFill>
                  <a:schemeClr val="accent6"/>
                </a:solidFill>
                <a:latin typeface="+mn-lt"/>
              </a:defRPr>
            </a:lvl1pPr>
          </a:lstStyle>
          <a:p>
            <a:pPr lvl="0"/>
            <a:r>
              <a:rPr lang="en-US"/>
              <a:t>Job title or another attribute</a:t>
            </a:r>
          </a:p>
        </p:txBody>
      </p:sp>
      <p:sp>
        <p:nvSpPr>
          <p:cNvPr id="7" name="Title 1">
            <a:extLst>
              <a:ext uri="{FF2B5EF4-FFF2-40B4-BE49-F238E27FC236}">
                <a16:creationId xmlns:a16="http://schemas.microsoft.com/office/drawing/2014/main" id="{89F65E91-FAFD-244C-A86D-629BF5974C9C}"/>
              </a:ext>
            </a:extLst>
          </p:cNvPr>
          <p:cNvSpPr>
            <a:spLocks noGrp="1"/>
          </p:cNvSpPr>
          <p:nvPr>
            <p:ph type="title" hasCustomPrompt="1"/>
          </p:nvPr>
        </p:nvSpPr>
        <p:spPr>
          <a:xfrm>
            <a:off x="1163638" y="2025650"/>
            <a:ext cx="6372225" cy="553998"/>
          </a:xfrm>
        </p:spPr>
        <p:txBody>
          <a:bodyPr anchor="t"/>
          <a:lstStyle>
            <a:lvl1pPr>
              <a:defRPr>
                <a:solidFill>
                  <a:schemeClr val="accent3"/>
                </a:solidFill>
              </a:defRPr>
            </a:lvl1pPr>
          </a:lstStyle>
          <a:p>
            <a:r>
              <a:rPr lang="en-US"/>
              <a:t>Add quote text here</a:t>
            </a:r>
          </a:p>
        </p:txBody>
      </p:sp>
    </p:spTree>
    <p:extLst>
      <p:ext uri="{BB962C8B-B14F-4D97-AF65-F5344CB8AC3E}">
        <p14:creationId xmlns:p14="http://schemas.microsoft.com/office/powerpoint/2010/main" val="1606952312"/>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pos="369">
          <p15:clr>
            <a:srgbClr val="F26B43"/>
          </p15:clr>
        </p15:guide>
        <p15:guide id="3" orient="horz" pos="366">
          <p15:clr>
            <a:srgbClr val="F26B43"/>
          </p15:clr>
        </p15:guide>
        <p15:guide id="4" pos="7311">
          <p15:clr>
            <a:srgbClr val="F26B43"/>
          </p15:clr>
        </p15:guide>
        <p15:guide id="5" orient="horz" pos="3951">
          <p15:clr>
            <a:srgbClr val="F26B43"/>
          </p15:clr>
        </p15:guide>
        <p15:guide id="12" pos="2561">
          <p15:clr>
            <a:srgbClr val="A4A3A4"/>
          </p15:clr>
        </p15:guide>
        <p15:guide id="13" pos="2744">
          <p15:clr>
            <a:srgbClr val="A4A3A4"/>
          </p15:clr>
        </p15:guide>
        <p15:guide id="20" pos="4937">
          <p15:clr>
            <a:srgbClr val="A4A3A4"/>
          </p15:clr>
        </p15:guide>
        <p15:guide id="21" pos="5120">
          <p15:clr>
            <a:srgbClr val="A4A3A4"/>
          </p15:clr>
        </p15:guide>
        <p15:guide id="22" pos="2682">
          <p15:clr>
            <a:srgbClr val="F26B43"/>
          </p15:clr>
        </p15:guide>
        <p15:guide id="23" pos="4998">
          <p15:clr>
            <a:srgbClr val="F26B43"/>
          </p15:clr>
        </p15:guide>
        <p15:guide id="24" pos="733" userDrawn="1">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Quote slide with picture - alt">
    <p:spTree>
      <p:nvGrpSpPr>
        <p:cNvPr id="1" name=""/>
        <p:cNvGrpSpPr/>
        <p:nvPr/>
      </p:nvGrpSpPr>
      <p:grpSpPr>
        <a:xfrm>
          <a:off x="0" y="0"/>
          <a:ext cx="0" cy="0"/>
          <a:chOff x="0" y="0"/>
          <a:chExt cx="0" cy="0"/>
        </a:xfrm>
      </p:grpSpPr>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hasCustomPrompt="1"/>
          </p:nvPr>
        </p:nvSpPr>
        <p:spPr>
          <a:xfrm>
            <a:off x="1163638" y="3779493"/>
            <a:ext cx="6372225" cy="276999"/>
          </a:xfrm>
        </p:spPr>
        <p:txBody>
          <a:bodyPr/>
          <a:lstStyle>
            <a:lvl1pPr marL="0" indent="0" algn="l">
              <a:spcBef>
                <a:spcPts val="0"/>
              </a:spcBef>
              <a:buNone/>
              <a:defRPr sz="1800">
                <a:solidFill>
                  <a:schemeClr val="accent6"/>
                </a:solidFill>
                <a:latin typeface="+mj-lt"/>
              </a:defRPr>
            </a:lvl1pPr>
          </a:lstStyle>
          <a:p>
            <a:pPr lvl="0"/>
            <a:r>
              <a:rPr lang="en-US"/>
              <a:t>Name attribute</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25" name="Picture Placeholder 24">
            <a:extLst>
              <a:ext uri="{FF2B5EF4-FFF2-40B4-BE49-F238E27FC236}">
                <a16:creationId xmlns:a16="http://schemas.microsoft.com/office/drawing/2014/main" id="{DB4C8BDC-6825-414F-89F2-3D7A2187253C}"/>
              </a:ext>
            </a:extLst>
          </p:cNvPr>
          <p:cNvSpPr>
            <a:spLocks noGrp="1"/>
          </p:cNvSpPr>
          <p:nvPr>
            <p:ph type="pic" sz="quarter" idx="19"/>
          </p:nvPr>
        </p:nvSpPr>
        <p:spPr>
          <a:xfrm>
            <a:off x="7835900" y="0"/>
            <a:ext cx="4356100" cy="6858000"/>
          </a:xfrm>
        </p:spPr>
        <p:txBody>
          <a:bodyPr/>
          <a:lstStyle/>
          <a:p>
            <a:r>
              <a:rPr lang="en-US"/>
              <a:t>Click icon to add picture</a:t>
            </a:r>
          </a:p>
        </p:txBody>
      </p:sp>
      <p:sp>
        <p:nvSpPr>
          <p:cNvPr id="26" name="Text Placeholder 3">
            <a:extLst>
              <a:ext uri="{FF2B5EF4-FFF2-40B4-BE49-F238E27FC236}">
                <a16:creationId xmlns:a16="http://schemas.microsoft.com/office/drawing/2014/main" id="{90DE3A0D-12BA-BE4F-85C2-FCD13F863574}"/>
              </a:ext>
            </a:extLst>
          </p:cNvPr>
          <p:cNvSpPr>
            <a:spLocks noGrp="1"/>
          </p:cNvSpPr>
          <p:nvPr>
            <p:ph type="body" sz="quarter" idx="20" hasCustomPrompt="1"/>
          </p:nvPr>
        </p:nvSpPr>
        <p:spPr>
          <a:xfrm>
            <a:off x="1163638" y="4077072"/>
            <a:ext cx="6372225" cy="215444"/>
          </a:xfrm>
        </p:spPr>
        <p:txBody>
          <a:bodyPr/>
          <a:lstStyle>
            <a:lvl1pPr marL="0" indent="0" algn="l">
              <a:spcBef>
                <a:spcPts val="0"/>
              </a:spcBef>
              <a:buNone/>
              <a:defRPr sz="1400">
                <a:solidFill>
                  <a:schemeClr val="accent6"/>
                </a:solidFill>
                <a:latin typeface="+mn-lt"/>
              </a:defRPr>
            </a:lvl1pPr>
          </a:lstStyle>
          <a:p>
            <a:pPr lvl="0"/>
            <a:r>
              <a:rPr lang="en-US"/>
              <a:t>Job title or another attribute</a:t>
            </a:r>
          </a:p>
        </p:txBody>
      </p:sp>
      <p:sp>
        <p:nvSpPr>
          <p:cNvPr id="27" name="Title 1">
            <a:extLst>
              <a:ext uri="{FF2B5EF4-FFF2-40B4-BE49-F238E27FC236}">
                <a16:creationId xmlns:a16="http://schemas.microsoft.com/office/drawing/2014/main" id="{4AA6D598-4BC5-AF4E-B609-A7442E6DEBD3}"/>
              </a:ext>
            </a:extLst>
          </p:cNvPr>
          <p:cNvSpPr>
            <a:spLocks noGrp="1"/>
          </p:cNvSpPr>
          <p:nvPr>
            <p:ph type="title" hasCustomPrompt="1"/>
          </p:nvPr>
        </p:nvSpPr>
        <p:spPr>
          <a:xfrm>
            <a:off x="1163638" y="2025650"/>
            <a:ext cx="6372225" cy="553998"/>
          </a:xfrm>
        </p:spPr>
        <p:txBody>
          <a:bodyPr anchor="t"/>
          <a:lstStyle>
            <a:lvl1pPr>
              <a:defRPr>
                <a:solidFill>
                  <a:schemeClr val="tx1"/>
                </a:solidFill>
              </a:defRPr>
            </a:lvl1pPr>
          </a:lstStyle>
          <a:p>
            <a:r>
              <a:rPr lang="en-US"/>
              <a:t>Add quote text here</a:t>
            </a:r>
          </a:p>
        </p:txBody>
      </p:sp>
    </p:spTree>
    <p:extLst>
      <p:ext uri="{BB962C8B-B14F-4D97-AF65-F5344CB8AC3E}">
        <p14:creationId xmlns:p14="http://schemas.microsoft.com/office/powerpoint/2010/main" val="1038616751"/>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733" userDrawn="1">
          <p15:clr>
            <a:srgbClr val="5ACBF0"/>
          </p15:clr>
        </p15:guide>
        <p15:guide id="7" pos="4747" userDrawn="1">
          <p15:clr>
            <a:srgbClr val="5ACBF0"/>
          </p15:clr>
        </p15:guide>
        <p15:guide id="8" pos="4936">
          <p15:clr>
            <a:srgbClr val="5ACBF0"/>
          </p15:clr>
        </p15:guide>
        <p15:guide id="9" pos="5123">
          <p15:clr>
            <a:srgbClr val="5ACBF0"/>
          </p15:clr>
        </p15:guide>
        <p15:guide id="10" orient="horz" pos="3465" userDrawn="1">
          <p15:clr>
            <a:srgbClr val="5ACBF0"/>
          </p15:clr>
        </p15:guide>
        <p15:guide id="11" orient="horz" pos="1956" userDrawn="1">
          <p15:clr>
            <a:srgbClr val="FBAE40"/>
          </p15:clr>
        </p15:guide>
        <p15:guide id="12" pos="1096" userDrawn="1">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userDrawn="1"/>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userDrawn="1"/>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6696161"/>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049640092"/>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Square Border Photo">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425780"/>
            <a:ext cx="4756150" cy="1107996"/>
          </a:xfrm>
          <a:noFill/>
        </p:spPr>
        <p:txBody>
          <a:bodyPr wrap="square"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75615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sp>
        <p:nvSpPr>
          <p:cNvPr id="4" name="Picture Placeholder 3">
            <a:extLst>
              <a:ext uri="{FF2B5EF4-FFF2-40B4-BE49-F238E27FC236}">
                <a16:creationId xmlns:a16="http://schemas.microsoft.com/office/drawing/2014/main" id="{F20930C2-FF47-3F44-BA93-EEDCB40578EB}"/>
              </a:ext>
            </a:extLst>
          </p:cNvPr>
          <p:cNvSpPr>
            <a:spLocks noGrp="1"/>
          </p:cNvSpPr>
          <p:nvPr>
            <p:ph type="pic" sz="quarter" idx="13"/>
          </p:nvPr>
        </p:nvSpPr>
        <p:spPr>
          <a:xfrm>
            <a:off x="5627688" y="292100"/>
            <a:ext cx="6270625" cy="6272213"/>
          </a:xfrm>
        </p:spPr>
        <p:txBody>
          <a:bodyPr/>
          <a:lstStyle/>
          <a:p>
            <a:r>
              <a:rPr lang="en-US"/>
              <a:t>Click icon to add picture</a:t>
            </a:r>
          </a:p>
        </p:txBody>
      </p:sp>
      <p:pic>
        <p:nvPicPr>
          <p:cNvPr id="2" name="MS logo gray - EMF">
            <a:extLst>
              <a:ext uri="{FF2B5EF4-FFF2-40B4-BE49-F238E27FC236}">
                <a16:creationId xmlns:a16="http://schemas.microsoft.com/office/drawing/2014/main" id="{4490128C-673C-4C7A-841F-6B3B9386FAE9}"/>
              </a:ext>
            </a:extLst>
          </p:cNvPr>
          <p:cNvPicPr>
            <a:picLocks noChangeAspect="1"/>
          </p:cNvPicPr>
          <p:nvPr userDrawn="1"/>
        </p:nvPicPr>
        <p:blipFill>
          <a:blip r:embed="rId2"/>
          <a:srcRect/>
          <a:stretch/>
        </p:blipFill>
        <p:spPr bwMode="black">
          <a:xfrm>
            <a:off x="298591" y="274236"/>
            <a:ext cx="1916971" cy="796445"/>
          </a:xfrm>
          <a:prstGeom prst="rect">
            <a:avLst/>
          </a:prstGeom>
        </p:spPr>
      </p:pic>
    </p:spTree>
    <p:extLst>
      <p:ext uri="{BB962C8B-B14F-4D97-AF65-F5344CB8AC3E}">
        <p14:creationId xmlns:p14="http://schemas.microsoft.com/office/powerpoint/2010/main" val="8673704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guide id="5" pos="3545" userDrawn="1">
          <p15:clr>
            <a:srgbClr val="FBAE40"/>
          </p15:clr>
        </p15:guide>
        <p15:guide id="6" pos="3364"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3_Title and text side by s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48745"/>
          </a:xfrm>
        </p:spPr>
        <p:txBody>
          <a:bodyPr anchor="t">
            <a:noAutofit/>
          </a:bodyPr>
          <a:lstStyle>
            <a:lvl1pPr>
              <a:defRPr>
                <a:solidFill>
                  <a:schemeClr val="tx2"/>
                </a:solidFill>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9"/>
            <a:ext cx="1873779"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783102025"/>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8E03-1EA0-214F-BDD2-BA223F1D4550}"/>
              </a:ext>
            </a:extLst>
          </p:cNvPr>
          <p:cNvSpPr>
            <a:spLocks noGrp="1"/>
          </p:cNvSpPr>
          <p:nvPr>
            <p:ph type="title" hasCustomPrompt="1"/>
          </p:nvPr>
        </p:nvSpPr>
        <p:spPr>
          <a:xfrm>
            <a:off x="588264" y="585788"/>
            <a:ext cx="2534350" cy="548745"/>
          </a:xfrm>
        </p:spPr>
        <p:txBody>
          <a:bodyPr anchor="t">
            <a:noAutofit/>
          </a:bodyPr>
          <a:lstStyle>
            <a:lvl1pPr>
              <a:defRPr sz="2800">
                <a:solidFill>
                  <a:schemeClr val="tx2"/>
                </a:solidFill>
              </a:defRPr>
            </a:lvl1pPr>
          </a:lstStyle>
          <a:p>
            <a:r>
              <a:rPr lang="en-US"/>
              <a:t>Title</a:t>
            </a:r>
          </a:p>
        </p:txBody>
      </p:sp>
      <p:sp>
        <p:nvSpPr>
          <p:cNvPr id="3" name="Text Placeholder 2">
            <a:extLst>
              <a:ext uri="{FF2B5EF4-FFF2-40B4-BE49-F238E27FC236}">
                <a16:creationId xmlns:a16="http://schemas.microsoft.com/office/drawing/2014/main" id="{D826C194-5DF2-7441-B8B3-5C47E35F2F7D}"/>
              </a:ext>
            </a:extLst>
          </p:cNvPr>
          <p:cNvSpPr>
            <a:spLocks noGrp="1"/>
          </p:cNvSpPr>
          <p:nvPr>
            <p:ph type="body" sz="quarter" idx="11"/>
          </p:nvPr>
        </p:nvSpPr>
        <p:spPr>
          <a:xfrm>
            <a:off x="4370387" y="585789"/>
            <a:ext cx="1589088"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4" name="Text Placeholder 2">
            <a:extLst>
              <a:ext uri="{FF2B5EF4-FFF2-40B4-BE49-F238E27FC236}">
                <a16:creationId xmlns:a16="http://schemas.microsoft.com/office/drawing/2014/main" id="{2A8C8003-FE11-344B-91A7-BA3F99AD5E4D}"/>
              </a:ext>
            </a:extLst>
          </p:cNvPr>
          <p:cNvSpPr>
            <a:spLocks noGrp="1"/>
          </p:cNvSpPr>
          <p:nvPr>
            <p:ph type="body" sz="quarter" idx="12"/>
          </p:nvPr>
        </p:nvSpPr>
        <p:spPr>
          <a:xfrm>
            <a:off x="7192963" y="585789"/>
            <a:ext cx="1584325"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5" name="Text Placeholder 2">
            <a:extLst>
              <a:ext uri="{FF2B5EF4-FFF2-40B4-BE49-F238E27FC236}">
                <a16:creationId xmlns:a16="http://schemas.microsoft.com/office/drawing/2014/main" id="{BBB0E468-375A-A74A-AD5E-EDC93E485E78}"/>
              </a:ext>
            </a:extLst>
          </p:cNvPr>
          <p:cNvSpPr>
            <a:spLocks noGrp="1"/>
          </p:cNvSpPr>
          <p:nvPr>
            <p:ph type="body" sz="quarter" idx="13"/>
          </p:nvPr>
        </p:nvSpPr>
        <p:spPr>
          <a:xfrm>
            <a:off x="4370387" y="3429000"/>
            <a:ext cx="1589088"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6" name="Text Placeholder 2">
            <a:extLst>
              <a:ext uri="{FF2B5EF4-FFF2-40B4-BE49-F238E27FC236}">
                <a16:creationId xmlns:a16="http://schemas.microsoft.com/office/drawing/2014/main" id="{23306775-7E51-4F44-B99E-7E1D443B99E3}"/>
              </a:ext>
            </a:extLst>
          </p:cNvPr>
          <p:cNvSpPr>
            <a:spLocks noGrp="1"/>
          </p:cNvSpPr>
          <p:nvPr>
            <p:ph type="body" sz="quarter" idx="14"/>
          </p:nvPr>
        </p:nvSpPr>
        <p:spPr>
          <a:xfrm>
            <a:off x="7192963" y="3429000"/>
            <a:ext cx="1584325"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7" name="Text Placeholder 2">
            <a:extLst>
              <a:ext uri="{FF2B5EF4-FFF2-40B4-BE49-F238E27FC236}">
                <a16:creationId xmlns:a16="http://schemas.microsoft.com/office/drawing/2014/main" id="{F1E6FE8E-4450-8545-9451-92092591B45E}"/>
              </a:ext>
            </a:extLst>
          </p:cNvPr>
          <p:cNvSpPr>
            <a:spLocks noGrp="1"/>
          </p:cNvSpPr>
          <p:nvPr>
            <p:ph type="body" sz="quarter" idx="15"/>
          </p:nvPr>
        </p:nvSpPr>
        <p:spPr>
          <a:xfrm>
            <a:off x="10013950" y="585789"/>
            <a:ext cx="1595438"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8" name="Text Placeholder 2">
            <a:extLst>
              <a:ext uri="{FF2B5EF4-FFF2-40B4-BE49-F238E27FC236}">
                <a16:creationId xmlns:a16="http://schemas.microsoft.com/office/drawing/2014/main" id="{B006F60D-85D6-E049-BDFC-888F7E8E95E3}"/>
              </a:ext>
            </a:extLst>
          </p:cNvPr>
          <p:cNvSpPr>
            <a:spLocks noGrp="1"/>
          </p:cNvSpPr>
          <p:nvPr>
            <p:ph type="body" sz="quarter" idx="16"/>
          </p:nvPr>
        </p:nvSpPr>
        <p:spPr>
          <a:xfrm>
            <a:off x="10013950" y="3429000"/>
            <a:ext cx="1595438"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Tree>
    <p:extLst>
      <p:ext uri="{BB962C8B-B14F-4D97-AF65-F5344CB8AC3E}">
        <p14:creationId xmlns:p14="http://schemas.microsoft.com/office/powerpoint/2010/main" val="81487467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userDrawn="1">
          <p15:clr>
            <a:srgbClr val="A4A3A4"/>
          </p15:clr>
        </p15:guide>
        <p15:guide id="15" pos="3348" userDrawn="1">
          <p15:clr>
            <a:srgbClr val="A4A3A4"/>
          </p15:clr>
        </p15:guide>
        <p15:guide id="16" pos="3754" userDrawn="1">
          <p15:clr>
            <a:srgbClr val="A4A3A4"/>
          </p15:clr>
        </p15:guide>
        <p15:guide id="17" pos="3931" userDrawn="1">
          <p15:clr>
            <a:srgbClr val="A4A3A4"/>
          </p15:clr>
        </p15:guide>
        <p15:guide id="18" pos="4342" userDrawn="1">
          <p15:clr>
            <a:srgbClr val="A4A3A4"/>
          </p15:clr>
        </p15:guide>
        <p15:guide id="19" pos="4531" userDrawn="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Left Title 3 Column Righ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8E03-1EA0-214F-BDD2-BA223F1D4550}"/>
              </a:ext>
            </a:extLst>
          </p:cNvPr>
          <p:cNvSpPr>
            <a:spLocks noGrp="1"/>
          </p:cNvSpPr>
          <p:nvPr>
            <p:ph type="title" hasCustomPrompt="1"/>
          </p:nvPr>
        </p:nvSpPr>
        <p:spPr>
          <a:xfrm>
            <a:off x="588264" y="585788"/>
            <a:ext cx="2534350" cy="548745"/>
          </a:xfrm>
        </p:spPr>
        <p:txBody>
          <a:bodyPr anchor="t">
            <a:noAutofit/>
          </a:bodyPr>
          <a:lstStyle>
            <a:lvl1pPr>
              <a:defRPr sz="2800">
                <a:solidFill>
                  <a:schemeClr val="accent3"/>
                </a:solidFill>
              </a:defRPr>
            </a:lvl1pPr>
          </a:lstStyle>
          <a:p>
            <a:r>
              <a:rPr lang="en-US"/>
              <a:t>Title</a:t>
            </a:r>
          </a:p>
        </p:txBody>
      </p:sp>
      <p:sp>
        <p:nvSpPr>
          <p:cNvPr id="3" name="Text Placeholder 2">
            <a:extLst>
              <a:ext uri="{FF2B5EF4-FFF2-40B4-BE49-F238E27FC236}">
                <a16:creationId xmlns:a16="http://schemas.microsoft.com/office/drawing/2014/main" id="{D826C194-5DF2-7441-B8B3-5C47E35F2F7D}"/>
              </a:ext>
            </a:extLst>
          </p:cNvPr>
          <p:cNvSpPr>
            <a:spLocks noGrp="1"/>
          </p:cNvSpPr>
          <p:nvPr>
            <p:ph type="body" sz="quarter" idx="11"/>
          </p:nvPr>
        </p:nvSpPr>
        <p:spPr>
          <a:xfrm>
            <a:off x="4370387" y="961465"/>
            <a:ext cx="1589088" cy="2413747"/>
          </a:xfrm>
        </p:spPr>
        <p:txBody>
          <a:bodyPr anchor="t">
            <a:noAutofit/>
          </a:bodyPr>
          <a:lstStyle>
            <a:lvl1pPr marL="0" indent="0">
              <a:spcAft>
                <a:spcPts val="600"/>
              </a:spcAft>
              <a:buFont typeface="Wingdings" panose="05000000000000000000" pitchFamily="2" charset="2"/>
              <a:buNone/>
              <a:defRPr sz="1400"/>
            </a:lvl1pPr>
          </a:lstStyle>
          <a:p>
            <a:pPr lvl="0"/>
            <a:r>
              <a:rPr lang="en-US"/>
              <a:t>Click to edit Master text styles</a:t>
            </a:r>
          </a:p>
        </p:txBody>
      </p:sp>
      <p:sp>
        <p:nvSpPr>
          <p:cNvPr id="4" name="Text Placeholder 2">
            <a:extLst>
              <a:ext uri="{FF2B5EF4-FFF2-40B4-BE49-F238E27FC236}">
                <a16:creationId xmlns:a16="http://schemas.microsoft.com/office/drawing/2014/main" id="{2A8C8003-FE11-344B-91A7-BA3F99AD5E4D}"/>
              </a:ext>
            </a:extLst>
          </p:cNvPr>
          <p:cNvSpPr>
            <a:spLocks noGrp="1"/>
          </p:cNvSpPr>
          <p:nvPr>
            <p:ph type="body" sz="quarter" idx="12"/>
          </p:nvPr>
        </p:nvSpPr>
        <p:spPr>
          <a:xfrm>
            <a:off x="7192963" y="961465"/>
            <a:ext cx="1584325" cy="2413747"/>
          </a:xfrm>
        </p:spPr>
        <p:txBody>
          <a:bodyPr anchor="t">
            <a:noAutofit/>
          </a:bodyPr>
          <a:lstStyle>
            <a:lvl1pPr marL="0" indent="0">
              <a:spcAft>
                <a:spcPts val="600"/>
              </a:spcAft>
              <a:buFont typeface="Wingdings" panose="05000000000000000000" pitchFamily="2" charset="2"/>
              <a:buNone/>
              <a:defRPr sz="1400"/>
            </a:lvl1pPr>
          </a:lstStyle>
          <a:p>
            <a:pPr lvl="0"/>
            <a:r>
              <a:rPr lang="en-US"/>
              <a:t>Click to edit Master text styles</a:t>
            </a:r>
          </a:p>
        </p:txBody>
      </p:sp>
      <p:sp>
        <p:nvSpPr>
          <p:cNvPr id="5" name="Text Placeholder 2">
            <a:extLst>
              <a:ext uri="{FF2B5EF4-FFF2-40B4-BE49-F238E27FC236}">
                <a16:creationId xmlns:a16="http://schemas.microsoft.com/office/drawing/2014/main" id="{BBB0E468-375A-A74A-AD5E-EDC93E485E78}"/>
              </a:ext>
            </a:extLst>
          </p:cNvPr>
          <p:cNvSpPr>
            <a:spLocks noGrp="1"/>
          </p:cNvSpPr>
          <p:nvPr>
            <p:ph type="body" sz="quarter" idx="13"/>
          </p:nvPr>
        </p:nvSpPr>
        <p:spPr>
          <a:xfrm>
            <a:off x="4370387" y="3818966"/>
            <a:ext cx="1589088" cy="2453246"/>
          </a:xfrm>
        </p:spPr>
        <p:txBody>
          <a:bodyPr anchor="t">
            <a:noAutofit/>
          </a:bodyPr>
          <a:lstStyle>
            <a:lvl1pPr marL="0" indent="0">
              <a:spcAft>
                <a:spcPts val="600"/>
              </a:spcAft>
              <a:buFont typeface="Wingdings" panose="05000000000000000000" pitchFamily="2" charset="2"/>
              <a:buNone/>
              <a:defRPr sz="1400"/>
            </a:lvl1pPr>
          </a:lstStyle>
          <a:p>
            <a:pPr lvl="0"/>
            <a:r>
              <a:rPr lang="en-US"/>
              <a:t>Click to edit Master text styles</a:t>
            </a:r>
          </a:p>
        </p:txBody>
      </p:sp>
      <p:sp>
        <p:nvSpPr>
          <p:cNvPr id="6" name="Text Placeholder 2">
            <a:extLst>
              <a:ext uri="{FF2B5EF4-FFF2-40B4-BE49-F238E27FC236}">
                <a16:creationId xmlns:a16="http://schemas.microsoft.com/office/drawing/2014/main" id="{23306775-7E51-4F44-B99E-7E1D443B99E3}"/>
              </a:ext>
            </a:extLst>
          </p:cNvPr>
          <p:cNvSpPr>
            <a:spLocks noGrp="1"/>
          </p:cNvSpPr>
          <p:nvPr>
            <p:ph type="body" sz="quarter" idx="14"/>
          </p:nvPr>
        </p:nvSpPr>
        <p:spPr>
          <a:xfrm>
            <a:off x="7192963" y="3818965"/>
            <a:ext cx="1584325" cy="2453247"/>
          </a:xfrm>
        </p:spPr>
        <p:txBody>
          <a:bodyPr anchor="t">
            <a:noAutofit/>
          </a:bodyPr>
          <a:lstStyle>
            <a:lvl1pPr marL="0" indent="0">
              <a:spcAft>
                <a:spcPts val="600"/>
              </a:spcAft>
              <a:buFont typeface="Wingdings" panose="05000000000000000000" pitchFamily="2" charset="2"/>
              <a:buNone/>
              <a:defRPr sz="1400"/>
            </a:lvl1pPr>
          </a:lstStyle>
          <a:p>
            <a:pPr lvl="0"/>
            <a:r>
              <a:rPr lang="en-US"/>
              <a:t>Click to edit Master text styles</a:t>
            </a:r>
          </a:p>
        </p:txBody>
      </p:sp>
      <p:sp>
        <p:nvSpPr>
          <p:cNvPr id="7" name="Text Placeholder 2">
            <a:extLst>
              <a:ext uri="{FF2B5EF4-FFF2-40B4-BE49-F238E27FC236}">
                <a16:creationId xmlns:a16="http://schemas.microsoft.com/office/drawing/2014/main" id="{F1E6FE8E-4450-8545-9451-92092591B45E}"/>
              </a:ext>
            </a:extLst>
          </p:cNvPr>
          <p:cNvSpPr>
            <a:spLocks noGrp="1"/>
          </p:cNvSpPr>
          <p:nvPr>
            <p:ph type="body" sz="quarter" idx="15"/>
          </p:nvPr>
        </p:nvSpPr>
        <p:spPr>
          <a:xfrm>
            <a:off x="10013950" y="968188"/>
            <a:ext cx="1595438" cy="2413747"/>
          </a:xfrm>
        </p:spPr>
        <p:txBody>
          <a:bodyPr anchor="t">
            <a:noAutofit/>
          </a:bodyPr>
          <a:lstStyle>
            <a:lvl1pPr marL="0" indent="0">
              <a:spcAft>
                <a:spcPts val="600"/>
              </a:spcAft>
              <a:buFont typeface="Wingdings" panose="05000000000000000000" pitchFamily="2" charset="2"/>
              <a:buNone/>
              <a:defRPr sz="1400"/>
            </a:lvl1pPr>
          </a:lstStyle>
          <a:p>
            <a:pPr lvl="0"/>
            <a:r>
              <a:rPr lang="en-US"/>
              <a:t>Click to edit Master text styles</a:t>
            </a:r>
          </a:p>
        </p:txBody>
      </p:sp>
      <p:sp>
        <p:nvSpPr>
          <p:cNvPr id="8" name="Text Placeholder 2">
            <a:extLst>
              <a:ext uri="{FF2B5EF4-FFF2-40B4-BE49-F238E27FC236}">
                <a16:creationId xmlns:a16="http://schemas.microsoft.com/office/drawing/2014/main" id="{B006F60D-85D6-E049-BDFC-888F7E8E95E3}"/>
              </a:ext>
            </a:extLst>
          </p:cNvPr>
          <p:cNvSpPr>
            <a:spLocks noGrp="1"/>
          </p:cNvSpPr>
          <p:nvPr>
            <p:ph type="body" sz="quarter" idx="16"/>
          </p:nvPr>
        </p:nvSpPr>
        <p:spPr>
          <a:xfrm>
            <a:off x="10013950" y="3832412"/>
            <a:ext cx="1595438" cy="2439800"/>
          </a:xfrm>
        </p:spPr>
        <p:txBody>
          <a:bodyPr anchor="t">
            <a:noAutofit/>
          </a:bodyPr>
          <a:lstStyle>
            <a:lvl1pPr marL="0" indent="0">
              <a:spcAft>
                <a:spcPts val="600"/>
              </a:spcAft>
              <a:buFont typeface="Wingdings" panose="05000000000000000000" pitchFamily="2" charset="2"/>
              <a:buNone/>
              <a:defRPr sz="1400"/>
            </a:lvl1pPr>
          </a:lstStyle>
          <a:p>
            <a:pPr lvl="0"/>
            <a:r>
              <a:rPr lang="en-US"/>
              <a:t>Click to edit Master text styles</a:t>
            </a:r>
          </a:p>
        </p:txBody>
      </p:sp>
      <p:sp>
        <p:nvSpPr>
          <p:cNvPr id="9" name="Text Placeholder 2">
            <a:extLst>
              <a:ext uri="{FF2B5EF4-FFF2-40B4-BE49-F238E27FC236}">
                <a16:creationId xmlns:a16="http://schemas.microsoft.com/office/drawing/2014/main" id="{CC8AF00F-83DA-104D-A2BF-D2C439FE9BB3}"/>
              </a:ext>
            </a:extLst>
          </p:cNvPr>
          <p:cNvSpPr>
            <a:spLocks noGrp="1"/>
          </p:cNvSpPr>
          <p:nvPr>
            <p:ph type="body" sz="quarter" idx="17" hasCustomPrompt="1"/>
          </p:nvPr>
        </p:nvSpPr>
        <p:spPr>
          <a:xfrm>
            <a:off x="4370387" y="585789"/>
            <a:ext cx="1587600" cy="360000"/>
          </a:xfrm>
        </p:spPr>
        <p:txBody>
          <a:bodyPr anchor="b">
            <a:noAutofit/>
          </a:bodyPr>
          <a:lstStyle>
            <a:lvl1pPr marL="0" indent="0">
              <a:spcAft>
                <a:spcPts val="600"/>
              </a:spcAft>
              <a:buFont typeface="Wingdings" panose="05000000000000000000" pitchFamily="2" charset="2"/>
              <a:buNone/>
              <a:defRPr sz="2000">
                <a:solidFill>
                  <a:schemeClr val="accent3"/>
                </a:solidFill>
                <a:latin typeface="+mj-lt"/>
              </a:defRPr>
            </a:lvl1pPr>
          </a:lstStyle>
          <a:p>
            <a:pPr lvl="0"/>
            <a:r>
              <a:rPr lang="en-US"/>
              <a:t>1</a:t>
            </a:r>
          </a:p>
        </p:txBody>
      </p:sp>
      <p:sp>
        <p:nvSpPr>
          <p:cNvPr id="10" name="Text Placeholder 2">
            <a:extLst>
              <a:ext uri="{FF2B5EF4-FFF2-40B4-BE49-F238E27FC236}">
                <a16:creationId xmlns:a16="http://schemas.microsoft.com/office/drawing/2014/main" id="{24A44678-F325-7746-8C84-E6F44D505769}"/>
              </a:ext>
            </a:extLst>
          </p:cNvPr>
          <p:cNvSpPr>
            <a:spLocks noGrp="1"/>
          </p:cNvSpPr>
          <p:nvPr>
            <p:ph type="body" sz="quarter" idx="18" hasCustomPrompt="1"/>
          </p:nvPr>
        </p:nvSpPr>
        <p:spPr>
          <a:xfrm>
            <a:off x="7192962" y="585789"/>
            <a:ext cx="1584326" cy="360000"/>
          </a:xfrm>
        </p:spPr>
        <p:txBody>
          <a:bodyPr anchor="b">
            <a:noAutofit/>
          </a:bodyPr>
          <a:lstStyle>
            <a:lvl1pPr marL="0" indent="0">
              <a:spcAft>
                <a:spcPts val="600"/>
              </a:spcAft>
              <a:buFont typeface="Wingdings" panose="05000000000000000000" pitchFamily="2" charset="2"/>
              <a:buNone/>
              <a:defRPr sz="2000">
                <a:solidFill>
                  <a:schemeClr val="accent3"/>
                </a:solidFill>
                <a:latin typeface="+mj-lt"/>
              </a:defRPr>
            </a:lvl1pPr>
          </a:lstStyle>
          <a:p>
            <a:pPr lvl="0"/>
            <a:r>
              <a:rPr lang="en-US"/>
              <a:t>2</a:t>
            </a:r>
          </a:p>
        </p:txBody>
      </p:sp>
      <p:sp>
        <p:nvSpPr>
          <p:cNvPr id="12" name="Text Placeholder 2">
            <a:extLst>
              <a:ext uri="{FF2B5EF4-FFF2-40B4-BE49-F238E27FC236}">
                <a16:creationId xmlns:a16="http://schemas.microsoft.com/office/drawing/2014/main" id="{0EF3CCAA-003D-324C-9FAA-5B5DC19336A2}"/>
              </a:ext>
            </a:extLst>
          </p:cNvPr>
          <p:cNvSpPr>
            <a:spLocks noGrp="1"/>
          </p:cNvSpPr>
          <p:nvPr>
            <p:ph type="body" sz="quarter" idx="19" hasCustomPrompt="1"/>
          </p:nvPr>
        </p:nvSpPr>
        <p:spPr>
          <a:xfrm>
            <a:off x="10013950" y="585789"/>
            <a:ext cx="1595438" cy="360000"/>
          </a:xfrm>
        </p:spPr>
        <p:txBody>
          <a:bodyPr anchor="b">
            <a:noAutofit/>
          </a:bodyPr>
          <a:lstStyle>
            <a:lvl1pPr marL="0" indent="0">
              <a:spcAft>
                <a:spcPts val="600"/>
              </a:spcAft>
              <a:buFont typeface="Wingdings" panose="05000000000000000000" pitchFamily="2" charset="2"/>
              <a:buNone/>
              <a:defRPr sz="2000">
                <a:solidFill>
                  <a:schemeClr val="accent3"/>
                </a:solidFill>
                <a:latin typeface="+mj-lt"/>
              </a:defRPr>
            </a:lvl1pPr>
          </a:lstStyle>
          <a:p>
            <a:pPr lvl="0"/>
            <a:r>
              <a:rPr lang="en-US"/>
              <a:t>3</a:t>
            </a:r>
          </a:p>
        </p:txBody>
      </p:sp>
      <p:sp>
        <p:nvSpPr>
          <p:cNvPr id="13" name="Text Placeholder 2">
            <a:extLst>
              <a:ext uri="{FF2B5EF4-FFF2-40B4-BE49-F238E27FC236}">
                <a16:creationId xmlns:a16="http://schemas.microsoft.com/office/drawing/2014/main" id="{C2BCACD0-0017-9A49-9325-DCBC40CB2C2D}"/>
              </a:ext>
            </a:extLst>
          </p:cNvPr>
          <p:cNvSpPr>
            <a:spLocks noGrp="1"/>
          </p:cNvSpPr>
          <p:nvPr>
            <p:ph type="body" sz="quarter" idx="20" hasCustomPrompt="1"/>
          </p:nvPr>
        </p:nvSpPr>
        <p:spPr>
          <a:xfrm>
            <a:off x="4371875" y="3442448"/>
            <a:ext cx="1587600" cy="360000"/>
          </a:xfrm>
        </p:spPr>
        <p:txBody>
          <a:bodyPr anchor="b">
            <a:noAutofit/>
          </a:bodyPr>
          <a:lstStyle>
            <a:lvl1pPr marL="0" indent="0">
              <a:spcAft>
                <a:spcPts val="600"/>
              </a:spcAft>
              <a:buFont typeface="Wingdings" panose="05000000000000000000" pitchFamily="2" charset="2"/>
              <a:buNone/>
              <a:defRPr sz="2000">
                <a:solidFill>
                  <a:schemeClr val="accent3"/>
                </a:solidFill>
                <a:latin typeface="+mj-lt"/>
              </a:defRPr>
            </a:lvl1pPr>
          </a:lstStyle>
          <a:p>
            <a:pPr lvl="0"/>
            <a:r>
              <a:rPr lang="en-US"/>
              <a:t>4</a:t>
            </a:r>
          </a:p>
        </p:txBody>
      </p:sp>
      <p:sp>
        <p:nvSpPr>
          <p:cNvPr id="14" name="Text Placeholder 2">
            <a:extLst>
              <a:ext uri="{FF2B5EF4-FFF2-40B4-BE49-F238E27FC236}">
                <a16:creationId xmlns:a16="http://schemas.microsoft.com/office/drawing/2014/main" id="{E251C719-BC21-8C4B-9DBC-6E80CFA162A9}"/>
              </a:ext>
            </a:extLst>
          </p:cNvPr>
          <p:cNvSpPr>
            <a:spLocks noGrp="1"/>
          </p:cNvSpPr>
          <p:nvPr>
            <p:ph type="body" sz="quarter" idx="21" hasCustomPrompt="1"/>
          </p:nvPr>
        </p:nvSpPr>
        <p:spPr>
          <a:xfrm>
            <a:off x="7198939" y="3442447"/>
            <a:ext cx="1584326" cy="360000"/>
          </a:xfrm>
        </p:spPr>
        <p:txBody>
          <a:bodyPr anchor="b">
            <a:noAutofit/>
          </a:bodyPr>
          <a:lstStyle>
            <a:lvl1pPr marL="0" indent="0">
              <a:spcAft>
                <a:spcPts val="600"/>
              </a:spcAft>
              <a:buFont typeface="Wingdings" panose="05000000000000000000" pitchFamily="2" charset="2"/>
              <a:buNone/>
              <a:defRPr sz="2000">
                <a:solidFill>
                  <a:schemeClr val="accent3"/>
                </a:solidFill>
                <a:latin typeface="+mj-lt"/>
              </a:defRPr>
            </a:lvl1pPr>
          </a:lstStyle>
          <a:p>
            <a:pPr lvl="0"/>
            <a:r>
              <a:rPr lang="en-US"/>
              <a:t>5</a:t>
            </a:r>
          </a:p>
        </p:txBody>
      </p:sp>
      <p:sp>
        <p:nvSpPr>
          <p:cNvPr id="15" name="Text Placeholder 2">
            <a:extLst>
              <a:ext uri="{FF2B5EF4-FFF2-40B4-BE49-F238E27FC236}">
                <a16:creationId xmlns:a16="http://schemas.microsoft.com/office/drawing/2014/main" id="{F4273179-F1BC-0844-A024-D6A32BBE630E}"/>
              </a:ext>
            </a:extLst>
          </p:cNvPr>
          <p:cNvSpPr>
            <a:spLocks noGrp="1"/>
          </p:cNvSpPr>
          <p:nvPr>
            <p:ph type="body" sz="quarter" idx="22" hasCustomPrompt="1"/>
          </p:nvPr>
        </p:nvSpPr>
        <p:spPr>
          <a:xfrm>
            <a:off x="10013950" y="3453944"/>
            <a:ext cx="1595438" cy="360000"/>
          </a:xfrm>
        </p:spPr>
        <p:txBody>
          <a:bodyPr anchor="b">
            <a:noAutofit/>
          </a:bodyPr>
          <a:lstStyle>
            <a:lvl1pPr marL="0" indent="0">
              <a:spcAft>
                <a:spcPts val="600"/>
              </a:spcAft>
              <a:buFont typeface="Wingdings" panose="05000000000000000000" pitchFamily="2" charset="2"/>
              <a:buNone/>
              <a:defRPr sz="2000">
                <a:solidFill>
                  <a:schemeClr val="accent3"/>
                </a:solidFill>
                <a:latin typeface="+mj-lt"/>
              </a:defRPr>
            </a:lvl1pPr>
          </a:lstStyle>
          <a:p>
            <a:pPr lvl="0"/>
            <a:r>
              <a:rPr lang="en-US"/>
              <a:t>6</a:t>
            </a:r>
          </a:p>
        </p:txBody>
      </p:sp>
      <p:sp>
        <p:nvSpPr>
          <p:cNvPr id="17" name="Text Placeholder 16">
            <a:extLst>
              <a:ext uri="{FF2B5EF4-FFF2-40B4-BE49-F238E27FC236}">
                <a16:creationId xmlns:a16="http://schemas.microsoft.com/office/drawing/2014/main" id="{A6C6A35A-94DF-F144-AECD-CDD578CC4A7D}"/>
              </a:ext>
            </a:extLst>
          </p:cNvPr>
          <p:cNvSpPr>
            <a:spLocks noGrp="1"/>
          </p:cNvSpPr>
          <p:nvPr>
            <p:ph type="body" sz="quarter" idx="23"/>
          </p:nvPr>
        </p:nvSpPr>
        <p:spPr>
          <a:xfrm>
            <a:off x="584200" y="1436688"/>
            <a:ext cx="2538413" cy="1249573"/>
          </a:xfrm>
        </p:spPr>
        <p:txBody>
          <a:bodyPr/>
          <a:lstStyle>
            <a:lvl1pPr marL="0" indent="0">
              <a:buNone/>
              <a:defRPr sz="1400">
                <a:solidFill>
                  <a:schemeClr val="tx1"/>
                </a:solidFill>
              </a:defRPr>
            </a:lvl1pPr>
            <a:lvl2pPr marL="228600" indent="0">
              <a:buNone/>
              <a:defRPr sz="1400">
                <a:solidFill>
                  <a:schemeClr val="tx1"/>
                </a:solidFill>
              </a:defRPr>
            </a:lvl2pPr>
            <a:lvl3pPr marL="457200" indent="0">
              <a:buNone/>
              <a:defRPr sz="1400">
                <a:solidFill>
                  <a:schemeClr val="tx1"/>
                </a:solidFill>
              </a:defRPr>
            </a:lvl3pPr>
            <a:lvl4pPr marL="661988" indent="0">
              <a:buNone/>
              <a:defRPr sz="1400">
                <a:solidFill>
                  <a:schemeClr val="tx1"/>
                </a:solidFill>
              </a:defRPr>
            </a:lvl4pPr>
            <a:lvl5pPr marL="855663" indent="0">
              <a:buNone/>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51879971"/>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0" pos="1967">
          <p15:clr>
            <a:srgbClr val="A4A3A4"/>
          </p15:clr>
        </p15:guide>
        <p15:guide id="11" pos="2150">
          <p15:clr>
            <a:srgbClr val="A4A3A4"/>
          </p15:clr>
        </p15:guide>
        <p15:guide id="12" pos="2561">
          <p15:clr>
            <a:srgbClr val="A4A3A4"/>
          </p15:clr>
        </p15:guide>
        <p15:guide id="13" pos="2744">
          <p15:clr>
            <a:srgbClr val="A4A3A4"/>
          </p15:clr>
        </p15:guide>
        <p15:guide id="16" pos="3754" userDrawn="1">
          <p15:clr>
            <a:srgbClr val="A4A3A4"/>
          </p15:clr>
        </p15:guide>
        <p15:guide id="17" pos="3931" userDrawn="1">
          <p15:clr>
            <a:srgbClr val="A4A3A4"/>
          </p15:clr>
        </p15:guide>
        <p15:guide id="18" pos="4342" userDrawn="1">
          <p15:clr>
            <a:srgbClr val="A4A3A4"/>
          </p15:clr>
        </p15:guide>
        <p15:guide id="19" pos="4531" userDrawn="1">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8" orient="horz" pos="905">
          <p15:clr>
            <a:srgbClr val="5ACBF0"/>
          </p15:clr>
        </p15:guide>
        <p15:guide id="30" orient="horz" pos="288">
          <p15:clr>
            <a:srgbClr val="5ACBF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and text side by side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145D81-1C8C-4946-BE5C-32EF3FAA542B}"/>
              </a:ext>
            </a:extLst>
          </p:cNvPr>
          <p:cNvSpPr/>
          <p:nvPr userDrawn="1"/>
        </p:nvSpPr>
        <p:spPr bwMode="auto">
          <a:xfrm>
            <a:off x="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3118624"/>
          </a:xfrm>
        </p:spPr>
        <p:txBody>
          <a:bodyPr anchor="t">
            <a:noAutofit/>
          </a:bodyPr>
          <a:lstStyle>
            <a:lvl1pPr>
              <a:defRPr>
                <a:solidFill>
                  <a:schemeClr val="accent3"/>
                </a:solidFill>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477707390"/>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and text side by side multi colum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145D81-1C8C-4946-BE5C-32EF3FAA542B}"/>
              </a:ext>
            </a:extLst>
          </p:cNvPr>
          <p:cNvSpPr/>
          <p:nvPr userDrawn="1"/>
        </p:nvSpPr>
        <p:spPr bwMode="auto">
          <a:xfrm>
            <a:off x="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3118624"/>
          </a:xfrm>
        </p:spPr>
        <p:txBody>
          <a:bodyPr anchor="t">
            <a:noAutofit/>
          </a:bodyPr>
          <a:lstStyle>
            <a:lvl1pPr>
              <a:defRPr>
                <a:solidFill>
                  <a:schemeClr val="accent3"/>
                </a:solidFill>
              </a:defRPr>
            </a:lvl1pPr>
          </a:lstStyle>
          <a:p>
            <a:r>
              <a:rPr lang="en-US"/>
              <a:t>Title</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13" name="Text Placeholder 12">
            <a:extLst>
              <a:ext uri="{FF2B5EF4-FFF2-40B4-BE49-F238E27FC236}">
                <a16:creationId xmlns:a16="http://schemas.microsoft.com/office/drawing/2014/main" id="{5A7F7DDB-BF21-0B40-8DBB-D5BC0B4C25FC}"/>
              </a:ext>
            </a:extLst>
          </p:cNvPr>
          <p:cNvSpPr>
            <a:spLocks noGrp="1"/>
          </p:cNvSpPr>
          <p:nvPr>
            <p:ph type="body" sz="quarter" idx="12" hasCustomPrompt="1"/>
          </p:nvPr>
        </p:nvSpPr>
        <p:spPr>
          <a:xfrm>
            <a:off x="4941888" y="1258018"/>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err="1"/>
              <a:t>Firstname</a:t>
            </a:r>
            <a:r>
              <a:rPr lang="en-US"/>
              <a:t> </a:t>
            </a:r>
            <a:r>
              <a:rPr lang="en-US" err="1"/>
              <a:t>Lastname</a:t>
            </a:r>
            <a:endParaRPr lang="en-US"/>
          </a:p>
          <a:p>
            <a:pPr lvl="1"/>
            <a:r>
              <a:rPr lang="en-US"/>
              <a:t>Title</a:t>
            </a:r>
          </a:p>
          <a:p>
            <a:pPr lvl="1"/>
            <a:endParaRPr lang="en-US"/>
          </a:p>
          <a:p>
            <a:pPr lvl="1"/>
            <a:r>
              <a:rPr lang="en-US"/>
              <a:t>m: xxx-xxx-</a:t>
            </a:r>
            <a:r>
              <a:rPr lang="en-US" err="1"/>
              <a:t>xxxx</a:t>
            </a:r>
            <a:endParaRPr lang="en-US"/>
          </a:p>
          <a:p>
            <a:pPr lvl="1"/>
            <a:r>
              <a:rPr lang="en-US"/>
              <a:t>t: xxx-xxx-</a:t>
            </a:r>
            <a:r>
              <a:rPr lang="en-US" err="1"/>
              <a:t>xxxx</a:t>
            </a:r>
            <a:endParaRPr lang="en-US"/>
          </a:p>
          <a:p>
            <a:pPr lvl="1"/>
            <a:r>
              <a:rPr lang="en-US"/>
              <a:t>e: </a:t>
            </a:r>
            <a:r>
              <a:rPr lang="en-US" err="1"/>
              <a:t>xxxxxxxxxxxxxxxxx@microsoft.com</a:t>
            </a:r>
            <a:endParaRPr lang="en-US"/>
          </a:p>
        </p:txBody>
      </p:sp>
      <p:sp>
        <p:nvSpPr>
          <p:cNvPr id="14" name="Text Placeholder 12">
            <a:extLst>
              <a:ext uri="{FF2B5EF4-FFF2-40B4-BE49-F238E27FC236}">
                <a16:creationId xmlns:a16="http://schemas.microsoft.com/office/drawing/2014/main" id="{4BDDDD90-9BFD-D94C-A026-A013126F234B}"/>
              </a:ext>
            </a:extLst>
          </p:cNvPr>
          <p:cNvSpPr>
            <a:spLocks noGrp="1"/>
          </p:cNvSpPr>
          <p:nvPr>
            <p:ph type="body" sz="quarter" idx="13" hasCustomPrompt="1"/>
          </p:nvPr>
        </p:nvSpPr>
        <p:spPr>
          <a:xfrm>
            <a:off x="8688288" y="1258018"/>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err="1"/>
              <a:t>Firstname</a:t>
            </a:r>
            <a:r>
              <a:rPr lang="en-US"/>
              <a:t> </a:t>
            </a:r>
            <a:r>
              <a:rPr lang="en-US" err="1"/>
              <a:t>Lastname</a:t>
            </a:r>
            <a:endParaRPr lang="en-US"/>
          </a:p>
          <a:p>
            <a:pPr lvl="1"/>
            <a:r>
              <a:rPr lang="en-US"/>
              <a:t>Title</a:t>
            </a:r>
          </a:p>
          <a:p>
            <a:pPr lvl="1"/>
            <a:endParaRPr lang="en-US"/>
          </a:p>
          <a:p>
            <a:pPr lvl="1"/>
            <a:r>
              <a:rPr lang="en-US"/>
              <a:t>m: xxx-xxx-</a:t>
            </a:r>
            <a:r>
              <a:rPr lang="en-US" err="1"/>
              <a:t>xxxx</a:t>
            </a:r>
            <a:endParaRPr lang="en-US"/>
          </a:p>
          <a:p>
            <a:pPr lvl="1"/>
            <a:r>
              <a:rPr lang="en-US"/>
              <a:t>t: xxx-xxx-</a:t>
            </a:r>
            <a:r>
              <a:rPr lang="en-US" err="1"/>
              <a:t>xxxx</a:t>
            </a:r>
            <a:endParaRPr lang="en-US"/>
          </a:p>
          <a:p>
            <a:pPr lvl="1"/>
            <a:r>
              <a:rPr lang="en-US"/>
              <a:t>e: </a:t>
            </a:r>
            <a:r>
              <a:rPr lang="en-US" err="1"/>
              <a:t>xxxxxxxxxxxxxxxxx@microsoft.com</a:t>
            </a:r>
            <a:endParaRPr lang="en-US"/>
          </a:p>
        </p:txBody>
      </p:sp>
      <p:sp>
        <p:nvSpPr>
          <p:cNvPr id="15" name="Text Placeholder 12">
            <a:extLst>
              <a:ext uri="{FF2B5EF4-FFF2-40B4-BE49-F238E27FC236}">
                <a16:creationId xmlns:a16="http://schemas.microsoft.com/office/drawing/2014/main" id="{232B6EB5-03C8-914E-9180-000AE9B40A6D}"/>
              </a:ext>
            </a:extLst>
          </p:cNvPr>
          <p:cNvSpPr>
            <a:spLocks noGrp="1"/>
          </p:cNvSpPr>
          <p:nvPr>
            <p:ph type="body" sz="quarter" idx="14" hasCustomPrompt="1"/>
          </p:nvPr>
        </p:nvSpPr>
        <p:spPr>
          <a:xfrm>
            <a:off x="4941988" y="2960688"/>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err="1"/>
              <a:t>Firstname</a:t>
            </a:r>
            <a:r>
              <a:rPr lang="en-US"/>
              <a:t> </a:t>
            </a:r>
            <a:r>
              <a:rPr lang="en-US" err="1"/>
              <a:t>Lastname</a:t>
            </a:r>
            <a:endParaRPr lang="en-US"/>
          </a:p>
          <a:p>
            <a:pPr lvl="1"/>
            <a:r>
              <a:rPr lang="en-US"/>
              <a:t>Title</a:t>
            </a:r>
          </a:p>
          <a:p>
            <a:pPr lvl="1"/>
            <a:endParaRPr lang="en-US"/>
          </a:p>
          <a:p>
            <a:pPr lvl="1"/>
            <a:r>
              <a:rPr lang="en-US"/>
              <a:t>m: xxx-xxx-</a:t>
            </a:r>
            <a:r>
              <a:rPr lang="en-US" err="1"/>
              <a:t>xxxx</a:t>
            </a:r>
            <a:endParaRPr lang="en-US"/>
          </a:p>
          <a:p>
            <a:pPr lvl="1"/>
            <a:r>
              <a:rPr lang="en-US"/>
              <a:t>t: xxx-xxx-</a:t>
            </a:r>
            <a:r>
              <a:rPr lang="en-US" err="1"/>
              <a:t>xxxx</a:t>
            </a:r>
            <a:endParaRPr lang="en-US"/>
          </a:p>
          <a:p>
            <a:pPr lvl="1"/>
            <a:r>
              <a:rPr lang="en-US"/>
              <a:t>e: </a:t>
            </a:r>
            <a:r>
              <a:rPr lang="en-US" err="1"/>
              <a:t>xxxxxxxxxxxxxxxxx@microsoft.com</a:t>
            </a:r>
            <a:endParaRPr lang="en-US"/>
          </a:p>
        </p:txBody>
      </p:sp>
      <p:sp>
        <p:nvSpPr>
          <p:cNvPr id="16" name="Text Placeholder 12">
            <a:extLst>
              <a:ext uri="{FF2B5EF4-FFF2-40B4-BE49-F238E27FC236}">
                <a16:creationId xmlns:a16="http://schemas.microsoft.com/office/drawing/2014/main" id="{E05CAB66-4649-1E49-8948-4B95A4DA20C6}"/>
              </a:ext>
            </a:extLst>
          </p:cNvPr>
          <p:cNvSpPr>
            <a:spLocks noGrp="1"/>
          </p:cNvSpPr>
          <p:nvPr>
            <p:ph type="body" sz="quarter" idx="15" hasCustomPrompt="1"/>
          </p:nvPr>
        </p:nvSpPr>
        <p:spPr>
          <a:xfrm>
            <a:off x="8688388" y="2960688"/>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err="1"/>
              <a:t>Firstname</a:t>
            </a:r>
            <a:r>
              <a:rPr lang="en-US"/>
              <a:t> </a:t>
            </a:r>
            <a:r>
              <a:rPr lang="en-US" err="1"/>
              <a:t>Lastname</a:t>
            </a:r>
            <a:endParaRPr lang="en-US"/>
          </a:p>
          <a:p>
            <a:pPr lvl="1"/>
            <a:r>
              <a:rPr lang="en-US"/>
              <a:t>Title</a:t>
            </a:r>
          </a:p>
          <a:p>
            <a:pPr lvl="1"/>
            <a:endParaRPr lang="en-US"/>
          </a:p>
          <a:p>
            <a:pPr lvl="1"/>
            <a:r>
              <a:rPr lang="en-US"/>
              <a:t>m: xxx-xxx-</a:t>
            </a:r>
            <a:r>
              <a:rPr lang="en-US" err="1"/>
              <a:t>xxxx</a:t>
            </a:r>
            <a:endParaRPr lang="en-US"/>
          </a:p>
          <a:p>
            <a:pPr lvl="1"/>
            <a:r>
              <a:rPr lang="en-US"/>
              <a:t>t: xxx-xxx-</a:t>
            </a:r>
            <a:r>
              <a:rPr lang="en-US" err="1"/>
              <a:t>xxxx</a:t>
            </a:r>
            <a:endParaRPr lang="en-US"/>
          </a:p>
          <a:p>
            <a:pPr lvl="1"/>
            <a:r>
              <a:rPr lang="en-US"/>
              <a:t>e: </a:t>
            </a:r>
            <a:r>
              <a:rPr lang="en-US" err="1"/>
              <a:t>xxxxxxxxxxxxxxxxx@microsoft.com</a:t>
            </a:r>
            <a:endParaRPr lang="en-US"/>
          </a:p>
        </p:txBody>
      </p:sp>
      <p:sp>
        <p:nvSpPr>
          <p:cNvPr id="17" name="Text Placeholder 12">
            <a:extLst>
              <a:ext uri="{FF2B5EF4-FFF2-40B4-BE49-F238E27FC236}">
                <a16:creationId xmlns:a16="http://schemas.microsoft.com/office/drawing/2014/main" id="{42F89A67-E82E-F843-9DEB-23D191BCA6DA}"/>
              </a:ext>
            </a:extLst>
          </p:cNvPr>
          <p:cNvSpPr>
            <a:spLocks noGrp="1"/>
          </p:cNvSpPr>
          <p:nvPr>
            <p:ph type="body" sz="quarter" idx="16" hasCustomPrompt="1"/>
          </p:nvPr>
        </p:nvSpPr>
        <p:spPr>
          <a:xfrm>
            <a:off x="4941988" y="4545013"/>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err="1"/>
              <a:t>Firstname</a:t>
            </a:r>
            <a:r>
              <a:rPr lang="en-US"/>
              <a:t> </a:t>
            </a:r>
            <a:r>
              <a:rPr lang="en-US" err="1"/>
              <a:t>Lastname</a:t>
            </a:r>
            <a:endParaRPr lang="en-US"/>
          </a:p>
          <a:p>
            <a:pPr lvl="1"/>
            <a:r>
              <a:rPr lang="en-US"/>
              <a:t>Title</a:t>
            </a:r>
          </a:p>
          <a:p>
            <a:pPr lvl="1"/>
            <a:endParaRPr lang="en-US"/>
          </a:p>
          <a:p>
            <a:pPr lvl="1"/>
            <a:r>
              <a:rPr lang="en-US"/>
              <a:t>m: xxx-xxx-</a:t>
            </a:r>
            <a:r>
              <a:rPr lang="en-US" err="1"/>
              <a:t>xxxx</a:t>
            </a:r>
            <a:endParaRPr lang="en-US"/>
          </a:p>
          <a:p>
            <a:pPr lvl="1"/>
            <a:r>
              <a:rPr lang="en-US"/>
              <a:t>t: xxx-xxx-</a:t>
            </a:r>
            <a:r>
              <a:rPr lang="en-US" err="1"/>
              <a:t>xxxx</a:t>
            </a:r>
            <a:endParaRPr lang="en-US"/>
          </a:p>
          <a:p>
            <a:pPr lvl="1"/>
            <a:r>
              <a:rPr lang="en-US"/>
              <a:t>e: </a:t>
            </a:r>
            <a:r>
              <a:rPr lang="en-US" err="1"/>
              <a:t>xxxxxxxxxxxxxxxxx@microsoft.com</a:t>
            </a:r>
            <a:endParaRPr lang="en-US"/>
          </a:p>
        </p:txBody>
      </p:sp>
      <p:sp>
        <p:nvSpPr>
          <p:cNvPr id="18" name="Text Placeholder 12">
            <a:extLst>
              <a:ext uri="{FF2B5EF4-FFF2-40B4-BE49-F238E27FC236}">
                <a16:creationId xmlns:a16="http://schemas.microsoft.com/office/drawing/2014/main" id="{0B8598BC-5AC5-AD4D-A8E2-20CD9CD176BF}"/>
              </a:ext>
            </a:extLst>
          </p:cNvPr>
          <p:cNvSpPr>
            <a:spLocks noGrp="1"/>
          </p:cNvSpPr>
          <p:nvPr>
            <p:ph type="body" sz="quarter" idx="17" hasCustomPrompt="1"/>
          </p:nvPr>
        </p:nvSpPr>
        <p:spPr>
          <a:xfrm>
            <a:off x="8688388" y="4545013"/>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err="1"/>
              <a:t>Firstname</a:t>
            </a:r>
            <a:r>
              <a:rPr lang="en-US"/>
              <a:t> </a:t>
            </a:r>
            <a:r>
              <a:rPr lang="en-US" err="1"/>
              <a:t>Lastname</a:t>
            </a:r>
            <a:endParaRPr lang="en-US"/>
          </a:p>
          <a:p>
            <a:pPr lvl="1"/>
            <a:r>
              <a:rPr lang="en-US"/>
              <a:t>Title</a:t>
            </a:r>
          </a:p>
          <a:p>
            <a:pPr lvl="1"/>
            <a:endParaRPr lang="en-US"/>
          </a:p>
          <a:p>
            <a:pPr lvl="1"/>
            <a:r>
              <a:rPr lang="en-US"/>
              <a:t>m: xxx-xxx-</a:t>
            </a:r>
            <a:r>
              <a:rPr lang="en-US" err="1"/>
              <a:t>xxxx</a:t>
            </a:r>
            <a:endParaRPr lang="en-US"/>
          </a:p>
          <a:p>
            <a:pPr lvl="1"/>
            <a:r>
              <a:rPr lang="en-US"/>
              <a:t>t: xxx-xxx-</a:t>
            </a:r>
            <a:r>
              <a:rPr lang="en-US" err="1"/>
              <a:t>xxxx</a:t>
            </a:r>
            <a:endParaRPr lang="en-US"/>
          </a:p>
          <a:p>
            <a:pPr lvl="1"/>
            <a:r>
              <a:rPr lang="en-US"/>
              <a:t>e: </a:t>
            </a:r>
            <a:r>
              <a:rPr lang="en-US" err="1"/>
              <a:t>xxxxxxxxxxxxxxxxx@microsoft.com</a:t>
            </a:r>
            <a:endParaRPr lang="en-US"/>
          </a:p>
        </p:txBody>
      </p:sp>
    </p:spTree>
    <p:extLst>
      <p:ext uri="{BB962C8B-B14F-4D97-AF65-F5344CB8AC3E}">
        <p14:creationId xmlns:p14="http://schemas.microsoft.com/office/powerpoint/2010/main" val="3678369299"/>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30" pos="2376">
          <p15:clr>
            <a:srgbClr val="5ACBF0"/>
          </p15:clr>
        </p15:guide>
        <p15:guide id="31" pos="3113">
          <p15:clr>
            <a:srgbClr val="5ACBF0"/>
          </p15:clr>
        </p15:guide>
        <p15:guide id="32" pos="5473" userDrawn="1">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and text side by side multi column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145D81-1C8C-4946-BE5C-32EF3FAA542B}"/>
              </a:ext>
            </a:extLst>
          </p:cNvPr>
          <p:cNvSpPr/>
          <p:nvPr userDrawn="1"/>
        </p:nvSpPr>
        <p:spPr bwMode="auto">
          <a:xfrm>
            <a:off x="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3118624"/>
          </a:xfrm>
        </p:spPr>
        <p:txBody>
          <a:bodyPr anchor="t">
            <a:noAutofit/>
          </a:bodyPr>
          <a:lstStyle>
            <a:lvl1pPr>
              <a:defRPr>
                <a:solidFill>
                  <a:schemeClr val="accent3"/>
                </a:solidFill>
              </a:defRPr>
            </a:lvl1pPr>
          </a:lstStyle>
          <a:p>
            <a:r>
              <a:rPr lang="en-US"/>
              <a:t>Resources</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29" name="Text Placeholder 4">
            <a:extLst>
              <a:ext uri="{FF2B5EF4-FFF2-40B4-BE49-F238E27FC236}">
                <a16:creationId xmlns:a16="http://schemas.microsoft.com/office/drawing/2014/main" id="{8F144F22-0BD6-9648-A319-DDB697CF396B}"/>
              </a:ext>
            </a:extLst>
          </p:cNvPr>
          <p:cNvSpPr>
            <a:spLocks noGrp="1"/>
          </p:cNvSpPr>
          <p:nvPr>
            <p:ph type="body" sz="quarter" idx="12" hasCustomPrompt="1"/>
          </p:nvPr>
        </p:nvSpPr>
        <p:spPr>
          <a:xfrm>
            <a:off x="8688289" y="718472"/>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a:t>Resource type</a:t>
            </a:r>
          </a:p>
        </p:txBody>
      </p:sp>
      <p:sp>
        <p:nvSpPr>
          <p:cNvPr id="30" name="Text Placeholder 7">
            <a:extLst>
              <a:ext uri="{FF2B5EF4-FFF2-40B4-BE49-F238E27FC236}">
                <a16:creationId xmlns:a16="http://schemas.microsoft.com/office/drawing/2014/main" id="{5CF58F7B-2211-6646-985A-CAD949B1B5E7}"/>
              </a:ext>
            </a:extLst>
          </p:cNvPr>
          <p:cNvSpPr>
            <a:spLocks noGrp="1"/>
          </p:cNvSpPr>
          <p:nvPr>
            <p:ph type="body" sz="quarter" idx="13" hasCustomPrompt="1"/>
          </p:nvPr>
        </p:nvSpPr>
        <p:spPr>
          <a:xfrm>
            <a:off x="8688288" y="1346405"/>
            <a:ext cx="2921101" cy="473976"/>
          </a:xfrm>
        </p:spPr>
        <p:txBody>
          <a:bodyPr/>
          <a:lstStyle>
            <a:lvl1pPr>
              <a:defRPr sz="1400">
                <a:solidFill>
                  <a:schemeClr val="accent6"/>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a:t>Resource name</a:t>
            </a:r>
          </a:p>
          <a:p>
            <a:pPr lvl="0"/>
            <a:r>
              <a:rPr lang="en-US"/>
              <a:t>Resource name</a:t>
            </a:r>
          </a:p>
        </p:txBody>
      </p:sp>
      <p:sp>
        <p:nvSpPr>
          <p:cNvPr id="31" name="Text Placeholder 4">
            <a:extLst>
              <a:ext uri="{FF2B5EF4-FFF2-40B4-BE49-F238E27FC236}">
                <a16:creationId xmlns:a16="http://schemas.microsoft.com/office/drawing/2014/main" id="{405EE505-078A-9D4D-AB44-E74DDB284FDF}"/>
              </a:ext>
            </a:extLst>
          </p:cNvPr>
          <p:cNvSpPr>
            <a:spLocks noGrp="1"/>
          </p:cNvSpPr>
          <p:nvPr>
            <p:ph type="body" sz="quarter" idx="14" hasCustomPrompt="1"/>
          </p:nvPr>
        </p:nvSpPr>
        <p:spPr>
          <a:xfrm>
            <a:off x="4943872" y="718472"/>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a:t>Resource type</a:t>
            </a:r>
          </a:p>
        </p:txBody>
      </p:sp>
      <p:sp>
        <p:nvSpPr>
          <p:cNvPr id="32" name="Text Placeholder 7">
            <a:extLst>
              <a:ext uri="{FF2B5EF4-FFF2-40B4-BE49-F238E27FC236}">
                <a16:creationId xmlns:a16="http://schemas.microsoft.com/office/drawing/2014/main" id="{C8C6E084-6AAE-1F47-A359-962769636923}"/>
              </a:ext>
            </a:extLst>
          </p:cNvPr>
          <p:cNvSpPr>
            <a:spLocks noGrp="1"/>
          </p:cNvSpPr>
          <p:nvPr>
            <p:ph type="body" sz="quarter" idx="15" hasCustomPrompt="1"/>
          </p:nvPr>
        </p:nvSpPr>
        <p:spPr>
          <a:xfrm>
            <a:off x="4943871" y="1346405"/>
            <a:ext cx="2921101" cy="473976"/>
          </a:xfrm>
        </p:spPr>
        <p:txBody>
          <a:bodyPr/>
          <a:lstStyle>
            <a:lvl1pPr>
              <a:defRPr sz="1400">
                <a:solidFill>
                  <a:schemeClr val="accent6"/>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a:t>Resource name</a:t>
            </a:r>
          </a:p>
          <a:p>
            <a:pPr lvl="0"/>
            <a:r>
              <a:rPr lang="en-US"/>
              <a:t>Resource name</a:t>
            </a:r>
          </a:p>
        </p:txBody>
      </p:sp>
      <p:sp>
        <p:nvSpPr>
          <p:cNvPr id="33" name="Text Placeholder 4">
            <a:extLst>
              <a:ext uri="{FF2B5EF4-FFF2-40B4-BE49-F238E27FC236}">
                <a16:creationId xmlns:a16="http://schemas.microsoft.com/office/drawing/2014/main" id="{1028C337-4BBC-0847-9E7B-072AA5006B67}"/>
              </a:ext>
            </a:extLst>
          </p:cNvPr>
          <p:cNvSpPr>
            <a:spLocks noGrp="1"/>
          </p:cNvSpPr>
          <p:nvPr>
            <p:ph type="body" sz="quarter" idx="16" hasCustomPrompt="1"/>
          </p:nvPr>
        </p:nvSpPr>
        <p:spPr>
          <a:xfrm>
            <a:off x="8688388" y="2528888"/>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a:t>Resource type</a:t>
            </a:r>
          </a:p>
        </p:txBody>
      </p:sp>
      <p:sp>
        <p:nvSpPr>
          <p:cNvPr id="34" name="Text Placeholder 7">
            <a:extLst>
              <a:ext uri="{FF2B5EF4-FFF2-40B4-BE49-F238E27FC236}">
                <a16:creationId xmlns:a16="http://schemas.microsoft.com/office/drawing/2014/main" id="{3CA908C0-CC26-994C-BCBB-16677F403D53}"/>
              </a:ext>
            </a:extLst>
          </p:cNvPr>
          <p:cNvSpPr>
            <a:spLocks noGrp="1"/>
          </p:cNvSpPr>
          <p:nvPr>
            <p:ph type="body" sz="quarter" idx="17" hasCustomPrompt="1"/>
          </p:nvPr>
        </p:nvSpPr>
        <p:spPr>
          <a:xfrm>
            <a:off x="8688387" y="3156821"/>
            <a:ext cx="2921101" cy="473976"/>
          </a:xfrm>
        </p:spPr>
        <p:txBody>
          <a:bodyPr/>
          <a:lstStyle>
            <a:lvl1pPr>
              <a:defRPr sz="1400">
                <a:solidFill>
                  <a:schemeClr val="accent6"/>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a:t>Resource name</a:t>
            </a:r>
          </a:p>
          <a:p>
            <a:pPr lvl="0"/>
            <a:r>
              <a:rPr lang="en-US"/>
              <a:t>Resource name</a:t>
            </a:r>
          </a:p>
        </p:txBody>
      </p:sp>
      <p:sp>
        <p:nvSpPr>
          <p:cNvPr id="35" name="Text Placeholder 4">
            <a:extLst>
              <a:ext uri="{FF2B5EF4-FFF2-40B4-BE49-F238E27FC236}">
                <a16:creationId xmlns:a16="http://schemas.microsoft.com/office/drawing/2014/main" id="{2DF3FE50-082A-0948-BD94-1E474F8B6650}"/>
              </a:ext>
            </a:extLst>
          </p:cNvPr>
          <p:cNvSpPr>
            <a:spLocks noGrp="1"/>
          </p:cNvSpPr>
          <p:nvPr>
            <p:ph type="body" sz="quarter" idx="18" hasCustomPrompt="1"/>
          </p:nvPr>
        </p:nvSpPr>
        <p:spPr>
          <a:xfrm>
            <a:off x="4943971" y="2528888"/>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a:t>Resource type</a:t>
            </a:r>
          </a:p>
        </p:txBody>
      </p:sp>
      <p:sp>
        <p:nvSpPr>
          <p:cNvPr id="36" name="Text Placeholder 7">
            <a:extLst>
              <a:ext uri="{FF2B5EF4-FFF2-40B4-BE49-F238E27FC236}">
                <a16:creationId xmlns:a16="http://schemas.microsoft.com/office/drawing/2014/main" id="{51B46850-7DCD-C045-8688-B3173EA7128A}"/>
              </a:ext>
            </a:extLst>
          </p:cNvPr>
          <p:cNvSpPr>
            <a:spLocks noGrp="1"/>
          </p:cNvSpPr>
          <p:nvPr>
            <p:ph type="body" sz="quarter" idx="19" hasCustomPrompt="1"/>
          </p:nvPr>
        </p:nvSpPr>
        <p:spPr>
          <a:xfrm>
            <a:off x="4943970" y="3156821"/>
            <a:ext cx="2921101" cy="473976"/>
          </a:xfrm>
        </p:spPr>
        <p:txBody>
          <a:bodyPr/>
          <a:lstStyle>
            <a:lvl1pPr>
              <a:defRPr sz="1400">
                <a:solidFill>
                  <a:schemeClr val="accent6"/>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a:t>Resource name</a:t>
            </a:r>
          </a:p>
          <a:p>
            <a:pPr lvl="0"/>
            <a:r>
              <a:rPr lang="en-US"/>
              <a:t>Resource name</a:t>
            </a:r>
          </a:p>
        </p:txBody>
      </p:sp>
      <p:sp>
        <p:nvSpPr>
          <p:cNvPr id="37" name="Text Placeholder 4">
            <a:extLst>
              <a:ext uri="{FF2B5EF4-FFF2-40B4-BE49-F238E27FC236}">
                <a16:creationId xmlns:a16="http://schemas.microsoft.com/office/drawing/2014/main" id="{2281B86D-86C4-EF4D-8E51-FA06DC5C129C}"/>
              </a:ext>
            </a:extLst>
          </p:cNvPr>
          <p:cNvSpPr>
            <a:spLocks noGrp="1"/>
          </p:cNvSpPr>
          <p:nvPr>
            <p:ph type="body" sz="quarter" idx="20" hasCustomPrompt="1"/>
          </p:nvPr>
        </p:nvSpPr>
        <p:spPr>
          <a:xfrm>
            <a:off x="8688388" y="4508500"/>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a:t>Resource type</a:t>
            </a:r>
          </a:p>
        </p:txBody>
      </p:sp>
      <p:sp>
        <p:nvSpPr>
          <p:cNvPr id="38" name="Text Placeholder 7">
            <a:extLst>
              <a:ext uri="{FF2B5EF4-FFF2-40B4-BE49-F238E27FC236}">
                <a16:creationId xmlns:a16="http://schemas.microsoft.com/office/drawing/2014/main" id="{CD7C6A60-8B27-F941-BE59-3393319E04A8}"/>
              </a:ext>
            </a:extLst>
          </p:cNvPr>
          <p:cNvSpPr>
            <a:spLocks noGrp="1"/>
          </p:cNvSpPr>
          <p:nvPr>
            <p:ph type="body" sz="quarter" idx="21" hasCustomPrompt="1"/>
          </p:nvPr>
        </p:nvSpPr>
        <p:spPr>
          <a:xfrm>
            <a:off x="8688387" y="5136433"/>
            <a:ext cx="2921101" cy="473976"/>
          </a:xfrm>
        </p:spPr>
        <p:txBody>
          <a:bodyPr/>
          <a:lstStyle>
            <a:lvl1pPr>
              <a:defRPr sz="1400">
                <a:solidFill>
                  <a:schemeClr val="accent6"/>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a:t>Resource name</a:t>
            </a:r>
          </a:p>
          <a:p>
            <a:pPr lvl="0"/>
            <a:r>
              <a:rPr lang="en-US"/>
              <a:t>Resource name</a:t>
            </a:r>
          </a:p>
        </p:txBody>
      </p:sp>
      <p:sp>
        <p:nvSpPr>
          <p:cNvPr id="39" name="Text Placeholder 4">
            <a:extLst>
              <a:ext uri="{FF2B5EF4-FFF2-40B4-BE49-F238E27FC236}">
                <a16:creationId xmlns:a16="http://schemas.microsoft.com/office/drawing/2014/main" id="{65525191-F6B4-544C-B681-5D4D7614A715}"/>
              </a:ext>
            </a:extLst>
          </p:cNvPr>
          <p:cNvSpPr>
            <a:spLocks noGrp="1"/>
          </p:cNvSpPr>
          <p:nvPr>
            <p:ph type="body" sz="quarter" idx="22" hasCustomPrompt="1"/>
          </p:nvPr>
        </p:nvSpPr>
        <p:spPr>
          <a:xfrm>
            <a:off x="4943971" y="4508500"/>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a:t>Resource type</a:t>
            </a:r>
          </a:p>
        </p:txBody>
      </p:sp>
      <p:sp>
        <p:nvSpPr>
          <p:cNvPr id="40" name="Text Placeholder 7">
            <a:extLst>
              <a:ext uri="{FF2B5EF4-FFF2-40B4-BE49-F238E27FC236}">
                <a16:creationId xmlns:a16="http://schemas.microsoft.com/office/drawing/2014/main" id="{382BF458-E658-2448-A63F-544B4E757619}"/>
              </a:ext>
            </a:extLst>
          </p:cNvPr>
          <p:cNvSpPr>
            <a:spLocks noGrp="1"/>
          </p:cNvSpPr>
          <p:nvPr>
            <p:ph type="body" sz="quarter" idx="23" hasCustomPrompt="1"/>
          </p:nvPr>
        </p:nvSpPr>
        <p:spPr>
          <a:xfrm>
            <a:off x="4943970" y="5136433"/>
            <a:ext cx="2921101" cy="473976"/>
          </a:xfrm>
        </p:spPr>
        <p:txBody>
          <a:bodyPr/>
          <a:lstStyle>
            <a:lvl1pPr>
              <a:defRPr sz="1400">
                <a:solidFill>
                  <a:schemeClr val="accent6"/>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a:t>Resource name</a:t>
            </a:r>
          </a:p>
          <a:p>
            <a:pPr lvl="0"/>
            <a:r>
              <a:rPr lang="en-US"/>
              <a:t>Resource name</a:t>
            </a:r>
          </a:p>
        </p:txBody>
      </p:sp>
    </p:spTree>
    <p:extLst>
      <p:ext uri="{BB962C8B-B14F-4D97-AF65-F5344CB8AC3E}">
        <p14:creationId xmlns:p14="http://schemas.microsoft.com/office/powerpoint/2010/main" val="1523124432"/>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30" pos="2376">
          <p15:clr>
            <a:srgbClr val="5ACBF0"/>
          </p15:clr>
        </p15:guide>
        <p15:guide id="31" pos="3113">
          <p15:clr>
            <a:srgbClr val="5ACBF0"/>
          </p15:clr>
        </p15:guide>
        <p15:guide id="32" pos="5473" userDrawn="1">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_Title and text side by side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145D81-1C8C-4946-BE5C-32EF3FAA542B}"/>
              </a:ext>
            </a:extLst>
          </p:cNvPr>
          <p:cNvSpPr/>
          <p:nvPr userDrawn="1"/>
        </p:nvSpPr>
        <p:spPr bwMode="auto">
          <a:xfrm>
            <a:off x="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75747"/>
          </a:xfrm>
        </p:spPr>
        <p:txBody>
          <a:bodyPr anchor="t">
            <a:noAutofit/>
          </a:bodyPr>
          <a:lstStyle>
            <a:lvl1pPr>
              <a:defRPr>
                <a:solidFill>
                  <a:schemeClr val="accent3"/>
                </a:solidFill>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hasCustomPrompt="1"/>
          </p:nvPr>
        </p:nvSpPr>
        <p:spPr>
          <a:xfrm>
            <a:off x="584200" y="1286005"/>
            <a:ext cx="3187700" cy="4983033"/>
          </a:xfrm>
        </p:spPr>
        <p:txBody>
          <a:bodyPr anchor="t">
            <a:noAutofit/>
          </a:bodyPr>
          <a:lstStyle>
            <a:lvl1pPr marL="0" indent="0">
              <a:spcAft>
                <a:spcPts val="600"/>
              </a:spcAft>
              <a:buFont typeface="Wingdings" panose="05000000000000000000" pitchFamily="2" charset="2"/>
              <a:buNone/>
              <a:defRPr sz="2000">
                <a:solidFill>
                  <a:schemeClr val="bg1"/>
                </a:solidFill>
              </a:defRPr>
            </a:lvl1pPr>
          </a:lstStyle>
          <a:p>
            <a:pPr lvl="0"/>
            <a:r>
              <a:rPr lang="en-US"/>
              <a:t>Subtitle</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692486796"/>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Title and text side by side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145D81-1C8C-4946-BE5C-32EF3FAA542B}"/>
              </a:ext>
            </a:extLst>
          </p:cNvPr>
          <p:cNvSpPr/>
          <p:nvPr userDrawn="1"/>
        </p:nvSpPr>
        <p:spPr bwMode="auto">
          <a:xfrm>
            <a:off x="783590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4200" y="585788"/>
            <a:ext cx="6088063" cy="608698"/>
          </a:xfrm>
        </p:spPr>
        <p:txBody>
          <a:bodyPr anchor="t">
            <a:noAutofit/>
          </a:bodyPr>
          <a:lstStyle>
            <a:lvl1pPr>
              <a:defRPr>
                <a:solidFill>
                  <a:schemeClr val="tx2"/>
                </a:solidFill>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8361404" y="585788"/>
            <a:ext cx="3247983" cy="5683249"/>
          </a:xfrm>
        </p:spPr>
        <p:txBody>
          <a:bodyPr anchor="t">
            <a:noAutofit/>
          </a:bodyPr>
          <a:lstStyle>
            <a:lvl1pPr marL="0" indent="0">
              <a:spcAft>
                <a:spcPts val="600"/>
              </a:spcAft>
              <a:buFont typeface="Wingdings" panose="05000000000000000000" pitchFamily="2" charset="2"/>
              <a:buNone/>
              <a:defRPr sz="2000">
                <a:solidFill>
                  <a:schemeClr val="bg1"/>
                </a:solidFill>
              </a:defRPr>
            </a:lvl1pPr>
          </a:lstStyle>
          <a:p>
            <a:pPr lvl="0"/>
            <a:r>
              <a:rPr lang="en-US"/>
              <a:t>Click to edit Master text styles</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7" name="Text Placeholder 2">
            <a:extLst>
              <a:ext uri="{FF2B5EF4-FFF2-40B4-BE49-F238E27FC236}">
                <a16:creationId xmlns:a16="http://schemas.microsoft.com/office/drawing/2014/main" id="{731C9FF9-0EE9-A946-8C26-107C9EB0E78C}"/>
              </a:ext>
            </a:extLst>
          </p:cNvPr>
          <p:cNvSpPr>
            <a:spLocks noGrp="1"/>
          </p:cNvSpPr>
          <p:nvPr>
            <p:ph type="body" sz="quarter" idx="12"/>
          </p:nvPr>
        </p:nvSpPr>
        <p:spPr>
          <a:xfrm>
            <a:off x="584200" y="1196752"/>
            <a:ext cx="6088063" cy="2232247"/>
          </a:xfrm>
        </p:spPr>
        <p:txBody>
          <a:bodyPr anchor="t">
            <a:noAutofit/>
          </a:bodyPr>
          <a:lstStyle>
            <a:lvl1pPr marL="0" indent="0">
              <a:spcAft>
                <a:spcPts val="600"/>
              </a:spcAft>
              <a:buFont typeface="Wingdings" panose="05000000000000000000" pitchFamily="2" charset="2"/>
              <a:buNone/>
              <a:defRPr sz="2000">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475047256"/>
      </p:ext>
    </p:extLst>
  </p:cSld>
  <p:clrMapOvr>
    <a:masterClrMapping/>
  </p:clrMapOvr>
  <p:transition>
    <p:fade/>
  </p:transition>
  <p:extLst>
    <p:ext uri="{DCECCB84-F9BA-43D5-87BE-67443E8EF086}">
      <p15:sldGuideLst xmlns:p15="http://schemas.microsoft.com/office/powerpoint/2012/main">
        <p15:guide id="13" pos="4929" userDrawn="1">
          <p15:clr>
            <a:srgbClr val="5ACBF0"/>
          </p15:clr>
        </p15:guide>
        <p15:guide id="29" orient="horz" pos="2160">
          <p15:clr>
            <a:srgbClr val="5ACBF0"/>
          </p15:clr>
        </p15:guide>
        <p15:guide id="30" pos="4566" userDrawn="1">
          <p15:clr>
            <a:srgbClr val="5ACBF0"/>
          </p15:clr>
        </p15:guide>
        <p15:guide id="31" pos="4203" userDrawn="1">
          <p15:clr>
            <a:srgbClr val="5ACBF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 and text side by side 4">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noAutofit/>
          </a:bodyPr>
          <a:lstStyle>
            <a:lvl1pPr>
              <a:defRPr>
                <a:solidFill>
                  <a:schemeClr val="tx1"/>
                </a:solidFill>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noAutofit/>
          </a:bodyPr>
          <a:lstStyle>
            <a:lvl1pPr marL="0" indent="0">
              <a:spcAft>
                <a:spcPts val="600"/>
              </a:spcAft>
              <a:buFont typeface="Wingdings" panose="05000000000000000000" pitchFamily="2" charset="2"/>
              <a:buNone/>
              <a:defRPr>
                <a:solidFill>
                  <a:schemeClr val="tx1"/>
                </a:solidFill>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4356100" y="2578100"/>
            <a:ext cx="0" cy="1701800"/>
          </a:xfrm>
          <a:prstGeom prst="line">
            <a:avLst/>
          </a:prstGeom>
          <a:ln w="28575">
            <a:solidFill>
              <a:schemeClr val="tx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886443854"/>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and text side by side 5">
    <p:bg>
      <p:bgRef idx="1001">
        <a:schemeClr val="bg2"/>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28DDDE60-CF92-3E47-B933-9AD563CFC823}"/>
              </a:ext>
              <a:ext uri="{C183D7F6-B498-43B3-948B-1728B52AA6E4}">
                <adec:decorative xmlns:adec="http://schemas.microsoft.com/office/drawing/2017/decorative" val="1"/>
              </a:ext>
            </a:extLst>
          </p:cNvPr>
          <p:cNvCxnSpPr>
            <a:cxnSpLocks/>
          </p:cNvCxnSpPr>
          <p:nvPr userDrawn="1"/>
        </p:nvCxnSpPr>
        <p:spPr>
          <a:xfrm>
            <a:off x="6096000" y="1989442"/>
            <a:ext cx="0" cy="2879117"/>
          </a:xfrm>
          <a:prstGeom prst="line">
            <a:avLst/>
          </a:prstGeom>
          <a:ln w="28575">
            <a:solidFill>
              <a:schemeClr val="tx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A9E8FB02-E25B-E14D-8924-32CC3949ADD1}"/>
              </a:ext>
            </a:extLst>
          </p:cNvPr>
          <p:cNvSpPr>
            <a:spLocks noGrp="1"/>
          </p:cNvSpPr>
          <p:nvPr>
            <p:ph type="title" hasCustomPrompt="1"/>
          </p:nvPr>
        </p:nvSpPr>
        <p:spPr>
          <a:xfrm>
            <a:off x="588263" y="585788"/>
            <a:ext cx="4894962" cy="5683250"/>
          </a:xfrm>
        </p:spPr>
        <p:txBody>
          <a:bodyPr anchor="ctr">
            <a:noAutofit/>
          </a:bodyPr>
          <a:lstStyle>
            <a:lvl1pPr>
              <a:defRPr>
                <a:solidFill>
                  <a:schemeClr val="accent3"/>
                </a:solidFill>
              </a:defRPr>
            </a:lvl1pPr>
          </a:lstStyle>
          <a:p>
            <a:r>
              <a:rPr lang="en-US"/>
              <a:t>Title</a:t>
            </a:r>
          </a:p>
        </p:txBody>
      </p:sp>
      <p:sp>
        <p:nvSpPr>
          <p:cNvPr id="6" name="Text Placeholder 2">
            <a:extLst>
              <a:ext uri="{FF2B5EF4-FFF2-40B4-BE49-F238E27FC236}">
                <a16:creationId xmlns:a16="http://schemas.microsoft.com/office/drawing/2014/main" id="{C74FD3CD-1AFC-E14A-A565-37F4D59C5377}"/>
              </a:ext>
            </a:extLst>
          </p:cNvPr>
          <p:cNvSpPr>
            <a:spLocks noGrp="1"/>
          </p:cNvSpPr>
          <p:nvPr>
            <p:ph type="body" sz="quarter" idx="11"/>
          </p:nvPr>
        </p:nvSpPr>
        <p:spPr>
          <a:xfrm>
            <a:off x="6672262" y="585788"/>
            <a:ext cx="4937125" cy="5683249"/>
          </a:xfrm>
        </p:spPr>
        <p:txBody>
          <a:bodyPr anchor="ctr">
            <a:noAutofit/>
          </a:bodyPr>
          <a:lstStyle>
            <a:lvl1pPr marL="0" indent="0">
              <a:spcAft>
                <a:spcPts val="600"/>
              </a:spcAft>
              <a:buFont typeface="Wingdings" panose="05000000000000000000" pitchFamily="2" charset="2"/>
              <a:buNone/>
              <a:defRPr>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4053263407"/>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pos="369">
          <p15:clr>
            <a:srgbClr val="F26B43"/>
          </p15:clr>
        </p15:guide>
        <p15:guide id="3" orient="horz" pos="366">
          <p15:clr>
            <a:srgbClr val="F26B43"/>
          </p15:clr>
        </p15:guide>
        <p15:guide id="4" pos="7311">
          <p15:clr>
            <a:srgbClr val="F26B43"/>
          </p15:clr>
        </p15:guide>
        <p15:guide id="5" orient="horz" pos="3951">
          <p15:clr>
            <a:srgbClr val="F26B43"/>
          </p15:clr>
        </p15:guide>
        <p15:guide id="16" pos="3749">
          <p15:clr>
            <a:srgbClr val="A4A3A4"/>
          </p15:clr>
        </p15:guide>
        <p15:guide id="17" pos="3931" userDrawn="1">
          <p15:clr>
            <a:srgbClr val="A4A3A4"/>
          </p15:clr>
        </p15:guide>
        <p15:guide id="28" pos="3840">
          <p15:clr>
            <a:srgbClr val="F26B43"/>
          </p15:clr>
        </p15:guide>
        <p15:guide id="29" pos="3454" userDrawn="1">
          <p15:clr>
            <a:srgbClr val="FBAE40"/>
          </p15:clr>
        </p15:guide>
        <p15:guide id="30" pos="420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Color Bkg">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5715040"/>
            <a:ext cx="9144000" cy="553998"/>
          </a:xfrm>
          <a:noFill/>
        </p:spPr>
        <p:txBody>
          <a:bodyPr lIns="0" tIns="0" rIns="0" bIns="0" anchor="b" anchorCtr="0">
            <a:spAutoFit/>
          </a:bodyPr>
          <a:lstStyle>
            <a:lvl1pPr>
              <a:defRPr sz="3600" spc="-50" baseline="0">
                <a:solidFill>
                  <a:schemeClr val="accent3"/>
                </a:solidFill>
                <a:latin typeface="+mj-lt"/>
                <a:cs typeface="Segoe UI" panose="020B0502040204020203" pitchFamily="34" charset="0"/>
              </a:defRPr>
            </a:lvl1pPr>
          </a:lstStyle>
          <a:p>
            <a:r>
              <a:rPr lang="en-US"/>
              <a:t>Thank you</a:t>
            </a:r>
          </a:p>
        </p:txBody>
      </p:sp>
      <p:pic>
        <p:nvPicPr>
          <p:cNvPr id="2" name="Picture 1" descr="Graphical user interface&#10;&#10;Description automatically generated">
            <a:extLst>
              <a:ext uri="{FF2B5EF4-FFF2-40B4-BE49-F238E27FC236}">
                <a16:creationId xmlns:a16="http://schemas.microsoft.com/office/drawing/2014/main" id="{EF646356-7E92-41D0-830A-69D699D50312}"/>
              </a:ext>
            </a:extLst>
          </p:cNvPr>
          <p:cNvPicPr>
            <a:picLocks noChangeAspect="1"/>
          </p:cNvPicPr>
          <p:nvPr userDrawn="1"/>
        </p:nvPicPr>
        <p:blipFill>
          <a:blip r:embed="rId2"/>
          <a:stretch>
            <a:fillRect/>
          </a:stretch>
        </p:blipFill>
        <p:spPr>
          <a:xfrm>
            <a:off x="318355" y="305298"/>
            <a:ext cx="2004253" cy="832322"/>
          </a:xfrm>
          <a:prstGeom prst="rect">
            <a:avLst/>
          </a:prstGeom>
        </p:spPr>
      </p:pic>
    </p:spTree>
    <p:extLst>
      <p:ext uri="{BB962C8B-B14F-4D97-AF65-F5344CB8AC3E}">
        <p14:creationId xmlns:p14="http://schemas.microsoft.com/office/powerpoint/2010/main" val="259996187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6132" userDrawn="1">
          <p15:clr>
            <a:srgbClr val="5ACBF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Project Profi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A753517-0CF4-2145-AABB-8F14C26A09AD}"/>
              </a:ext>
            </a:extLst>
          </p:cNvPr>
          <p:cNvSpPr/>
          <p:nvPr userDrawn="1"/>
        </p:nvSpPr>
        <p:spPr bwMode="auto">
          <a:xfrm>
            <a:off x="-1" y="0"/>
            <a:ext cx="5959475"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1">
            <a:extLst>
              <a:ext uri="{FF2B5EF4-FFF2-40B4-BE49-F238E27FC236}">
                <a16:creationId xmlns:a16="http://schemas.microsoft.com/office/drawing/2014/main" id="{62DDA6FD-CC5D-0345-82C4-633849427A60}"/>
              </a:ext>
            </a:extLst>
          </p:cNvPr>
          <p:cNvSpPr>
            <a:spLocks noGrp="1"/>
          </p:cNvSpPr>
          <p:nvPr>
            <p:ph type="title" hasCustomPrompt="1"/>
          </p:nvPr>
        </p:nvSpPr>
        <p:spPr>
          <a:xfrm>
            <a:off x="588263" y="585788"/>
            <a:ext cx="4726687" cy="850900"/>
          </a:xfrm>
        </p:spPr>
        <p:txBody>
          <a:bodyPr anchor="t">
            <a:noAutofit/>
          </a:bodyPr>
          <a:lstStyle>
            <a:lvl1pPr>
              <a:defRPr>
                <a:solidFill>
                  <a:schemeClr val="accent3"/>
                </a:solidFill>
              </a:defRPr>
            </a:lvl1pPr>
          </a:lstStyle>
          <a:p>
            <a:r>
              <a:rPr lang="en-US"/>
              <a:t>Project Name</a:t>
            </a:r>
          </a:p>
        </p:txBody>
      </p:sp>
      <p:cxnSp>
        <p:nvCxnSpPr>
          <p:cNvPr id="11" name="Straight Connector 10">
            <a:extLst>
              <a:ext uri="{FF2B5EF4-FFF2-40B4-BE49-F238E27FC236}">
                <a16:creationId xmlns:a16="http://schemas.microsoft.com/office/drawing/2014/main" id="{B2304FDD-17CA-A147-9CB2-F7A4E83816B0}"/>
              </a:ext>
            </a:extLst>
          </p:cNvPr>
          <p:cNvCxnSpPr/>
          <p:nvPr userDrawn="1"/>
        </p:nvCxnSpPr>
        <p:spPr>
          <a:xfrm>
            <a:off x="6240463" y="2028346"/>
            <a:ext cx="5368925"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3" name="Text Placeholder 22">
            <a:extLst>
              <a:ext uri="{FF2B5EF4-FFF2-40B4-BE49-F238E27FC236}">
                <a16:creationId xmlns:a16="http://schemas.microsoft.com/office/drawing/2014/main" id="{7E88AE75-9022-0C40-AABE-5A0B8F88A37D}"/>
              </a:ext>
            </a:extLst>
          </p:cNvPr>
          <p:cNvSpPr>
            <a:spLocks noGrp="1"/>
          </p:cNvSpPr>
          <p:nvPr>
            <p:ph type="body" sz="quarter" idx="10" hasCustomPrompt="1"/>
          </p:nvPr>
        </p:nvSpPr>
        <p:spPr>
          <a:xfrm>
            <a:off x="584201" y="2017713"/>
            <a:ext cx="3481387" cy="2326791"/>
          </a:xfrm>
        </p:spPr>
        <p:txBody>
          <a:bodyPr/>
          <a:lstStyle>
            <a:lvl1pPr marL="0" indent="0">
              <a:lnSpc>
                <a:spcPct val="100000"/>
              </a:lnSpc>
              <a:buNone/>
              <a:defRPr sz="1800">
                <a:solidFill>
                  <a:schemeClr val="bg1"/>
                </a:solidFill>
              </a:defRPr>
            </a:lvl1pPr>
            <a:lvl2pPr marL="228600" indent="0">
              <a:buNone/>
              <a:defRPr sz="1800">
                <a:solidFill>
                  <a:schemeClr val="bg1"/>
                </a:solidFill>
              </a:defRPr>
            </a:lvl2pPr>
            <a:lvl3pPr marL="457200" indent="0">
              <a:buNone/>
              <a:defRPr sz="1800">
                <a:solidFill>
                  <a:schemeClr val="bg1"/>
                </a:solidFill>
              </a:defRPr>
            </a:lvl3pPr>
            <a:lvl4pPr marL="661988" indent="0">
              <a:buNone/>
              <a:defRPr sz="1800">
                <a:solidFill>
                  <a:schemeClr val="bg1"/>
                </a:solidFill>
              </a:defRPr>
            </a:lvl4pPr>
            <a:lvl5pPr marL="855663" indent="0">
              <a:buNone/>
              <a:defRPr sz="1800">
                <a:solidFill>
                  <a:schemeClr val="bg1"/>
                </a:solidFill>
              </a:defRPr>
            </a:lvl5pPr>
          </a:lstStyle>
          <a:p>
            <a:pPr>
              <a:lnSpc>
                <a:spcPct val="100000"/>
              </a:lnSpc>
            </a:pPr>
            <a:r>
              <a:rPr lang="en-US" sz="1800" b="0">
                <a:solidFill>
                  <a:schemeClr val="bg1"/>
                </a:solidFill>
                <a:latin typeface="Segoe UI" panose="020B0502040204020203" pitchFamily="34" charset="0"/>
                <a:cs typeface="Segoe UI" panose="020B0502040204020203" pitchFamily="34" charset="0"/>
              </a:rPr>
              <a:t>Provide more context and a detailed overview of what the project goals are, what you have or hope to accomplish.</a:t>
            </a:r>
          </a:p>
          <a:p>
            <a:pPr>
              <a:lnSpc>
                <a:spcPct val="100000"/>
              </a:lnSpc>
            </a:pPr>
            <a:endParaRPr lang="en-US" sz="1800" b="0">
              <a:solidFill>
                <a:schemeClr val="bg1"/>
              </a:solidFill>
              <a:latin typeface="Segoe UI" panose="020B0502040204020203" pitchFamily="34" charset="0"/>
              <a:cs typeface="Segoe UI" panose="020B0502040204020203" pitchFamily="34" charset="0"/>
            </a:endParaRPr>
          </a:p>
          <a:p>
            <a:pPr>
              <a:lnSpc>
                <a:spcPct val="100000"/>
              </a:lnSpc>
            </a:pPr>
            <a:r>
              <a:rPr lang="en-US" sz="1800" b="0">
                <a:solidFill>
                  <a:schemeClr val="bg1"/>
                </a:solidFill>
                <a:latin typeface="Segoe UI" panose="020B0502040204020203" pitchFamily="34" charset="0"/>
                <a:cs typeface="Segoe UI" panose="020B0502040204020203" pitchFamily="34" charset="0"/>
              </a:rPr>
              <a:t>This space accommodates multiple lines of text so there is enough room to give details.</a:t>
            </a:r>
          </a:p>
        </p:txBody>
      </p:sp>
      <p:sp>
        <p:nvSpPr>
          <p:cNvPr id="32" name="Text Placeholder 31">
            <a:extLst>
              <a:ext uri="{FF2B5EF4-FFF2-40B4-BE49-F238E27FC236}">
                <a16:creationId xmlns:a16="http://schemas.microsoft.com/office/drawing/2014/main" id="{A0CD7186-AF1B-F240-9FA1-9EE24D7F044C}"/>
              </a:ext>
            </a:extLst>
          </p:cNvPr>
          <p:cNvSpPr>
            <a:spLocks noGrp="1"/>
          </p:cNvSpPr>
          <p:nvPr>
            <p:ph type="body" sz="quarter" idx="11" hasCustomPrompt="1"/>
          </p:nvPr>
        </p:nvSpPr>
        <p:spPr>
          <a:xfrm>
            <a:off x="6240463" y="585788"/>
            <a:ext cx="1597025" cy="647700"/>
          </a:xfrm>
        </p:spPr>
        <p:txBody>
          <a:bodyPr anchor="ctr">
            <a:noAutofit/>
          </a:bodyPr>
          <a:lstStyle>
            <a:lvl1pPr marL="0" indent="0" algn="ctr">
              <a:buNone/>
              <a:defRPr sz="3600">
                <a:latin typeface="+mj-lt"/>
              </a:defRPr>
            </a:lvl1pPr>
            <a:lvl2pPr>
              <a:defRPr sz="3600">
                <a:latin typeface="+mj-lt"/>
              </a:defRPr>
            </a:lvl2pPr>
            <a:lvl3pPr>
              <a:defRPr sz="3600">
                <a:latin typeface="+mj-lt"/>
              </a:defRPr>
            </a:lvl3pPr>
            <a:lvl4pPr>
              <a:defRPr sz="3600">
                <a:latin typeface="+mj-lt"/>
              </a:defRPr>
            </a:lvl4pPr>
            <a:lvl5pPr>
              <a:defRPr sz="3600">
                <a:latin typeface="+mj-lt"/>
              </a:defRPr>
            </a:lvl5pPr>
          </a:lstStyle>
          <a:p>
            <a:pPr lvl="0"/>
            <a:r>
              <a:rPr lang="en-US"/>
              <a:t>$2M</a:t>
            </a:r>
          </a:p>
        </p:txBody>
      </p:sp>
      <p:sp>
        <p:nvSpPr>
          <p:cNvPr id="33" name="Text Placeholder 31">
            <a:extLst>
              <a:ext uri="{FF2B5EF4-FFF2-40B4-BE49-F238E27FC236}">
                <a16:creationId xmlns:a16="http://schemas.microsoft.com/office/drawing/2014/main" id="{7587C738-B53A-F743-AF70-728C3FB00C7E}"/>
              </a:ext>
            </a:extLst>
          </p:cNvPr>
          <p:cNvSpPr>
            <a:spLocks noGrp="1"/>
          </p:cNvSpPr>
          <p:nvPr>
            <p:ph type="body" sz="quarter" idx="12" hasCustomPrompt="1"/>
          </p:nvPr>
        </p:nvSpPr>
        <p:spPr>
          <a:xfrm>
            <a:off x="8148638" y="585788"/>
            <a:ext cx="1560611" cy="647700"/>
          </a:xfrm>
        </p:spPr>
        <p:txBody>
          <a:bodyPr anchor="ctr">
            <a:noAutofit/>
          </a:bodyPr>
          <a:lstStyle>
            <a:lvl1pPr marL="0" indent="0" algn="ctr">
              <a:buNone/>
              <a:defRPr sz="3600">
                <a:latin typeface="+mj-lt"/>
              </a:defRPr>
            </a:lvl1pPr>
            <a:lvl2pPr>
              <a:defRPr sz="3600">
                <a:latin typeface="+mj-lt"/>
              </a:defRPr>
            </a:lvl2pPr>
            <a:lvl3pPr>
              <a:defRPr sz="3600">
                <a:latin typeface="+mj-lt"/>
              </a:defRPr>
            </a:lvl3pPr>
            <a:lvl4pPr>
              <a:defRPr sz="3600">
                <a:latin typeface="+mj-lt"/>
              </a:defRPr>
            </a:lvl4pPr>
            <a:lvl5pPr>
              <a:defRPr sz="3600">
                <a:latin typeface="+mj-lt"/>
              </a:defRPr>
            </a:lvl5pPr>
          </a:lstStyle>
          <a:p>
            <a:pPr lvl="0"/>
            <a:r>
              <a:rPr lang="en-US"/>
              <a:t>70%</a:t>
            </a:r>
          </a:p>
        </p:txBody>
      </p:sp>
      <p:sp>
        <p:nvSpPr>
          <p:cNvPr id="34" name="Text Placeholder 31">
            <a:extLst>
              <a:ext uri="{FF2B5EF4-FFF2-40B4-BE49-F238E27FC236}">
                <a16:creationId xmlns:a16="http://schemas.microsoft.com/office/drawing/2014/main" id="{51CBA738-F416-D541-8E97-0F3A7416055D}"/>
              </a:ext>
            </a:extLst>
          </p:cNvPr>
          <p:cNvSpPr>
            <a:spLocks noGrp="1"/>
          </p:cNvSpPr>
          <p:nvPr>
            <p:ph type="body" sz="quarter" idx="13" hasCustomPrompt="1"/>
          </p:nvPr>
        </p:nvSpPr>
        <p:spPr>
          <a:xfrm>
            <a:off x="10013951" y="585788"/>
            <a:ext cx="1595438" cy="647700"/>
          </a:xfrm>
        </p:spPr>
        <p:txBody>
          <a:bodyPr anchor="ctr">
            <a:noAutofit/>
          </a:bodyPr>
          <a:lstStyle>
            <a:lvl1pPr marL="0" indent="0" algn="ctr">
              <a:buNone/>
              <a:defRPr sz="3600">
                <a:latin typeface="+mj-lt"/>
              </a:defRPr>
            </a:lvl1pPr>
            <a:lvl2pPr>
              <a:defRPr sz="3600">
                <a:latin typeface="+mj-lt"/>
              </a:defRPr>
            </a:lvl2pPr>
            <a:lvl3pPr>
              <a:defRPr sz="3600">
                <a:latin typeface="+mj-lt"/>
              </a:defRPr>
            </a:lvl3pPr>
            <a:lvl4pPr>
              <a:defRPr sz="3600">
                <a:latin typeface="+mj-lt"/>
              </a:defRPr>
            </a:lvl4pPr>
            <a:lvl5pPr>
              <a:defRPr sz="3600">
                <a:latin typeface="+mj-lt"/>
              </a:defRPr>
            </a:lvl5pPr>
          </a:lstStyle>
          <a:p>
            <a:pPr lvl="0"/>
            <a:r>
              <a:rPr lang="en-US"/>
              <a:t>300</a:t>
            </a:r>
          </a:p>
        </p:txBody>
      </p:sp>
      <p:sp>
        <p:nvSpPr>
          <p:cNvPr id="36" name="Text Placeholder 35">
            <a:extLst>
              <a:ext uri="{FF2B5EF4-FFF2-40B4-BE49-F238E27FC236}">
                <a16:creationId xmlns:a16="http://schemas.microsoft.com/office/drawing/2014/main" id="{28B23554-69BF-764F-A44D-94C8151E6484}"/>
              </a:ext>
            </a:extLst>
          </p:cNvPr>
          <p:cNvSpPr>
            <a:spLocks noGrp="1"/>
          </p:cNvSpPr>
          <p:nvPr>
            <p:ph type="body" sz="quarter" idx="14" hasCustomPrompt="1"/>
          </p:nvPr>
        </p:nvSpPr>
        <p:spPr>
          <a:xfrm>
            <a:off x="6240463" y="1233489"/>
            <a:ext cx="1571625" cy="611186"/>
          </a:xfrm>
        </p:spPr>
        <p:txBody>
          <a:bodyPr anchor="ctr">
            <a:noAutofit/>
          </a:bodyPr>
          <a:lstStyle>
            <a:lvl1pPr marL="0" indent="0" algn="ctr">
              <a:buNone/>
              <a:defRPr sz="1400">
                <a:solidFill>
                  <a:schemeClr val="accent6"/>
                </a:solidFill>
              </a:defRPr>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Financial</a:t>
            </a:r>
          </a:p>
          <a:p>
            <a:pPr lvl="0"/>
            <a:r>
              <a:rPr lang="en-US"/>
              <a:t>Value</a:t>
            </a:r>
          </a:p>
        </p:txBody>
      </p:sp>
      <p:sp>
        <p:nvSpPr>
          <p:cNvPr id="37" name="Text Placeholder 35">
            <a:extLst>
              <a:ext uri="{FF2B5EF4-FFF2-40B4-BE49-F238E27FC236}">
                <a16:creationId xmlns:a16="http://schemas.microsoft.com/office/drawing/2014/main" id="{F959484E-ADD1-F94C-8470-0C113E2E167A}"/>
              </a:ext>
            </a:extLst>
          </p:cNvPr>
          <p:cNvSpPr>
            <a:spLocks noGrp="1"/>
          </p:cNvSpPr>
          <p:nvPr>
            <p:ph type="body" sz="quarter" idx="15" hasCustomPrompt="1"/>
          </p:nvPr>
        </p:nvSpPr>
        <p:spPr>
          <a:xfrm>
            <a:off x="8148638" y="1233489"/>
            <a:ext cx="1571625" cy="611186"/>
          </a:xfrm>
        </p:spPr>
        <p:txBody>
          <a:bodyPr anchor="ctr">
            <a:noAutofit/>
          </a:bodyPr>
          <a:lstStyle>
            <a:lvl1pPr marL="0" indent="0" algn="ctr">
              <a:buNone/>
              <a:defRPr sz="1400">
                <a:solidFill>
                  <a:schemeClr val="accent6"/>
                </a:solidFill>
              </a:defRPr>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Percentage</a:t>
            </a:r>
          </a:p>
          <a:p>
            <a:pPr lvl="0"/>
            <a:r>
              <a:rPr lang="en-US"/>
              <a:t>Value</a:t>
            </a:r>
          </a:p>
        </p:txBody>
      </p:sp>
      <p:sp>
        <p:nvSpPr>
          <p:cNvPr id="38" name="Text Placeholder 35">
            <a:extLst>
              <a:ext uri="{FF2B5EF4-FFF2-40B4-BE49-F238E27FC236}">
                <a16:creationId xmlns:a16="http://schemas.microsoft.com/office/drawing/2014/main" id="{3B6DEB9F-381E-D641-A8C9-29A7CC18D3E2}"/>
              </a:ext>
            </a:extLst>
          </p:cNvPr>
          <p:cNvSpPr>
            <a:spLocks noGrp="1"/>
          </p:cNvSpPr>
          <p:nvPr>
            <p:ph type="body" sz="quarter" idx="16" hasCustomPrompt="1"/>
          </p:nvPr>
        </p:nvSpPr>
        <p:spPr>
          <a:xfrm>
            <a:off x="10013950" y="1233489"/>
            <a:ext cx="1595438" cy="611186"/>
          </a:xfrm>
        </p:spPr>
        <p:txBody>
          <a:bodyPr anchor="ctr">
            <a:noAutofit/>
          </a:bodyPr>
          <a:lstStyle>
            <a:lvl1pPr marL="0" indent="0" algn="ctr">
              <a:buNone/>
              <a:defRPr sz="1400">
                <a:solidFill>
                  <a:schemeClr val="accent6"/>
                </a:solidFill>
              </a:defRPr>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Additional</a:t>
            </a:r>
          </a:p>
          <a:p>
            <a:pPr lvl="0"/>
            <a:r>
              <a:rPr lang="en-US"/>
              <a:t>Value</a:t>
            </a:r>
          </a:p>
        </p:txBody>
      </p:sp>
      <p:sp>
        <p:nvSpPr>
          <p:cNvPr id="40" name="Text Placeholder 39">
            <a:extLst>
              <a:ext uri="{FF2B5EF4-FFF2-40B4-BE49-F238E27FC236}">
                <a16:creationId xmlns:a16="http://schemas.microsoft.com/office/drawing/2014/main" id="{F5A202A1-4A1F-5843-BD54-EC098D909269}"/>
              </a:ext>
            </a:extLst>
          </p:cNvPr>
          <p:cNvSpPr>
            <a:spLocks noGrp="1"/>
          </p:cNvSpPr>
          <p:nvPr>
            <p:ph type="body" sz="quarter" idx="17" hasCustomPrompt="1"/>
          </p:nvPr>
        </p:nvSpPr>
        <p:spPr>
          <a:xfrm>
            <a:off x="6240463" y="2017713"/>
            <a:ext cx="4422775" cy="704222"/>
          </a:xfrm>
        </p:spPr>
        <p:txBody>
          <a:bodyPr lIns="90000" tIns="46800" rIns="90000" bIns="46800" anchor="b">
            <a:noAutofit/>
          </a:bodyPr>
          <a:lstStyle>
            <a:lvl1pPr marL="0" indent="0">
              <a:buNone/>
              <a:defRPr sz="2400">
                <a:latin typeface="+mj-lt"/>
              </a:defRPr>
            </a:lvl1pPr>
            <a:lvl2pPr marL="228600" indent="0">
              <a:buNone/>
              <a:defRPr>
                <a:latin typeface="+mj-lt"/>
              </a:defRPr>
            </a:lvl2pPr>
            <a:lvl3pPr marL="457200" indent="0">
              <a:buNone/>
              <a:defRPr>
                <a:latin typeface="+mj-lt"/>
              </a:defRPr>
            </a:lvl3pPr>
            <a:lvl4pPr marL="661988" indent="0">
              <a:buNone/>
              <a:defRPr>
                <a:latin typeface="+mj-lt"/>
              </a:defRPr>
            </a:lvl4pPr>
            <a:lvl5pPr marL="855663" indent="0">
              <a:buNone/>
              <a:defRPr>
                <a:latin typeface="+mj-lt"/>
              </a:defRPr>
            </a:lvl5pPr>
          </a:lstStyle>
          <a:p>
            <a:pPr lvl="0"/>
            <a:r>
              <a:rPr lang="en-US"/>
              <a:t>Project goals</a:t>
            </a:r>
          </a:p>
        </p:txBody>
      </p:sp>
      <p:sp>
        <p:nvSpPr>
          <p:cNvPr id="42" name="Text Placeholder 41">
            <a:extLst>
              <a:ext uri="{FF2B5EF4-FFF2-40B4-BE49-F238E27FC236}">
                <a16:creationId xmlns:a16="http://schemas.microsoft.com/office/drawing/2014/main" id="{9E4D6518-F39B-D540-BBC8-F615FE1B6AF1}"/>
              </a:ext>
            </a:extLst>
          </p:cNvPr>
          <p:cNvSpPr>
            <a:spLocks noGrp="1"/>
          </p:cNvSpPr>
          <p:nvPr>
            <p:ph type="body" sz="quarter" idx="18" hasCustomPrompt="1"/>
          </p:nvPr>
        </p:nvSpPr>
        <p:spPr>
          <a:xfrm>
            <a:off x="6240463" y="2977115"/>
            <a:ext cx="5368925" cy="1148317"/>
          </a:xfrm>
        </p:spPr>
        <p:txBody>
          <a:bodyPr lIns="90000" tIns="46800" rIns="90000" bIns="46800">
            <a:noAutofit/>
          </a:bodyPr>
          <a:lstStyle>
            <a:lvl1pPr marL="0" indent="0">
              <a:buNone/>
              <a:defRPr sz="1400">
                <a:solidFill>
                  <a:schemeClr val="accent6"/>
                </a:solidFill>
              </a:defRPr>
            </a:lvl1pPr>
            <a:lvl2pPr marL="228600" indent="0">
              <a:buNone/>
              <a:defRPr>
                <a:solidFill>
                  <a:schemeClr val="accent6"/>
                </a:solidFill>
              </a:defRPr>
            </a:lvl2pPr>
            <a:lvl3pPr marL="457200" indent="0">
              <a:buNone/>
              <a:defRPr>
                <a:solidFill>
                  <a:schemeClr val="accent6"/>
                </a:solidFill>
              </a:defRPr>
            </a:lvl3pPr>
            <a:lvl4pPr marL="661988" indent="0">
              <a:buNone/>
              <a:defRPr>
                <a:solidFill>
                  <a:schemeClr val="accent6"/>
                </a:solidFill>
              </a:defRPr>
            </a:lvl4pPr>
            <a:lvl5pPr marL="855663" indent="0">
              <a:buNone/>
              <a:defRPr>
                <a:solidFill>
                  <a:schemeClr val="accent6"/>
                </a:solidFill>
              </a:defRPr>
            </a:lvl5pPr>
          </a:lstStyle>
          <a:p>
            <a:pPr lvl="0"/>
            <a:r>
              <a:rPr lang="en-US"/>
              <a:t>Descriptive text</a:t>
            </a:r>
          </a:p>
        </p:txBody>
      </p:sp>
      <p:sp>
        <p:nvSpPr>
          <p:cNvPr id="43" name="Text Placeholder 39">
            <a:extLst>
              <a:ext uri="{FF2B5EF4-FFF2-40B4-BE49-F238E27FC236}">
                <a16:creationId xmlns:a16="http://schemas.microsoft.com/office/drawing/2014/main" id="{BFD70A96-999C-1A46-83A7-D06801F55DB7}"/>
              </a:ext>
            </a:extLst>
          </p:cNvPr>
          <p:cNvSpPr>
            <a:spLocks noGrp="1"/>
          </p:cNvSpPr>
          <p:nvPr>
            <p:ph type="body" sz="quarter" idx="19" hasCustomPrompt="1"/>
          </p:nvPr>
        </p:nvSpPr>
        <p:spPr>
          <a:xfrm>
            <a:off x="6240463" y="4161319"/>
            <a:ext cx="4422775" cy="704222"/>
          </a:xfrm>
        </p:spPr>
        <p:txBody>
          <a:bodyPr lIns="90000" tIns="46800" rIns="90000" bIns="46800" anchor="b">
            <a:noAutofit/>
          </a:bodyPr>
          <a:lstStyle>
            <a:lvl1pPr marL="0" indent="0">
              <a:buNone/>
              <a:defRPr sz="2400">
                <a:latin typeface="+mj-lt"/>
              </a:defRPr>
            </a:lvl1pPr>
            <a:lvl2pPr marL="228600" indent="0">
              <a:buNone/>
              <a:defRPr>
                <a:latin typeface="+mj-lt"/>
              </a:defRPr>
            </a:lvl2pPr>
            <a:lvl3pPr marL="457200" indent="0">
              <a:buNone/>
              <a:defRPr>
                <a:latin typeface="+mj-lt"/>
              </a:defRPr>
            </a:lvl3pPr>
            <a:lvl4pPr marL="661988" indent="0">
              <a:buNone/>
              <a:defRPr>
                <a:latin typeface="+mj-lt"/>
              </a:defRPr>
            </a:lvl4pPr>
            <a:lvl5pPr marL="855663" indent="0">
              <a:buNone/>
              <a:defRPr>
                <a:latin typeface="+mj-lt"/>
              </a:defRPr>
            </a:lvl5pPr>
          </a:lstStyle>
          <a:p>
            <a:pPr lvl="0"/>
            <a:r>
              <a:rPr lang="en-US"/>
              <a:t>Project goals</a:t>
            </a:r>
          </a:p>
        </p:txBody>
      </p:sp>
      <p:sp>
        <p:nvSpPr>
          <p:cNvPr id="44" name="Text Placeholder 41">
            <a:extLst>
              <a:ext uri="{FF2B5EF4-FFF2-40B4-BE49-F238E27FC236}">
                <a16:creationId xmlns:a16="http://schemas.microsoft.com/office/drawing/2014/main" id="{F57534EE-A31A-3942-81EF-7420176EDD7B}"/>
              </a:ext>
            </a:extLst>
          </p:cNvPr>
          <p:cNvSpPr>
            <a:spLocks noGrp="1"/>
          </p:cNvSpPr>
          <p:nvPr>
            <p:ph type="body" sz="quarter" idx="20" hasCustomPrompt="1"/>
          </p:nvPr>
        </p:nvSpPr>
        <p:spPr>
          <a:xfrm>
            <a:off x="6240463" y="5120721"/>
            <a:ext cx="5368925" cy="1148317"/>
          </a:xfrm>
        </p:spPr>
        <p:txBody>
          <a:bodyPr lIns="90000" tIns="46800" rIns="90000" bIns="46800">
            <a:noAutofit/>
          </a:bodyPr>
          <a:lstStyle>
            <a:lvl1pPr marL="0" indent="0">
              <a:buNone/>
              <a:defRPr sz="1400">
                <a:solidFill>
                  <a:schemeClr val="accent6"/>
                </a:solidFill>
              </a:defRPr>
            </a:lvl1pPr>
            <a:lvl2pPr marL="228600" indent="0">
              <a:buNone/>
              <a:defRPr>
                <a:solidFill>
                  <a:schemeClr val="accent6"/>
                </a:solidFill>
              </a:defRPr>
            </a:lvl2pPr>
            <a:lvl3pPr marL="457200" indent="0">
              <a:buNone/>
              <a:defRPr>
                <a:solidFill>
                  <a:schemeClr val="accent6"/>
                </a:solidFill>
              </a:defRPr>
            </a:lvl3pPr>
            <a:lvl4pPr marL="661988" indent="0">
              <a:buNone/>
              <a:defRPr>
                <a:solidFill>
                  <a:schemeClr val="accent6"/>
                </a:solidFill>
              </a:defRPr>
            </a:lvl4pPr>
            <a:lvl5pPr marL="855663" indent="0">
              <a:buNone/>
              <a:defRPr>
                <a:solidFill>
                  <a:schemeClr val="accent6"/>
                </a:solidFill>
              </a:defRPr>
            </a:lvl5pPr>
          </a:lstStyle>
          <a:p>
            <a:pPr lvl="0"/>
            <a:r>
              <a:rPr lang="en-US"/>
              <a:t>Descriptive text</a:t>
            </a:r>
          </a:p>
        </p:txBody>
      </p:sp>
    </p:spTree>
    <p:extLst>
      <p:ext uri="{BB962C8B-B14F-4D97-AF65-F5344CB8AC3E}">
        <p14:creationId xmlns:p14="http://schemas.microsoft.com/office/powerpoint/2010/main" val="3455035362"/>
      </p:ext>
    </p:extLst>
  </p:cSld>
  <p:clrMapOvr>
    <a:masterClrMapping/>
  </p:clrMapOvr>
  <p:transition>
    <p:fade/>
  </p:transition>
  <p:extLst>
    <p:ext uri="{DCECCB84-F9BA-43D5-87BE-67443E8EF086}">
      <p15:sldGuideLst xmlns:p15="http://schemas.microsoft.com/office/powerpoint/2012/main">
        <p15:guide id="16" pos="3754" userDrawn="1">
          <p15:clr>
            <a:srgbClr val="A4A3A4"/>
          </p15:clr>
        </p15:guide>
        <p15:guide id="17" pos="3931" userDrawn="1">
          <p15:clr>
            <a:srgbClr val="A4A3A4"/>
          </p15:clr>
        </p15:guide>
        <p15:guide id="20" pos="4937">
          <p15:clr>
            <a:srgbClr val="A4A3A4"/>
          </p15:clr>
        </p15:guide>
        <p15:guide id="21" pos="5133" userDrawn="1">
          <p15:clr>
            <a:srgbClr val="A4A3A4"/>
          </p15:clr>
        </p15:guide>
        <p15:guide id="24" pos="6123">
          <p15:clr>
            <a:srgbClr val="A4A3A4"/>
          </p15:clr>
        </p15:guide>
        <p15:guide id="25" pos="6308">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777" userDrawn="1">
          <p15:clr>
            <a:srgbClr val="FBAE40"/>
          </p15:clr>
        </p15:guide>
        <p15:guide id="32" orient="horz" pos="1162" userDrawn="1">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eam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A753517-0CF4-2145-AABB-8F14C26A09AD}"/>
              </a:ext>
            </a:extLst>
          </p:cNvPr>
          <p:cNvSpPr/>
          <p:nvPr userDrawn="1"/>
        </p:nvSpPr>
        <p:spPr bwMode="auto">
          <a:xfrm>
            <a:off x="-1" y="0"/>
            <a:ext cx="4065589"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1">
            <a:extLst>
              <a:ext uri="{FF2B5EF4-FFF2-40B4-BE49-F238E27FC236}">
                <a16:creationId xmlns:a16="http://schemas.microsoft.com/office/drawing/2014/main" id="{62DDA6FD-CC5D-0345-82C4-633849427A60}"/>
              </a:ext>
            </a:extLst>
          </p:cNvPr>
          <p:cNvSpPr>
            <a:spLocks noGrp="1"/>
          </p:cNvSpPr>
          <p:nvPr>
            <p:ph type="title" hasCustomPrompt="1"/>
          </p:nvPr>
        </p:nvSpPr>
        <p:spPr>
          <a:xfrm>
            <a:off x="588264" y="585788"/>
            <a:ext cx="2824862" cy="850900"/>
          </a:xfrm>
        </p:spPr>
        <p:txBody>
          <a:bodyPr anchor="t">
            <a:noAutofit/>
          </a:bodyPr>
          <a:lstStyle>
            <a:lvl1pPr>
              <a:defRPr>
                <a:solidFill>
                  <a:schemeClr val="accent3"/>
                </a:solidFill>
              </a:defRPr>
            </a:lvl1pPr>
          </a:lstStyle>
          <a:p>
            <a:r>
              <a:rPr lang="en-US"/>
              <a:t>Hello</a:t>
            </a:r>
          </a:p>
        </p:txBody>
      </p:sp>
      <p:sp>
        <p:nvSpPr>
          <p:cNvPr id="25" name="Text Placeholder 24">
            <a:extLst>
              <a:ext uri="{FF2B5EF4-FFF2-40B4-BE49-F238E27FC236}">
                <a16:creationId xmlns:a16="http://schemas.microsoft.com/office/drawing/2014/main" id="{687B7084-FB17-304C-A2D7-1145E7FE9D5A}"/>
              </a:ext>
            </a:extLst>
          </p:cNvPr>
          <p:cNvSpPr>
            <a:spLocks noGrp="1"/>
          </p:cNvSpPr>
          <p:nvPr>
            <p:ph type="body" sz="quarter" idx="11" hasCustomPrompt="1"/>
          </p:nvPr>
        </p:nvSpPr>
        <p:spPr>
          <a:xfrm>
            <a:off x="7192963" y="1437685"/>
            <a:ext cx="3835400" cy="276999"/>
          </a:xfrm>
        </p:spPr>
        <p:txBody>
          <a:bodyPr/>
          <a:lstStyle>
            <a:lvl1pPr marL="0" indent="0">
              <a:buNone/>
              <a:defRPr sz="1800">
                <a:latin typeface="+mj-lt"/>
              </a:defRPr>
            </a:lvl1pPr>
            <a:lvl2pPr marL="228600" indent="0">
              <a:buNone/>
              <a:defRPr sz="1800">
                <a:latin typeface="+mj-lt"/>
              </a:defRPr>
            </a:lvl2pPr>
            <a:lvl3pPr marL="457200" indent="0">
              <a:buNone/>
              <a:defRPr sz="1800">
                <a:latin typeface="+mj-lt"/>
              </a:defRPr>
            </a:lvl3pPr>
            <a:lvl4pPr marL="661988" indent="0">
              <a:buNone/>
              <a:defRPr sz="1800">
                <a:latin typeface="+mj-lt"/>
              </a:defRPr>
            </a:lvl4pPr>
            <a:lvl5pPr marL="855663" indent="0">
              <a:buNone/>
              <a:defRPr sz="1800">
                <a:latin typeface="+mj-lt"/>
              </a:defRPr>
            </a:lvl5pPr>
          </a:lstStyle>
          <a:p>
            <a:pPr lvl="0"/>
            <a:r>
              <a:rPr lang="en-US" err="1"/>
              <a:t>Firstname</a:t>
            </a:r>
            <a:r>
              <a:rPr lang="en-US"/>
              <a:t> </a:t>
            </a:r>
            <a:r>
              <a:rPr lang="en-US" err="1"/>
              <a:t>Lastname</a:t>
            </a:r>
            <a:endParaRPr lang="en-US"/>
          </a:p>
        </p:txBody>
      </p:sp>
      <p:sp>
        <p:nvSpPr>
          <p:cNvPr id="27" name="Text Placeholder 26">
            <a:extLst>
              <a:ext uri="{FF2B5EF4-FFF2-40B4-BE49-F238E27FC236}">
                <a16:creationId xmlns:a16="http://schemas.microsoft.com/office/drawing/2014/main" id="{0B58D5F9-9ECC-AE4D-AEE6-08C911DE2503}"/>
              </a:ext>
            </a:extLst>
          </p:cNvPr>
          <p:cNvSpPr>
            <a:spLocks noGrp="1"/>
          </p:cNvSpPr>
          <p:nvPr>
            <p:ph type="body" sz="quarter" idx="12" hasCustomPrompt="1"/>
          </p:nvPr>
        </p:nvSpPr>
        <p:spPr>
          <a:xfrm>
            <a:off x="7192963" y="1802269"/>
            <a:ext cx="3835400" cy="215444"/>
          </a:xfrm>
        </p:spPr>
        <p:txBody>
          <a:bodyPr/>
          <a:lstStyle>
            <a:lvl1pPr marL="0" indent="0">
              <a:buNone/>
              <a:defRPr sz="1400"/>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Title</a:t>
            </a:r>
          </a:p>
        </p:txBody>
      </p:sp>
      <p:sp>
        <p:nvSpPr>
          <p:cNvPr id="29" name="Text Placeholder 28">
            <a:extLst>
              <a:ext uri="{FF2B5EF4-FFF2-40B4-BE49-F238E27FC236}">
                <a16:creationId xmlns:a16="http://schemas.microsoft.com/office/drawing/2014/main" id="{688E32A6-35BF-E143-8E34-3EF1E3F217EA}"/>
              </a:ext>
            </a:extLst>
          </p:cNvPr>
          <p:cNvSpPr>
            <a:spLocks noGrp="1"/>
          </p:cNvSpPr>
          <p:nvPr>
            <p:ph type="body" sz="quarter" idx="13" hasCustomPrompt="1"/>
          </p:nvPr>
        </p:nvSpPr>
        <p:spPr>
          <a:xfrm>
            <a:off x="7192963" y="2200939"/>
            <a:ext cx="3835399" cy="1150185"/>
          </a:xfrm>
        </p:spPr>
        <p:txBody>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200">
                <a:solidFill>
                  <a:schemeClr val="accent6"/>
                </a:solidFill>
              </a:defRPr>
            </a:lvl1pPr>
            <a:lvl2pPr marL="228600" indent="0">
              <a:buNone/>
              <a:defRPr/>
            </a:lvl2pPr>
            <a:lvl3pPr marL="457200" indent="0">
              <a:buNone/>
              <a:defRPr/>
            </a:lvl3pPr>
            <a:lvl4pPr marL="661988" indent="0">
              <a:buNone/>
              <a:defRPr/>
            </a:lvl4pPr>
            <a:lvl5pPr marL="855663" indent="0">
              <a:buNone/>
              <a:defRPr/>
            </a:lvl5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sz="1200" b="0">
                <a:solidFill>
                  <a:srgbClr val="505050"/>
                </a:solidFill>
                <a:latin typeface="Segoe UI" panose="020B0502040204020203" pitchFamily="34" charset="0"/>
                <a:cs typeface="Segoe UI" panose="020B0502040204020203" pitchFamily="34" charset="0"/>
              </a:rPr>
              <a:t>About: Lorem ipsum dolor sit </a:t>
            </a:r>
            <a:r>
              <a:rPr lang="en-US" sz="1200" b="0" err="1">
                <a:solidFill>
                  <a:srgbClr val="505050"/>
                </a:solidFill>
                <a:latin typeface="Segoe UI" panose="020B0502040204020203" pitchFamily="34" charset="0"/>
                <a:cs typeface="Segoe UI" panose="020B0502040204020203" pitchFamily="34" charset="0"/>
              </a:rPr>
              <a:t>amet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consectetur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adipiscing</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elit</a:t>
            </a:r>
            <a:r>
              <a:rPr lang="en-US" sz="1200" b="0">
                <a:solidFill>
                  <a:srgbClr val="505050"/>
                </a:solidFill>
                <a:latin typeface="Segoe UI" panose="020B0502040204020203" pitchFamily="34" charset="0"/>
                <a:cs typeface="Segoe UI" panose="020B0502040204020203" pitchFamily="34" charset="0"/>
              </a:rPr>
              <a:t>, sed do </a:t>
            </a:r>
            <a:r>
              <a:rPr lang="en-US" sz="1200" b="0" err="1">
                <a:solidFill>
                  <a:srgbClr val="505050"/>
                </a:solidFill>
                <a:latin typeface="Segoe UI" panose="020B0502040204020203" pitchFamily="34" charset="0"/>
                <a:cs typeface="Segoe UI" panose="020B0502040204020203" pitchFamily="34" charset="0"/>
              </a:rPr>
              <a:t>eiusmod</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tempor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incididunt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ut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labore</a:t>
            </a:r>
            <a:r>
              <a:rPr lang="en-US" sz="1200" b="0">
                <a:solidFill>
                  <a:srgbClr val="505050"/>
                </a:solidFill>
                <a:latin typeface="Segoe UI" panose="020B0502040204020203" pitchFamily="34" charset="0"/>
                <a:cs typeface="Segoe UI" panose="020B0502040204020203" pitchFamily="34" charset="0"/>
              </a:rPr>
              <a:t> et dolore magna </a:t>
            </a:r>
            <a:r>
              <a:rPr lang="en-US" sz="1200" b="0" err="1">
                <a:solidFill>
                  <a:srgbClr val="505050"/>
                </a:solidFill>
                <a:latin typeface="Segoe UI" panose="020B0502040204020203" pitchFamily="34" charset="0"/>
                <a:cs typeface="Segoe UI" panose="020B0502040204020203" pitchFamily="34" charset="0"/>
              </a:rPr>
              <a:t>aliqua</a:t>
            </a:r>
            <a:r>
              <a:rPr lang="en-US" sz="1200" b="0">
                <a:solidFill>
                  <a:srgbClr val="505050"/>
                </a:solidFill>
                <a:latin typeface="Segoe UI" panose="020B0502040204020203" pitchFamily="34" charset="0"/>
                <a:cs typeface="Segoe UI" panose="020B0502040204020203" pitchFamily="34" charset="0"/>
              </a:rPr>
              <a:t>. Ut </a:t>
            </a:r>
            <a:r>
              <a:rPr lang="en-US" sz="1200" b="0" err="1">
                <a:solidFill>
                  <a:srgbClr val="505050"/>
                </a:solidFill>
                <a:latin typeface="Segoe UI" panose="020B0502040204020203" pitchFamily="34" charset="0"/>
                <a:cs typeface="Segoe UI" panose="020B0502040204020203" pitchFamily="34" charset="0"/>
              </a:rPr>
              <a:t>enim</a:t>
            </a:r>
            <a:r>
              <a:rPr lang="en-US" sz="1200" b="0">
                <a:solidFill>
                  <a:srgbClr val="505050"/>
                </a:solidFill>
                <a:latin typeface="Segoe UI" panose="020B0502040204020203" pitchFamily="34" charset="0"/>
                <a:cs typeface="Segoe UI" panose="020B0502040204020203" pitchFamily="34" charset="0"/>
              </a:rPr>
              <a:t> ad minim </a:t>
            </a:r>
            <a:r>
              <a:rPr lang="en-US" sz="1200" b="0" err="1">
                <a:solidFill>
                  <a:srgbClr val="505050"/>
                </a:solidFill>
                <a:latin typeface="Segoe UI" panose="020B0502040204020203" pitchFamily="34" charset="0"/>
                <a:cs typeface="Segoe UI" panose="020B0502040204020203" pitchFamily="34" charset="0"/>
              </a:rPr>
              <a:t>veniam</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quis</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nostrud</a:t>
            </a:r>
            <a:r>
              <a:rPr lang="en-US" sz="1200" b="0">
                <a:solidFill>
                  <a:srgbClr val="505050"/>
                </a:solidFill>
                <a:latin typeface="Segoe UI" panose="020B0502040204020203" pitchFamily="34" charset="0"/>
                <a:cs typeface="Segoe UI" panose="020B0502040204020203" pitchFamily="34" charset="0"/>
              </a:rPr>
              <a:t> exercitation </a:t>
            </a:r>
            <a:r>
              <a:rPr lang="en-US" sz="1200" b="0" err="1">
                <a:solidFill>
                  <a:srgbClr val="505050"/>
                </a:solidFill>
                <a:latin typeface="Segoe UI" panose="020B0502040204020203" pitchFamily="34" charset="0"/>
                <a:cs typeface="Segoe UI" panose="020B0502040204020203" pitchFamily="34" charset="0"/>
              </a:rPr>
              <a:t>ullamco</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laboris</a:t>
            </a:r>
            <a:r>
              <a:rPr lang="en-US" sz="1200" b="0">
                <a:solidFill>
                  <a:srgbClr val="505050"/>
                </a:solidFill>
                <a:latin typeface="Segoe UI" panose="020B0502040204020203" pitchFamily="34" charset="0"/>
                <a:cs typeface="Segoe UI" panose="020B0502040204020203" pitchFamily="34" charset="0"/>
              </a:rPr>
              <a:t> nisi </a:t>
            </a:r>
            <a:r>
              <a:rPr lang="en-US" sz="1200" b="0" err="1">
                <a:solidFill>
                  <a:srgbClr val="505050"/>
                </a:solidFill>
                <a:latin typeface="Segoe UI" panose="020B0502040204020203" pitchFamily="34" charset="0"/>
                <a:cs typeface="Segoe UI" panose="020B0502040204020203" pitchFamily="34" charset="0"/>
              </a:rPr>
              <a:t>ut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aliquip</a:t>
            </a:r>
            <a:r>
              <a:rPr lang="en-US" sz="1200" b="0">
                <a:solidFill>
                  <a:srgbClr val="505050"/>
                </a:solidFill>
                <a:latin typeface="Segoe UI" panose="020B0502040204020203" pitchFamily="34" charset="0"/>
                <a:cs typeface="Segoe UI" panose="020B0502040204020203" pitchFamily="34" charset="0"/>
              </a:rPr>
              <a:t> ex </a:t>
            </a:r>
            <a:r>
              <a:rPr lang="en-US" sz="1200" b="0" err="1">
                <a:solidFill>
                  <a:srgbClr val="505050"/>
                </a:solidFill>
                <a:latin typeface="Segoe UI" panose="020B0502040204020203" pitchFamily="34" charset="0"/>
                <a:cs typeface="Segoe UI" panose="020B0502040204020203" pitchFamily="34" charset="0"/>
              </a:rPr>
              <a:t>ea</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commodo</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consequat</a:t>
            </a:r>
            <a:r>
              <a:rPr lang="en-US" sz="1200" b="0">
                <a:solidFill>
                  <a:srgbClr val="505050"/>
                </a:solidFill>
                <a:latin typeface="Segoe UI" panose="020B0502040204020203" pitchFamily="34" charset="0"/>
                <a:cs typeface="Segoe UI" panose="020B0502040204020203" pitchFamily="34" charset="0"/>
              </a:rPr>
              <a:t>. </a:t>
            </a:r>
          </a:p>
        </p:txBody>
      </p:sp>
      <p:sp>
        <p:nvSpPr>
          <p:cNvPr id="30" name="Text Placeholder 24">
            <a:extLst>
              <a:ext uri="{FF2B5EF4-FFF2-40B4-BE49-F238E27FC236}">
                <a16:creationId xmlns:a16="http://schemas.microsoft.com/office/drawing/2014/main" id="{0B57611E-E7C7-324D-8BF8-320980FF4F27}"/>
              </a:ext>
            </a:extLst>
          </p:cNvPr>
          <p:cNvSpPr>
            <a:spLocks noGrp="1"/>
          </p:cNvSpPr>
          <p:nvPr>
            <p:ph type="body" sz="quarter" idx="14" hasCustomPrompt="1"/>
          </p:nvPr>
        </p:nvSpPr>
        <p:spPr>
          <a:xfrm>
            <a:off x="7192963" y="4292600"/>
            <a:ext cx="3835400" cy="276999"/>
          </a:xfrm>
        </p:spPr>
        <p:txBody>
          <a:bodyPr/>
          <a:lstStyle>
            <a:lvl1pPr marL="0" indent="0">
              <a:buNone/>
              <a:defRPr sz="1800">
                <a:latin typeface="+mj-lt"/>
              </a:defRPr>
            </a:lvl1pPr>
            <a:lvl2pPr marL="228600" indent="0">
              <a:buNone/>
              <a:defRPr sz="1800">
                <a:latin typeface="+mj-lt"/>
              </a:defRPr>
            </a:lvl2pPr>
            <a:lvl3pPr marL="457200" indent="0">
              <a:buNone/>
              <a:defRPr sz="1800">
                <a:latin typeface="+mj-lt"/>
              </a:defRPr>
            </a:lvl3pPr>
            <a:lvl4pPr marL="661988" indent="0">
              <a:buNone/>
              <a:defRPr sz="1800">
                <a:latin typeface="+mj-lt"/>
              </a:defRPr>
            </a:lvl4pPr>
            <a:lvl5pPr marL="855663" indent="0">
              <a:buNone/>
              <a:defRPr sz="1800">
                <a:latin typeface="+mj-lt"/>
              </a:defRPr>
            </a:lvl5pPr>
          </a:lstStyle>
          <a:p>
            <a:pPr lvl="0"/>
            <a:r>
              <a:rPr lang="en-US" err="1"/>
              <a:t>Firstname</a:t>
            </a:r>
            <a:r>
              <a:rPr lang="en-US"/>
              <a:t> </a:t>
            </a:r>
            <a:r>
              <a:rPr lang="en-US" err="1"/>
              <a:t>Lastname</a:t>
            </a:r>
            <a:endParaRPr lang="en-US"/>
          </a:p>
        </p:txBody>
      </p:sp>
      <p:sp>
        <p:nvSpPr>
          <p:cNvPr id="31" name="Text Placeholder 26">
            <a:extLst>
              <a:ext uri="{FF2B5EF4-FFF2-40B4-BE49-F238E27FC236}">
                <a16:creationId xmlns:a16="http://schemas.microsoft.com/office/drawing/2014/main" id="{3340D410-0B5B-4B4B-AEA6-2655A1EB04FD}"/>
              </a:ext>
            </a:extLst>
          </p:cNvPr>
          <p:cNvSpPr>
            <a:spLocks noGrp="1"/>
          </p:cNvSpPr>
          <p:nvPr>
            <p:ph type="body" sz="quarter" idx="15" hasCustomPrompt="1"/>
          </p:nvPr>
        </p:nvSpPr>
        <p:spPr>
          <a:xfrm>
            <a:off x="7192963" y="4657184"/>
            <a:ext cx="3835400" cy="215444"/>
          </a:xfrm>
        </p:spPr>
        <p:txBody>
          <a:bodyPr/>
          <a:lstStyle>
            <a:lvl1pPr marL="0" indent="0">
              <a:buNone/>
              <a:defRPr sz="1400"/>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Title</a:t>
            </a:r>
          </a:p>
        </p:txBody>
      </p:sp>
      <p:sp>
        <p:nvSpPr>
          <p:cNvPr id="32" name="Text Placeholder 28">
            <a:extLst>
              <a:ext uri="{FF2B5EF4-FFF2-40B4-BE49-F238E27FC236}">
                <a16:creationId xmlns:a16="http://schemas.microsoft.com/office/drawing/2014/main" id="{BD35ACAE-2494-4842-AAF6-13BCA3369290}"/>
              </a:ext>
            </a:extLst>
          </p:cNvPr>
          <p:cNvSpPr>
            <a:spLocks noGrp="1"/>
          </p:cNvSpPr>
          <p:nvPr>
            <p:ph type="body" sz="quarter" idx="16" hasCustomPrompt="1"/>
          </p:nvPr>
        </p:nvSpPr>
        <p:spPr>
          <a:xfrm>
            <a:off x="7192963" y="5055854"/>
            <a:ext cx="3835400" cy="1213183"/>
          </a:xfrm>
        </p:spPr>
        <p:txBody>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200">
                <a:solidFill>
                  <a:schemeClr val="accent6"/>
                </a:solidFill>
              </a:defRPr>
            </a:lvl1pPr>
            <a:lvl2pPr marL="228600" indent="0">
              <a:buNone/>
              <a:defRPr/>
            </a:lvl2pPr>
            <a:lvl3pPr marL="457200" indent="0">
              <a:buNone/>
              <a:defRPr/>
            </a:lvl3pPr>
            <a:lvl4pPr marL="661988" indent="0">
              <a:buNone/>
              <a:defRPr/>
            </a:lvl4pPr>
            <a:lvl5pPr marL="855663" indent="0">
              <a:buNone/>
              <a:defRPr/>
            </a:lvl5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sz="1200" b="0">
                <a:solidFill>
                  <a:srgbClr val="505050"/>
                </a:solidFill>
                <a:latin typeface="Segoe UI" panose="020B0502040204020203" pitchFamily="34" charset="0"/>
                <a:cs typeface="Segoe UI" panose="020B0502040204020203" pitchFamily="34" charset="0"/>
              </a:rPr>
              <a:t>About: Lorem ipsum dolor sit </a:t>
            </a:r>
            <a:r>
              <a:rPr lang="en-US" sz="1200" b="0" err="1">
                <a:solidFill>
                  <a:srgbClr val="505050"/>
                </a:solidFill>
                <a:latin typeface="Segoe UI" panose="020B0502040204020203" pitchFamily="34" charset="0"/>
                <a:cs typeface="Segoe UI" panose="020B0502040204020203" pitchFamily="34" charset="0"/>
              </a:rPr>
              <a:t>amet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consectetur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adipiscing</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elit</a:t>
            </a:r>
            <a:r>
              <a:rPr lang="en-US" sz="1200" b="0">
                <a:solidFill>
                  <a:srgbClr val="505050"/>
                </a:solidFill>
                <a:latin typeface="Segoe UI" panose="020B0502040204020203" pitchFamily="34" charset="0"/>
                <a:cs typeface="Segoe UI" panose="020B0502040204020203" pitchFamily="34" charset="0"/>
              </a:rPr>
              <a:t>, sed do </a:t>
            </a:r>
            <a:r>
              <a:rPr lang="en-US" sz="1200" b="0" err="1">
                <a:solidFill>
                  <a:srgbClr val="505050"/>
                </a:solidFill>
                <a:latin typeface="Segoe UI" panose="020B0502040204020203" pitchFamily="34" charset="0"/>
                <a:cs typeface="Segoe UI" panose="020B0502040204020203" pitchFamily="34" charset="0"/>
              </a:rPr>
              <a:t>eiusmod</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tempor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incididunt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ut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labore</a:t>
            </a:r>
            <a:r>
              <a:rPr lang="en-US" sz="1200" b="0">
                <a:solidFill>
                  <a:srgbClr val="505050"/>
                </a:solidFill>
                <a:latin typeface="Segoe UI" panose="020B0502040204020203" pitchFamily="34" charset="0"/>
                <a:cs typeface="Segoe UI" panose="020B0502040204020203" pitchFamily="34" charset="0"/>
              </a:rPr>
              <a:t> et dolore magna </a:t>
            </a:r>
            <a:r>
              <a:rPr lang="en-US" sz="1200" b="0" err="1">
                <a:solidFill>
                  <a:srgbClr val="505050"/>
                </a:solidFill>
                <a:latin typeface="Segoe UI" panose="020B0502040204020203" pitchFamily="34" charset="0"/>
                <a:cs typeface="Segoe UI" panose="020B0502040204020203" pitchFamily="34" charset="0"/>
              </a:rPr>
              <a:t>aliqua</a:t>
            </a:r>
            <a:r>
              <a:rPr lang="en-US" sz="1200" b="0">
                <a:solidFill>
                  <a:srgbClr val="505050"/>
                </a:solidFill>
                <a:latin typeface="Segoe UI" panose="020B0502040204020203" pitchFamily="34" charset="0"/>
                <a:cs typeface="Segoe UI" panose="020B0502040204020203" pitchFamily="34" charset="0"/>
              </a:rPr>
              <a:t>. Ut </a:t>
            </a:r>
            <a:r>
              <a:rPr lang="en-US" sz="1200" b="0" err="1">
                <a:solidFill>
                  <a:srgbClr val="505050"/>
                </a:solidFill>
                <a:latin typeface="Segoe UI" panose="020B0502040204020203" pitchFamily="34" charset="0"/>
                <a:cs typeface="Segoe UI" panose="020B0502040204020203" pitchFamily="34" charset="0"/>
              </a:rPr>
              <a:t>enim</a:t>
            </a:r>
            <a:r>
              <a:rPr lang="en-US" sz="1200" b="0">
                <a:solidFill>
                  <a:srgbClr val="505050"/>
                </a:solidFill>
                <a:latin typeface="Segoe UI" panose="020B0502040204020203" pitchFamily="34" charset="0"/>
                <a:cs typeface="Segoe UI" panose="020B0502040204020203" pitchFamily="34" charset="0"/>
              </a:rPr>
              <a:t> ad minim </a:t>
            </a:r>
            <a:r>
              <a:rPr lang="en-US" sz="1200" b="0" err="1">
                <a:solidFill>
                  <a:srgbClr val="505050"/>
                </a:solidFill>
                <a:latin typeface="Segoe UI" panose="020B0502040204020203" pitchFamily="34" charset="0"/>
                <a:cs typeface="Segoe UI" panose="020B0502040204020203" pitchFamily="34" charset="0"/>
              </a:rPr>
              <a:t>veniam</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quis</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nostrud</a:t>
            </a:r>
            <a:r>
              <a:rPr lang="en-US" sz="1200" b="0">
                <a:solidFill>
                  <a:srgbClr val="505050"/>
                </a:solidFill>
                <a:latin typeface="Segoe UI" panose="020B0502040204020203" pitchFamily="34" charset="0"/>
                <a:cs typeface="Segoe UI" panose="020B0502040204020203" pitchFamily="34" charset="0"/>
              </a:rPr>
              <a:t> exercitation </a:t>
            </a:r>
            <a:r>
              <a:rPr lang="en-US" sz="1200" b="0" err="1">
                <a:solidFill>
                  <a:srgbClr val="505050"/>
                </a:solidFill>
                <a:latin typeface="Segoe UI" panose="020B0502040204020203" pitchFamily="34" charset="0"/>
                <a:cs typeface="Segoe UI" panose="020B0502040204020203" pitchFamily="34" charset="0"/>
              </a:rPr>
              <a:t>ullamco</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laboris</a:t>
            </a:r>
            <a:r>
              <a:rPr lang="en-US" sz="1200" b="0">
                <a:solidFill>
                  <a:srgbClr val="505050"/>
                </a:solidFill>
                <a:latin typeface="Segoe UI" panose="020B0502040204020203" pitchFamily="34" charset="0"/>
                <a:cs typeface="Segoe UI" panose="020B0502040204020203" pitchFamily="34" charset="0"/>
              </a:rPr>
              <a:t> nisi </a:t>
            </a:r>
            <a:r>
              <a:rPr lang="en-US" sz="1200" b="0" err="1">
                <a:solidFill>
                  <a:srgbClr val="505050"/>
                </a:solidFill>
                <a:latin typeface="Segoe UI" panose="020B0502040204020203" pitchFamily="34" charset="0"/>
                <a:cs typeface="Segoe UI" panose="020B0502040204020203" pitchFamily="34" charset="0"/>
              </a:rPr>
              <a:t>ut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aliquip</a:t>
            </a:r>
            <a:r>
              <a:rPr lang="en-US" sz="1200" b="0">
                <a:solidFill>
                  <a:srgbClr val="505050"/>
                </a:solidFill>
                <a:latin typeface="Segoe UI" panose="020B0502040204020203" pitchFamily="34" charset="0"/>
                <a:cs typeface="Segoe UI" panose="020B0502040204020203" pitchFamily="34" charset="0"/>
              </a:rPr>
              <a:t> ex </a:t>
            </a:r>
            <a:r>
              <a:rPr lang="en-US" sz="1200" b="0" err="1">
                <a:solidFill>
                  <a:srgbClr val="505050"/>
                </a:solidFill>
                <a:latin typeface="Segoe UI" panose="020B0502040204020203" pitchFamily="34" charset="0"/>
                <a:cs typeface="Segoe UI" panose="020B0502040204020203" pitchFamily="34" charset="0"/>
              </a:rPr>
              <a:t>ea</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commodo</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consequat</a:t>
            </a:r>
            <a:r>
              <a:rPr lang="en-US" sz="1200" b="0">
                <a:solidFill>
                  <a:srgbClr val="505050"/>
                </a:solidFill>
                <a:latin typeface="Segoe UI" panose="020B0502040204020203" pitchFamily="34" charset="0"/>
                <a:cs typeface="Segoe UI" panose="020B0502040204020203" pitchFamily="34" charset="0"/>
              </a:rPr>
              <a:t>. </a:t>
            </a:r>
          </a:p>
        </p:txBody>
      </p:sp>
      <p:sp>
        <p:nvSpPr>
          <p:cNvPr id="40" name="Picture Placeholder 39">
            <a:extLst>
              <a:ext uri="{FF2B5EF4-FFF2-40B4-BE49-F238E27FC236}">
                <a16:creationId xmlns:a16="http://schemas.microsoft.com/office/drawing/2014/main" id="{BA73218E-471B-984D-AF23-10EDB19E9A7F}"/>
              </a:ext>
            </a:extLst>
          </p:cNvPr>
          <p:cNvSpPr>
            <a:spLocks noGrp="1"/>
          </p:cNvSpPr>
          <p:nvPr>
            <p:ph type="pic" sz="quarter" idx="17"/>
          </p:nvPr>
        </p:nvSpPr>
        <p:spPr>
          <a:xfrm>
            <a:off x="5314950" y="1436687"/>
            <a:ext cx="1576800" cy="1576800"/>
          </a:xfrm>
          <a:prstGeom prst="ellipse">
            <a:avLst/>
          </a:prstGeom>
        </p:spPr>
        <p:txBody>
          <a:bodyPr/>
          <a:lstStyle>
            <a:lvl1pPr>
              <a:defRPr sz="1000"/>
            </a:lvl1pPr>
          </a:lstStyle>
          <a:p>
            <a:r>
              <a:rPr lang="en-US"/>
              <a:t>Click icon to add picture</a:t>
            </a:r>
          </a:p>
        </p:txBody>
      </p:sp>
      <p:sp>
        <p:nvSpPr>
          <p:cNvPr id="41" name="Picture Placeholder 39">
            <a:extLst>
              <a:ext uri="{FF2B5EF4-FFF2-40B4-BE49-F238E27FC236}">
                <a16:creationId xmlns:a16="http://schemas.microsoft.com/office/drawing/2014/main" id="{0DF309B0-7379-4C44-A541-B4343B549DC2}"/>
              </a:ext>
            </a:extLst>
          </p:cNvPr>
          <p:cNvSpPr>
            <a:spLocks noGrp="1"/>
          </p:cNvSpPr>
          <p:nvPr>
            <p:ph type="pic" sz="quarter" idx="18"/>
          </p:nvPr>
        </p:nvSpPr>
        <p:spPr>
          <a:xfrm>
            <a:off x="5314950" y="4293096"/>
            <a:ext cx="1576800" cy="1576800"/>
          </a:xfrm>
          <a:prstGeom prst="ellipse">
            <a:avLst/>
          </a:prstGeom>
        </p:spPr>
        <p:txBody>
          <a:bodyPr/>
          <a:lstStyle>
            <a:lvl1pPr>
              <a:defRPr sz="1000"/>
            </a:lvl1pPr>
          </a:lstStyle>
          <a:p>
            <a:r>
              <a:rPr lang="en-US"/>
              <a:t>Click icon to add picture</a:t>
            </a:r>
          </a:p>
        </p:txBody>
      </p:sp>
    </p:spTree>
    <p:extLst>
      <p:ext uri="{BB962C8B-B14F-4D97-AF65-F5344CB8AC3E}">
        <p14:creationId xmlns:p14="http://schemas.microsoft.com/office/powerpoint/2010/main" val="835566677"/>
      </p:ext>
    </p:extLst>
  </p:cSld>
  <p:clrMapOvr>
    <a:masterClrMapping/>
  </p:clrMapOvr>
  <p:transition>
    <p:fade/>
  </p:transition>
  <p:extLst>
    <p:ext uri="{DCECCB84-F9BA-43D5-87BE-67443E8EF086}">
      <p15:sldGuideLst xmlns:p15="http://schemas.microsoft.com/office/powerpoint/2012/main">
        <p15:guide id="11" pos="2150">
          <p15:clr>
            <a:srgbClr val="A4A3A4"/>
          </p15:clr>
        </p15:guide>
        <p15:guide id="12" pos="2561">
          <p15:clr>
            <a:srgbClr val="A4A3A4"/>
          </p15:clr>
        </p15:guide>
        <p15:guide id="13" pos="2744">
          <p15:clr>
            <a:srgbClr val="A4A3A4"/>
          </p15:clr>
        </p15:guide>
        <p15:guide id="14" pos="3161" userDrawn="1">
          <p15:clr>
            <a:srgbClr val="A4A3A4"/>
          </p15:clr>
        </p15:guide>
        <p15:guide id="15" pos="3348" userDrawn="1">
          <p15:clr>
            <a:srgbClr val="A4A3A4"/>
          </p15:clr>
        </p15:guide>
        <p15:guide id="18" pos="4342" userDrawn="1">
          <p15:clr>
            <a:srgbClr val="A4A3A4"/>
          </p15:clr>
        </p15:guide>
        <p15:guide id="19" pos="4531" userDrawn="1">
          <p15:clr>
            <a:srgbClr val="A4A3A4"/>
          </p15:clr>
        </p15:guide>
        <p15:guide id="28" orient="horz" pos="905">
          <p15:clr>
            <a:srgbClr val="5ACBF0"/>
          </p15:clr>
        </p15:guide>
        <p15:guide id="30" orient="horz" pos="288">
          <p15:clr>
            <a:srgbClr val="5ACBF0"/>
          </p15:clr>
        </p15:guide>
        <p15:guide id="31" orient="horz" pos="2704" userDrawn="1">
          <p15:clr>
            <a:srgbClr val="5ACBF0"/>
          </p15:clr>
        </p15:guide>
        <p15:guide id="32" pos="6947" userDrawn="1">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3_4-colum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EC7F020-426C-5E40-B5A3-0630A950B075}"/>
              </a:ext>
            </a:extLst>
          </p:cNvPr>
          <p:cNvSpPr/>
          <p:nvPr userDrawn="1"/>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1">
            <a:extLst>
              <a:ext uri="{FF2B5EF4-FFF2-40B4-BE49-F238E27FC236}">
                <a16:creationId xmlns:a16="http://schemas.microsoft.com/office/drawing/2014/main" id="{EFA85E99-F542-B24A-B446-DFECA22023E3}"/>
              </a:ext>
            </a:extLst>
          </p:cNvPr>
          <p:cNvSpPr>
            <a:spLocks noGrp="1"/>
          </p:cNvSpPr>
          <p:nvPr>
            <p:ph type="title" hasCustomPrompt="1"/>
          </p:nvPr>
        </p:nvSpPr>
        <p:spPr>
          <a:xfrm>
            <a:off x="588263" y="457200"/>
            <a:ext cx="11018520" cy="553998"/>
          </a:xfrm>
        </p:spPr>
        <p:txBody>
          <a:bodyPr>
            <a:spAutoFit/>
          </a:bodyPr>
          <a:lstStyle>
            <a:lvl1pPr>
              <a:defRPr>
                <a:solidFill>
                  <a:schemeClr val="accent3"/>
                </a:solidFill>
              </a:defRPr>
            </a:lvl1pPr>
          </a:lstStyle>
          <a:p>
            <a:r>
              <a:rPr lang="en-US"/>
              <a:t>The Team</a:t>
            </a:r>
          </a:p>
        </p:txBody>
      </p:sp>
      <p:sp>
        <p:nvSpPr>
          <p:cNvPr id="4" name="Text Placeholder 24">
            <a:extLst>
              <a:ext uri="{FF2B5EF4-FFF2-40B4-BE49-F238E27FC236}">
                <a16:creationId xmlns:a16="http://schemas.microsoft.com/office/drawing/2014/main" id="{DAB7DD0E-9CE8-8B49-86A4-00493B0A2C63}"/>
              </a:ext>
            </a:extLst>
          </p:cNvPr>
          <p:cNvSpPr>
            <a:spLocks noGrp="1"/>
          </p:cNvSpPr>
          <p:nvPr>
            <p:ph type="body" sz="quarter" idx="11" hasCustomPrompt="1"/>
          </p:nvPr>
        </p:nvSpPr>
        <p:spPr>
          <a:xfrm>
            <a:off x="601664" y="4408341"/>
            <a:ext cx="2520950" cy="276999"/>
          </a:xfrm>
        </p:spPr>
        <p:txBody>
          <a:bodyPr/>
          <a:lstStyle>
            <a:lvl1pPr marL="0" indent="0">
              <a:buNone/>
              <a:defRPr sz="1800">
                <a:latin typeface="+mj-lt"/>
              </a:defRPr>
            </a:lvl1pPr>
            <a:lvl2pPr marL="228600" indent="0">
              <a:buNone/>
              <a:defRPr sz="1800">
                <a:latin typeface="+mj-lt"/>
              </a:defRPr>
            </a:lvl2pPr>
            <a:lvl3pPr marL="457200" indent="0">
              <a:buNone/>
              <a:defRPr sz="1800">
                <a:latin typeface="+mj-lt"/>
              </a:defRPr>
            </a:lvl3pPr>
            <a:lvl4pPr marL="661988" indent="0">
              <a:buNone/>
              <a:defRPr sz="1800">
                <a:latin typeface="+mj-lt"/>
              </a:defRPr>
            </a:lvl4pPr>
            <a:lvl5pPr marL="855663" indent="0">
              <a:buNone/>
              <a:defRPr sz="1800">
                <a:latin typeface="+mj-lt"/>
              </a:defRPr>
            </a:lvl5pPr>
          </a:lstStyle>
          <a:p>
            <a:pPr lvl="0"/>
            <a:r>
              <a:rPr lang="en-US" err="1"/>
              <a:t>Firstname</a:t>
            </a:r>
            <a:r>
              <a:rPr lang="en-US"/>
              <a:t> </a:t>
            </a:r>
            <a:r>
              <a:rPr lang="en-US" err="1"/>
              <a:t>Lastname</a:t>
            </a:r>
            <a:endParaRPr lang="en-US"/>
          </a:p>
        </p:txBody>
      </p:sp>
      <p:sp>
        <p:nvSpPr>
          <p:cNvPr id="5" name="Text Placeholder 26">
            <a:extLst>
              <a:ext uri="{FF2B5EF4-FFF2-40B4-BE49-F238E27FC236}">
                <a16:creationId xmlns:a16="http://schemas.microsoft.com/office/drawing/2014/main" id="{5B9FC220-0063-D14C-BAC7-29C374D5E3B9}"/>
              </a:ext>
            </a:extLst>
          </p:cNvPr>
          <p:cNvSpPr>
            <a:spLocks noGrp="1"/>
          </p:cNvSpPr>
          <p:nvPr>
            <p:ph type="body" sz="quarter" idx="12" hasCustomPrompt="1"/>
          </p:nvPr>
        </p:nvSpPr>
        <p:spPr>
          <a:xfrm>
            <a:off x="601664" y="4772925"/>
            <a:ext cx="2520950" cy="215444"/>
          </a:xfrm>
        </p:spPr>
        <p:txBody>
          <a:bodyPr/>
          <a:lstStyle>
            <a:lvl1pPr marL="0" indent="0">
              <a:buNone/>
              <a:defRPr sz="1400"/>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Title</a:t>
            </a:r>
          </a:p>
        </p:txBody>
      </p:sp>
      <p:sp>
        <p:nvSpPr>
          <p:cNvPr id="6" name="Text Placeholder 28">
            <a:extLst>
              <a:ext uri="{FF2B5EF4-FFF2-40B4-BE49-F238E27FC236}">
                <a16:creationId xmlns:a16="http://schemas.microsoft.com/office/drawing/2014/main" id="{F06C21F1-452A-864F-9F3D-BF7065232F59}"/>
              </a:ext>
            </a:extLst>
          </p:cNvPr>
          <p:cNvSpPr>
            <a:spLocks noGrp="1"/>
          </p:cNvSpPr>
          <p:nvPr>
            <p:ph type="body" sz="quarter" idx="13" hasCustomPrompt="1"/>
          </p:nvPr>
        </p:nvSpPr>
        <p:spPr>
          <a:xfrm>
            <a:off x="601664" y="5171595"/>
            <a:ext cx="2520950" cy="923330"/>
          </a:xfrm>
        </p:spPr>
        <p:txBody>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200">
                <a:solidFill>
                  <a:schemeClr val="accent6"/>
                </a:solidFill>
              </a:defRPr>
            </a:lvl1pPr>
            <a:lvl2pPr marL="228600" indent="0">
              <a:buNone/>
              <a:defRPr/>
            </a:lvl2pPr>
            <a:lvl3pPr marL="457200" indent="0">
              <a:buNone/>
              <a:defRPr/>
            </a:lvl3pPr>
            <a:lvl4pPr marL="661988" indent="0">
              <a:buNone/>
              <a:defRPr/>
            </a:lvl4pPr>
            <a:lvl5pPr marL="855663" indent="0">
              <a:buNone/>
              <a:defRPr/>
            </a:lvl5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sz="1200" b="0">
                <a:solidFill>
                  <a:srgbClr val="505050"/>
                </a:solidFill>
                <a:latin typeface="Segoe UI" panose="020B0502040204020203" pitchFamily="34" charset="0"/>
                <a:cs typeface="Segoe UI" panose="020B0502040204020203" pitchFamily="34" charset="0"/>
              </a:rPr>
              <a:t>About: Lorem ipsum dolor sit </a:t>
            </a:r>
            <a:r>
              <a:rPr lang="en-US" sz="1200" b="0" err="1">
                <a:solidFill>
                  <a:srgbClr val="505050"/>
                </a:solidFill>
                <a:latin typeface="Segoe UI" panose="020B0502040204020203" pitchFamily="34" charset="0"/>
                <a:cs typeface="Segoe UI" panose="020B0502040204020203" pitchFamily="34" charset="0"/>
              </a:rPr>
              <a:t>amet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consectetur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adipiscing</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elit</a:t>
            </a:r>
            <a:r>
              <a:rPr lang="en-US" sz="1200" b="0">
                <a:solidFill>
                  <a:srgbClr val="505050"/>
                </a:solidFill>
                <a:latin typeface="Segoe UI" panose="020B0502040204020203" pitchFamily="34" charset="0"/>
                <a:cs typeface="Segoe UI" panose="020B0502040204020203" pitchFamily="34" charset="0"/>
              </a:rPr>
              <a:t>, sed do </a:t>
            </a:r>
            <a:r>
              <a:rPr lang="en-US" sz="1200" b="0" err="1">
                <a:solidFill>
                  <a:srgbClr val="505050"/>
                </a:solidFill>
                <a:latin typeface="Segoe UI" panose="020B0502040204020203" pitchFamily="34" charset="0"/>
                <a:cs typeface="Segoe UI" panose="020B0502040204020203" pitchFamily="34" charset="0"/>
              </a:rPr>
              <a:t>eiusmod</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tempor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incididunt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ut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labore</a:t>
            </a:r>
            <a:r>
              <a:rPr lang="en-US" sz="1200" b="0">
                <a:solidFill>
                  <a:srgbClr val="505050"/>
                </a:solidFill>
                <a:latin typeface="Segoe UI" panose="020B0502040204020203" pitchFamily="34" charset="0"/>
                <a:cs typeface="Segoe UI" panose="020B0502040204020203" pitchFamily="34" charset="0"/>
              </a:rPr>
              <a:t> et dolore magna </a:t>
            </a:r>
            <a:r>
              <a:rPr lang="en-US" sz="1200" b="0" err="1">
                <a:solidFill>
                  <a:srgbClr val="505050"/>
                </a:solidFill>
                <a:latin typeface="Segoe UI" panose="020B0502040204020203" pitchFamily="34" charset="0"/>
                <a:cs typeface="Segoe UI" panose="020B0502040204020203" pitchFamily="34" charset="0"/>
              </a:rPr>
              <a:t>aliqua</a:t>
            </a:r>
            <a:r>
              <a:rPr lang="en-US" sz="1200" b="0">
                <a:solidFill>
                  <a:srgbClr val="505050"/>
                </a:solidFill>
                <a:latin typeface="Segoe UI" panose="020B0502040204020203" pitchFamily="34" charset="0"/>
                <a:cs typeface="Segoe UI" panose="020B0502040204020203" pitchFamily="34" charset="0"/>
              </a:rPr>
              <a:t>. Ut </a:t>
            </a:r>
            <a:r>
              <a:rPr lang="en-US" sz="1200" b="0" err="1">
                <a:solidFill>
                  <a:srgbClr val="505050"/>
                </a:solidFill>
                <a:latin typeface="Segoe UI" panose="020B0502040204020203" pitchFamily="34" charset="0"/>
                <a:cs typeface="Segoe UI" panose="020B0502040204020203" pitchFamily="34" charset="0"/>
              </a:rPr>
              <a:t>enim</a:t>
            </a:r>
            <a:r>
              <a:rPr lang="en-US" sz="1200" b="0">
                <a:solidFill>
                  <a:srgbClr val="505050"/>
                </a:solidFill>
                <a:latin typeface="Segoe UI" panose="020B0502040204020203" pitchFamily="34" charset="0"/>
                <a:cs typeface="Segoe UI" panose="020B0502040204020203" pitchFamily="34" charset="0"/>
              </a:rPr>
              <a:t> ad minim </a:t>
            </a:r>
            <a:r>
              <a:rPr lang="en-US" sz="1200" b="0" err="1">
                <a:solidFill>
                  <a:srgbClr val="505050"/>
                </a:solidFill>
                <a:latin typeface="Segoe UI" panose="020B0502040204020203" pitchFamily="34" charset="0"/>
                <a:cs typeface="Segoe UI" panose="020B0502040204020203" pitchFamily="34" charset="0"/>
              </a:rPr>
              <a:t>veniam</a:t>
            </a:r>
            <a:r>
              <a:rPr lang="en-US" sz="1200" b="0">
                <a:solidFill>
                  <a:srgbClr val="505050"/>
                </a:solidFill>
                <a:latin typeface="Segoe UI" panose="020B0502040204020203" pitchFamily="34" charset="0"/>
                <a:cs typeface="Segoe UI" panose="020B0502040204020203" pitchFamily="34" charset="0"/>
              </a:rPr>
              <a:t>.</a:t>
            </a:r>
          </a:p>
        </p:txBody>
      </p:sp>
      <p:sp>
        <p:nvSpPr>
          <p:cNvPr id="7" name="Text Placeholder 24">
            <a:extLst>
              <a:ext uri="{FF2B5EF4-FFF2-40B4-BE49-F238E27FC236}">
                <a16:creationId xmlns:a16="http://schemas.microsoft.com/office/drawing/2014/main" id="{CBF991A4-66F2-0E4F-8612-F380FB5985B0}"/>
              </a:ext>
            </a:extLst>
          </p:cNvPr>
          <p:cNvSpPr>
            <a:spLocks noGrp="1"/>
          </p:cNvSpPr>
          <p:nvPr>
            <p:ph type="body" sz="quarter" idx="14" hasCustomPrompt="1"/>
          </p:nvPr>
        </p:nvSpPr>
        <p:spPr>
          <a:xfrm>
            <a:off x="3413125" y="4400550"/>
            <a:ext cx="2520950" cy="276999"/>
          </a:xfrm>
        </p:spPr>
        <p:txBody>
          <a:bodyPr/>
          <a:lstStyle>
            <a:lvl1pPr marL="0" indent="0">
              <a:buNone/>
              <a:defRPr sz="1800">
                <a:latin typeface="+mj-lt"/>
              </a:defRPr>
            </a:lvl1pPr>
            <a:lvl2pPr marL="228600" indent="0">
              <a:buNone/>
              <a:defRPr sz="1800">
                <a:latin typeface="+mj-lt"/>
              </a:defRPr>
            </a:lvl2pPr>
            <a:lvl3pPr marL="457200" indent="0">
              <a:buNone/>
              <a:defRPr sz="1800">
                <a:latin typeface="+mj-lt"/>
              </a:defRPr>
            </a:lvl3pPr>
            <a:lvl4pPr marL="661988" indent="0">
              <a:buNone/>
              <a:defRPr sz="1800">
                <a:latin typeface="+mj-lt"/>
              </a:defRPr>
            </a:lvl4pPr>
            <a:lvl5pPr marL="855663" indent="0">
              <a:buNone/>
              <a:defRPr sz="1800">
                <a:latin typeface="+mj-lt"/>
              </a:defRPr>
            </a:lvl5pPr>
          </a:lstStyle>
          <a:p>
            <a:pPr lvl="0"/>
            <a:r>
              <a:rPr lang="en-US" err="1"/>
              <a:t>Firstname</a:t>
            </a:r>
            <a:r>
              <a:rPr lang="en-US"/>
              <a:t> </a:t>
            </a:r>
            <a:r>
              <a:rPr lang="en-US" err="1"/>
              <a:t>Lastname</a:t>
            </a:r>
            <a:endParaRPr lang="en-US"/>
          </a:p>
        </p:txBody>
      </p:sp>
      <p:sp>
        <p:nvSpPr>
          <p:cNvPr id="8" name="Text Placeholder 26">
            <a:extLst>
              <a:ext uri="{FF2B5EF4-FFF2-40B4-BE49-F238E27FC236}">
                <a16:creationId xmlns:a16="http://schemas.microsoft.com/office/drawing/2014/main" id="{B204FDE1-FBCB-1E43-8DBA-A33A86502D94}"/>
              </a:ext>
            </a:extLst>
          </p:cNvPr>
          <p:cNvSpPr>
            <a:spLocks noGrp="1"/>
          </p:cNvSpPr>
          <p:nvPr>
            <p:ph type="body" sz="quarter" idx="15" hasCustomPrompt="1"/>
          </p:nvPr>
        </p:nvSpPr>
        <p:spPr>
          <a:xfrm>
            <a:off x="3413125" y="4765134"/>
            <a:ext cx="2520950" cy="215444"/>
          </a:xfrm>
        </p:spPr>
        <p:txBody>
          <a:bodyPr/>
          <a:lstStyle>
            <a:lvl1pPr marL="0" indent="0">
              <a:buNone/>
              <a:defRPr sz="1400"/>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Title</a:t>
            </a:r>
          </a:p>
        </p:txBody>
      </p:sp>
      <p:sp>
        <p:nvSpPr>
          <p:cNvPr id="9" name="Text Placeholder 28">
            <a:extLst>
              <a:ext uri="{FF2B5EF4-FFF2-40B4-BE49-F238E27FC236}">
                <a16:creationId xmlns:a16="http://schemas.microsoft.com/office/drawing/2014/main" id="{48D95D5C-AD2C-964E-B8BB-ECD883345B16}"/>
              </a:ext>
            </a:extLst>
          </p:cNvPr>
          <p:cNvSpPr>
            <a:spLocks noGrp="1"/>
          </p:cNvSpPr>
          <p:nvPr>
            <p:ph type="body" sz="quarter" idx="16" hasCustomPrompt="1"/>
          </p:nvPr>
        </p:nvSpPr>
        <p:spPr>
          <a:xfrm>
            <a:off x="3413125" y="5163804"/>
            <a:ext cx="2520950" cy="923330"/>
          </a:xfrm>
        </p:spPr>
        <p:txBody>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200">
                <a:solidFill>
                  <a:schemeClr val="accent6"/>
                </a:solidFill>
              </a:defRPr>
            </a:lvl1pPr>
            <a:lvl2pPr marL="228600" indent="0">
              <a:buNone/>
              <a:defRPr/>
            </a:lvl2pPr>
            <a:lvl3pPr marL="457200" indent="0">
              <a:buNone/>
              <a:defRPr/>
            </a:lvl3pPr>
            <a:lvl4pPr marL="661988" indent="0">
              <a:buNone/>
              <a:defRPr/>
            </a:lvl4pPr>
            <a:lvl5pPr marL="855663" indent="0">
              <a:buNone/>
              <a:defRPr/>
            </a:lvl5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sz="1200" b="0">
                <a:solidFill>
                  <a:srgbClr val="505050"/>
                </a:solidFill>
                <a:latin typeface="Segoe UI" panose="020B0502040204020203" pitchFamily="34" charset="0"/>
                <a:cs typeface="Segoe UI" panose="020B0502040204020203" pitchFamily="34" charset="0"/>
              </a:rPr>
              <a:t>About: Lorem ipsum dolor sit </a:t>
            </a:r>
            <a:r>
              <a:rPr lang="en-US" sz="1200" b="0" err="1">
                <a:solidFill>
                  <a:srgbClr val="505050"/>
                </a:solidFill>
                <a:latin typeface="Segoe UI" panose="020B0502040204020203" pitchFamily="34" charset="0"/>
                <a:cs typeface="Segoe UI" panose="020B0502040204020203" pitchFamily="34" charset="0"/>
              </a:rPr>
              <a:t>amet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consectetur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adipiscing</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elit</a:t>
            </a:r>
            <a:r>
              <a:rPr lang="en-US" sz="1200" b="0">
                <a:solidFill>
                  <a:srgbClr val="505050"/>
                </a:solidFill>
                <a:latin typeface="Segoe UI" panose="020B0502040204020203" pitchFamily="34" charset="0"/>
                <a:cs typeface="Segoe UI" panose="020B0502040204020203" pitchFamily="34" charset="0"/>
              </a:rPr>
              <a:t>, sed do </a:t>
            </a:r>
            <a:r>
              <a:rPr lang="en-US" sz="1200" b="0" err="1">
                <a:solidFill>
                  <a:srgbClr val="505050"/>
                </a:solidFill>
                <a:latin typeface="Segoe UI" panose="020B0502040204020203" pitchFamily="34" charset="0"/>
                <a:cs typeface="Segoe UI" panose="020B0502040204020203" pitchFamily="34" charset="0"/>
              </a:rPr>
              <a:t>eiusmod</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tempor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incididunt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ut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labore</a:t>
            </a:r>
            <a:r>
              <a:rPr lang="en-US" sz="1200" b="0">
                <a:solidFill>
                  <a:srgbClr val="505050"/>
                </a:solidFill>
                <a:latin typeface="Segoe UI" panose="020B0502040204020203" pitchFamily="34" charset="0"/>
                <a:cs typeface="Segoe UI" panose="020B0502040204020203" pitchFamily="34" charset="0"/>
              </a:rPr>
              <a:t> et dolore magna </a:t>
            </a:r>
            <a:r>
              <a:rPr lang="en-US" sz="1200" b="0" err="1">
                <a:solidFill>
                  <a:srgbClr val="505050"/>
                </a:solidFill>
                <a:latin typeface="Segoe UI" panose="020B0502040204020203" pitchFamily="34" charset="0"/>
                <a:cs typeface="Segoe UI" panose="020B0502040204020203" pitchFamily="34" charset="0"/>
              </a:rPr>
              <a:t>aliqua</a:t>
            </a:r>
            <a:r>
              <a:rPr lang="en-US" sz="1200" b="0">
                <a:solidFill>
                  <a:srgbClr val="505050"/>
                </a:solidFill>
                <a:latin typeface="Segoe UI" panose="020B0502040204020203" pitchFamily="34" charset="0"/>
                <a:cs typeface="Segoe UI" panose="020B0502040204020203" pitchFamily="34" charset="0"/>
              </a:rPr>
              <a:t>. Ut </a:t>
            </a:r>
            <a:r>
              <a:rPr lang="en-US" sz="1200" b="0" err="1">
                <a:solidFill>
                  <a:srgbClr val="505050"/>
                </a:solidFill>
                <a:latin typeface="Segoe UI" panose="020B0502040204020203" pitchFamily="34" charset="0"/>
                <a:cs typeface="Segoe UI" panose="020B0502040204020203" pitchFamily="34" charset="0"/>
              </a:rPr>
              <a:t>enim</a:t>
            </a:r>
            <a:r>
              <a:rPr lang="en-US" sz="1200" b="0">
                <a:solidFill>
                  <a:srgbClr val="505050"/>
                </a:solidFill>
                <a:latin typeface="Segoe UI" panose="020B0502040204020203" pitchFamily="34" charset="0"/>
                <a:cs typeface="Segoe UI" panose="020B0502040204020203" pitchFamily="34" charset="0"/>
              </a:rPr>
              <a:t> ad minim </a:t>
            </a:r>
            <a:r>
              <a:rPr lang="en-US" sz="1200" b="0" err="1">
                <a:solidFill>
                  <a:srgbClr val="505050"/>
                </a:solidFill>
                <a:latin typeface="Segoe UI" panose="020B0502040204020203" pitchFamily="34" charset="0"/>
                <a:cs typeface="Segoe UI" panose="020B0502040204020203" pitchFamily="34" charset="0"/>
              </a:rPr>
              <a:t>veniam</a:t>
            </a:r>
            <a:r>
              <a:rPr lang="en-US" sz="1200" b="0">
                <a:solidFill>
                  <a:srgbClr val="505050"/>
                </a:solidFill>
                <a:latin typeface="Segoe UI" panose="020B0502040204020203" pitchFamily="34" charset="0"/>
                <a:cs typeface="Segoe UI" panose="020B0502040204020203" pitchFamily="34" charset="0"/>
              </a:rPr>
              <a:t>.</a:t>
            </a:r>
          </a:p>
        </p:txBody>
      </p:sp>
      <p:sp>
        <p:nvSpPr>
          <p:cNvPr id="10" name="Text Placeholder 24">
            <a:extLst>
              <a:ext uri="{FF2B5EF4-FFF2-40B4-BE49-F238E27FC236}">
                <a16:creationId xmlns:a16="http://schemas.microsoft.com/office/drawing/2014/main" id="{B7C50AAD-D67F-C045-84A8-3B74373D32E9}"/>
              </a:ext>
            </a:extLst>
          </p:cNvPr>
          <p:cNvSpPr>
            <a:spLocks noGrp="1"/>
          </p:cNvSpPr>
          <p:nvPr>
            <p:ph type="body" sz="quarter" idx="17" hasCustomPrompt="1"/>
          </p:nvPr>
        </p:nvSpPr>
        <p:spPr>
          <a:xfrm>
            <a:off x="6256338" y="4400550"/>
            <a:ext cx="2520950" cy="276999"/>
          </a:xfrm>
        </p:spPr>
        <p:txBody>
          <a:bodyPr/>
          <a:lstStyle>
            <a:lvl1pPr marL="0" indent="0">
              <a:buNone/>
              <a:defRPr sz="1800">
                <a:latin typeface="+mj-lt"/>
              </a:defRPr>
            </a:lvl1pPr>
            <a:lvl2pPr marL="228600" indent="0">
              <a:buNone/>
              <a:defRPr sz="1800">
                <a:latin typeface="+mj-lt"/>
              </a:defRPr>
            </a:lvl2pPr>
            <a:lvl3pPr marL="457200" indent="0">
              <a:buNone/>
              <a:defRPr sz="1800">
                <a:latin typeface="+mj-lt"/>
              </a:defRPr>
            </a:lvl3pPr>
            <a:lvl4pPr marL="661988" indent="0">
              <a:buNone/>
              <a:defRPr sz="1800">
                <a:latin typeface="+mj-lt"/>
              </a:defRPr>
            </a:lvl4pPr>
            <a:lvl5pPr marL="855663" indent="0">
              <a:buNone/>
              <a:defRPr sz="1800">
                <a:latin typeface="+mj-lt"/>
              </a:defRPr>
            </a:lvl5pPr>
          </a:lstStyle>
          <a:p>
            <a:pPr lvl="0"/>
            <a:r>
              <a:rPr lang="en-US" err="1"/>
              <a:t>Firstname</a:t>
            </a:r>
            <a:r>
              <a:rPr lang="en-US"/>
              <a:t> </a:t>
            </a:r>
            <a:r>
              <a:rPr lang="en-US" err="1"/>
              <a:t>Lastname</a:t>
            </a:r>
            <a:endParaRPr lang="en-US"/>
          </a:p>
        </p:txBody>
      </p:sp>
      <p:sp>
        <p:nvSpPr>
          <p:cNvPr id="11" name="Text Placeholder 26">
            <a:extLst>
              <a:ext uri="{FF2B5EF4-FFF2-40B4-BE49-F238E27FC236}">
                <a16:creationId xmlns:a16="http://schemas.microsoft.com/office/drawing/2014/main" id="{7B3F54B5-7211-D041-822C-DDBBC93FDE34}"/>
              </a:ext>
            </a:extLst>
          </p:cNvPr>
          <p:cNvSpPr>
            <a:spLocks noGrp="1"/>
          </p:cNvSpPr>
          <p:nvPr>
            <p:ph type="body" sz="quarter" idx="18" hasCustomPrompt="1"/>
          </p:nvPr>
        </p:nvSpPr>
        <p:spPr>
          <a:xfrm>
            <a:off x="6256338" y="4765134"/>
            <a:ext cx="2520950" cy="215444"/>
          </a:xfrm>
        </p:spPr>
        <p:txBody>
          <a:bodyPr/>
          <a:lstStyle>
            <a:lvl1pPr marL="0" indent="0">
              <a:buNone/>
              <a:defRPr sz="1400"/>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Title</a:t>
            </a:r>
          </a:p>
        </p:txBody>
      </p:sp>
      <p:sp>
        <p:nvSpPr>
          <p:cNvPr id="12" name="Text Placeholder 28">
            <a:extLst>
              <a:ext uri="{FF2B5EF4-FFF2-40B4-BE49-F238E27FC236}">
                <a16:creationId xmlns:a16="http://schemas.microsoft.com/office/drawing/2014/main" id="{A80F42EC-DE4B-5144-99F7-4F92622AAE27}"/>
              </a:ext>
            </a:extLst>
          </p:cNvPr>
          <p:cNvSpPr>
            <a:spLocks noGrp="1"/>
          </p:cNvSpPr>
          <p:nvPr>
            <p:ph type="body" sz="quarter" idx="19" hasCustomPrompt="1"/>
          </p:nvPr>
        </p:nvSpPr>
        <p:spPr>
          <a:xfrm>
            <a:off x="6256338" y="5163804"/>
            <a:ext cx="2520950" cy="923330"/>
          </a:xfrm>
        </p:spPr>
        <p:txBody>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200">
                <a:solidFill>
                  <a:schemeClr val="accent6"/>
                </a:solidFill>
              </a:defRPr>
            </a:lvl1pPr>
            <a:lvl2pPr marL="228600" indent="0">
              <a:buNone/>
              <a:defRPr/>
            </a:lvl2pPr>
            <a:lvl3pPr marL="457200" indent="0">
              <a:buNone/>
              <a:defRPr/>
            </a:lvl3pPr>
            <a:lvl4pPr marL="661988" indent="0">
              <a:buNone/>
              <a:defRPr/>
            </a:lvl4pPr>
            <a:lvl5pPr marL="855663" indent="0">
              <a:buNone/>
              <a:defRPr/>
            </a:lvl5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sz="1200" b="0">
                <a:solidFill>
                  <a:srgbClr val="505050"/>
                </a:solidFill>
                <a:latin typeface="Segoe UI" panose="020B0502040204020203" pitchFamily="34" charset="0"/>
                <a:cs typeface="Segoe UI" panose="020B0502040204020203" pitchFamily="34" charset="0"/>
              </a:rPr>
              <a:t>About: Lorem ipsum dolor sit </a:t>
            </a:r>
            <a:r>
              <a:rPr lang="en-US" sz="1200" b="0" err="1">
                <a:solidFill>
                  <a:srgbClr val="505050"/>
                </a:solidFill>
                <a:latin typeface="Segoe UI" panose="020B0502040204020203" pitchFamily="34" charset="0"/>
                <a:cs typeface="Segoe UI" panose="020B0502040204020203" pitchFamily="34" charset="0"/>
              </a:rPr>
              <a:t>amet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consectetur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adipiscing</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elit</a:t>
            </a:r>
            <a:r>
              <a:rPr lang="en-US" sz="1200" b="0">
                <a:solidFill>
                  <a:srgbClr val="505050"/>
                </a:solidFill>
                <a:latin typeface="Segoe UI" panose="020B0502040204020203" pitchFamily="34" charset="0"/>
                <a:cs typeface="Segoe UI" panose="020B0502040204020203" pitchFamily="34" charset="0"/>
              </a:rPr>
              <a:t>, sed do </a:t>
            </a:r>
            <a:r>
              <a:rPr lang="en-US" sz="1200" b="0" err="1">
                <a:solidFill>
                  <a:srgbClr val="505050"/>
                </a:solidFill>
                <a:latin typeface="Segoe UI" panose="020B0502040204020203" pitchFamily="34" charset="0"/>
                <a:cs typeface="Segoe UI" panose="020B0502040204020203" pitchFamily="34" charset="0"/>
              </a:rPr>
              <a:t>eiusmod</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tempor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incididunt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ut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labore</a:t>
            </a:r>
            <a:r>
              <a:rPr lang="en-US" sz="1200" b="0">
                <a:solidFill>
                  <a:srgbClr val="505050"/>
                </a:solidFill>
                <a:latin typeface="Segoe UI" panose="020B0502040204020203" pitchFamily="34" charset="0"/>
                <a:cs typeface="Segoe UI" panose="020B0502040204020203" pitchFamily="34" charset="0"/>
              </a:rPr>
              <a:t> et dolore magna </a:t>
            </a:r>
            <a:r>
              <a:rPr lang="en-US" sz="1200" b="0" err="1">
                <a:solidFill>
                  <a:srgbClr val="505050"/>
                </a:solidFill>
                <a:latin typeface="Segoe UI" panose="020B0502040204020203" pitchFamily="34" charset="0"/>
                <a:cs typeface="Segoe UI" panose="020B0502040204020203" pitchFamily="34" charset="0"/>
              </a:rPr>
              <a:t>aliqua</a:t>
            </a:r>
            <a:r>
              <a:rPr lang="en-US" sz="1200" b="0">
                <a:solidFill>
                  <a:srgbClr val="505050"/>
                </a:solidFill>
                <a:latin typeface="Segoe UI" panose="020B0502040204020203" pitchFamily="34" charset="0"/>
                <a:cs typeface="Segoe UI" panose="020B0502040204020203" pitchFamily="34" charset="0"/>
              </a:rPr>
              <a:t>. Ut </a:t>
            </a:r>
            <a:r>
              <a:rPr lang="en-US" sz="1200" b="0" err="1">
                <a:solidFill>
                  <a:srgbClr val="505050"/>
                </a:solidFill>
                <a:latin typeface="Segoe UI" panose="020B0502040204020203" pitchFamily="34" charset="0"/>
                <a:cs typeface="Segoe UI" panose="020B0502040204020203" pitchFamily="34" charset="0"/>
              </a:rPr>
              <a:t>enim</a:t>
            </a:r>
            <a:r>
              <a:rPr lang="en-US" sz="1200" b="0">
                <a:solidFill>
                  <a:srgbClr val="505050"/>
                </a:solidFill>
                <a:latin typeface="Segoe UI" panose="020B0502040204020203" pitchFamily="34" charset="0"/>
                <a:cs typeface="Segoe UI" panose="020B0502040204020203" pitchFamily="34" charset="0"/>
              </a:rPr>
              <a:t> ad minim </a:t>
            </a:r>
            <a:r>
              <a:rPr lang="en-US" sz="1200" b="0" err="1">
                <a:solidFill>
                  <a:srgbClr val="505050"/>
                </a:solidFill>
                <a:latin typeface="Segoe UI" panose="020B0502040204020203" pitchFamily="34" charset="0"/>
                <a:cs typeface="Segoe UI" panose="020B0502040204020203" pitchFamily="34" charset="0"/>
              </a:rPr>
              <a:t>veniam</a:t>
            </a:r>
            <a:r>
              <a:rPr lang="en-US" sz="1200" b="0">
                <a:solidFill>
                  <a:srgbClr val="505050"/>
                </a:solidFill>
                <a:latin typeface="Segoe UI" panose="020B0502040204020203" pitchFamily="34" charset="0"/>
                <a:cs typeface="Segoe UI" panose="020B0502040204020203" pitchFamily="34" charset="0"/>
              </a:rPr>
              <a:t>.</a:t>
            </a:r>
          </a:p>
        </p:txBody>
      </p:sp>
      <p:sp>
        <p:nvSpPr>
          <p:cNvPr id="13" name="Text Placeholder 24">
            <a:extLst>
              <a:ext uri="{FF2B5EF4-FFF2-40B4-BE49-F238E27FC236}">
                <a16:creationId xmlns:a16="http://schemas.microsoft.com/office/drawing/2014/main" id="{96B9F418-E7FC-8B4D-B6DF-D05F59C88194}"/>
              </a:ext>
            </a:extLst>
          </p:cNvPr>
          <p:cNvSpPr>
            <a:spLocks noGrp="1"/>
          </p:cNvSpPr>
          <p:nvPr>
            <p:ph type="body" sz="quarter" idx="20" hasCustomPrompt="1"/>
          </p:nvPr>
        </p:nvSpPr>
        <p:spPr>
          <a:xfrm>
            <a:off x="9070975" y="4400550"/>
            <a:ext cx="2520950" cy="276999"/>
          </a:xfrm>
        </p:spPr>
        <p:txBody>
          <a:bodyPr/>
          <a:lstStyle>
            <a:lvl1pPr marL="0" indent="0">
              <a:buNone/>
              <a:defRPr sz="1800">
                <a:latin typeface="+mj-lt"/>
              </a:defRPr>
            </a:lvl1pPr>
            <a:lvl2pPr marL="228600" indent="0">
              <a:buNone/>
              <a:defRPr sz="1800">
                <a:latin typeface="+mj-lt"/>
              </a:defRPr>
            </a:lvl2pPr>
            <a:lvl3pPr marL="457200" indent="0">
              <a:buNone/>
              <a:defRPr sz="1800">
                <a:latin typeface="+mj-lt"/>
              </a:defRPr>
            </a:lvl3pPr>
            <a:lvl4pPr marL="661988" indent="0">
              <a:buNone/>
              <a:defRPr sz="1800">
                <a:latin typeface="+mj-lt"/>
              </a:defRPr>
            </a:lvl4pPr>
            <a:lvl5pPr marL="855663" indent="0">
              <a:buNone/>
              <a:defRPr sz="1800">
                <a:latin typeface="+mj-lt"/>
              </a:defRPr>
            </a:lvl5pPr>
          </a:lstStyle>
          <a:p>
            <a:pPr lvl="0"/>
            <a:r>
              <a:rPr lang="en-US" err="1"/>
              <a:t>Firstname</a:t>
            </a:r>
            <a:r>
              <a:rPr lang="en-US"/>
              <a:t> </a:t>
            </a:r>
            <a:r>
              <a:rPr lang="en-US" err="1"/>
              <a:t>Lastname</a:t>
            </a:r>
            <a:endParaRPr lang="en-US"/>
          </a:p>
        </p:txBody>
      </p:sp>
      <p:sp>
        <p:nvSpPr>
          <p:cNvPr id="14" name="Text Placeholder 26">
            <a:extLst>
              <a:ext uri="{FF2B5EF4-FFF2-40B4-BE49-F238E27FC236}">
                <a16:creationId xmlns:a16="http://schemas.microsoft.com/office/drawing/2014/main" id="{3C77D641-147C-1940-8BCB-2C5F61CDAA9A}"/>
              </a:ext>
            </a:extLst>
          </p:cNvPr>
          <p:cNvSpPr>
            <a:spLocks noGrp="1"/>
          </p:cNvSpPr>
          <p:nvPr>
            <p:ph type="body" sz="quarter" idx="21" hasCustomPrompt="1"/>
          </p:nvPr>
        </p:nvSpPr>
        <p:spPr>
          <a:xfrm>
            <a:off x="9070975" y="4765134"/>
            <a:ext cx="2520950" cy="215444"/>
          </a:xfrm>
        </p:spPr>
        <p:txBody>
          <a:bodyPr/>
          <a:lstStyle>
            <a:lvl1pPr marL="0" indent="0">
              <a:buNone/>
              <a:defRPr sz="1400"/>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Title</a:t>
            </a:r>
          </a:p>
        </p:txBody>
      </p:sp>
      <p:sp>
        <p:nvSpPr>
          <p:cNvPr id="15" name="Text Placeholder 28">
            <a:extLst>
              <a:ext uri="{FF2B5EF4-FFF2-40B4-BE49-F238E27FC236}">
                <a16:creationId xmlns:a16="http://schemas.microsoft.com/office/drawing/2014/main" id="{68B31C8F-F786-E643-88DC-4AE14C437072}"/>
              </a:ext>
            </a:extLst>
          </p:cNvPr>
          <p:cNvSpPr>
            <a:spLocks noGrp="1"/>
          </p:cNvSpPr>
          <p:nvPr>
            <p:ph type="body" sz="quarter" idx="22" hasCustomPrompt="1"/>
          </p:nvPr>
        </p:nvSpPr>
        <p:spPr>
          <a:xfrm>
            <a:off x="9070975" y="5163804"/>
            <a:ext cx="2520950" cy="923330"/>
          </a:xfrm>
        </p:spPr>
        <p:txBody>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200">
                <a:solidFill>
                  <a:schemeClr val="accent6"/>
                </a:solidFill>
              </a:defRPr>
            </a:lvl1pPr>
            <a:lvl2pPr marL="228600" indent="0">
              <a:buNone/>
              <a:defRPr/>
            </a:lvl2pPr>
            <a:lvl3pPr marL="457200" indent="0">
              <a:buNone/>
              <a:defRPr/>
            </a:lvl3pPr>
            <a:lvl4pPr marL="661988" indent="0">
              <a:buNone/>
              <a:defRPr/>
            </a:lvl4pPr>
            <a:lvl5pPr marL="855663" indent="0">
              <a:buNone/>
              <a:defRPr/>
            </a:lvl5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sz="1200" b="0">
                <a:solidFill>
                  <a:srgbClr val="505050"/>
                </a:solidFill>
                <a:latin typeface="Segoe UI" panose="020B0502040204020203" pitchFamily="34" charset="0"/>
                <a:cs typeface="Segoe UI" panose="020B0502040204020203" pitchFamily="34" charset="0"/>
              </a:rPr>
              <a:t>About: Lorem ipsum dolor sit </a:t>
            </a:r>
            <a:r>
              <a:rPr lang="en-US" sz="1200" b="0" err="1">
                <a:solidFill>
                  <a:srgbClr val="505050"/>
                </a:solidFill>
                <a:latin typeface="Segoe UI" panose="020B0502040204020203" pitchFamily="34" charset="0"/>
                <a:cs typeface="Segoe UI" panose="020B0502040204020203" pitchFamily="34" charset="0"/>
              </a:rPr>
              <a:t>amet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consectetur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adipiscing</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elit</a:t>
            </a:r>
            <a:r>
              <a:rPr lang="en-US" sz="1200" b="0">
                <a:solidFill>
                  <a:srgbClr val="505050"/>
                </a:solidFill>
                <a:latin typeface="Segoe UI" panose="020B0502040204020203" pitchFamily="34" charset="0"/>
                <a:cs typeface="Segoe UI" panose="020B0502040204020203" pitchFamily="34" charset="0"/>
              </a:rPr>
              <a:t>, sed do </a:t>
            </a:r>
            <a:r>
              <a:rPr lang="en-US" sz="1200" b="0" err="1">
                <a:solidFill>
                  <a:srgbClr val="505050"/>
                </a:solidFill>
                <a:latin typeface="Segoe UI" panose="020B0502040204020203" pitchFamily="34" charset="0"/>
                <a:cs typeface="Segoe UI" panose="020B0502040204020203" pitchFamily="34" charset="0"/>
              </a:rPr>
              <a:t>eiusmod</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tempor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incididunt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ut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labore</a:t>
            </a:r>
            <a:r>
              <a:rPr lang="en-US" sz="1200" b="0">
                <a:solidFill>
                  <a:srgbClr val="505050"/>
                </a:solidFill>
                <a:latin typeface="Segoe UI" panose="020B0502040204020203" pitchFamily="34" charset="0"/>
                <a:cs typeface="Segoe UI" panose="020B0502040204020203" pitchFamily="34" charset="0"/>
              </a:rPr>
              <a:t> et dolore magna </a:t>
            </a:r>
            <a:r>
              <a:rPr lang="en-US" sz="1200" b="0" err="1">
                <a:solidFill>
                  <a:srgbClr val="505050"/>
                </a:solidFill>
                <a:latin typeface="Segoe UI" panose="020B0502040204020203" pitchFamily="34" charset="0"/>
                <a:cs typeface="Segoe UI" panose="020B0502040204020203" pitchFamily="34" charset="0"/>
              </a:rPr>
              <a:t>aliqua</a:t>
            </a:r>
            <a:r>
              <a:rPr lang="en-US" sz="1200" b="0">
                <a:solidFill>
                  <a:srgbClr val="505050"/>
                </a:solidFill>
                <a:latin typeface="Segoe UI" panose="020B0502040204020203" pitchFamily="34" charset="0"/>
                <a:cs typeface="Segoe UI" panose="020B0502040204020203" pitchFamily="34" charset="0"/>
              </a:rPr>
              <a:t>. Ut </a:t>
            </a:r>
            <a:r>
              <a:rPr lang="en-US" sz="1200" b="0" err="1">
                <a:solidFill>
                  <a:srgbClr val="505050"/>
                </a:solidFill>
                <a:latin typeface="Segoe UI" panose="020B0502040204020203" pitchFamily="34" charset="0"/>
                <a:cs typeface="Segoe UI" panose="020B0502040204020203" pitchFamily="34" charset="0"/>
              </a:rPr>
              <a:t>enim</a:t>
            </a:r>
            <a:r>
              <a:rPr lang="en-US" sz="1200" b="0">
                <a:solidFill>
                  <a:srgbClr val="505050"/>
                </a:solidFill>
                <a:latin typeface="Segoe UI" panose="020B0502040204020203" pitchFamily="34" charset="0"/>
                <a:cs typeface="Segoe UI" panose="020B0502040204020203" pitchFamily="34" charset="0"/>
              </a:rPr>
              <a:t> ad minim </a:t>
            </a:r>
            <a:r>
              <a:rPr lang="en-US" sz="1200" b="0" err="1">
                <a:solidFill>
                  <a:srgbClr val="505050"/>
                </a:solidFill>
                <a:latin typeface="Segoe UI" panose="020B0502040204020203" pitchFamily="34" charset="0"/>
                <a:cs typeface="Segoe UI" panose="020B0502040204020203" pitchFamily="34" charset="0"/>
              </a:rPr>
              <a:t>veniam</a:t>
            </a:r>
            <a:r>
              <a:rPr lang="en-US" sz="1200" b="0">
                <a:solidFill>
                  <a:srgbClr val="505050"/>
                </a:solidFill>
                <a:latin typeface="Segoe UI" panose="020B0502040204020203" pitchFamily="34" charset="0"/>
                <a:cs typeface="Segoe UI" panose="020B0502040204020203" pitchFamily="34" charset="0"/>
              </a:rPr>
              <a:t>.</a:t>
            </a:r>
          </a:p>
        </p:txBody>
      </p:sp>
      <p:sp>
        <p:nvSpPr>
          <p:cNvPr id="24" name="Picture Placeholder 16">
            <a:extLst>
              <a:ext uri="{FF2B5EF4-FFF2-40B4-BE49-F238E27FC236}">
                <a16:creationId xmlns:a16="http://schemas.microsoft.com/office/drawing/2014/main" id="{8644B5A4-4C62-164B-9FCA-E1A62ECDC6A0}"/>
              </a:ext>
            </a:extLst>
          </p:cNvPr>
          <p:cNvSpPr>
            <a:spLocks noGrp="1"/>
          </p:cNvSpPr>
          <p:nvPr>
            <p:ph type="pic" sz="quarter" idx="23"/>
          </p:nvPr>
        </p:nvSpPr>
        <p:spPr>
          <a:xfrm>
            <a:off x="774200" y="1785409"/>
            <a:ext cx="2160000" cy="2160000"/>
          </a:xfrm>
          <a:prstGeom prst="ellipse">
            <a:avLst/>
          </a:prstGeom>
          <a:ln>
            <a:noFill/>
          </a:ln>
        </p:spPr>
        <p:txBody>
          <a:bodyPr/>
          <a:lstStyle/>
          <a:p>
            <a:r>
              <a:rPr lang="en-US"/>
              <a:t>Click icon to add picture</a:t>
            </a:r>
          </a:p>
        </p:txBody>
      </p:sp>
      <p:sp>
        <p:nvSpPr>
          <p:cNvPr id="26" name="Picture Placeholder 16">
            <a:extLst>
              <a:ext uri="{FF2B5EF4-FFF2-40B4-BE49-F238E27FC236}">
                <a16:creationId xmlns:a16="http://schemas.microsoft.com/office/drawing/2014/main" id="{7216C99D-59E0-D148-8FD5-A06B5D098A96}"/>
              </a:ext>
            </a:extLst>
          </p:cNvPr>
          <p:cNvSpPr>
            <a:spLocks noGrp="1"/>
          </p:cNvSpPr>
          <p:nvPr>
            <p:ph type="pic" sz="quarter" idx="24"/>
          </p:nvPr>
        </p:nvSpPr>
        <p:spPr>
          <a:xfrm>
            <a:off x="3603125" y="1785409"/>
            <a:ext cx="2160000" cy="2160000"/>
          </a:xfrm>
          <a:prstGeom prst="ellipse">
            <a:avLst/>
          </a:prstGeom>
          <a:ln>
            <a:noFill/>
          </a:ln>
        </p:spPr>
        <p:txBody>
          <a:bodyPr/>
          <a:lstStyle/>
          <a:p>
            <a:r>
              <a:rPr lang="en-US"/>
              <a:t>Click icon to add picture</a:t>
            </a:r>
          </a:p>
        </p:txBody>
      </p:sp>
      <p:sp>
        <p:nvSpPr>
          <p:cNvPr id="28" name="Picture Placeholder 16">
            <a:extLst>
              <a:ext uri="{FF2B5EF4-FFF2-40B4-BE49-F238E27FC236}">
                <a16:creationId xmlns:a16="http://schemas.microsoft.com/office/drawing/2014/main" id="{D4B99A33-76D9-4843-8919-AD5FEF9A31F2}"/>
              </a:ext>
            </a:extLst>
          </p:cNvPr>
          <p:cNvSpPr>
            <a:spLocks noGrp="1"/>
          </p:cNvSpPr>
          <p:nvPr>
            <p:ph type="pic" sz="quarter" idx="25"/>
          </p:nvPr>
        </p:nvSpPr>
        <p:spPr>
          <a:xfrm>
            <a:off x="6428875" y="1785409"/>
            <a:ext cx="2160000" cy="2160000"/>
          </a:xfrm>
          <a:prstGeom prst="ellipse">
            <a:avLst/>
          </a:prstGeom>
          <a:ln>
            <a:noFill/>
          </a:ln>
        </p:spPr>
        <p:txBody>
          <a:bodyPr/>
          <a:lstStyle/>
          <a:p>
            <a:r>
              <a:rPr lang="en-US"/>
              <a:t>Click icon to add picture</a:t>
            </a:r>
          </a:p>
        </p:txBody>
      </p:sp>
      <p:sp>
        <p:nvSpPr>
          <p:cNvPr id="30" name="Picture Placeholder 16">
            <a:extLst>
              <a:ext uri="{FF2B5EF4-FFF2-40B4-BE49-F238E27FC236}">
                <a16:creationId xmlns:a16="http://schemas.microsoft.com/office/drawing/2014/main" id="{961589AC-2E68-5C4F-BF84-D883C8663119}"/>
              </a:ext>
            </a:extLst>
          </p:cNvPr>
          <p:cNvSpPr>
            <a:spLocks noGrp="1"/>
          </p:cNvSpPr>
          <p:nvPr>
            <p:ph type="pic" sz="quarter" idx="26"/>
          </p:nvPr>
        </p:nvSpPr>
        <p:spPr>
          <a:xfrm>
            <a:off x="9260975" y="1785409"/>
            <a:ext cx="2160000" cy="2160000"/>
          </a:xfrm>
          <a:prstGeom prst="ellipse">
            <a:avLst/>
          </a:prstGeom>
          <a:ln>
            <a:noFill/>
          </a:ln>
        </p:spPr>
        <p:txBody>
          <a:bodyPr/>
          <a:lstStyle/>
          <a:p>
            <a:r>
              <a:rPr lang="en-US"/>
              <a:t>Click icon to add picture</a:t>
            </a:r>
          </a:p>
        </p:txBody>
      </p:sp>
    </p:spTree>
    <p:extLst>
      <p:ext uri="{BB962C8B-B14F-4D97-AF65-F5344CB8AC3E}">
        <p14:creationId xmlns:p14="http://schemas.microsoft.com/office/powerpoint/2010/main" val="648551354"/>
      </p:ext>
    </p:extLst>
  </p:cSld>
  <p:clrMapOvr>
    <a:masterClrMapping/>
  </p:clrMapOvr>
  <p:transition>
    <p:fade/>
  </p:transition>
  <p:extLst>
    <p:ext uri="{DCECCB84-F9BA-43D5-87BE-67443E8EF086}">
      <p15:sldGuideLst xmlns:p15="http://schemas.microsoft.com/office/powerpoint/2012/main">
        <p15:guide id="2" pos="369">
          <p15:clr>
            <a:srgbClr val="F26B43"/>
          </p15:clr>
        </p15:guide>
        <p15:guide id="3" orient="horz" pos="366">
          <p15:clr>
            <a:srgbClr val="F26B43"/>
          </p15:clr>
        </p15:guide>
        <p15:guide id="4" pos="7311">
          <p15:clr>
            <a:srgbClr val="F26B43"/>
          </p15:clr>
        </p15:guide>
        <p15:guide id="5" orient="horz" pos="3951">
          <p15:clr>
            <a:srgbClr val="F26B43"/>
          </p15:clr>
        </p15:guide>
        <p15:guide id="10" pos="1967">
          <p15:clr>
            <a:srgbClr val="A4A3A4"/>
          </p15:clr>
        </p15:guide>
        <p15:guide id="11" pos="2150">
          <p15:clr>
            <a:srgbClr val="A4A3A4"/>
          </p15:clr>
        </p15:guide>
        <p15:guide id="16" pos="3749">
          <p15:clr>
            <a:srgbClr val="A4A3A4"/>
          </p15:clr>
        </p15:guide>
        <p15:guide id="17" pos="3932">
          <p15:clr>
            <a:srgbClr val="A4A3A4"/>
          </p15:clr>
        </p15:guide>
        <p15:guide id="22" pos="5529">
          <p15:clr>
            <a:srgbClr val="A4A3A4"/>
          </p15:clr>
        </p15:guide>
        <p15:guide id="23" pos="5714">
          <p15:clr>
            <a:srgbClr val="A4A3A4"/>
          </p15:clr>
        </p15:guide>
        <p15:guide id="28" pos="3840">
          <p15:clr>
            <a:srgbClr val="F26B43"/>
          </p15:clr>
        </p15:guide>
        <p15:guide id="29" pos="5576">
          <p15:clr>
            <a:srgbClr val="F26B43"/>
          </p15:clr>
        </p15:guide>
        <p15:guide id="30" pos="2105">
          <p15:clr>
            <a:srgbClr val="F26B43"/>
          </p15:clr>
        </p15:guide>
        <p15:guide id="31" orient="horz" pos="2772" userDrawn="1">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Profile Slide">
    <p:bg>
      <p:bgRef idx="1001">
        <a:schemeClr val="bg2"/>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1B46280-63FA-B14C-B387-DA6973CC6798}"/>
              </a:ext>
            </a:extLst>
          </p:cNvPr>
          <p:cNvSpPr>
            <a:spLocks noGrp="1"/>
          </p:cNvSpPr>
          <p:nvPr>
            <p:ph type="pic" sz="quarter" idx="10"/>
          </p:nvPr>
        </p:nvSpPr>
        <p:spPr>
          <a:xfrm>
            <a:off x="0" y="0"/>
            <a:ext cx="4065588" cy="6858000"/>
          </a:xfrm>
        </p:spPr>
        <p:txBody>
          <a:bodyPr/>
          <a:lstStyle/>
          <a:p>
            <a:r>
              <a:rPr lang="en-US"/>
              <a:t>Click icon to add picture</a:t>
            </a:r>
          </a:p>
        </p:txBody>
      </p:sp>
      <p:sp>
        <p:nvSpPr>
          <p:cNvPr id="11" name="Text Placeholder 10">
            <a:extLst>
              <a:ext uri="{FF2B5EF4-FFF2-40B4-BE49-F238E27FC236}">
                <a16:creationId xmlns:a16="http://schemas.microsoft.com/office/drawing/2014/main" id="{DF839B9F-7DF1-054D-850B-194BE124935E}"/>
              </a:ext>
            </a:extLst>
          </p:cNvPr>
          <p:cNvSpPr>
            <a:spLocks noGrp="1"/>
          </p:cNvSpPr>
          <p:nvPr>
            <p:ph type="body" sz="quarter" idx="11" hasCustomPrompt="1"/>
          </p:nvPr>
        </p:nvSpPr>
        <p:spPr>
          <a:xfrm>
            <a:off x="5016500" y="1125538"/>
            <a:ext cx="5832475" cy="371513"/>
          </a:xfrm>
        </p:spPr>
        <p:txBody>
          <a:bodyPr lIns="90000" tIns="46800" rIns="90000" bIns="46800"/>
          <a:lstStyle>
            <a:lvl1pPr marL="0" indent="0">
              <a:buNone/>
              <a:defRPr sz="1800">
                <a:solidFill>
                  <a:schemeClr val="accent3"/>
                </a:solidFill>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err="1"/>
              <a:t>Firstname</a:t>
            </a:r>
            <a:r>
              <a:rPr lang="en-US"/>
              <a:t> </a:t>
            </a:r>
            <a:r>
              <a:rPr lang="en-US" err="1"/>
              <a:t>Lastname</a:t>
            </a:r>
            <a:endParaRPr lang="en-US"/>
          </a:p>
        </p:txBody>
      </p:sp>
      <p:sp>
        <p:nvSpPr>
          <p:cNvPr id="13" name="Text Placeholder 12">
            <a:extLst>
              <a:ext uri="{FF2B5EF4-FFF2-40B4-BE49-F238E27FC236}">
                <a16:creationId xmlns:a16="http://schemas.microsoft.com/office/drawing/2014/main" id="{FEA3FFE7-512C-2E4D-8815-991035A0DA83}"/>
              </a:ext>
            </a:extLst>
          </p:cNvPr>
          <p:cNvSpPr>
            <a:spLocks noGrp="1"/>
          </p:cNvSpPr>
          <p:nvPr>
            <p:ph type="body" sz="quarter" idx="12" hasCustomPrompt="1"/>
          </p:nvPr>
        </p:nvSpPr>
        <p:spPr>
          <a:xfrm>
            <a:off x="5016500" y="1518666"/>
            <a:ext cx="5832475" cy="309958"/>
          </a:xfrm>
        </p:spPr>
        <p:txBody>
          <a:bodyPr lIns="90000" tIns="46800" rIns="90000" bIns="46800"/>
          <a:lstStyle>
            <a:lvl1pPr marL="0" indent="0">
              <a:buNone/>
              <a:defRPr sz="1400">
                <a:solidFill>
                  <a:schemeClr val="tx1"/>
                </a:solidFill>
              </a:defRPr>
            </a:lvl1pPr>
          </a:lstStyle>
          <a:p>
            <a:pPr lvl="0"/>
            <a:r>
              <a:rPr lang="en-US"/>
              <a:t>Title</a:t>
            </a:r>
          </a:p>
        </p:txBody>
      </p:sp>
      <p:sp>
        <p:nvSpPr>
          <p:cNvPr id="17" name="Text Placeholder 16">
            <a:extLst>
              <a:ext uri="{FF2B5EF4-FFF2-40B4-BE49-F238E27FC236}">
                <a16:creationId xmlns:a16="http://schemas.microsoft.com/office/drawing/2014/main" id="{CD00EE18-3969-7542-AF14-B6EF530C496B}"/>
              </a:ext>
            </a:extLst>
          </p:cNvPr>
          <p:cNvSpPr>
            <a:spLocks noGrp="1"/>
          </p:cNvSpPr>
          <p:nvPr>
            <p:ph type="body" sz="quarter" idx="13" hasCustomPrompt="1"/>
          </p:nvPr>
        </p:nvSpPr>
        <p:spPr>
          <a:xfrm>
            <a:off x="5016500" y="2614613"/>
            <a:ext cx="5832475" cy="956288"/>
          </a:xfrm>
        </p:spPr>
        <p:txBody>
          <a:bodyPr lIns="90000" tIns="46800" rIns="90000" bIns="46800"/>
          <a:lstStyle>
            <a:lvl1pPr marL="0" indent="0">
              <a:buNone/>
              <a:defRPr sz="1400">
                <a:solidFill>
                  <a:schemeClr val="tx1"/>
                </a:solidFill>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a:t>
            </a:r>
          </a:p>
        </p:txBody>
      </p:sp>
      <p:sp>
        <p:nvSpPr>
          <p:cNvPr id="19" name="Text Placeholder 18">
            <a:extLst>
              <a:ext uri="{FF2B5EF4-FFF2-40B4-BE49-F238E27FC236}">
                <a16:creationId xmlns:a16="http://schemas.microsoft.com/office/drawing/2014/main" id="{D28C378F-3F66-354E-B8F9-1B9FC26E68A9}"/>
              </a:ext>
            </a:extLst>
          </p:cNvPr>
          <p:cNvSpPr>
            <a:spLocks noGrp="1"/>
          </p:cNvSpPr>
          <p:nvPr>
            <p:ph type="body" sz="quarter" idx="14" hasCustomPrompt="1"/>
          </p:nvPr>
        </p:nvSpPr>
        <p:spPr>
          <a:xfrm>
            <a:off x="5018087" y="2093722"/>
            <a:ext cx="5832475" cy="371513"/>
          </a:xfrm>
        </p:spPr>
        <p:txBody>
          <a:bodyPr lIns="90000" tIns="46800" rIns="90000" bIns="46800"/>
          <a:lstStyle>
            <a:lvl1pPr marL="0" indent="0">
              <a:buNone/>
              <a:defRPr sz="1800">
                <a:solidFill>
                  <a:schemeClr val="tx1"/>
                </a:solidFill>
                <a:latin typeface="+mj-lt"/>
              </a:defRPr>
            </a:lvl1pPr>
          </a:lstStyle>
          <a:p>
            <a:pPr lvl="0"/>
            <a:r>
              <a:rPr lang="en-US"/>
              <a:t>Experience</a:t>
            </a:r>
          </a:p>
        </p:txBody>
      </p:sp>
      <p:sp>
        <p:nvSpPr>
          <p:cNvPr id="20" name="Text Placeholder 18">
            <a:extLst>
              <a:ext uri="{FF2B5EF4-FFF2-40B4-BE49-F238E27FC236}">
                <a16:creationId xmlns:a16="http://schemas.microsoft.com/office/drawing/2014/main" id="{47E7A509-84C5-4843-8CD9-B01570BA7BA0}"/>
              </a:ext>
            </a:extLst>
          </p:cNvPr>
          <p:cNvSpPr>
            <a:spLocks noGrp="1"/>
          </p:cNvSpPr>
          <p:nvPr>
            <p:ph type="body" sz="quarter" idx="15" hasCustomPrompt="1"/>
          </p:nvPr>
        </p:nvSpPr>
        <p:spPr>
          <a:xfrm>
            <a:off x="5018087" y="4426832"/>
            <a:ext cx="5832475" cy="371513"/>
          </a:xfrm>
        </p:spPr>
        <p:txBody>
          <a:bodyPr lIns="90000" tIns="46800" rIns="90000" bIns="46800"/>
          <a:lstStyle>
            <a:lvl1pPr marL="0" indent="0">
              <a:buNone/>
              <a:defRPr sz="1800">
                <a:solidFill>
                  <a:schemeClr val="tx1"/>
                </a:solidFill>
                <a:latin typeface="+mj-lt"/>
              </a:defRPr>
            </a:lvl1pPr>
          </a:lstStyle>
          <a:p>
            <a:pPr lvl="0"/>
            <a:r>
              <a:rPr lang="en-US"/>
              <a:t>Expertise</a:t>
            </a:r>
          </a:p>
        </p:txBody>
      </p:sp>
      <p:sp>
        <p:nvSpPr>
          <p:cNvPr id="22" name="Text Placeholder 21">
            <a:extLst>
              <a:ext uri="{FF2B5EF4-FFF2-40B4-BE49-F238E27FC236}">
                <a16:creationId xmlns:a16="http://schemas.microsoft.com/office/drawing/2014/main" id="{39F526AE-17B2-DD4A-BE59-23D0E4A3D04F}"/>
              </a:ext>
            </a:extLst>
          </p:cNvPr>
          <p:cNvSpPr>
            <a:spLocks noGrp="1"/>
          </p:cNvSpPr>
          <p:nvPr>
            <p:ph type="body" sz="quarter" idx="16" hasCustomPrompt="1"/>
          </p:nvPr>
        </p:nvSpPr>
        <p:spPr>
          <a:xfrm>
            <a:off x="5016500" y="4864164"/>
            <a:ext cx="1649476" cy="827022"/>
          </a:xfrm>
        </p:spPr>
        <p:txBody>
          <a:bodyPr lIns="90000" tIns="46800" rIns="90000" bIns="46800"/>
          <a:lstStyle>
            <a:lvl1pPr>
              <a:buSzPct val="100000"/>
              <a:defRPr sz="1400">
                <a:solidFill>
                  <a:schemeClr val="tx1"/>
                </a:solidFill>
              </a:defRPr>
            </a:lvl1pPr>
          </a:lstStyle>
          <a:p>
            <a:pPr lvl="0"/>
            <a:r>
              <a:rPr lang="en-US"/>
              <a:t>One</a:t>
            </a:r>
          </a:p>
          <a:p>
            <a:pPr lvl="0"/>
            <a:r>
              <a:rPr lang="en-US"/>
              <a:t>Two</a:t>
            </a:r>
          </a:p>
          <a:p>
            <a:pPr lvl="0"/>
            <a:r>
              <a:rPr lang="en-US"/>
              <a:t>Three</a:t>
            </a:r>
          </a:p>
        </p:txBody>
      </p:sp>
      <p:sp>
        <p:nvSpPr>
          <p:cNvPr id="23" name="Text Placeholder 21">
            <a:extLst>
              <a:ext uri="{FF2B5EF4-FFF2-40B4-BE49-F238E27FC236}">
                <a16:creationId xmlns:a16="http://schemas.microsoft.com/office/drawing/2014/main" id="{D4BF07C4-9406-4146-BE9F-4987294757D1}"/>
              </a:ext>
            </a:extLst>
          </p:cNvPr>
          <p:cNvSpPr>
            <a:spLocks noGrp="1"/>
          </p:cNvSpPr>
          <p:nvPr>
            <p:ph type="body" sz="quarter" idx="17" hasCustomPrompt="1"/>
          </p:nvPr>
        </p:nvSpPr>
        <p:spPr>
          <a:xfrm>
            <a:off x="7104994" y="4864164"/>
            <a:ext cx="1649476" cy="827022"/>
          </a:xfrm>
        </p:spPr>
        <p:txBody>
          <a:bodyPr lIns="90000" tIns="46800" rIns="90000" bIns="46800"/>
          <a:lstStyle>
            <a:lvl1pPr>
              <a:buSzPct val="100000"/>
              <a:defRPr sz="1400">
                <a:solidFill>
                  <a:schemeClr val="tx1"/>
                </a:solidFill>
              </a:defRPr>
            </a:lvl1pPr>
          </a:lstStyle>
          <a:p>
            <a:pPr lvl="0"/>
            <a:r>
              <a:rPr lang="en-US"/>
              <a:t>Four</a:t>
            </a:r>
          </a:p>
          <a:p>
            <a:pPr lvl="0"/>
            <a:r>
              <a:rPr lang="en-US"/>
              <a:t>Five</a:t>
            </a:r>
          </a:p>
          <a:p>
            <a:pPr lvl="0"/>
            <a:r>
              <a:rPr lang="en-US"/>
              <a:t>Six</a:t>
            </a:r>
          </a:p>
        </p:txBody>
      </p:sp>
      <p:sp>
        <p:nvSpPr>
          <p:cNvPr id="24" name="Text Placeholder 21">
            <a:extLst>
              <a:ext uri="{FF2B5EF4-FFF2-40B4-BE49-F238E27FC236}">
                <a16:creationId xmlns:a16="http://schemas.microsoft.com/office/drawing/2014/main" id="{AD8CD734-0F6D-C94D-8A16-9F36D2D3D601}"/>
              </a:ext>
            </a:extLst>
          </p:cNvPr>
          <p:cNvSpPr>
            <a:spLocks noGrp="1"/>
          </p:cNvSpPr>
          <p:nvPr>
            <p:ph type="body" sz="quarter" idx="18" hasCustomPrompt="1"/>
          </p:nvPr>
        </p:nvSpPr>
        <p:spPr>
          <a:xfrm>
            <a:off x="9193488" y="4864164"/>
            <a:ext cx="1649476" cy="827022"/>
          </a:xfrm>
        </p:spPr>
        <p:txBody>
          <a:bodyPr lIns="90000" tIns="46800" rIns="90000" bIns="46800"/>
          <a:lstStyle>
            <a:lvl1pPr>
              <a:buSzPct val="100000"/>
              <a:defRPr sz="1400">
                <a:solidFill>
                  <a:schemeClr val="tx1"/>
                </a:solidFill>
              </a:defRPr>
            </a:lvl1pPr>
          </a:lstStyle>
          <a:p>
            <a:pPr lvl="0"/>
            <a:r>
              <a:rPr lang="en-US"/>
              <a:t>Seven</a:t>
            </a:r>
          </a:p>
          <a:p>
            <a:pPr lvl="0"/>
            <a:r>
              <a:rPr lang="en-US"/>
              <a:t>Eight</a:t>
            </a:r>
          </a:p>
          <a:p>
            <a:pPr lvl="0"/>
            <a:r>
              <a:rPr lang="en-US"/>
              <a:t>Nine</a:t>
            </a:r>
          </a:p>
        </p:txBody>
      </p:sp>
    </p:spTree>
    <p:extLst>
      <p:ext uri="{BB962C8B-B14F-4D97-AF65-F5344CB8AC3E}">
        <p14:creationId xmlns:p14="http://schemas.microsoft.com/office/powerpoint/2010/main" val="1562139400"/>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pos="369">
          <p15:clr>
            <a:srgbClr val="F26B43"/>
          </p15:clr>
        </p15:guide>
        <p15:guide id="3" orient="horz" pos="366">
          <p15:clr>
            <a:srgbClr val="F26B43"/>
          </p15:clr>
        </p15:guide>
        <p15:guide id="4" pos="7311">
          <p15:clr>
            <a:srgbClr val="F26B43"/>
          </p15:clr>
        </p15:guide>
        <p15:guide id="5" orient="horz" pos="3951">
          <p15:clr>
            <a:srgbClr val="F26B43"/>
          </p15:clr>
        </p15:guide>
        <p15:guide id="12" pos="2561">
          <p15:clr>
            <a:srgbClr val="A4A3A4"/>
          </p15:clr>
        </p15:guide>
        <p15:guide id="13" pos="2744">
          <p15:clr>
            <a:srgbClr val="A4A3A4"/>
          </p15:clr>
        </p15:guide>
        <p15:guide id="20" pos="4937">
          <p15:clr>
            <a:srgbClr val="A4A3A4"/>
          </p15:clr>
        </p15:guide>
        <p15:guide id="21" pos="5120">
          <p15:clr>
            <a:srgbClr val="A4A3A4"/>
          </p15:clr>
        </p15:guide>
        <p15:guide id="22" pos="2682">
          <p15:clr>
            <a:srgbClr val="F26B43"/>
          </p15:clr>
        </p15:guide>
        <p15:guide id="23" pos="4998">
          <p15:clr>
            <a:srgbClr val="F26B43"/>
          </p15:clr>
        </p15:guide>
        <p15:guide id="24" pos="3160" userDrawn="1">
          <p15:clr>
            <a:srgbClr val="FBAE40"/>
          </p15:clr>
        </p15:guide>
        <p15:guide id="25" orient="horz" pos="709" userDrawn="1">
          <p15:clr>
            <a:srgbClr val="FBAE40"/>
          </p15:clr>
        </p15:guide>
        <p15:guide id="26" pos="6834"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Profile Slide 2">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1B46280-63FA-B14C-B387-DA6973CC6798}"/>
              </a:ext>
            </a:extLst>
          </p:cNvPr>
          <p:cNvSpPr>
            <a:spLocks noGrp="1"/>
          </p:cNvSpPr>
          <p:nvPr>
            <p:ph type="pic" sz="quarter" idx="10"/>
          </p:nvPr>
        </p:nvSpPr>
        <p:spPr>
          <a:xfrm>
            <a:off x="0" y="0"/>
            <a:ext cx="4065588" cy="6858000"/>
          </a:xfrm>
        </p:spPr>
        <p:txBody>
          <a:bodyPr/>
          <a:lstStyle/>
          <a:p>
            <a:r>
              <a:rPr lang="en-US"/>
              <a:t>Click icon to add picture</a:t>
            </a:r>
          </a:p>
        </p:txBody>
      </p:sp>
      <p:sp>
        <p:nvSpPr>
          <p:cNvPr id="11" name="Text Placeholder 10">
            <a:extLst>
              <a:ext uri="{FF2B5EF4-FFF2-40B4-BE49-F238E27FC236}">
                <a16:creationId xmlns:a16="http://schemas.microsoft.com/office/drawing/2014/main" id="{DF839B9F-7DF1-054D-850B-194BE124935E}"/>
              </a:ext>
            </a:extLst>
          </p:cNvPr>
          <p:cNvSpPr>
            <a:spLocks noGrp="1"/>
          </p:cNvSpPr>
          <p:nvPr>
            <p:ph type="body" sz="quarter" idx="11" hasCustomPrompt="1"/>
          </p:nvPr>
        </p:nvSpPr>
        <p:spPr>
          <a:xfrm>
            <a:off x="5016500" y="1125538"/>
            <a:ext cx="5832475" cy="371513"/>
          </a:xfrm>
        </p:spPr>
        <p:txBody>
          <a:bodyPr lIns="90000" tIns="46800" rIns="90000" bIns="46800"/>
          <a:lstStyle>
            <a:lvl1pPr marL="0" indent="0">
              <a:buNone/>
              <a:defRPr sz="1800">
                <a:solidFill>
                  <a:schemeClr val="tx1"/>
                </a:solidFill>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err="1"/>
              <a:t>Firstname</a:t>
            </a:r>
            <a:r>
              <a:rPr lang="en-US"/>
              <a:t> </a:t>
            </a:r>
            <a:r>
              <a:rPr lang="en-US" err="1"/>
              <a:t>Lastname</a:t>
            </a:r>
            <a:endParaRPr lang="en-US"/>
          </a:p>
        </p:txBody>
      </p:sp>
      <p:sp>
        <p:nvSpPr>
          <p:cNvPr id="13" name="Text Placeholder 12">
            <a:extLst>
              <a:ext uri="{FF2B5EF4-FFF2-40B4-BE49-F238E27FC236}">
                <a16:creationId xmlns:a16="http://schemas.microsoft.com/office/drawing/2014/main" id="{FEA3FFE7-512C-2E4D-8815-991035A0DA83}"/>
              </a:ext>
            </a:extLst>
          </p:cNvPr>
          <p:cNvSpPr>
            <a:spLocks noGrp="1"/>
          </p:cNvSpPr>
          <p:nvPr>
            <p:ph type="body" sz="quarter" idx="12" hasCustomPrompt="1"/>
          </p:nvPr>
        </p:nvSpPr>
        <p:spPr>
          <a:xfrm>
            <a:off x="5016500" y="1518666"/>
            <a:ext cx="5832475" cy="309958"/>
          </a:xfrm>
        </p:spPr>
        <p:txBody>
          <a:bodyPr lIns="90000" tIns="46800" rIns="90000" bIns="46800"/>
          <a:lstStyle>
            <a:lvl1pPr marL="0" indent="0">
              <a:buNone/>
              <a:defRPr sz="1400">
                <a:solidFill>
                  <a:schemeClr val="accent6"/>
                </a:solidFill>
              </a:defRPr>
            </a:lvl1pPr>
          </a:lstStyle>
          <a:p>
            <a:pPr lvl="0"/>
            <a:r>
              <a:rPr lang="en-US"/>
              <a:t>Title</a:t>
            </a:r>
          </a:p>
        </p:txBody>
      </p:sp>
      <p:sp>
        <p:nvSpPr>
          <p:cNvPr id="17" name="Text Placeholder 16">
            <a:extLst>
              <a:ext uri="{FF2B5EF4-FFF2-40B4-BE49-F238E27FC236}">
                <a16:creationId xmlns:a16="http://schemas.microsoft.com/office/drawing/2014/main" id="{CD00EE18-3969-7542-AF14-B6EF530C496B}"/>
              </a:ext>
            </a:extLst>
          </p:cNvPr>
          <p:cNvSpPr>
            <a:spLocks noGrp="1"/>
          </p:cNvSpPr>
          <p:nvPr>
            <p:ph type="body" sz="quarter" idx="13" hasCustomPrompt="1"/>
          </p:nvPr>
        </p:nvSpPr>
        <p:spPr>
          <a:xfrm>
            <a:off x="5016500" y="2614613"/>
            <a:ext cx="5832475" cy="956288"/>
          </a:xfrm>
        </p:spPr>
        <p:txBody>
          <a:bodyPr lIns="90000" tIns="46800" rIns="90000" bIns="46800"/>
          <a:lstStyle>
            <a:lvl1pPr marL="0" indent="0">
              <a:buNone/>
              <a:defRPr sz="1400">
                <a:solidFill>
                  <a:schemeClr val="accent6"/>
                </a:solidFill>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a:t>
            </a:r>
          </a:p>
        </p:txBody>
      </p:sp>
      <p:sp>
        <p:nvSpPr>
          <p:cNvPr id="19" name="Text Placeholder 18">
            <a:extLst>
              <a:ext uri="{FF2B5EF4-FFF2-40B4-BE49-F238E27FC236}">
                <a16:creationId xmlns:a16="http://schemas.microsoft.com/office/drawing/2014/main" id="{D28C378F-3F66-354E-B8F9-1B9FC26E68A9}"/>
              </a:ext>
            </a:extLst>
          </p:cNvPr>
          <p:cNvSpPr>
            <a:spLocks noGrp="1"/>
          </p:cNvSpPr>
          <p:nvPr>
            <p:ph type="body" sz="quarter" idx="14" hasCustomPrompt="1"/>
          </p:nvPr>
        </p:nvSpPr>
        <p:spPr>
          <a:xfrm>
            <a:off x="5018087" y="2093722"/>
            <a:ext cx="5832475" cy="371513"/>
          </a:xfrm>
        </p:spPr>
        <p:txBody>
          <a:bodyPr lIns="90000" tIns="46800" rIns="90000" bIns="46800"/>
          <a:lstStyle>
            <a:lvl1pPr marL="0" indent="0">
              <a:buNone/>
              <a:defRPr sz="1800">
                <a:solidFill>
                  <a:schemeClr val="accent6"/>
                </a:solidFill>
                <a:latin typeface="+mj-lt"/>
              </a:defRPr>
            </a:lvl1pPr>
          </a:lstStyle>
          <a:p>
            <a:pPr lvl="0"/>
            <a:r>
              <a:rPr lang="en-US"/>
              <a:t>Experience</a:t>
            </a:r>
          </a:p>
        </p:txBody>
      </p:sp>
      <p:sp>
        <p:nvSpPr>
          <p:cNvPr id="20" name="Text Placeholder 18">
            <a:extLst>
              <a:ext uri="{FF2B5EF4-FFF2-40B4-BE49-F238E27FC236}">
                <a16:creationId xmlns:a16="http://schemas.microsoft.com/office/drawing/2014/main" id="{47E7A509-84C5-4843-8CD9-B01570BA7BA0}"/>
              </a:ext>
            </a:extLst>
          </p:cNvPr>
          <p:cNvSpPr>
            <a:spLocks noGrp="1"/>
          </p:cNvSpPr>
          <p:nvPr>
            <p:ph type="body" sz="quarter" idx="15" hasCustomPrompt="1"/>
          </p:nvPr>
        </p:nvSpPr>
        <p:spPr>
          <a:xfrm>
            <a:off x="5018087" y="4426832"/>
            <a:ext cx="5832475" cy="371513"/>
          </a:xfrm>
        </p:spPr>
        <p:txBody>
          <a:bodyPr lIns="90000" tIns="46800" rIns="90000" bIns="46800"/>
          <a:lstStyle>
            <a:lvl1pPr marL="0" indent="0">
              <a:buNone/>
              <a:defRPr sz="1800">
                <a:solidFill>
                  <a:schemeClr val="accent6"/>
                </a:solidFill>
                <a:latin typeface="+mj-lt"/>
              </a:defRPr>
            </a:lvl1pPr>
          </a:lstStyle>
          <a:p>
            <a:pPr lvl="0"/>
            <a:r>
              <a:rPr lang="en-US"/>
              <a:t>Expertise</a:t>
            </a:r>
          </a:p>
        </p:txBody>
      </p:sp>
      <p:sp>
        <p:nvSpPr>
          <p:cNvPr id="22" name="Text Placeholder 21">
            <a:extLst>
              <a:ext uri="{FF2B5EF4-FFF2-40B4-BE49-F238E27FC236}">
                <a16:creationId xmlns:a16="http://schemas.microsoft.com/office/drawing/2014/main" id="{39F526AE-17B2-DD4A-BE59-23D0E4A3D04F}"/>
              </a:ext>
            </a:extLst>
          </p:cNvPr>
          <p:cNvSpPr>
            <a:spLocks noGrp="1"/>
          </p:cNvSpPr>
          <p:nvPr>
            <p:ph type="body" sz="quarter" idx="16" hasCustomPrompt="1"/>
          </p:nvPr>
        </p:nvSpPr>
        <p:spPr>
          <a:xfrm>
            <a:off x="5016500" y="4864164"/>
            <a:ext cx="1649476" cy="827022"/>
          </a:xfrm>
        </p:spPr>
        <p:txBody>
          <a:bodyPr lIns="90000" tIns="46800" rIns="90000" bIns="46800"/>
          <a:lstStyle>
            <a:lvl1pPr>
              <a:buSzPct val="100000"/>
              <a:defRPr sz="1400">
                <a:solidFill>
                  <a:schemeClr val="accent6"/>
                </a:solidFill>
              </a:defRPr>
            </a:lvl1pPr>
          </a:lstStyle>
          <a:p>
            <a:pPr lvl="0"/>
            <a:r>
              <a:rPr lang="en-US"/>
              <a:t>One</a:t>
            </a:r>
          </a:p>
          <a:p>
            <a:pPr lvl="0"/>
            <a:r>
              <a:rPr lang="en-US"/>
              <a:t>Two</a:t>
            </a:r>
          </a:p>
          <a:p>
            <a:pPr lvl="0"/>
            <a:r>
              <a:rPr lang="en-US"/>
              <a:t>Three</a:t>
            </a:r>
          </a:p>
        </p:txBody>
      </p:sp>
      <p:sp>
        <p:nvSpPr>
          <p:cNvPr id="23" name="Text Placeholder 21">
            <a:extLst>
              <a:ext uri="{FF2B5EF4-FFF2-40B4-BE49-F238E27FC236}">
                <a16:creationId xmlns:a16="http://schemas.microsoft.com/office/drawing/2014/main" id="{D4BF07C4-9406-4146-BE9F-4987294757D1}"/>
              </a:ext>
            </a:extLst>
          </p:cNvPr>
          <p:cNvSpPr>
            <a:spLocks noGrp="1"/>
          </p:cNvSpPr>
          <p:nvPr>
            <p:ph type="body" sz="quarter" idx="17" hasCustomPrompt="1"/>
          </p:nvPr>
        </p:nvSpPr>
        <p:spPr>
          <a:xfrm>
            <a:off x="7104994" y="4864164"/>
            <a:ext cx="1649476" cy="827022"/>
          </a:xfrm>
        </p:spPr>
        <p:txBody>
          <a:bodyPr lIns="90000" tIns="46800" rIns="90000" bIns="46800"/>
          <a:lstStyle>
            <a:lvl1pPr>
              <a:buSzPct val="100000"/>
              <a:defRPr sz="1400">
                <a:solidFill>
                  <a:schemeClr val="accent6"/>
                </a:solidFill>
              </a:defRPr>
            </a:lvl1pPr>
          </a:lstStyle>
          <a:p>
            <a:pPr lvl="0"/>
            <a:r>
              <a:rPr lang="en-US"/>
              <a:t>Four</a:t>
            </a:r>
          </a:p>
          <a:p>
            <a:pPr lvl="0"/>
            <a:r>
              <a:rPr lang="en-US"/>
              <a:t>Five</a:t>
            </a:r>
          </a:p>
          <a:p>
            <a:pPr lvl="0"/>
            <a:r>
              <a:rPr lang="en-US"/>
              <a:t>Six</a:t>
            </a:r>
          </a:p>
        </p:txBody>
      </p:sp>
      <p:sp>
        <p:nvSpPr>
          <p:cNvPr id="24" name="Text Placeholder 21">
            <a:extLst>
              <a:ext uri="{FF2B5EF4-FFF2-40B4-BE49-F238E27FC236}">
                <a16:creationId xmlns:a16="http://schemas.microsoft.com/office/drawing/2014/main" id="{AD8CD734-0F6D-C94D-8A16-9F36D2D3D601}"/>
              </a:ext>
            </a:extLst>
          </p:cNvPr>
          <p:cNvSpPr>
            <a:spLocks noGrp="1"/>
          </p:cNvSpPr>
          <p:nvPr>
            <p:ph type="body" sz="quarter" idx="18" hasCustomPrompt="1"/>
          </p:nvPr>
        </p:nvSpPr>
        <p:spPr>
          <a:xfrm>
            <a:off x="9193488" y="4864164"/>
            <a:ext cx="1649476" cy="827022"/>
          </a:xfrm>
        </p:spPr>
        <p:txBody>
          <a:bodyPr lIns="90000" tIns="46800" rIns="90000" bIns="46800"/>
          <a:lstStyle>
            <a:lvl1pPr>
              <a:buSzPct val="100000"/>
              <a:defRPr sz="1400">
                <a:solidFill>
                  <a:schemeClr val="accent6"/>
                </a:solidFill>
              </a:defRPr>
            </a:lvl1pPr>
          </a:lstStyle>
          <a:p>
            <a:pPr lvl="0"/>
            <a:r>
              <a:rPr lang="en-US"/>
              <a:t>Seven</a:t>
            </a:r>
          </a:p>
          <a:p>
            <a:pPr lvl="0"/>
            <a:r>
              <a:rPr lang="en-US"/>
              <a:t>Eight</a:t>
            </a:r>
          </a:p>
          <a:p>
            <a:pPr lvl="0"/>
            <a:r>
              <a:rPr lang="en-US"/>
              <a:t>Nine</a:t>
            </a:r>
          </a:p>
        </p:txBody>
      </p:sp>
    </p:spTree>
    <p:extLst>
      <p:ext uri="{BB962C8B-B14F-4D97-AF65-F5344CB8AC3E}">
        <p14:creationId xmlns:p14="http://schemas.microsoft.com/office/powerpoint/2010/main" val="3801178581"/>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pos="369">
          <p15:clr>
            <a:srgbClr val="F26B43"/>
          </p15:clr>
        </p15:guide>
        <p15:guide id="3" orient="horz" pos="366">
          <p15:clr>
            <a:srgbClr val="F26B43"/>
          </p15:clr>
        </p15:guide>
        <p15:guide id="4" pos="7311">
          <p15:clr>
            <a:srgbClr val="F26B43"/>
          </p15:clr>
        </p15:guide>
        <p15:guide id="5" orient="horz" pos="3951">
          <p15:clr>
            <a:srgbClr val="F26B43"/>
          </p15:clr>
        </p15:guide>
        <p15:guide id="12" pos="2561">
          <p15:clr>
            <a:srgbClr val="A4A3A4"/>
          </p15:clr>
        </p15:guide>
        <p15:guide id="13" pos="2744">
          <p15:clr>
            <a:srgbClr val="A4A3A4"/>
          </p15:clr>
        </p15:guide>
        <p15:guide id="20" pos="4937">
          <p15:clr>
            <a:srgbClr val="A4A3A4"/>
          </p15:clr>
        </p15:guide>
        <p15:guide id="21" pos="5120">
          <p15:clr>
            <a:srgbClr val="A4A3A4"/>
          </p15:clr>
        </p15:guide>
        <p15:guide id="22" pos="2682">
          <p15:clr>
            <a:srgbClr val="F26B43"/>
          </p15:clr>
        </p15:guide>
        <p15:guide id="23" pos="4998">
          <p15:clr>
            <a:srgbClr val="F26B43"/>
          </p15:clr>
        </p15:guide>
        <p15:guide id="24" pos="3160" userDrawn="1">
          <p15:clr>
            <a:srgbClr val="FBAE40"/>
          </p15:clr>
        </p15:guide>
        <p15:guide id="25" orient="horz" pos="709" userDrawn="1">
          <p15:clr>
            <a:srgbClr val="FBAE40"/>
          </p15:clr>
        </p15:guide>
        <p15:guide id="26" pos="683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Large Number Divider 1">
    <p:bg>
      <p:bgRef idx="1001">
        <a:schemeClr val="bg2"/>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hasCustomPrompt="1"/>
          </p:nvPr>
        </p:nvSpPr>
        <p:spPr>
          <a:xfrm>
            <a:off x="4941888" y="585788"/>
            <a:ext cx="6667500" cy="690119"/>
          </a:xfrm>
        </p:spPr>
        <p:txBody>
          <a:bodyPr anchor="t">
            <a:noAutofit/>
          </a:bodyPr>
          <a:lstStyle>
            <a:lvl1pPr marL="0" indent="0">
              <a:spcAft>
                <a:spcPts val="600"/>
              </a:spcAft>
              <a:buFont typeface="Wingdings" panose="05000000000000000000" pitchFamily="2" charset="2"/>
              <a:buNone/>
              <a:defRPr sz="3600">
                <a:solidFill>
                  <a:schemeClr val="tx1"/>
                </a:solidFill>
                <a:latin typeface="+mj-lt"/>
              </a:defRPr>
            </a:lvl1pPr>
          </a:lstStyle>
          <a:p>
            <a:pPr lvl="0"/>
            <a:r>
              <a:rPr lang="en-US"/>
              <a:t>Section title</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5"/>
            <a:ext cx="4356100" cy="6177516"/>
          </a:xfrm>
          <a:prstGeom prst="rect">
            <a:avLst/>
          </a:prstGeom>
          <a:noFill/>
        </p:spPr>
        <p:txBody>
          <a:bodyPr wrap="square" lIns="0" tIns="0" rIns="0" bIns="0" rtlCol="0" anchor="t">
            <a:noAutofit/>
          </a:bodyPr>
          <a:lstStyle/>
          <a:p>
            <a:pPr algn="l"/>
            <a:r>
              <a:rPr lang="en-US" sz="50000" b="1" i="0">
                <a:solidFill>
                  <a:schemeClr val="accent1"/>
                </a:solidFill>
                <a:latin typeface="Segoe UI" panose="020B0502040204020203" pitchFamily="34" charset="0"/>
                <a:cs typeface="Segoe UI" panose="020B0502040204020203" pitchFamily="34" charset="0"/>
              </a:rPr>
              <a:t>1</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a:t>Section Details</a:t>
            </a:r>
          </a:p>
        </p:txBody>
      </p:sp>
    </p:spTree>
    <p:extLst>
      <p:ext uri="{BB962C8B-B14F-4D97-AF65-F5344CB8AC3E}">
        <p14:creationId xmlns:p14="http://schemas.microsoft.com/office/powerpoint/2010/main" val="3092182116"/>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3"/>
            <a:ext cx="4356100" cy="6177517"/>
          </a:xfrm>
          <a:prstGeom prst="rect">
            <a:avLst/>
          </a:prstGeom>
          <a:noFill/>
        </p:spPr>
        <p:txBody>
          <a:bodyPr wrap="square" lIns="0" tIns="0" rIns="0" bIns="0" rtlCol="0" anchor="t">
            <a:noAutofit/>
          </a:bodyPr>
          <a:lstStyle/>
          <a:p>
            <a:pPr algn="l"/>
            <a:r>
              <a:rPr lang="en-US" sz="50000" b="1" i="0">
                <a:solidFill>
                  <a:schemeClr val="accent1"/>
                </a:solidFill>
                <a:latin typeface="Segoe UI" panose="020B0502040204020203" pitchFamily="34" charset="0"/>
                <a:cs typeface="Segoe UI" panose="020B0502040204020203" pitchFamily="34" charset="0"/>
              </a:rPr>
              <a:t>2</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a:t>Section Details</a:t>
            </a:r>
          </a:p>
        </p:txBody>
      </p:sp>
      <p:sp>
        <p:nvSpPr>
          <p:cNvPr id="8" name="Title 1">
            <a:extLst>
              <a:ext uri="{FF2B5EF4-FFF2-40B4-BE49-F238E27FC236}">
                <a16:creationId xmlns:a16="http://schemas.microsoft.com/office/drawing/2014/main" id="{E8663993-2CF4-0843-9834-2078442DBA71}"/>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900633267"/>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4"/>
            <a:ext cx="4356100" cy="6177516"/>
          </a:xfrm>
          <a:prstGeom prst="rect">
            <a:avLst/>
          </a:prstGeom>
          <a:noFill/>
        </p:spPr>
        <p:txBody>
          <a:bodyPr wrap="square" lIns="0" tIns="0" rIns="0" bIns="0" rtlCol="0" anchor="t">
            <a:noAutofit/>
          </a:bodyPr>
          <a:lstStyle/>
          <a:p>
            <a:pPr algn="l"/>
            <a:r>
              <a:rPr lang="en-US" sz="50000" b="1" i="0">
                <a:solidFill>
                  <a:schemeClr val="accent1"/>
                </a:solidFill>
                <a:latin typeface="Segoe UI" panose="020B0502040204020203" pitchFamily="34" charset="0"/>
                <a:cs typeface="Segoe UI" panose="020B0502040204020203" pitchFamily="34" charset="0"/>
              </a:rPr>
              <a:t>3</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a:t>Section Details</a:t>
            </a:r>
          </a:p>
        </p:txBody>
      </p:sp>
      <p:sp>
        <p:nvSpPr>
          <p:cNvPr id="8" name="Title 1">
            <a:extLst>
              <a:ext uri="{FF2B5EF4-FFF2-40B4-BE49-F238E27FC236}">
                <a16:creationId xmlns:a16="http://schemas.microsoft.com/office/drawing/2014/main" id="{25F75097-07A2-DA4F-AFC5-71B04739FCB0}"/>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684738598"/>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3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4"/>
            <a:ext cx="4356100" cy="6177516"/>
          </a:xfrm>
          <a:prstGeom prst="rect">
            <a:avLst/>
          </a:prstGeom>
          <a:noFill/>
        </p:spPr>
        <p:txBody>
          <a:bodyPr wrap="square" lIns="0" tIns="0" rIns="0" bIns="0" rtlCol="0" anchor="t">
            <a:noAutofit/>
          </a:bodyPr>
          <a:lstStyle/>
          <a:p>
            <a:pPr algn="l"/>
            <a:r>
              <a:rPr lang="en-US" sz="50000" b="1" i="0">
                <a:solidFill>
                  <a:schemeClr val="accent1"/>
                </a:solidFill>
                <a:latin typeface="Segoe UI" panose="020B0502040204020203" pitchFamily="34" charset="0"/>
                <a:cs typeface="Segoe UI" panose="020B0502040204020203" pitchFamily="34" charset="0"/>
              </a:rPr>
              <a:t>4</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a:t>Section Details</a:t>
            </a:r>
          </a:p>
        </p:txBody>
      </p:sp>
      <p:sp>
        <p:nvSpPr>
          <p:cNvPr id="8" name="Title 1">
            <a:extLst>
              <a:ext uri="{FF2B5EF4-FFF2-40B4-BE49-F238E27FC236}">
                <a16:creationId xmlns:a16="http://schemas.microsoft.com/office/drawing/2014/main" id="{96CEF9B0-0F7A-414C-9382-56532822A960}"/>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550351947"/>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4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4"/>
            <a:ext cx="4356100" cy="6177516"/>
          </a:xfrm>
          <a:prstGeom prst="rect">
            <a:avLst/>
          </a:prstGeom>
          <a:noFill/>
        </p:spPr>
        <p:txBody>
          <a:bodyPr wrap="square" lIns="0" tIns="0" rIns="0" bIns="0" rtlCol="0" anchor="t">
            <a:noAutofit/>
          </a:bodyPr>
          <a:lstStyle/>
          <a:p>
            <a:pPr algn="l"/>
            <a:r>
              <a:rPr lang="en-US" sz="50000" b="1" i="0">
                <a:solidFill>
                  <a:schemeClr val="accent1"/>
                </a:solidFill>
                <a:latin typeface="Segoe UI" panose="020B0502040204020203" pitchFamily="34" charset="0"/>
                <a:cs typeface="Segoe UI" panose="020B0502040204020203" pitchFamily="34" charset="0"/>
              </a:rPr>
              <a:t>5</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a:t>Section Details</a:t>
            </a:r>
          </a:p>
        </p:txBody>
      </p:sp>
      <p:sp>
        <p:nvSpPr>
          <p:cNvPr id="8" name="Title 1">
            <a:extLst>
              <a:ext uri="{FF2B5EF4-FFF2-40B4-BE49-F238E27FC236}">
                <a16:creationId xmlns:a16="http://schemas.microsoft.com/office/drawing/2014/main" id="{0B03ADF2-CBA0-AB48-AC2A-77EAF2C81AA2}"/>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3772471374"/>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Black Bkg">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5715040"/>
            <a:ext cx="9144000" cy="553998"/>
          </a:xfrm>
          <a:noFill/>
        </p:spPr>
        <p:txBody>
          <a:bodyPr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Thank you</a:t>
            </a:r>
          </a:p>
        </p:txBody>
      </p:sp>
      <p:pic>
        <p:nvPicPr>
          <p:cNvPr id="2" name="Picture 1" descr="Graphical user interface&#10;&#10;Description automatically generated">
            <a:extLst>
              <a:ext uri="{FF2B5EF4-FFF2-40B4-BE49-F238E27FC236}">
                <a16:creationId xmlns:a16="http://schemas.microsoft.com/office/drawing/2014/main" id="{405261CB-F863-4BC6-B654-587D8AFDF952}"/>
              </a:ext>
            </a:extLst>
          </p:cNvPr>
          <p:cNvPicPr>
            <a:picLocks noChangeAspect="1"/>
          </p:cNvPicPr>
          <p:nvPr userDrawn="1"/>
        </p:nvPicPr>
        <p:blipFill>
          <a:blip r:embed="rId2"/>
          <a:stretch>
            <a:fillRect/>
          </a:stretch>
        </p:blipFill>
        <p:spPr>
          <a:xfrm>
            <a:off x="318355" y="305298"/>
            <a:ext cx="2004253" cy="832322"/>
          </a:xfrm>
          <a:prstGeom prst="rect">
            <a:avLst/>
          </a:prstGeom>
        </p:spPr>
      </p:pic>
    </p:spTree>
    <p:extLst>
      <p:ext uri="{BB962C8B-B14F-4D97-AF65-F5344CB8AC3E}">
        <p14:creationId xmlns:p14="http://schemas.microsoft.com/office/powerpoint/2010/main" val="136945798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6132" userDrawn="1">
          <p15:clr>
            <a:srgbClr val="5ACBF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5_Large Number Divider 1">
    <p:bg>
      <p:bgRef idx="1001">
        <a:schemeClr val="bg2"/>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287FF5-DA2B-6549-A430-2AB0462370E7}"/>
              </a:ext>
            </a:extLst>
          </p:cNvPr>
          <p:cNvSpPr txBox="1"/>
          <p:nvPr userDrawn="1"/>
        </p:nvSpPr>
        <p:spPr>
          <a:xfrm>
            <a:off x="0" y="680485"/>
            <a:ext cx="4356100" cy="6177516"/>
          </a:xfrm>
          <a:prstGeom prst="rect">
            <a:avLst/>
          </a:prstGeom>
          <a:noFill/>
          <a:effectLst>
            <a:outerShdw blurRad="76200" dist="76200" dir="2700000" algn="tl" rotWithShape="0">
              <a:prstClr val="black">
                <a:alpha val="20000"/>
              </a:prstClr>
            </a:outerShdw>
          </a:effectLst>
        </p:spPr>
        <p:txBody>
          <a:bodyPr wrap="square" lIns="0" tIns="0" rIns="0" bIns="0" rtlCol="0" anchor="t">
            <a:noAutofit/>
          </a:bodyPr>
          <a:lstStyle/>
          <a:p>
            <a:pPr algn="l"/>
            <a:r>
              <a:rPr lang="en-US" sz="50000" b="1" i="0">
                <a:solidFill>
                  <a:schemeClr val="accent3"/>
                </a:solidFill>
                <a:latin typeface="Segoe UI" panose="020B0502040204020203" pitchFamily="34" charset="0"/>
                <a:cs typeface="Segoe UI" panose="020B0502040204020203" pitchFamily="34" charset="0"/>
              </a:rPr>
              <a:t>1</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accent3"/>
                </a:solidFill>
              </a:defRPr>
            </a:lvl1pPr>
          </a:lstStyle>
          <a:p>
            <a:pPr lvl="0"/>
            <a:r>
              <a:rPr lang="en-US"/>
              <a:t>Section Details</a:t>
            </a:r>
          </a:p>
        </p:txBody>
      </p:sp>
      <p:sp>
        <p:nvSpPr>
          <p:cNvPr id="9" name="Title 1">
            <a:extLst>
              <a:ext uri="{FF2B5EF4-FFF2-40B4-BE49-F238E27FC236}">
                <a16:creationId xmlns:a16="http://schemas.microsoft.com/office/drawing/2014/main" id="{939C9626-6AB7-9442-8C32-698E08BC85A7}"/>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accent3"/>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744595937"/>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6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3"/>
            <a:ext cx="4356100" cy="6177517"/>
          </a:xfrm>
          <a:prstGeom prst="rect">
            <a:avLst/>
          </a:prstGeom>
          <a:noFill/>
          <a:effectLst>
            <a:outerShdw blurRad="76200" dist="76200" dir="2700000" algn="tl" rotWithShape="0">
              <a:prstClr val="black">
                <a:alpha val="20000"/>
              </a:prstClr>
            </a:outerShdw>
          </a:effectLst>
        </p:spPr>
        <p:txBody>
          <a:bodyPr wrap="square" lIns="0" tIns="0" rIns="0" bIns="0" rtlCol="0" anchor="t">
            <a:noAutofit/>
          </a:bodyPr>
          <a:lstStyle/>
          <a:p>
            <a:pPr algn="l"/>
            <a:r>
              <a:rPr lang="en-US" sz="50000" b="1" i="0">
                <a:solidFill>
                  <a:schemeClr val="accent3"/>
                </a:solidFill>
                <a:latin typeface="Segoe UI" panose="020B0502040204020203" pitchFamily="34" charset="0"/>
                <a:cs typeface="Segoe UI" panose="020B0502040204020203" pitchFamily="34" charset="0"/>
              </a:rPr>
              <a:t>2</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accent3"/>
                </a:solidFill>
              </a:defRPr>
            </a:lvl1pPr>
          </a:lstStyle>
          <a:p>
            <a:pPr lvl="0"/>
            <a:r>
              <a:rPr lang="en-US"/>
              <a:t>Section Details</a:t>
            </a:r>
          </a:p>
        </p:txBody>
      </p:sp>
      <p:sp>
        <p:nvSpPr>
          <p:cNvPr id="8" name="Title 1">
            <a:extLst>
              <a:ext uri="{FF2B5EF4-FFF2-40B4-BE49-F238E27FC236}">
                <a16:creationId xmlns:a16="http://schemas.microsoft.com/office/drawing/2014/main" id="{649666AF-1BFD-C547-B312-5E30EBC9B839}"/>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accent3"/>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472283130"/>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7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4"/>
            <a:ext cx="4356100" cy="6177516"/>
          </a:xfrm>
          <a:prstGeom prst="rect">
            <a:avLst/>
          </a:prstGeom>
          <a:noFill/>
          <a:effectLst>
            <a:outerShdw blurRad="76200" dist="76200" dir="2700000" algn="tl" rotWithShape="0">
              <a:prstClr val="black">
                <a:alpha val="20000"/>
              </a:prstClr>
            </a:outerShdw>
          </a:effectLst>
        </p:spPr>
        <p:txBody>
          <a:bodyPr wrap="square" lIns="0" tIns="0" rIns="0" bIns="0" rtlCol="0" anchor="t">
            <a:noAutofit/>
          </a:bodyPr>
          <a:lstStyle/>
          <a:p>
            <a:pPr algn="l"/>
            <a:r>
              <a:rPr lang="en-US" sz="50000" b="1" i="0">
                <a:solidFill>
                  <a:schemeClr val="accent3"/>
                </a:solidFill>
                <a:latin typeface="Segoe UI" panose="020B0502040204020203" pitchFamily="34" charset="0"/>
                <a:cs typeface="Segoe UI" panose="020B0502040204020203" pitchFamily="34" charset="0"/>
              </a:rPr>
              <a:t>3</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accent3"/>
                </a:solidFill>
              </a:defRPr>
            </a:lvl1pPr>
          </a:lstStyle>
          <a:p>
            <a:pPr lvl="0"/>
            <a:r>
              <a:rPr lang="en-US"/>
              <a:t>Section Details</a:t>
            </a:r>
          </a:p>
        </p:txBody>
      </p:sp>
      <p:sp>
        <p:nvSpPr>
          <p:cNvPr id="8" name="Title 1">
            <a:extLst>
              <a:ext uri="{FF2B5EF4-FFF2-40B4-BE49-F238E27FC236}">
                <a16:creationId xmlns:a16="http://schemas.microsoft.com/office/drawing/2014/main" id="{443D24FC-F71D-C245-A2DA-55D32F6AA872}"/>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accent3"/>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577841612"/>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8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4"/>
            <a:ext cx="4356100" cy="6177516"/>
          </a:xfrm>
          <a:prstGeom prst="rect">
            <a:avLst/>
          </a:prstGeom>
          <a:noFill/>
          <a:effectLst>
            <a:outerShdw blurRad="76200" dist="76200" dir="2700000" algn="tl" rotWithShape="0">
              <a:prstClr val="black">
                <a:alpha val="20000"/>
              </a:prstClr>
            </a:outerShdw>
          </a:effectLst>
        </p:spPr>
        <p:txBody>
          <a:bodyPr wrap="square" lIns="0" tIns="0" rIns="0" bIns="0" rtlCol="0" anchor="t">
            <a:noAutofit/>
          </a:bodyPr>
          <a:lstStyle/>
          <a:p>
            <a:pPr algn="l"/>
            <a:r>
              <a:rPr lang="en-US" sz="50000" b="1" i="0">
                <a:solidFill>
                  <a:schemeClr val="accent3"/>
                </a:solidFill>
                <a:latin typeface="Segoe UI" panose="020B0502040204020203" pitchFamily="34" charset="0"/>
                <a:cs typeface="Segoe UI" panose="020B0502040204020203" pitchFamily="34" charset="0"/>
              </a:rPr>
              <a:t>4</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accent3"/>
                </a:solidFill>
              </a:defRPr>
            </a:lvl1pPr>
          </a:lstStyle>
          <a:p>
            <a:pPr lvl="0"/>
            <a:r>
              <a:rPr lang="en-US"/>
              <a:t>Section Details</a:t>
            </a:r>
          </a:p>
        </p:txBody>
      </p:sp>
      <p:sp>
        <p:nvSpPr>
          <p:cNvPr id="8" name="Title 1">
            <a:extLst>
              <a:ext uri="{FF2B5EF4-FFF2-40B4-BE49-F238E27FC236}">
                <a16:creationId xmlns:a16="http://schemas.microsoft.com/office/drawing/2014/main" id="{DA3A573E-5425-E24C-AC5B-D2C67E89FC53}"/>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accent3"/>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3642287345"/>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9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4"/>
            <a:ext cx="4356100" cy="6177516"/>
          </a:xfrm>
          <a:prstGeom prst="rect">
            <a:avLst/>
          </a:prstGeom>
          <a:noFill/>
          <a:effectLst>
            <a:outerShdw blurRad="76200" dist="76200" dir="2700000" algn="tl" rotWithShape="0">
              <a:prstClr val="black">
                <a:alpha val="20000"/>
              </a:prstClr>
            </a:outerShdw>
          </a:effectLst>
        </p:spPr>
        <p:txBody>
          <a:bodyPr wrap="square" lIns="0" tIns="0" rIns="0" bIns="0" rtlCol="0" anchor="t">
            <a:noAutofit/>
          </a:bodyPr>
          <a:lstStyle/>
          <a:p>
            <a:pPr algn="l"/>
            <a:r>
              <a:rPr lang="en-US" sz="50000" b="1" i="0">
                <a:solidFill>
                  <a:schemeClr val="accent3"/>
                </a:solidFill>
                <a:latin typeface="Segoe UI" panose="020B0502040204020203" pitchFamily="34" charset="0"/>
                <a:cs typeface="Segoe UI" panose="020B0502040204020203" pitchFamily="34" charset="0"/>
              </a:rPr>
              <a:t>5</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accent3"/>
                </a:solidFill>
              </a:defRPr>
            </a:lvl1pPr>
          </a:lstStyle>
          <a:p>
            <a:pPr lvl="0"/>
            <a:r>
              <a:rPr lang="en-US"/>
              <a:t>Section Details</a:t>
            </a:r>
          </a:p>
        </p:txBody>
      </p:sp>
      <p:sp>
        <p:nvSpPr>
          <p:cNvPr id="8" name="Title 1">
            <a:extLst>
              <a:ext uri="{FF2B5EF4-FFF2-40B4-BE49-F238E27FC236}">
                <a16:creationId xmlns:a16="http://schemas.microsoft.com/office/drawing/2014/main" id="{AD9EEC05-DC95-844E-868F-EEEB231AD961}"/>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accent3"/>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589327193"/>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Developer Code Layout full page">
    <p:bg>
      <p:bgRef idx="1001">
        <a:schemeClr val="bg2"/>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userDrawn="1"/>
        </p:nvSpPr>
        <p:spPr bwMode="auto">
          <a:xfrm>
            <a:off x="0" y="0"/>
            <a:ext cx="12192000"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0"/>
            <a:ext cx="3788358" cy="493776"/>
          </a:xfrm>
          <a:gradFill flip="none" rotWithShape="1">
            <a:gsLst>
              <a:gs pos="0">
                <a:srgbClr val="000000"/>
              </a:gs>
              <a:gs pos="99000">
                <a:srgbClr val="000000"/>
              </a:gs>
              <a:gs pos="99000">
                <a:schemeClr val="accent1"/>
              </a:gs>
            </a:gsLst>
            <a:lin ang="10800000" scaled="1"/>
            <a:tileRect/>
          </a:gradFill>
        </p:spPr>
        <p:txBody>
          <a:bodyPr vert="horz" wrap="square" lIns="585216" tIns="91440" rIns="0" bIns="91440" rtlCol="0">
            <a:spAutoFit/>
          </a:bodyPr>
          <a:lstStyle>
            <a:lvl1pPr marL="0" indent="0">
              <a:buNone/>
              <a:defRPr lang="en-US" sz="1999" dirty="0">
                <a:solidFill>
                  <a:srgbClr val="FFFFFF"/>
                </a:solidFill>
                <a:latin typeface="+mj-lt"/>
              </a:defRPr>
            </a:lvl1pPr>
          </a:lstStyle>
          <a:p>
            <a:pPr marL="0" lvl="0" indent="0">
              <a:buNone/>
            </a:pPr>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91438" y="710247"/>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2008029859"/>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orient="horz" pos="438">
          <p15:clr>
            <a:srgbClr val="5ACBF0"/>
          </p15:clr>
        </p15:guide>
        <p15:guide id="3" orient="horz" pos="288">
          <p15:clr>
            <a:srgbClr val="5ACBF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Developer Code Layou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userDrawn="1"/>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4243841037"/>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ode Bottom">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userDrawn="1"/>
        </p:nvSpPr>
        <p:spPr bwMode="auto">
          <a:xfrm>
            <a:off x="0" y="2827138"/>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978534164"/>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ode Top">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userDrawn="1"/>
        </p:nvSpPr>
        <p:spPr bwMode="auto">
          <a:xfrm>
            <a:off x="0" y="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92443"/>
          </a:xfrm>
        </p:spPr>
        <p:txBody>
          <a:bodyPr/>
          <a:lstStyle>
            <a:lvl1pPr>
              <a:defRPr sz="320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165668527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Code Right sid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92443"/>
          </a:xfrm>
        </p:spPr>
        <p:txBody>
          <a:bodyPr/>
          <a:lstStyle>
            <a:lvl1pPr>
              <a:defRPr sz="320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userDrawn="1"/>
        </p:nvSpPr>
        <p:spPr bwMode="auto">
          <a:xfrm>
            <a:off x="5205984"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1206398337"/>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18" Type="http://schemas.openxmlformats.org/officeDocument/2006/relationships/slideLayout" Target="../slideLayouts/slideLayout118.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119"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image" Target="../media/image1.emf"/><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slideLayout" Target="../slideLayouts/slideLayout11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106" Type="http://schemas.openxmlformats.org/officeDocument/2006/relationships/slideLayout" Target="../slideLayouts/slideLayout10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120" cstate="hqprint">
            <a:extLst>
              <a:ext uri="{28A0092B-C50C-407E-A947-70E740481C1C}">
                <a14:useLocalDpi xmlns:a14="http://schemas.microsoft.com/office/drawing/2010/main"/>
              </a:ext>
            </a:extLst>
          </a:blip>
          <a:srcRect l="762"/>
          <a:stretch/>
        </p:blipFill>
        <p:spPr>
          <a:xfrm rot="5400000">
            <a:off x="9509760" y="2843773"/>
            <a:ext cx="6858000" cy="1170455"/>
          </a:xfrm>
          <a:prstGeom prst="rect">
            <a:avLst/>
          </a:prstGeom>
        </p:spPr>
      </p:pic>
    </p:spTree>
    <p:extLst>
      <p:ext uri="{BB962C8B-B14F-4D97-AF65-F5344CB8AC3E}">
        <p14:creationId xmlns:p14="http://schemas.microsoft.com/office/powerpoint/2010/main" val="3588427678"/>
      </p:ext>
    </p:extLst>
  </p:cSld>
  <p:clrMap bg1="lt1" tx1="dk1" bg2="lt2" tx2="dk2" accent1="accent1" accent2="accent2" accent3="accent3" accent4="accent4" accent5="accent5" accent6="accent6" hlink="hlink" folHlink="folHlink"/>
  <p:sldLayoutIdLst>
    <p:sldLayoutId id="2147484580" r:id="rId1"/>
    <p:sldLayoutId id="2147484609" r:id="rId2"/>
    <p:sldLayoutId id="2147484577" r:id="rId3"/>
    <p:sldLayoutId id="2147485286" r:id="rId4"/>
    <p:sldLayoutId id="2147485390" r:id="rId5"/>
    <p:sldLayoutId id="2147484610" r:id="rId6"/>
    <p:sldLayoutId id="2147485389" r:id="rId7"/>
    <p:sldLayoutId id="2147485395" r:id="rId8"/>
    <p:sldLayoutId id="2147485396" r:id="rId9"/>
    <p:sldLayoutId id="2147484710" r:id="rId10"/>
    <p:sldLayoutId id="2147484240" r:id="rId11"/>
    <p:sldLayoutId id="2147484910" r:id="rId12"/>
    <p:sldLayoutId id="2147484911" r:id="rId13"/>
    <p:sldLayoutId id="2147485050" r:id="rId14"/>
    <p:sldLayoutId id="2147485165" r:id="rId15"/>
    <p:sldLayoutId id="2147484941" r:id="rId16"/>
    <p:sldLayoutId id="2147484942" r:id="rId17"/>
    <p:sldLayoutId id="2147485162" r:id="rId18"/>
    <p:sldLayoutId id="2147484639" r:id="rId19"/>
    <p:sldLayoutId id="2147484943" r:id="rId20"/>
    <p:sldLayoutId id="2147484603" r:id="rId21"/>
    <p:sldLayoutId id="2147485324" r:id="rId22"/>
    <p:sldLayoutId id="2147485326" r:id="rId23"/>
    <p:sldLayoutId id="2147485327" r:id="rId24"/>
    <p:sldLayoutId id="2147485328" r:id="rId25"/>
    <p:sldLayoutId id="2147485329" r:id="rId26"/>
    <p:sldLayoutId id="2147485330" r:id="rId27"/>
    <p:sldLayoutId id="2147485325" r:id="rId28"/>
    <p:sldLayoutId id="2147485331" r:id="rId29"/>
    <p:sldLayoutId id="2147485332" r:id="rId30"/>
    <p:sldLayoutId id="2147485366" r:id="rId31"/>
    <p:sldLayoutId id="2147485333" r:id="rId32"/>
    <p:sldLayoutId id="2147485334" r:id="rId33"/>
    <p:sldLayoutId id="2147485394" r:id="rId34"/>
    <p:sldLayoutId id="2147485340" r:id="rId35"/>
    <p:sldLayoutId id="2147485346" r:id="rId36"/>
    <p:sldLayoutId id="2147485349" r:id="rId37"/>
    <p:sldLayoutId id="2147485351" r:id="rId38"/>
    <p:sldLayoutId id="2147485369" r:id="rId39"/>
    <p:sldLayoutId id="2147485363" r:id="rId40"/>
    <p:sldLayoutId id="2147485370" r:id="rId41"/>
    <p:sldLayoutId id="2147484833" r:id="rId42"/>
    <p:sldLayoutId id="2147484834" r:id="rId43"/>
    <p:sldLayoutId id="2147484835" r:id="rId44"/>
    <p:sldLayoutId id="2147485385" r:id="rId45"/>
    <p:sldLayoutId id="2147485387" r:id="rId46"/>
    <p:sldLayoutId id="2147485382" r:id="rId47"/>
    <p:sldLayoutId id="2147484922" r:id="rId48"/>
    <p:sldLayoutId id="2147484923" r:id="rId49"/>
    <p:sldLayoutId id="2147485287" r:id="rId50"/>
    <p:sldLayoutId id="2147484924" r:id="rId51"/>
    <p:sldLayoutId id="2147484839" r:id="rId52"/>
    <p:sldLayoutId id="2147484840" r:id="rId53"/>
    <p:sldLayoutId id="2147485383" r:id="rId54"/>
    <p:sldLayoutId id="2147484841" r:id="rId55"/>
    <p:sldLayoutId id="2147484842" r:id="rId56"/>
    <p:sldLayoutId id="2147484843" r:id="rId57"/>
    <p:sldLayoutId id="2147484938" r:id="rId58"/>
    <p:sldLayoutId id="2147484939" r:id="rId59"/>
    <p:sldLayoutId id="2147484940" r:id="rId60"/>
    <p:sldLayoutId id="2147485161" r:id="rId61"/>
    <p:sldLayoutId id="2147485152" r:id="rId62"/>
    <p:sldLayoutId id="2147485153" r:id="rId63"/>
    <p:sldLayoutId id="2147485154" r:id="rId64"/>
    <p:sldLayoutId id="2147485379" r:id="rId65"/>
    <p:sldLayoutId id="2147485380" r:id="rId66"/>
    <p:sldLayoutId id="2147485381" r:id="rId67"/>
    <p:sldLayoutId id="2147484944" r:id="rId68"/>
    <p:sldLayoutId id="2147484945" r:id="rId69"/>
    <p:sldLayoutId id="2147485372" r:id="rId70"/>
    <p:sldLayoutId id="2147485373" r:id="rId71"/>
    <p:sldLayoutId id="2147485388" r:id="rId72"/>
    <p:sldLayoutId id="2147485296" r:id="rId73"/>
    <p:sldLayoutId id="2147485392" r:id="rId74"/>
    <p:sldLayoutId id="2147485393" r:id="rId75"/>
    <p:sldLayoutId id="2147485368" r:id="rId76"/>
    <p:sldLayoutId id="2147485367" r:id="rId77"/>
    <p:sldLayoutId id="2147485292" r:id="rId78"/>
    <p:sldLayoutId id="2147485294" r:id="rId79"/>
    <p:sldLayoutId id="2147485338" r:id="rId80"/>
    <p:sldLayoutId id="2147485339" r:id="rId81"/>
    <p:sldLayoutId id="2147485360" r:id="rId82"/>
    <p:sldLayoutId id="2147485364" r:id="rId83"/>
    <p:sldLayoutId id="2147485365" r:id="rId84"/>
    <p:sldLayoutId id="2147485352" r:id="rId85"/>
    <p:sldLayoutId id="2147485353" r:id="rId86"/>
    <p:sldLayoutId id="2147485354" r:id="rId87"/>
    <p:sldLayoutId id="2147485355" r:id="rId88"/>
    <p:sldLayoutId id="2147485356" r:id="rId89"/>
    <p:sldLayoutId id="2147485374" r:id="rId90"/>
    <p:sldLayoutId id="2147485375" r:id="rId91"/>
    <p:sldLayoutId id="2147485376" r:id="rId92"/>
    <p:sldLayoutId id="2147485377" r:id="rId93"/>
    <p:sldLayoutId id="2147485378" r:id="rId94"/>
    <p:sldLayoutId id="2147485137" r:id="rId95"/>
    <p:sldLayoutId id="2147485138" r:id="rId96"/>
    <p:sldLayoutId id="2147485139" r:id="rId97"/>
    <p:sldLayoutId id="2147485140" r:id="rId98"/>
    <p:sldLayoutId id="2147485141" r:id="rId99"/>
    <p:sldLayoutId id="2147485142" r:id="rId100"/>
    <p:sldLayoutId id="2147484249" r:id="rId101"/>
    <p:sldLayoutId id="2147484640" r:id="rId102"/>
    <p:sldLayoutId id="2147485288" r:id="rId103"/>
    <p:sldLayoutId id="2147485290" r:id="rId104"/>
    <p:sldLayoutId id="2147485289" r:id="rId105"/>
    <p:sldLayoutId id="2147485291" r:id="rId106"/>
    <p:sldLayoutId id="2147484584" r:id="rId107"/>
    <p:sldLayoutId id="2147484583" r:id="rId108"/>
    <p:sldLayoutId id="2147484671" r:id="rId109"/>
    <p:sldLayoutId id="2147484673" r:id="rId110"/>
    <p:sldLayoutId id="2147485391" r:id="rId111"/>
    <p:sldLayoutId id="2147484299" r:id="rId112"/>
    <p:sldLayoutId id="2147484263" r:id="rId113"/>
    <p:sldLayoutId id="2147485450" r:id="rId114"/>
    <p:sldLayoutId id="2147485451" r:id="rId115"/>
    <p:sldLayoutId id="2147485452" r:id="rId116"/>
    <p:sldLayoutId id="2147485453" r:id="rId117"/>
    <p:sldLayoutId id="2147485454" r:id="rId118"/>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userDrawn="1">
          <p15:clr>
            <a:srgbClr val="C35EA4"/>
          </p15:clr>
        </p15:guide>
        <p15:guide id="17" pos="7313" userDrawn="1">
          <p15:clr>
            <a:srgbClr val="C35EA4"/>
          </p15:clr>
        </p15:guide>
        <p15:guide id="25" orient="horz" pos="369" userDrawn="1">
          <p15:clr>
            <a:srgbClr val="C35EA4"/>
          </p15:clr>
        </p15:guide>
        <p15:guide id="26" orient="horz" pos="3949" userDrawn="1">
          <p15:clr>
            <a:srgbClr val="C35EA4"/>
          </p15:clr>
        </p15:guide>
        <p15:guide id="27" orient="horz" pos="184" userDrawn="1">
          <p15:clr>
            <a:srgbClr val="A4A3A4"/>
          </p15:clr>
        </p15:guide>
        <p15:guide id="28" pos="185" userDrawn="1">
          <p15:clr>
            <a:srgbClr val="A4A3A4"/>
          </p15:clr>
        </p15:guide>
        <p15:guide id="29" orient="horz" pos="4135" userDrawn="1">
          <p15:clr>
            <a:srgbClr val="A4A3A4"/>
          </p15:clr>
        </p15:guide>
        <p15:guide id="30" pos="7495" userDrawn="1">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114.xml"/><Relationship Id="rId4" Type="http://schemas.openxmlformats.org/officeDocument/2006/relationships/image" Target="../media/image29.svg"/></Relationships>
</file>

<file path=ppt/slides/_rels/slide11.xml.rels><?xml version="1.0" encoding="UTF-8" standalone="yes"?>
<Relationships xmlns="http://schemas.openxmlformats.org/package/2006/relationships"><Relationship Id="rId3" Type="http://schemas.openxmlformats.org/officeDocument/2006/relationships/hyperlink" Target="https://tools.totaleconomicimpact.com/go/microsoft/powerplatform/?mkt_tok=MTU3LUdRRS0zODIAAAF8rlV_KtHF3aH49pEgGkwhYoWTHY_OWHFGJ2ZC96eBSAndzNQK6EyNXFwjK3HXU56nc40wuyWDrM6E3u_DBh7BrNlmsBQVT-z6enXvaU85o40JmdLT6vBu&amp;fbclid=IwAR0_dOrmn8s7XEf2DhmTD2DZzQ9OLH0igxOv_iFcJaEXWWEd3wh-AUva3sE" TargetMode="External"/><Relationship Id="rId2" Type="http://schemas.openxmlformats.org/officeDocument/2006/relationships/hyperlink" Target="https://aka.ms/powercatstories" TargetMode="External"/><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3" Type="http://schemas.openxmlformats.org/officeDocument/2006/relationships/hyperlink" Target="https://docs.microsoft.com/learn/browse/?products=power-platform&amp;resource_type=learning%20path&amp;levels=intermediate" TargetMode="External"/><Relationship Id="rId2" Type="http://schemas.openxmlformats.org/officeDocument/2006/relationships/hyperlink" Target="https://support.microsoft.com/office/invite-people-to-a-meeting-in-teams-4bc5981c-446e-4e93-866a-d757466b556a" TargetMode="External"/><Relationship Id="rId1" Type="http://schemas.openxmlformats.org/officeDocument/2006/relationships/slideLayout" Target="../slideLayouts/slideLayout46.xml"/><Relationship Id="rId6" Type="http://schemas.openxmlformats.org/officeDocument/2006/relationships/hyperlink" Target="https://powerapps.microsoft.com/find-a-partner/" TargetMode="External"/><Relationship Id="rId5" Type="http://schemas.openxmlformats.org/officeDocument/2006/relationships/hyperlink" Target="https://powerapps.microsoft.com/support/" TargetMode="External"/><Relationship Id="rId4" Type="http://schemas.openxmlformats.org/officeDocument/2006/relationships/hyperlink" Target="https://docs.microsoft.com/learn/certifications/power-platform-functional-consultant-associate/"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docs.microsoft.com/power-platform/guidance/architecture/real-world-examples/bpf-dataverse-powerautomate" TargetMode="External"/><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114.xml"/><Relationship Id="rId6" Type="http://schemas.openxmlformats.org/officeDocument/2006/relationships/hyperlink" Target="https://docs.microsoft.com/powerapps/guidance/patterns/overview" TargetMode="External"/><Relationship Id="rId5" Type="http://schemas.openxmlformats.org/officeDocument/2006/relationships/image" Target="../media/image31.png"/><Relationship Id="rId4" Type="http://schemas.openxmlformats.org/officeDocument/2006/relationships/hyperlink" Target="https://aka.ms/powercatstories"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docs.microsoft.com/connectors/" TargetMode="External"/><Relationship Id="rId2" Type="http://schemas.openxmlformats.org/officeDocument/2006/relationships/notesSlide" Target="../notesSlides/notesSlide7.xml"/><Relationship Id="rId1" Type="http://schemas.openxmlformats.org/officeDocument/2006/relationships/slideLayout" Target="../slideLayouts/slideLayout114.xml"/><Relationship Id="rId5" Type="http://schemas.openxmlformats.org/officeDocument/2006/relationships/image" Target="../media/image33.png"/><Relationship Id="rId4" Type="http://schemas.openxmlformats.org/officeDocument/2006/relationships/hyperlink" Target="https://docs.microsoft.com/power-platform/admin/wp-data-loss-prevention"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8.xml"/><Relationship Id="rId1" Type="http://schemas.openxmlformats.org/officeDocument/2006/relationships/slideLayout" Target="../slideLayouts/slideLayout114.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1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4.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14.xml"/><Relationship Id="rId4" Type="http://schemas.openxmlformats.org/officeDocument/2006/relationships/image" Target="../media/image29.svg"/></Relationships>
</file>

<file path=ppt/slides/_rels/slide19.xml.rels><?xml version="1.0" encoding="UTF-8" standalone="yes"?>
<Relationships xmlns="http://schemas.openxmlformats.org/package/2006/relationships"><Relationship Id="rId3" Type="http://schemas.openxmlformats.org/officeDocument/2006/relationships/hyperlink" Target="https://docs.microsoft.com/powerapps/teams/overview-data-platform" TargetMode="External"/><Relationship Id="rId2" Type="http://schemas.openxmlformats.org/officeDocument/2006/relationships/notesSlide" Target="../notesSlides/notesSlide12.xml"/><Relationship Id="rId1" Type="http://schemas.openxmlformats.org/officeDocument/2006/relationships/slideLayout" Target="../slideLayouts/slideLayout114.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2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hyperlink" Target="https://www.microsoft.com/microsoft-365/online-surveys-polls-quizzes" TargetMode="External"/><Relationship Id="rId7" Type="http://schemas.openxmlformats.org/officeDocument/2006/relationships/image" Target="../media/image38.svg"/><Relationship Id="rId2" Type="http://schemas.openxmlformats.org/officeDocument/2006/relationships/notesSlide" Target="../notesSlides/notesSlide13.xml"/><Relationship Id="rId1" Type="http://schemas.openxmlformats.org/officeDocument/2006/relationships/slideLayout" Target="../slideLayouts/slideLayout19.xml"/><Relationship Id="rId6" Type="http://schemas.openxmlformats.org/officeDocument/2006/relationships/image" Target="../media/image37.png"/><Relationship Id="rId5" Type="http://schemas.openxmlformats.org/officeDocument/2006/relationships/hyperlink" Target="https://forms.office.com/Pages/ShareFormPage.aspx?id=v4j5cvGGr0GRqy180BHbR8FBqAfISVJDqMM6DZbPmghUOEVSVUhUUFE3WEtZRTdCVU9WREdOSE9WMi4u&amp;sharetoken=zzijEv8e07nwY40ELAex" TargetMode="External"/><Relationship Id="rId4" Type="http://schemas.openxmlformats.org/officeDocument/2006/relationships/hyperlink" Target="https://forms.office.com/Pages/ShareFormPage.aspx?id=v4j5cvGGr0GRqy180BHbR8FBqAfISVJDqMM6DZbPmghUMlNJUVhNWlQwTTAxU04zRVU3MlNOVEcwVS4u&amp;sharetoken=BMybnBDG0LJ1gL2XQiF4" TargetMode="External"/><Relationship Id="rId9" Type="http://schemas.openxmlformats.org/officeDocument/2006/relationships/image" Target="../media/image40.sv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114.xml"/><Relationship Id="rId5" Type="http://schemas.openxmlformats.org/officeDocument/2006/relationships/hyperlink" Target="https://powerplatform.microsoft.com/training-workshops/" TargetMode="External"/><Relationship Id="rId4" Type="http://schemas.openxmlformats.org/officeDocument/2006/relationships/image" Target="../media/image29.sv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114.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10.xml"/><Relationship Id="rId5" Type="http://schemas.openxmlformats.org/officeDocument/2006/relationships/hyperlink" Target="https://aka.ms/powerappschamps" TargetMode="External"/><Relationship Id="rId4" Type="http://schemas.openxmlformats.org/officeDocument/2006/relationships/image" Target="../media/image29.sv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3.xml"/></Relationships>
</file>

<file path=ppt/slides/_rels/slide2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1.xml"/></Relationships>
</file>

<file path=ppt/slides/_rels/slide28.xml.rels><?xml version="1.0" encoding="UTF-8" standalone="yes"?>
<Relationships xmlns="http://schemas.openxmlformats.org/package/2006/relationships"><Relationship Id="rId3" Type="http://schemas.openxmlformats.org/officeDocument/2006/relationships/hyperlink" Target="https://docs.microsoft.com/learn/powerplatform/" TargetMode="External"/><Relationship Id="rId2" Type="http://schemas.openxmlformats.org/officeDocument/2006/relationships/hyperlink" Target="https://powerplatform.microsoft.com/training-workshops/" TargetMode="External"/><Relationship Id="rId1" Type="http://schemas.openxmlformats.org/officeDocument/2006/relationships/slideLayout" Target="../slideLayouts/slideLayout115.xml"/><Relationship Id="rId4" Type="http://schemas.openxmlformats.org/officeDocument/2006/relationships/hyperlink" Target="https://docs.microsoft.com/power-platform/guidance/adoption/in-a-day"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aka.ms/powerplatformilt" TargetMode="External"/><Relationship Id="rId2" Type="http://schemas.openxmlformats.org/officeDocument/2006/relationships/notesSlide" Target="../notesSlides/notesSlide20.xml"/><Relationship Id="rId1" Type="http://schemas.openxmlformats.org/officeDocument/2006/relationships/slideLayout" Target="../slideLayouts/slideLayout116.xml"/><Relationship Id="rId4" Type="http://schemas.openxmlformats.org/officeDocument/2006/relationships/hyperlink" Target="https://docs.microsoft.com/powerapps/guidance/planning/introduction"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116.xml"/><Relationship Id="rId4" Type="http://schemas.openxmlformats.org/officeDocument/2006/relationships/image" Target="../media/image29.svg"/></Relationships>
</file>

<file path=ppt/slides/_rels/slide3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2.xml"/><Relationship Id="rId1" Type="http://schemas.openxmlformats.org/officeDocument/2006/relationships/slideLayout" Target="../slideLayouts/slideLayout1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2.xm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1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10.xml"/><Relationship Id="rId4" Type="http://schemas.openxmlformats.org/officeDocument/2006/relationships/image" Target="../media/image29.svg"/></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aka.ms/powerplatformhackathonemails" TargetMode="External"/><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3.xml"/></Relationships>
</file>

<file path=ppt/slides/_rels/slide39.xml.rels><?xml version="1.0" encoding="UTF-8" standalone="yes"?>
<Relationships xmlns="http://schemas.openxmlformats.org/package/2006/relationships"><Relationship Id="rId3" Type="http://schemas.openxmlformats.org/officeDocument/2006/relationships/hyperlink" Target="https://forms.office.com/Pages/ShareFormPage.aspx?id=v4j5cvGGr0GRqy180BHbR8FBqAfISVJDqMM6DZbPmghUMlNJUVhNWlQwTTAxU04zRVU3MlNOVEcwVS4u&amp;sharetoken=BMybnBDG0LJ1gL2XQiF4" TargetMode="External"/><Relationship Id="rId2" Type="http://schemas.openxmlformats.org/officeDocument/2006/relationships/notesSlide" Target="../notesSlides/notesSlide29.xml"/><Relationship Id="rId1" Type="http://schemas.openxmlformats.org/officeDocument/2006/relationships/slideLayout" Target="../slideLayouts/slideLayout114.xml"/><Relationship Id="rId6" Type="http://schemas.openxmlformats.org/officeDocument/2006/relationships/image" Target="../media/image45.png"/><Relationship Id="rId5" Type="http://schemas.openxmlformats.org/officeDocument/2006/relationships/hyperlink" Target="https://forms.office.com/Pages/ShareFormPage.aspx?id=v4j5cvGGr0GRqy180BHbR8FBqAfISVJDqMM6DZbPmghUOFZURUlNRFMyMkszWlQ2VFFSSDZCWEtFNy4u&amp;sharetoken=JXme6QNg3XxenwRsr47Q" TargetMode="External"/><Relationship Id="rId4" Type="http://schemas.openxmlformats.org/officeDocument/2006/relationships/hyperlink" Target="https://forms.office.com/Pages/ShareFormPage.aspx?id=v4j5cvGGr0GRqy180BHbR8FBqAfISVJDqMM6DZbPmghUOEVSVUhUUFE3WEtZRTdCVU9WREdOSE9WMi4u&amp;sharetoken=zzijEv8e07nwY40ELAex"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2.xml"/></Relationships>
</file>

<file path=ppt/slides/_rels/slide40.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hyperlink" Target="https://docs.microsoft.com/powerapps/teams/overview-data-platform" TargetMode="External"/><Relationship Id="rId7" Type="http://schemas.openxmlformats.org/officeDocument/2006/relationships/image" Target="../media/image49.svg"/><Relationship Id="rId2" Type="http://schemas.openxmlformats.org/officeDocument/2006/relationships/notesSlide" Target="../notesSlides/notesSlide30.xml"/><Relationship Id="rId1" Type="http://schemas.openxmlformats.org/officeDocument/2006/relationships/slideLayout" Target="../slideLayouts/slideLayout114.xml"/><Relationship Id="rId6" Type="http://schemas.openxmlformats.org/officeDocument/2006/relationships/image" Target="../media/image48.png"/><Relationship Id="rId5" Type="http://schemas.openxmlformats.org/officeDocument/2006/relationships/image" Target="../media/image47.svg"/><Relationship Id="rId10" Type="http://schemas.openxmlformats.org/officeDocument/2006/relationships/image" Target="../media/image45.png"/><Relationship Id="rId4" Type="http://schemas.openxmlformats.org/officeDocument/2006/relationships/image" Target="../media/image46.png"/><Relationship Id="rId9" Type="http://schemas.openxmlformats.org/officeDocument/2006/relationships/image" Target="../media/image51.svg"/></Relationships>
</file>

<file path=ppt/slides/_rels/slide41.xml.rels><?xml version="1.0" encoding="UTF-8" standalone="yes"?>
<Relationships xmlns="http://schemas.openxmlformats.org/package/2006/relationships"><Relationship Id="rId3" Type="http://schemas.openxmlformats.org/officeDocument/2006/relationships/hyperlink" Target="https://docs.microsoft.com/learn/powerplatform/" TargetMode="External"/><Relationship Id="rId7" Type="http://schemas.openxmlformats.org/officeDocument/2006/relationships/hyperlink" Target="https://docs.microsoft.com/powerapps/guidance/planning/introduction" TargetMode="External"/><Relationship Id="rId2" Type="http://schemas.openxmlformats.org/officeDocument/2006/relationships/hyperlink" Target="https://powerplatform.microsoft.com/training-workshops/" TargetMode="External"/><Relationship Id="rId1" Type="http://schemas.openxmlformats.org/officeDocument/2006/relationships/slideLayout" Target="../slideLayouts/slideLayout10.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42.xml.rels><?xml version="1.0" encoding="UTF-8" standalone="yes"?>
<Relationships xmlns="http://schemas.openxmlformats.org/package/2006/relationships"><Relationship Id="rId3" Type="http://schemas.openxmlformats.org/officeDocument/2006/relationships/hyperlink" Target="https://docs.microsoft.com/powerapps/teams/overview-data-platform" TargetMode="External"/><Relationship Id="rId2" Type="http://schemas.openxmlformats.org/officeDocument/2006/relationships/hyperlink" Target="https://docs.microsoft.com/power-platform/admin/trial-environments" TargetMode="External"/><Relationship Id="rId1" Type="http://schemas.openxmlformats.org/officeDocument/2006/relationships/slideLayout" Target="../slideLayouts/slideLayout10.xml"/><Relationship Id="rId5" Type="http://schemas.openxmlformats.org/officeDocument/2006/relationships/hyperlink" Target="https://docs.microsoft.com/power-platform/admin/wp-data-loss-prevention" TargetMode="External"/><Relationship Id="rId4" Type="http://schemas.openxmlformats.org/officeDocument/2006/relationships/hyperlink" Target="https://docs.microsoft.com/powerapps/maker/developer-plan"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10.xml"/><Relationship Id="rId4" Type="http://schemas.openxmlformats.org/officeDocument/2006/relationships/image" Target="../media/image29.svg"/></Relationships>
</file>

<file path=ppt/slides/_rels/slide44.xml.rels><?xml version="1.0" encoding="UTF-8" standalone="yes"?>
<Relationships xmlns="http://schemas.openxmlformats.org/package/2006/relationships"><Relationship Id="rId8" Type="http://schemas.openxmlformats.org/officeDocument/2006/relationships/hyperlink" Target="https://forms.office.com/Pages/ShareFormPage.aspx?id=v4j5cvGGr0GRqy180BHbR8FBqAfISVJDqMM6DZbPmghUOFZURUlNRFMyMkszWlQ2VFFSSDZCWEtFNy4u&amp;sharetoken=JXme6QNg3XxenwRsr47Q" TargetMode="External"/><Relationship Id="rId3" Type="http://schemas.openxmlformats.org/officeDocument/2006/relationships/image" Target="../media/image55.png"/><Relationship Id="rId7" Type="http://schemas.openxmlformats.org/officeDocument/2006/relationships/image" Target="../media/image570.png"/><Relationship Id="rId2" Type="http://schemas.openxmlformats.org/officeDocument/2006/relationships/notesSlide" Target="../notesSlides/notesSlide32.xml"/><Relationship Id="rId1" Type="http://schemas.openxmlformats.org/officeDocument/2006/relationships/slideLayout" Target="../slideLayouts/slideLayout114.xml"/><Relationship Id="rId6" Type="http://schemas.openxmlformats.org/officeDocument/2006/relationships/image" Target="../media/image57.png"/><Relationship Id="rId5" Type="http://schemas.openxmlformats.org/officeDocument/2006/relationships/image" Target="../media/image560.png"/><Relationship Id="rId4" Type="http://schemas.openxmlformats.org/officeDocument/2006/relationships/image" Target="../media/image56.png"/></Relationships>
</file>

<file path=ppt/slides/_rels/slide4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3.xml"/><Relationship Id="rId1" Type="http://schemas.openxmlformats.org/officeDocument/2006/relationships/slideLayout" Target="../slideLayouts/slideLayout11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4.xml"/></Relationships>
</file>

<file path=ppt/slides/_rels/slide4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6.xml"/></Relationships>
</file>

<file path=ppt/slides/_rels/slide4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5.xml"/><Relationship Id="rId1" Type="http://schemas.openxmlformats.org/officeDocument/2006/relationships/slideLayout" Target="../slideLayouts/slideLayout114.xml"/><Relationship Id="rId4" Type="http://schemas.openxmlformats.org/officeDocument/2006/relationships/image" Target="../media/image29.svg"/></Relationships>
</file>

<file path=ppt/slides/_rels/slide49.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hyperlink" Target="https://powerplatform.microsoft.com/training-workshops/" TargetMode="External"/><Relationship Id="rId3" Type="http://schemas.openxmlformats.org/officeDocument/2006/relationships/hyperlink" Target="https://docs.microsoft.com/learn/powerplatform/" TargetMode="External"/><Relationship Id="rId7" Type="http://schemas.openxmlformats.org/officeDocument/2006/relationships/hyperlink" Target="https://docs.microsoft.com/power-platform/guidance/adoption/nurture-best-practices" TargetMode="External"/><Relationship Id="rId12" Type="http://schemas.openxmlformats.org/officeDocument/2006/relationships/image" Target="../media/image65.png"/><Relationship Id="rId2" Type="http://schemas.openxmlformats.org/officeDocument/2006/relationships/image" Target="../media/image60.png"/><Relationship Id="rId1" Type="http://schemas.openxmlformats.org/officeDocument/2006/relationships/slideLayout" Target="../slideLayouts/slideLayout11.xml"/><Relationship Id="rId6" Type="http://schemas.openxmlformats.org/officeDocument/2006/relationships/image" Target="../media/image62.png"/><Relationship Id="rId11" Type="http://schemas.openxmlformats.org/officeDocument/2006/relationships/hyperlink" Target="https://powerusers.microsoft.com/" TargetMode="External"/><Relationship Id="rId5" Type="http://schemas.openxmlformats.org/officeDocument/2006/relationships/hyperlink" Target="https://adoption.microsoft.com/powerplatform" TargetMode="External"/><Relationship Id="rId10" Type="http://schemas.openxmlformats.org/officeDocument/2006/relationships/image" Target="../media/image64.png"/><Relationship Id="rId4" Type="http://schemas.openxmlformats.org/officeDocument/2006/relationships/image" Target="../media/image61.png"/><Relationship Id="rId9" Type="http://schemas.openxmlformats.org/officeDocument/2006/relationships/hyperlink" Target="https://docs.microsoft.com/power-platform/" TargetMode="External"/></Relationships>
</file>

<file path=ppt/slides/_rels/slide5.xml.rels><?xml version="1.0" encoding="UTF-8" standalone="yes"?>
<Relationships xmlns="http://schemas.openxmlformats.org/package/2006/relationships"><Relationship Id="rId3" Type="http://schemas.openxmlformats.org/officeDocument/2006/relationships/slide" Target="slide6.xml"/><Relationship Id="rId7" Type="http://schemas.openxmlformats.org/officeDocument/2006/relationships/slide" Target="slide46.xml"/><Relationship Id="rId2" Type="http://schemas.openxmlformats.org/officeDocument/2006/relationships/notesSlide" Target="../notesSlides/notesSlide2.xml"/><Relationship Id="rId1" Type="http://schemas.openxmlformats.org/officeDocument/2006/relationships/slideLayout" Target="../slideLayouts/slideLayout118.xml"/><Relationship Id="rId6" Type="http://schemas.openxmlformats.org/officeDocument/2006/relationships/slide" Target="slide38.xml"/><Relationship Id="rId5" Type="http://schemas.openxmlformats.org/officeDocument/2006/relationships/slide" Target="slide32.xml"/><Relationship Id="rId4" Type="http://schemas.openxmlformats.org/officeDocument/2006/relationships/slide" Target="slide2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29.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Power Pla</a:t>
            </a:r>
            <a:r>
              <a:rPr lang="en-US">
                <a:solidFill>
                  <a:srgbClr val="D59DFF"/>
                </a:solidFill>
              </a:rPr>
              <a:t>tfor</a:t>
            </a:r>
            <a:r>
              <a:rPr lang="en-US"/>
              <a:t>m Adoption Hackathon Workbook</a:t>
            </a:r>
          </a:p>
        </p:txBody>
      </p:sp>
    </p:spTree>
    <p:extLst>
      <p:ext uri="{BB962C8B-B14F-4D97-AF65-F5344CB8AC3E}">
        <p14:creationId xmlns:p14="http://schemas.microsoft.com/office/powerpoint/2010/main" val="2182683946"/>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descr="Fill this section out">
            <a:extLst>
              <a:ext uri="{FF2B5EF4-FFF2-40B4-BE49-F238E27FC236}">
                <a16:creationId xmlns:a16="http://schemas.microsoft.com/office/drawing/2014/main" id="{CAB5674E-3583-4F7F-BAEA-2FAD335191A8}"/>
              </a:ext>
              <a:ext uri="{C183D7F6-B498-43B3-948B-1728B52AA6E4}">
                <adec:decorative xmlns:adec="http://schemas.microsoft.com/office/drawing/2017/decorative" val="0"/>
              </a:ext>
            </a:extLst>
          </p:cNvPr>
          <p:cNvGrpSpPr/>
          <p:nvPr/>
        </p:nvGrpSpPr>
        <p:grpSpPr>
          <a:xfrm>
            <a:off x="0" y="-396000"/>
            <a:ext cx="12192000" cy="396000"/>
            <a:chOff x="0" y="-396000"/>
            <a:chExt cx="12192000" cy="396000"/>
          </a:xfrm>
        </p:grpSpPr>
        <p:sp>
          <p:nvSpPr>
            <p:cNvPr id="11" name="TextBox 10">
              <a:extLst>
                <a:ext uri="{FF2B5EF4-FFF2-40B4-BE49-F238E27FC236}">
                  <a16:creationId xmlns:a16="http://schemas.microsoft.com/office/drawing/2014/main" id="{4248CF4E-2567-4699-BBD3-874B04E538E7}"/>
                </a:ext>
              </a:extLst>
            </p:cNvPr>
            <p:cNvSpPr txBox="1"/>
            <p:nvPr/>
          </p:nvSpPr>
          <p:spPr>
            <a:xfrm>
              <a:off x="0" y="-396000"/>
              <a:ext cx="12192000" cy="396000"/>
            </a:xfrm>
            <a:prstGeom prst="rect">
              <a:avLst/>
            </a:prstGeom>
            <a:solidFill>
              <a:schemeClr val="accent1"/>
            </a:solidFill>
          </p:spPr>
          <p:txBody>
            <a:bodyPr wrap="square" lIns="0" tIns="0" rIns="0" bIns="0" rtlCol="0" anchor="ctr">
              <a:spAutoFit/>
            </a:bodyPr>
            <a:lstStyle/>
            <a:p>
              <a:pPr marL="144000" algn="ctr"/>
              <a:r>
                <a:rPr lang="en-GB">
                  <a:solidFill>
                    <a:schemeClr val="bg1"/>
                  </a:solidFill>
                  <a:latin typeface="+mj-lt"/>
                  <a:cs typeface="Segoe UI Semilight"/>
                </a:rPr>
                <a:t>Fill this section out</a:t>
              </a:r>
            </a:p>
          </p:txBody>
        </p:sp>
        <p:pic>
          <p:nvPicPr>
            <p:cNvPr id="12" name="Graphic 11" descr="Pencil with solid fill">
              <a:extLst>
                <a:ext uri="{FF2B5EF4-FFF2-40B4-BE49-F238E27FC236}">
                  <a16:creationId xmlns:a16="http://schemas.microsoft.com/office/drawing/2014/main" id="{3192D7FD-502D-4487-AC55-191A937312C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26000" y="-383816"/>
              <a:ext cx="341074" cy="341074"/>
            </a:xfrm>
            <a:prstGeom prst="rect">
              <a:avLst/>
            </a:prstGeom>
          </p:spPr>
        </p:pic>
      </p:grpSp>
      <p:sp>
        <p:nvSpPr>
          <p:cNvPr id="2" name="Title 1">
            <a:extLst>
              <a:ext uri="{FF2B5EF4-FFF2-40B4-BE49-F238E27FC236}">
                <a16:creationId xmlns:a16="http://schemas.microsoft.com/office/drawing/2014/main" id="{22F3B7BE-9DE6-448D-BA5C-7BB94E174129}"/>
              </a:ext>
            </a:extLst>
          </p:cNvPr>
          <p:cNvSpPr>
            <a:spLocks noGrp="1"/>
          </p:cNvSpPr>
          <p:nvPr>
            <p:ph type="title" idx="4294967295"/>
          </p:nvPr>
        </p:nvSpPr>
        <p:spPr>
          <a:xfrm>
            <a:off x="310450" y="179151"/>
            <a:ext cx="11401425" cy="615553"/>
          </a:xfrm>
          <a:prstGeom prst="rect">
            <a:avLst/>
          </a:prstGeom>
        </p:spPr>
        <p:txBody>
          <a:bodyPr/>
          <a:lstStyle/>
          <a:p>
            <a:r>
              <a:rPr lang="en-NZ">
                <a:solidFill>
                  <a:schemeClr val="accent1"/>
                </a:solidFill>
              </a:rPr>
              <a:t>Assemble your team</a:t>
            </a:r>
            <a:endParaRPr lang="en-US"/>
          </a:p>
        </p:txBody>
      </p:sp>
      <p:sp>
        <p:nvSpPr>
          <p:cNvPr id="7" name="Rectangle 6">
            <a:extLst>
              <a:ext uri="{FF2B5EF4-FFF2-40B4-BE49-F238E27FC236}">
                <a16:creationId xmlns:a16="http://schemas.microsoft.com/office/drawing/2014/main" id="{5DDEC2B6-AC32-44D2-A610-977FC8A4EE54}"/>
              </a:ext>
            </a:extLst>
          </p:cNvPr>
          <p:cNvSpPr/>
          <p:nvPr/>
        </p:nvSpPr>
        <p:spPr>
          <a:xfrm>
            <a:off x="310450" y="811157"/>
            <a:ext cx="11308838" cy="724260"/>
          </a:xfrm>
          <a:prstGeom prst="rect">
            <a:avLst/>
          </a:prstGeom>
        </p:spPr>
        <p:txBody>
          <a:bodyPr wrap="square" lIns="90000" tIns="89642" rIns="90000" bIns="89642" anchor="t">
            <a:spAutoFit/>
          </a:bodyPr>
          <a:lstStyle/>
          <a:p>
            <a:pPr marL="0" marR="0" lvl="1" indent="0" defTabSz="914379" rtl="0" eaLnBrk="1" fontAlgn="auto" latinLnBrk="0" hangingPunct="1">
              <a:lnSpc>
                <a:spcPct val="100000"/>
              </a:lnSpc>
              <a:spcBef>
                <a:spcPts val="0"/>
              </a:spcBef>
              <a:spcAft>
                <a:spcPts val="333"/>
              </a:spcAft>
              <a:buClrTx/>
              <a:buSzTx/>
              <a:buFontTx/>
              <a:buNone/>
              <a:tabLst/>
              <a:defRPr/>
            </a:pPr>
            <a:r>
              <a:rPr kumimoji="0" lang="en-US" b="0" i="0" u="none" strike="noStrike" kern="1200" cap="none" spc="0" normalizeH="0" baseline="0" noProof="0">
                <a:ln>
                  <a:noFill/>
                </a:ln>
                <a:solidFill>
                  <a:srgbClr val="2F2F2F"/>
                </a:solidFill>
                <a:effectLst/>
                <a:uLnTx/>
                <a:uFillTx/>
                <a:latin typeface="+mj-lt"/>
                <a:ea typeface="+mn-ea"/>
                <a:cs typeface="Segoe UI Semilight"/>
              </a:rPr>
              <a:t>Many people throughout your organization will have important responsibilities during this event. The chart below provides a summary of those roles. </a:t>
            </a:r>
          </a:p>
        </p:txBody>
      </p:sp>
      <p:graphicFrame>
        <p:nvGraphicFramePr>
          <p:cNvPr id="8" name="Table 7">
            <a:extLst>
              <a:ext uri="{FF2B5EF4-FFF2-40B4-BE49-F238E27FC236}">
                <a16:creationId xmlns:a16="http://schemas.microsoft.com/office/drawing/2014/main" id="{A03E81E4-B0BB-5D4C-83E1-E0E35F3A8962}"/>
              </a:ext>
            </a:extLst>
          </p:cNvPr>
          <p:cNvGraphicFramePr>
            <a:graphicFrameLocks noGrp="1"/>
          </p:cNvGraphicFramePr>
          <p:nvPr>
            <p:extLst>
              <p:ext uri="{D42A27DB-BD31-4B8C-83A1-F6EECF244321}">
                <p14:modId xmlns:p14="http://schemas.microsoft.com/office/powerpoint/2010/main" val="271858662"/>
              </p:ext>
            </p:extLst>
          </p:nvPr>
        </p:nvGraphicFramePr>
        <p:xfrm>
          <a:off x="403038" y="1589410"/>
          <a:ext cx="11308837" cy="5149938"/>
        </p:xfrm>
        <a:graphic>
          <a:graphicData uri="http://schemas.openxmlformats.org/drawingml/2006/table">
            <a:tbl>
              <a:tblPr firstRow="1">
                <a:tableStyleId>{0505E3EF-67EA-436B-97B2-0124C06EBD24}</a:tableStyleId>
              </a:tblPr>
              <a:tblGrid>
                <a:gridCol w="3142802">
                  <a:extLst>
                    <a:ext uri="{9D8B030D-6E8A-4147-A177-3AD203B41FA5}">
                      <a16:colId xmlns:a16="http://schemas.microsoft.com/office/drawing/2014/main" val="690375846"/>
                    </a:ext>
                  </a:extLst>
                </a:gridCol>
                <a:gridCol w="4185920">
                  <a:extLst>
                    <a:ext uri="{9D8B030D-6E8A-4147-A177-3AD203B41FA5}">
                      <a16:colId xmlns:a16="http://schemas.microsoft.com/office/drawing/2014/main" val="370522775"/>
                    </a:ext>
                  </a:extLst>
                </a:gridCol>
                <a:gridCol w="2418080">
                  <a:extLst>
                    <a:ext uri="{9D8B030D-6E8A-4147-A177-3AD203B41FA5}">
                      <a16:colId xmlns:a16="http://schemas.microsoft.com/office/drawing/2014/main" val="2948598737"/>
                    </a:ext>
                  </a:extLst>
                </a:gridCol>
                <a:gridCol w="1562035">
                  <a:extLst>
                    <a:ext uri="{9D8B030D-6E8A-4147-A177-3AD203B41FA5}">
                      <a16:colId xmlns:a16="http://schemas.microsoft.com/office/drawing/2014/main" val="3915082521"/>
                    </a:ext>
                  </a:extLst>
                </a:gridCol>
              </a:tblGrid>
              <a:tr h="394058">
                <a:tc>
                  <a:txBody>
                    <a:bodyPr/>
                    <a:lstStyle/>
                    <a:p>
                      <a:pPr>
                        <a:lnSpc>
                          <a:spcPct val="100000"/>
                        </a:lnSpc>
                      </a:pPr>
                      <a:r>
                        <a:rPr lang="en-US" sz="1300" kern="1200">
                          <a:ln w="3175">
                            <a:noFill/>
                          </a:ln>
                          <a:solidFill>
                            <a:schemeClr val="bg1"/>
                          </a:solidFill>
                          <a:latin typeface="+mj-lt"/>
                          <a:cs typeface="Segoe UI Semilight" panose="020B0402040204020203" pitchFamily="34" charset="0"/>
                        </a:rPr>
                        <a:t>Role</a:t>
                      </a:r>
                      <a:endParaRPr lang="en-US" sz="1300" b="1" i="0" kern="1200">
                        <a:ln w="3175">
                          <a:noFill/>
                        </a:ln>
                        <a:solidFill>
                          <a:schemeClr val="bg1"/>
                        </a:solidFill>
                        <a:latin typeface="+mj-lt"/>
                        <a:ea typeface="+mn-ea"/>
                        <a:cs typeface="Segoe UI Semilight" panose="020B0402040204020203" pitchFamily="34" charset="0"/>
                      </a:endParaRPr>
                    </a:p>
                  </a:txBody>
                  <a:tcPr marL="89642" marR="89642"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kern="1200">
                          <a:ln w="3175">
                            <a:noFill/>
                          </a:ln>
                          <a:solidFill>
                            <a:schemeClr val="bg1"/>
                          </a:solidFill>
                          <a:latin typeface="+mj-lt"/>
                          <a:cs typeface="Segoe UI Semilight" panose="020B0402040204020203" pitchFamily="34" charset="0"/>
                        </a:rPr>
                        <a:t>Responsibilities</a:t>
                      </a:r>
                      <a:endParaRPr lang="en-US" sz="1300" b="1" i="0" kern="1200">
                        <a:ln w="3175">
                          <a:noFill/>
                        </a:ln>
                        <a:solidFill>
                          <a:schemeClr val="bg1"/>
                        </a:solidFill>
                        <a:latin typeface="+mj-lt"/>
                        <a:ea typeface="+mn-ea"/>
                        <a:cs typeface="Segoe UI Semilight" panose="020B0402040204020203" pitchFamily="34" charset="0"/>
                      </a:endParaRPr>
                    </a:p>
                  </a:txBody>
                  <a:tcPr marL="143428" marR="0"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nSpc>
                          <a:spcPct val="100000"/>
                        </a:lnSpc>
                      </a:pPr>
                      <a:r>
                        <a:rPr lang="en-US" sz="1300" kern="1200">
                          <a:ln w="3175">
                            <a:noFill/>
                          </a:ln>
                          <a:solidFill>
                            <a:schemeClr val="bg1"/>
                          </a:solidFill>
                          <a:latin typeface="+mj-lt"/>
                          <a:cs typeface="Segoe UI Semilight" panose="020B0402040204020203" pitchFamily="34" charset="0"/>
                        </a:rPr>
                        <a:t>Department</a:t>
                      </a:r>
                      <a:endParaRPr lang="en-US" sz="1300" b="1" i="0" kern="1200">
                        <a:ln w="3175">
                          <a:noFill/>
                        </a:ln>
                        <a:solidFill>
                          <a:schemeClr val="bg1"/>
                        </a:solidFill>
                        <a:latin typeface="+mj-lt"/>
                        <a:ea typeface="+mn-ea"/>
                        <a:cs typeface="Segoe UI Semilight" panose="020B0402040204020203" pitchFamily="34" charset="0"/>
                      </a:endParaRPr>
                    </a:p>
                  </a:txBody>
                  <a:tcPr marL="143428" marR="143428"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nSpc>
                          <a:spcPct val="100000"/>
                        </a:lnSpc>
                      </a:pPr>
                      <a:r>
                        <a:rPr lang="en-US" sz="1300" b="1" i="0" kern="1200">
                          <a:ln w="3175">
                            <a:noFill/>
                          </a:ln>
                          <a:solidFill>
                            <a:schemeClr val="bg1"/>
                          </a:solidFill>
                          <a:latin typeface="+mj-lt"/>
                          <a:ea typeface="+mn-ea"/>
                          <a:cs typeface="Segoe UI Semilight" panose="020B0402040204020203" pitchFamily="34" charset="0"/>
                        </a:rPr>
                        <a:t>Who?</a:t>
                      </a:r>
                    </a:p>
                  </a:txBody>
                  <a:tcPr marL="143428" marR="143428"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642787202"/>
                  </a:ext>
                </a:extLst>
              </a:tr>
              <a:tr h="594485">
                <a:tc>
                  <a:txBody>
                    <a:bodyPr/>
                    <a:lstStyle/>
                    <a:p>
                      <a:pPr marL="0" algn="l" defTabSz="932559" rtl="0" eaLnBrk="1" latinLnBrk="0" hangingPunct="1">
                        <a:lnSpc>
                          <a:spcPct val="100000"/>
                        </a:lnSpc>
                      </a:pPr>
                      <a:r>
                        <a:rPr lang="en-US" sz="1100" kern="1200">
                          <a:solidFill>
                            <a:schemeClr val="tx2"/>
                          </a:solidFill>
                          <a:latin typeface="+mj-lt"/>
                          <a:ea typeface="+mn-ea"/>
                          <a:cs typeface="Segoe UI Semilight" panose="020B0402040204020203" pitchFamily="34" charset="0"/>
                        </a:rPr>
                        <a:t>Event Coordinator or Steering Committee</a:t>
                      </a:r>
                    </a:p>
                  </a:txBody>
                  <a:tcPr marL="89642" marR="89642"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marL="0" marR="0" lvl="0" indent="0" algn="l" defTabSz="932559" rtl="0" eaLnBrk="1" fontAlgn="auto" latinLnBrk="0" hangingPunct="1">
                        <a:lnSpc>
                          <a:spcPct val="100000"/>
                        </a:lnSpc>
                        <a:spcBef>
                          <a:spcPts val="0"/>
                        </a:spcBef>
                        <a:spcAft>
                          <a:spcPts val="0"/>
                        </a:spcAft>
                        <a:buClrTx/>
                        <a:buSzTx/>
                        <a:buFontTx/>
                        <a:buNone/>
                        <a:tabLst/>
                        <a:defRPr/>
                      </a:pPr>
                      <a:r>
                        <a:rPr lang="en-US" sz="1100" b="0" i="0" kern="1200">
                          <a:solidFill>
                            <a:srgbClr val="000000"/>
                          </a:solidFill>
                          <a:latin typeface="+mn-lt"/>
                          <a:ea typeface="Segoe UI" pitchFamily="34" charset="0"/>
                          <a:cs typeface="Segoe UI Semilight" panose="020B0402040204020203" pitchFamily="34" charset="0"/>
                        </a:rPr>
                        <a:t>Plan and manage the event. Recommendation: Put together a cross-business steering committee (from both business and IT teams)</a:t>
                      </a:r>
                    </a:p>
                  </a:txBody>
                  <a:tcPr marL="91403" marR="0"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marL="0" algn="l" defTabSz="932559" rtl="0" eaLnBrk="1" latinLnBrk="0" hangingPunct="1">
                        <a:lnSpc>
                          <a:spcPct val="100000"/>
                        </a:lnSpc>
                      </a:pPr>
                      <a:r>
                        <a:rPr lang="en-US" sz="1100" b="0" i="0" kern="1200">
                          <a:solidFill>
                            <a:srgbClr val="000000"/>
                          </a:solidFill>
                          <a:latin typeface="+mn-lt"/>
                          <a:ea typeface="Segoe UI" pitchFamily="34" charset="0"/>
                          <a:cs typeface="Segoe UI Semilight" panose="020B0402040204020203" pitchFamily="34" charset="0"/>
                        </a:rPr>
                        <a:t>Any department</a:t>
                      </a:r>
                    </a:p>
                  </a:txBody>
                  <a:tcPr marL="143428" marR="143428"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marL="0" algn="l" defTabSz="932559" rtl="0" eaLnBrk="1" latinLnBrk="0" hangingPunct="1">
                        <a:lnSpc>
                          <a:spcPct val="100000"/>
                        </a:lnSpc>
                      </a:pPr>
                      <a:r>
                        <a:rPr lang="en-US" sz="1100" b="0" i="0" kern="1200">
                          <a:solidFill>
                            <a:srgbClr val="000000"/>
                          </a:solidFill>
                          <a:latin typeface="+mn-lt"/>
                          <a:ea typeface="Segoe UI" pitchFamily="34" charset="0"/>
                          <a:cs typeface="Segoe UI Semilight" panose="020B0402040204020203" pitchFamily="34" charset="0"/>
                        </a:rPr>
                        <a:t>[Enter Name Here]</a:t>
                      </a:r>
                    </a:p>
                  </a:txBody>
                  <a:tcPr marL="143428" marR="143428"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418108953"/>
                  </a:ext>
                </a:extLst>
              </a:tr>
              <a:tr h="594485">
                <a:tc>
                  <a:txBody>
                    <a:bodyPr/>
                    <a:lstStyle/>
                    <a:p>
                      <a:pPr marL="0" algn="l" defTabSz="932559" rtl="0" eaLnBrk="1" latinLnBrk="0" hangingPunct="1">
                        <a:lnSpc>
                          <a:spcPct val="100000"/>
                        </a:lnSpc>
                      </a:pPr>
                      <a:r>
                        <a:rPr lang="en-US" sz="1100" kern="1200">
                          <a:solidFill>
                            <a:schemeClr val="tx2"/>
                          </a:solidFill>
                          <a:latin typeface="+mj-lt"/>
                          <a:ea typeface="+mn-ea"/>
                          <a:cs typeface="Segoe UI Semilight" panose="020B0402040204020203" pitchFamily="34" charset="0"/>
                        </a:rPr>
                        <a:t>Executive Sponsor</a:t>
                      </a:r>
                    </a:p>
                  </a:txBody>
                  <a:tcPr marL="89642" marR="89642"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p>
                      <a:pPr marL="0" marR="0" lvl="0" indent="0" algn="l" defTabSz="932559" rtl="0" eaLnBrk="1" fontAlgn="auto" latinLnBrk="0" hangingPunct="1">
                        <a:lnSpc>
                          <a:spcPct val="100000"/>
                        </a:lnSpc>
                        <a:spcBef>
                          <a:spcPts val="0"/>
                        </a:spcBef>
                        <a:spcAft>
                          <a:spcPts val="0"/>
                        </a:spcAft>
                        <a:buClrTx/>
                        <a:buSzTx/>
                        <a:buFontTx/>
                        <a:buNone/>
                        <a:tabLst/>
                        <a:defRPr/>
                      </a:pPr>
                      <a:r>
                        <a:rPr lang="en-US" sz="1100" kern="1200">
                          <a:latin typeface="+mn-lt"/>
                          <a:cs typeface="Segoe UI Semilight" panose="020B0402040204020203" pitchFamily="34" charset="0"/>
                        </a:rPr>
                        <a:t>Communicate high-level vision and values of the hackathon and Microsoft Power Platform to the company</a:t>
                      </a:r>
                      <a:endParaRPr lang="en-US" sz="1100" b="0" i="0" kern="1200">
                        <a:solidFill>
                          <a:srgbClr val="000000"/>
                        </a:solidFill>
                        <a:latin typeface="+mn-lt"/>
                        <a:ea typeface="Segoe UI" pitchFamily="34" charset="0"/>
                        <a:cs typeface="Segoe UI Semilight" panose="020B0402040204020203" pitchFamily="34" charset="0"/>
                      </a:endParaRPr>
                    </a:p>
                  </a:txBody>
                  <a:tcPr marL="91403" marR="0"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p>
                      <a:pPr marL="0" algn="l" defTabSz="932559" rtl="0" eaLnBrk="1" latinLnBrk="0" hangingPunct="1">
                        <a:lnSpc>
                          <a:spcPct val="100000"/>
                        </a:lnSpc>
                      </a:pPr>
                      <a:r>
                        <a:rPr lang="en-US" sz="1100" kern="1200">
                          <a:latin typeface="+mn-lt"/>
                          <a:cs typeface="Segoe UI Semilight" panose="020B0402040204020203" pitchFamily="34" charset="0"/>
                        </a:rPr>
                        <a:t>Executive Leadership</a:t>
                      </a:r>
                      <a:endParaRPr lang="en-US" sz="1100" b="0" i="0" kern="1200">
                        <a:solidFill>
                          <a:srgbClr val="000000"/>
                        </a:solidFill>
                        <a:latin typeface="+mn-lt"/>
                        <a:ea typeface="Segoe UI" pitchFamily="34" charset="0"/>
                        <a:cs typeface="Segoe UI Semilight" panose="020B0402040204020203" pitchFamily="34" charset="0"/>
                      </a:endParaRPr>
                    </a:p>
                  </a:txBody>
                  <a:tcPr marL="143428" marR="143428"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p>
                      <a:pPr marL="0" marR="0" lvl="0" indent="0" algn="l" defTabSz="932559" rtl="0" eaLnBrk="1" fontAlgn="auto" latinLnBrk="0" hangingPunct="1">
                        <a:lnSpc>
                          <a:spcPct val="100000"/>
                        </a:lnSpc>
                        <a:spcBef>
                          <a:spcPts val="0"/>
                        </a:spcBef>
                        <a:spcAft>
                          <a:spcPts val="0"/>
                        </a:spcAft>
                        <a:buClrTx/>
                        <a:buSzTx/>
                        <a:buFontTx/>
                        <a:buNone/>
                        <a:tabLst/>
                        <a:defRPr/>
                      </a:pPr>
                      <a:r>
                        <a:rPr lang="en-US" sz="1100" b="0" kern="1200">
                          <a:solidFill>
                            <a:srgbClr val="000000"/>
                          </a:solidFill>
                          <a:latin typeface="+mn-lt"/>
                        </a:rPr>
                        <a:t>[Enter Name Here] </a:t>
                      </a:r>
                      <a:endParaRPr lang="en-US" sz="1100" b="0" i="0" kern="1200">
                        <a:solidFill>
                          <a:srgbClr val="000000"/>
                        </a:solidFill>
                        <a:latin typeface="+mn-lt"/>
                        <a:ea typeface="Segoe UI" pitchFamily="34" charset="0"/>
                        <a:cs typeface="Segoe UI Semilight" panose="020B0402040204020203" pitchFamily="34" charset="0"/>
                      </a:endParaRPr>
                    </a:p>
                    <a:p>
                      <a:pPr marL="0" algn="l" defTabSz="932559" rtl="0" eaLnBrk="1" latinLnBrk="0" hangingPunct="1">
                        <a:lnSpc>
                          <a:spcPct val="100000"/>
                        </a:lnSpc>
                      </a:pPr>
                      <a:endParaRPr lang="en-US" sz="1100" b="0" i="0" kern="1200">
                        <a:solidFill>
                          <a:srgbClr val="000000"/>
                        </a:solidFill>
                        <a:latin typeface="+mn-lt"/>
                        <a:ea typeface="Segoe UI" pitchFamily="34" charset="0"/>
                        <a:cs typeface="Segoe UI Semilight" panose="020B0402040204020203" pitchFamily="34" charset="0"/>
                      </a:endParaRPr>
                    </a:p>
                  </a:txBody>
                  <a:tcPr marL="143428" marR="143428"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0001"/>
                  </a:ext>
                </a:extLst>
              </a:tr>
              <a:tr h="594485">
                <a:tc>
                  <a:txBody>
                    <a:bodyPr/>
                    <a:lstStyle/>
                    <a:p>
                      <a:pPr marL="0" marR="0" lvl="0" indent="0" algn="l" defTabSz="932559" rtl="0" eaLnBrk="1" fontAlgn="auto" latinLnBrk="0" hangingPunct="1">
                        <a:lnSpc>
                          <a:spcPct val="100000"/>
                        </a:lnSpc>
                        <a:spcBef>
                          <a:spcPts val="0"/>
                        </a:spcBef>
                        <a:spcAft>
                          <a:spcPts val="0"/>
                        </a:spcAft>
                        <a:buClrTx/>
                        <a:buSzTx/>
                        <a:buFontTx/>
                        <a:buNone/>
                        <a:tabLst/>
                        <a:defRPr/>
                      </a:pPr>
                      <a:r>
                        <a:rPr lang="en-US" sz="1100" kern="1200">
                          <a:solidFill>
                            <a:schemeClr val="tx2"/>
                          </a:solidFill>
                          <a:latin typeface="+mj-lt"/>
                          <a:ea typeface="+mn-ea"/>
                          <a:cs typeface="Segoe UI Semilight" panose="020B0402040204020203" pitchFamily="34" charset="0"/>
                        </a:rPr>
                        <a:t>Power Platform Subject Matter Experts (SMEs)</a:t>
                      </a:r>
                    </a:p>
                  </a:txBody>
                  <a:tcPr marL="89642" marR="89642"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6E6E6"/>
                    </a:solidFill>
                  </a:tcPr>
                </a:tc>
                <a:tc>
                  <a:txBody>
                    <a:bodyPr/>
                    <a:lstStyle/>
                    <a:p>
                      <a:pPr marL="0" marR="0" lvl="0" indent="0" algn="l" defTabSz="932559" rtl="0" eaLnBrk="1" fontAlgn="auto" latinLnBrk="0" hangingPunct="1">
                        <a:lnSpc>
                          <a:spcPct val="100000"/>
                        </a:lnSpc>
                        <a:spcBef>
                          <a:spcPts val="0"/>
                        </a:spcBef>
                        <a:spcAft>
                          <a:spcPts val="0"/>
                        </a:spcAft>
                        <a:buClrTx/>
                        <a:buSzTx/>
                        <a:buFontTx/>
                        <a:buNone/>
                        <a:tabLst/>
                        <a:defRPr/>
                      </a:pPr>
                      <a:r>
                        <a:rPr lang="en-US" sz="1100" b="0" i="0" kern="1200">
                          <a:solidFill>
                            <a:srgbClr val="000000"/>
                          </a:solidFill>
                          <a:latin typeface="+mn-lt"/>
                          <a:ea typeface="Segoe UI" pitchFamily="34" charset="0"/>
                          <a:cs typeface="Segoe UI Semilight" panose="020B0402040204020203" pitchFamily="34" charset="0"/>
                        </a:rPr>
                        <a:t>Provide support to teams during the hackathon. We recommend for one SME to help 1-2 teams max.</a:t>
                      </a:r>
                    </a:p>
                  </a:txBody>
                  <a:tcPr marL="91403" marR="0"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6E6E6"/>
                    </a:solidFill>
                  </a:tcPr>
                </a:tc>
                <a:tc>
                  <a:txBody>
                    <a:bodyPr/>
                    <a:lstStyle/>
                    <a:p>
                      <a:pPr marL="0" algn="l" defTabSz="932559" rtl="0" eaLnBrk="1" latinLnBrk="0" hangingPunct="1">
                        <a:lnSpc>
                          <a:spcPct val="100000"/>
                        </a:lnSpc>
                      </a:pPr>
                      <a:r>
                        <a:rPr lang="en-US" sz="1100" b="0" i="0" kern="1200">
                          <a:solidFill>
                            <a:srgbClr val="000000"/>
                          </a:solidFill>
                          <a:latin typeface="+mn-lt"/>
                          <a:ea typeface="Segoe UI" pitchFamily="34" charset="0"/>
                          <a:cs typeface="Segoe UI Semilight" panose="020B0402040204020203" pitchFamily="34" charset="0"/>
                        </a:rPr>
                        <a:t>Multiple departments, could be external (Microsoft Partners)</a:t>
                      </a:r>
                    </a:p>
                  </a:txBody>
                  <a:tcPr marL="143428" marR="143428"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6E6E6"/>
                    </a:solidFill>
                  </a:tcPr>
                </a:tc>
                <a:tc>
                  <a:txBody>
                    <a:bodyPr/>
                    <a:lstStyle/>
                    <a:p>
                      <a:pPr marL="0" marR="0" lvl="0" indent="0" algn="l" defTabSz="932559" rtl="0" eaLnBrk="1" fontAlgn="auto" latinLnBrk="0" hangingPunct="1">
                        <a:lnSpc>
                          <a:spcPct val="100000"/>
                        </a:lnSpc>
                        <a:spcBef>
                          <a:spcPts val="0"/>
                        </a:spcBef>
                        <a:spcAft>
                          <a:spcPts val="0"/>
                        </a:spcAft>
                        <a:buClrTx/>
                        <a:buSzTx/>
                        <a:buFontTx/>
                        <a:buNone/>
                        <a:tabLst/>
                        <a:defRPr/>
                      </a:pPr>
                      <a:r>
                        <a:rPr lang="en-US" sz="1100" b="0" kern="1200">
                          <a:solidFill>
                            <a:srgbClr val="000000"/>
                          </a:solidFill>
                          <a:latin typeface="+mn-lt"/>
                        </a:rPr>
                        <a:t>[Enter Name Here] </a:t>
                      </a:r>
                      <a:endParaRPr lang="en-US" sz="1100" b="0" i="0" kern="1200">
                        <a:solidFill>
                          <a:srgbClr val="000000"/>
                        </a:solidFill>
                        <a:latin typeface="+mn-lt"/>
                        <a:ea typeface="Segoe UI" pitchFamily="34" charset="0"/>
                        <a:cs typeface="Segoe UI Semilight" panose="020B0402040204020203" pitchFamily="34" charset="0"/>
                      </a:endParaRPr>
                    </a:p>
                    <a:p>
                      <a:pPr marL="0" algn="l" defTabSz="932559" rtl="0" eaLnBrk="1" latinLnBrk="0" hangingPunct="1">
                        <a:lnSpc>
                          <a:spcPct val="100000"/>
                        </a:lnSpc>
                      </a:pPr>
                      <a:endParaRPr lang="en-US" sz="1100" b="0" i="0" kern="1200">
                        <a:solidFill>
                          <a:srgbClr val="000000"/>
                        </a:solidFill>
                        <a:latin typeface="+mn-lt"/>
                        <a:ea typeface="Segoe UI" pitchFamily="34" charset="0"/>
                        <a:cs typeface="Segoe UI Semilight" panose="020B0402040204020203" pitchFamily="34" charset="0"/>
                      </a:endParaRPr>
                    </a:p>
                  </a:txBody>
                  <a:tcPr marL="143428" marR="143428"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10002"/>
                  </a:ext>
                </a:extLst>
              </a:tr>
              <a:tr h="594485">
                <a:tc>
                  <a:txBody>
                    <a:bodyPr/>
                    <a:lstStyle/>
                    <a:p>
                      <a:pPr marL="0" algn="l" defTabSz="932559" rtl="0" eaLnBrk="1" latinLnBrk="0" hangingPunct="1">
                        <a:lnSpc>
                          <a:spcPct val="100000"/>
                        </a:lnSpc>
                      </a:pPr>
                      <a:r>
                        <a:rPr lang="en-US" sz="1100" kern="1200">
                          <a:solidFill>
                            <a:schemeClr val="tx2"/>
                          </a:solidFill>
                          <a:latin typeface="+mj-lt"/>
                          <a:ea typeface="+mn-ea"/>
                          <a:cs typeface="Segoe UI Semilight" panose="020B0402040204020203" pitchFamily="34" charset="0"/>
                        </a:rPr>
                        <a:t>Data Engineer</a:t>
                      </a:r>
                    </a:p>
                  </a:txBody>
                  <a:tcPr marL="89642" marR="89642"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p>
                      <a:pPr marL="0" marR="0" indent="0" algn="l" defTabSz="932559" rtl="0" eaLnBrk="1" fontAlgn="auto" latinLnBrk="0" hangingPunct="1">
                        <a:lnSpc>
                          <a:spcPct val="100000"/>
                        </a:lnSpc>
                        <a:spcBef>
                          <a:spcPts val="0"/>
                        </a:spcBef>
                        <a:spcAft>
                          <a:spcPts val="0"/>
                        </a:spcAft>
                        <a:buClrTx/>
                        <a:buSzTx/>
                        <a:buFontTx/>
                        <a:buNone/>
                        <a:tabLst/>
                        <a:defRPr/>
                      </a:pPr>
                      <a:r>
                        <a:rPr lang="en-US" sz="1100" b="0" i="0" kern="1200">
                          <a:solidFill>
                            <a:srgbClr val="000000"/>
                          </a:solidFill>
                          <a:latin typeface="+mn-lt"/>
                          <a:ea typeface="Segoe UI" pitchFamily="34" charset="0"/>
                          <a:cs typeface="Segoe UI Semilight" panose="020B0402040204020203" pitchFamily="34" charset="0"/>
                        </a:rPr>
                        <a:t>Provide information to teams about what data is available and how to connect to it – e.g., APIs, databases</a:t>
                      </a:r>
                    </a:p>
                  </a:txBody>
                  <a:tcPr marL="91403" marR="0"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p>
                      <a:pPr marL="0" algn="l" defTabSz="932559" rtl="0" eaLnBrk="1" latinLnBrk="0" hangingPunct="1">
                        <a:lnSpc>
                          <a:spcPct val="100000"/>
                        </a:lnSpc>
                      </a:pPr>
                      <a:r>
                        <a:rPr lang="en-US" sz="1100" b="0" i="0" kern="1200">
                          <a:solidFill>
                            <a:srgbClr val="000000"/>
                          </a:solidFill>
                          <a:latin typeface="+mn-lt"/>
                          <a:ea typeface="Segoe UI" pitchFamily="34" charset="0"/>
                          <a:cs typeface="Segoe UI Semilight" panose="020B0402040204020203" pitchFamily="34" charset="0"/>
                        </a:rPr>
                        <a:t>IT</a:t>
                      </a:r>
                    </a:p>
                  </a:txBody>
                  <a:tcPr marL="143428" marR="143428"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p>
                      <a:pPr marL="0" marR="0" lvl="0" indent="0" algn="l" defTabSz="932559" rtl="0" eaLnBrk="1" fontAlgn="auto" latinLnBrk="0" hangingPunct="1">
                        <a:lnSpc>
                          <a:spcPct val="100000"/>
                        </a:lnSpc>
                        <a:spcBef>
                          <a:spcPts val="0"/>
                        </a:spcBef>
                        <a:spcAft>
                          <a:spcPts val="0"/>
                        </a:spcAft>
                        <a:buClrTx/>
                        <a:buSzTx/>
                        <a:buFontTx/>
                        <a:buNone/>
                        <a:tabLst/>
                        <a:defRPr/>
                      </a:pPr>
                      <a:r>
                        <a:rPr lang="en-US" sz="1100" b="0" kern="1200">
                          <a:solidFill>
                            <a:srgbClr val="000000"/>
                          </a:solidFill>
                          <a:latin typeface="+mn-lt"/>
                        </a:rPr>
                        <a:t>[Enter Name Here] </a:t>
                      </a:r>
                      <a:endParaRPr lang="en-US" sz="1100" b="0" i="0" kern="1200">
                        <a:solidFill>
                          <a:srgbClr val="000000"/>
                        </a:solidFill>
                        <a:latin typeface="+mn-lt"/>
                        <a:ea typeface="Segoe UI" pitchFamily="34" charset="0"/>
                        <a:cs typeface="Segoe UI Semilight" panose="020B0402040204020203" pitchFamily="34" charset="0"/>
                      </a:endParaRPr>
                    </a:p>
                    <a:p>
                      <a:pPr marL="0" algn="l" defTabSz="932559" rtl="0" eaLnBrk="1" latinLnBrk="0" hangingPunct="1">
                        <a:lnSpc>
                          <a:spcPct val="100000"/>
                        </a:lnSpc>
                      </a:pPr>
                      <a:endParaRPr lang="en-US" sz="1100" b="0" i="0" kern="1200">
                        <a:solidFill>
                          <a:srgbClr val="000000"/>
                        </a:solidFill>
                        <a:latin typeface="+mn-lt"/>
                        <a:ea typeface="Segoe UI" pitchFamily="34" charset="0"/>
                        <a:cs typeface="Segoe UI Semilight" panose="020B0402040204020203" pitchFamily="34" charset="0"/>
                      </a:endParaRPr>
                    </a:p>
                  </a:txBody>
                  <a:tcPr marL="143428" marR="143428"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25390172"/>
                  </a:ext>
                </a:extLst>
              </a:tr>
              <a:tr h="594485">
                <a:tc>
                  <a:txBody>
                    <a:bodyPr/>
                    <a:lstStyle/>
                    <a:p>
                      <a:pPr marL="0" algn="l" defTabSz="932559" rtl="0" eaLnBrk="1" latinLnBrk="0" hangingPunct="1">
                        <a:lnSpc>
                          <a:spcPct val="100000"/>
                        </a:lnSpc>
                      </a:pPr>
                      <a:r>
                        <a:rPr lang="en-US" sz="1100" kern="1200">
                          <a:solidFill>
                            <a:schemeClr val="tx2"/>
                          </a:solidFill>
                          <a:latin typeface="+mj-lt"/>
                          <a:ea typeface="+mn-ea"/>
                          <a:cs typeface="Segoe UI Semilight" panose="020B0402040204020203" pitchFamily="34" charset="0"/>
                        </a:rPr>
                        <a:t>IT Specialists</a:t>
                      </a:r>
                    </a:p>
                  </a:txBody>
                  <a:tcPr marL="89642" marR="89642"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6E6E6"/>
                    </a:solidFill>
                  </a:tcPr>
                </a:tc>
                <a:tc>
                  <a:txBody>
                    <a:bodyPr/>
                    <a:lstStyle/>
                    <a:p>
                      <a:pPr marL="0" algn="l" defTabSz="932559" rtl="0" eaLnBrk="1" latinLnBrk="0" hangingPunct="1">
                        <a:lnSpc>
                          <a:spcPct val="100000"/>
                        </a:lnSpc>
                      </a:pPr>
                      <a:r>
                        <a:rPr lang="en-US" sz="1100" kern="1200">
                          <a:latin typeface="+mn-lt"/>
                          <a:cs typeface="Segoe UI Semilight" panose="020B0402040204020203" pitchFamily="34" charset="0"/>
                        </a:rPr>
                        <a:t>Oversee all technical aspects of the event</a:t>
                      </a:r>
                      <a:endParaRPr lang="en-US" sz="1100" b="0" i="0" kern="1200">
                        <a:solidFill>
                          <a:srgbClr val="000000"/>
                        </a:solidFill>
                        <a:latin typeface="+mn-lt"/>
                        <a:ea typeface="Segoe UI" pitchFamily="34" charset="0"/>
                        <a:cs typeface="Segoe UI Semilight" panose="020B0402040204020203" pitchFamily="34" charset="0"/>
                      </a:endParaRPr>
                    </a:p>
                  </a:txBody>
                  <a:tcPr marL="91403" marR="0"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6E6E6"/>
                    </a:solidFill>
                  </a:tcPr>
                </a:tc>
                <a:tc>
                  <a:txBody>
                    <a:bodyPr/>
                    <a:lstStyle/>
                    <a:p>
                      <a:pPr marL="0" algn="l" defTabSz="932559" rtl="0" eaLnBrk="1" latinLnBrk="0" hangingPunct="1">
                        <a:lnSpc>
                          <a:spcPct val="100000"/>
                        </a:lnSpc>
                      </a:pPr>
                      <a:r>
                        <a:rPr lang="en-US" sz="1100" kern="1200">
                          <a:latin typeface="+mn-lt"/>
                          <a:cs typeface="Segoe UI Semilight" panose="020B0402040204020203" pitchFamily="34" charset="0"/>
                        </a:rPr>
                        <a:t>IT</a:t>
                      </a:r>
                      <a:endParaRPr lang="en-US" sz="1100" b="0" i="0" kern="1200">
                        <a:solidFill>
                          <a:srgbClr val="000000"/>
                        </a:solidFill>
                        <a:latin typeface="+mn-lt"/>
                        <a:ea typeface="Segoe UI" pitchFamily="34" charset="0"/>
                        <a:cs typeface="Segoe UI Semilight" panose="020B0402040204020203" pitchFamily="34" charset="0"/>
                      </a:endParaRPr>
                    </a:p>
                  </a:txBody>
                  <a:tcPr marL="143428" marR="143428"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6E6E6"/>
                    </a:solidFill>
                  </a:tcPr>
                </a:tc>
                <a:tc>
                  <a:txBody>
                    <a:bodyPr/>
                    <a:lstStyle/>
                    <a:p>
                      <a:pPr marL="0" marR="0" lvl="0" indent="0" algn="l" defTabSz="932559" rtl="0" eaLnBrk="1" fontAlgn="auto" latinLnBrk="0" hangingPunct="1">
                        <a:lnSpc>
                          <a:spcPct val="100000"/>
                        </a:lnSpc>
                        <a:spcBef>
                          <a:spcPts val="0"/>
                        </a:spcBef>
                        <a:spcAft>
                          <a:spcPts val="0"/>
                        </a:spcAft>
                        <a:buClrTx/>
                        <a:buSzTx/>
                        <a:buFontTx/>
                        <a:buNone/>
                        <a:tabLst/>
                        <a:defRPr/>
                      </a:pPr>
                      <a:r>
                        <a:rPr lang="en-US" sz="1100" b="0" kern="1200">
                          <a:solidFill>
                            <a:srgbClr val="000000"/>
                          </a:solidFill>
                          <a:latin typeface="+mn-lt"/>
                        </a:rPr>
                        <a:t>[Enter Name Here] </a:t>
                      </a:r>
                      <a:endParaRPr lang="en-US" sz="1100" b="0" i="0" kern="1200">
                        <a:solidFill>
                          <a:srgbClr val="000000"/>
                        </a:solidFill>
                        <a:latin typeface="+mn-lt"/>
                        <a:ea typeface="Segoe UI" pitchFamily="34" charset="0"/>
                        <a:cs typeface="Segoe UI Semilight" panose="020B0402040204020203" pitchFamily="34" charset="0"/>
                      </a:endParaRPr>
                    </a:p>
                    <a:p>
                      <a:pPr marL="0" algn="l" defTabSz="932559" rtl="0" eaLnBrk="1" latinLnBrk="0" hangingPunct="1">
                        <a:lnSpc>
                          <a:spcPct val="100000"/>
                        </a:lnSpc>
                      </a:pPr>
                      <a:endParaRPr lang="en-US" sz="1100" b="0" i="0" kern="1200">
                        <a:solidFill>
                          <a:srgbClr val="000000"/>
                        </a:solidFill>
                        <a:latin typeface="+mn-lt"/>
                        <a:ea typeface="Segoe UI" pitchFamily="34" charset="0"/>
                        <a:cs typeface="Segoe UI Semilight" panose="020B0402040204020203" pitchFamily="34" charset="0"/>
                      </a:endParaRPr>
                    </a:p>
                  </a:txBody>
                  <a:tcPr marL="143428" marR="143428"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2004875698"/>
                  </a:ext>
                </a:extLst>
              </a:tr>
              <a:tr h="594485">
                <a:tc>
                  <a:txBody>
                    <a:bodyPr/>
                    <a:lstStyle/>
                    <a:p>
                      <a:pPr marL="0" algn="l" defTabSz="932559" rtl="0" eaLnBrk="1" latinLnBrk="0" hangingPunct="1">
                        <a:lnSpc>
                          <a:spcPct val="100000"/>
                        </a:lnSpc>
                      </a:pPr>
                      <a:r>
                        <a:rPr lang="en-US" sz="1100" kern="1200">
                          <a:solidFill>
                            <a:schemeClr val="tx2"/>
                          </a:solidFill>
                          <a:latin typeface="+mj-lt"/>
                          <a:ea typeface="+mn-ea"/>
                          <a:cs typeface="Segoe UI Semilight" panose="020B0402040204020203" pitchFamily="34" charset="0"/>
                        </a:rPr>
                        <a:t>Communication Lead</a:t>
                      </a:r>
                    </a:p>
                  </a:txBody>
                  <a:tcPr marL="89642" marR="89642"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p>
                      <a:pPr marL="0" algn="l" defTabSz="932559" rtl="0" eaLnBrk="1" latinLnBrk="0" hangingPunct="1">
                        <a:lnSpc>
                          <a:spcPct val="100000"/>
                        </a:lnSpc>
                      </a:pPr>
                      <a:r>
                        <a:rPr lang="en-US" sz="1100" kern="1200">
                          <a:latin typeface="+mn-lt"/>
                          <a:cs typeface="Segoe UI Semilight" panose="020B0402040204020203" pitchFamily="34" charset="0"/>
                        </a:rPr>
                        <a:t>Oversee company-wide communications about the event and Power Platform</a:t>
                      </a:r>
                      <a:endParaRPr lang="en-US" sz="1100" b="0" i="0" kern="1200">
                        <a:solidFill>
                          <a:srgbClr val="000000"/>
                        </a:solidFill>
                        <a:latin typeface="+mn-lt"/>
                        <a:ea typeface="Segoe UI" pitchFamily="34" charset="0"/>
                        <a:cs typeface="Segoe UI Semilight" panose="020B0402040204020203" pitchFamily="34" charset="0"/>
                      </a:endParaRPr>
                    </a:p>
                  </a:txBody>
                  <a:tcPr marL="91403" marR="0"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p>
                      <a:pPr marL="0" algn="l" defTabSz="932559" rtl="0" eaLnBrk="1" latinLnBrk="0" hangingPunct="1">
                        <a:lnSpc>
                          <a:spcPct val="100000"/>
                        </a:lnSpc>
                      </a:pPr>
                      <a:r>
                        <a:rPr lang="en-US" sz="1100" kern="1200">
                          <a:latin typeface="+mn-lt"/>
                          <a:cs typeface="Segoe UI Semilight" panose="020B0402040204020203" pitchFamily="34" charset="0"/>
                        </a:rPr>
                        <a:t>Corporate Communications, IT, or other</a:t>
                      </a:r>
                      <a:endParaRPr lang="en-US" sz="1100" b="0" i="0" kern="1200">
                        <a:solidFill>
                          <a:srgbClr val="000000"/>
                        </a:solidFill>
                        <a:latin typeface="+mn-lt"/>
                        <a:ea typeface="Segoe UI" pitchFamily="34" charset="0"/>
                        <a:cs typeface="Segoe UI Semilight" panose="020B0402040204020203" pitchFamily="34" charset="0"/>
                      </a:endParaRPr>
                    </a:p>
                  </a:txBody>
                  <a:tcPr marL="143428" marR="143428"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p>
                      <a:pPr marL="0" marR="0" lvl="0" indent="0" algn="l" defTabSz="932559" rtl="0" eaLnBrk="1" fontAlgn="auto" latinLnBrk="0" hangingPunct="1">
                        <a:lnSpc>
                          <a:spcPct val="100000"/>
                        </a:lnSpc>
                        <a:spcBef>
                          <a:spcPts val="0"/>
                        </a:spcBef>
                        <a:spcAft>
                          <a:spcPts val="0"/>
                        </a:spcAft>
                        <a:buClrTx/>
                        <a:buSzTx/>
                        <a:buFontTx/>
                        <a:buNone/>
                        <a:tabLst/>
                        <a:defRPr/>
                      </a:pPr>
                      <a:r>
                        <a:rPr lang="en-US" sz="1100" b="0" kern="1200">
                          <a:solidFill>
                            <a:srgbClr val="000000"/>
                          </a:solidFill>
                          <a:latin typeface="+mn-lt"/>
                        </a:rPr>
                        <a:t>[Enter Name Here] </a:t>
                      </a:r>
                      <a:endParaRPr lang="en-US" sz="1100" b="0" i="0" kern="1200">
                        <a:solidFill>
                          <a:srgbClr val="000000"/>
                        </a:solidFill>
                        <a:latin typeface="+mn-lt"/>
                        <a:ea typeface="Segoe UI" pitchFamily="34" charset="0"/>
                        <a:cs typeface="Segoe UI Semilight" panose="020B0402040204020203" pitchFamily="34" charset="0"/>
                      </a:endParaRPr>
                    </a:p>
                    <a:p>
                      <a:pPr marL="0" algn="l" defTabSz="932559" rtl="0" eaLnBrk="1" latinLnBrk="0" hangingPunct="1">
                        <a:lnSpc>
                          <a:spcPct val="100000"/>
                        </a:lnSpc>
                      </a:pPr>
                      <a:endParaRPr lang="en-US" sz="1100" b="0" i="0" kern="1200">
                        <a:solidFill>
                          <a:srgbClr val="000000"/>
                        </a:solidFill>
                        <a:latin typeface="+mn-lt"/>
                        <a:ea typeface="Segoe UI" pitchFamily="34" charset="0"/>
                        <a:cs typeface="Segoe UI Semilight" panose="020B0402040204020203" pitchFamily="34" charset="0"/>
                      </a:endParaRPr>
                    </a:p>
                  </a:txBody>
                  <a:tcPr marL="143428" marR="143428"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174585477"/>
                  </a:ext>
                </a:extLst>
              </a:tr>
              <a:tr h="594485">
                <a:tc>
                  <a:txBody>
                    <a:bodyPr/>
                    <a:lstStyle/>
                    <a:p>
                      <a:pPr marL="0" algn="l" defTabSz="932559" rtl="0" eaLnBrk="1" latinLnBrk="0" hangingPunct="1">
                        <a:lnSpc>
                          <a:spcPct val="100000"/>
                        </a:lnSpc>
                      </a:pPr>
                      <a:r>
                        <a:rPr lang="en-US" sz="1100" kern="1200">
                          <a:solidFill>
                            <a:schemeClr val="tx2"/>
                          </a:solidFill>
                          <a:latin typeface="+mj-lt"/>
                          <a:ea typeface="+mn-ea"/>
                          <a:cs typeface="Segoe UI Semilight" panose="020B0402040204020203" pitchFamily="34" charset="0"/>
                        </a:rPr>
                        <a:t>Judges</a:t>
                      </a:r>
                    </a:p>
                  </a:txBody>
                  <a:tcPr marL="89642" marR="89642"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6E6E6"/>
                    </a:solidFill>
                  </a:tcPr>
                </a:tc>
                <a:tc>
                  <a:txBody>
                    <a:bodyPr/>
                    <a:lstStyle/>
                    <a:p>
                      <a:pPr marL="0" algn="l" defTabSz="932559" rtl="0" eaLnBrk="1" latinLnBrk="0" hangingPunct="1">
                        <a:lnSpc>
                          <a:spcPct val="100000"/>
                        </a:lnSpc>
                      </a:pPr>
                      <a:r>
                        <a:rPr lang="en-US" sz="1100" b="0" i="0" kern="1200">
                          <a:solidFill>
                            <a:srgbClr val="000000"/>
                          </a:solidFill>
                          <a:latin typeface="+mn-lt"/>
                          <a:ea typeface="Segoe UI" pitchFamily="34" charset="0"/>
                          <a:cs typeface="Segoe UI Semilight" panose="020B0402040204020203" pitchFamily="34" charset="0"/>
                        </a:rPr>
                        <a:t>Panel of business leaders, IT, and execs that will judge the solutions developed</a:t>
                      </a:r>
                    </a:p>
                  </a:txBody>
                  <a:tcPr marL="91403" marR="0"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6E6E6"/>
                    </a:solidFill>
                  </a:tcPr>
                </a:tc>
                <a:tc>
                  <a:txBody>
                    <a:bodyPr/>
                    <a:lstStyle/>
                    <a:p>
                      <a:pPr marL="0" marR="0" lvl="0" indent="0" algn="l" defTabSz="932559" rtl="0" eaLnBrk="1" fontAlgn="auto" latinLnBrk="0" hangingPunct="1">
                        <a:lnSpc>
                          <a:spcPct val="100000"/>
                        </a:lnSpc>
                        <a:spcBef>
                          <a:spcPts val="0"/>
                        </a:spcBef>
                        <a:spcAft>
                          <a:spcPts val="0"/>
                        </a:spcAft>
                        <a:buClrTx/>
                        <a:buSzTx/>
                        <a:buFontTx/>
                        <a:buNone/>
                        <a:tabLst/>
                        <a:defRPr/>
                      </a:pPr>
                      <a:r>
                        <a:rPr lang="en-US" sz="1100" kern="1200">
                          <a:latin typeface="+mn-lt"/>
                          <a:cs typeface="Segoe UI Semilight" panose="020B0402040204020203" pitchFamily="34" charset="0"/>
                        </a:rPr>
                        <a:t>Any department (management)</a:t>
                      </a:r>
                      <a:endParaRPr lang="en-US" sz="1100" b="0" i="0" kern="1200">
                        <a:solidFill>
                          <a:srgbClr val="000000"/>
                        </a:solidFill>
                        <a:latin typeface="+mn-lt"/>
                        <a:ea typeface="Segoe UI" pitchFamily="34" charset="0"/>
                        <a:cs typeface="Segoe UI Semilight" panose="020B0402040204020203" pitchFamily="34" charset="0"/>
                      </a:endParaRPr>
                    </a:p>
                    <a:p>
                      <a:pPr marL="0" algn="l" defTabSz="932559" rtl="0" eaLnBrk="1" latinLnBrk="0" hangingPunct="1">
                        <a:lnSpc>
                          <a:spcPct val="100000"/>
                        </a:lnSpc>
                      </a:pPr>
                      <a:endParaRPr lang="en-US" sz="1100" b="0" i="0" kern="1200">
                        <a:solidFill>
                          <a:srgbClr val="000000"/>
                        </a:solidFill>
                        <a:latin typeface="+mn-lt"/>
                        <a:ea typeface="Segoe UI" pitchFamily="34" charset="0"/>
                        <a:cs typeface="Segoe UI Semilight" panose="020B0402040204020203" pitchFamily="34" charset="0"/>
                      </a:endParaRPr>
                    </a:p>
                  </a:txBody>
                  <a:tcPr marL="143428" marR="143428"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6E6E6"/>
                    </a:solidFill>
                  </a:tcPr>
                </a:tc>
                <a:tc>
                  <a:txBody>
                    <a:bodyPr/>
                    <a:lstStyle/>
                    <a:p>
                      <a:pPr marL="0" marR="0" lvl="0" indent="0" algn="l" defTabSz="932559" rtl="0" eaLnBrk="1" fontAlgn="auto" latinLnBrk="0" hangingPunct="1">
                        <a:lnSpc>
                          <a:spcPct val="100000"/>
                        </a:lnSpc>
                        <a:spcBef>
                          <a:spcPts val="0"/>
                        </a:spcBef>
                        <a:spcAft>
                          <a:spcPts val="0"/>
                        </a:spcAft>
                        <a:buClrTx/>
                        <a:buSzTx/>
                        <a:buFontTx/>
                        <a:buNone/>
                        <a:tabLst/>
                        <a:defRPr/>
                      </a:pPr>
                      <a:r>
                        <a:rPr lang="en-US" sz="1100" b="0" kern="1200">
                          <a:solidFill>
                            <a:srgbClr val="000000"/>
                          </a:solidFill>
                          <a:latin typeface="+mn-lt"/>
                        </a:rPr>
                        <a:t>[Enter Name Here] </a:t>
                      </a:r>
                      <a:endParaRPr lang="en-US" sz="1100" b="0" i="0" kern="1200">
                        <a:solidFill>
                          <a:srgbClr val="000000"/>
                        </a:solidFill>
                        <a:latin typeface="+mn-lt"/>
                        <a:ea typeface="Segoe UI" pitchFamily="34" charset="0"/>
                        <a:cs typeface="Segoe UI Semilight" panose="020B0402040204020203" pitchFamily="34" charset="0"/>
                      </a:endParaRPr>
                    </a:p>
                    <a:p>
                      <a:pPr marL="0" algn="l" defTabSz="932559" rtl="0" eaLnBrk="1" latinLnBrk="0" hangingPunct="1">
                        <a:lnSpc>
                          <a:spcPct val="100000"/>
                        </a:lnSpc>
                      </a:pPr>
                      <a:endParaRPr lang="en-US" sz="1100" b="0" i="0" kern="1200">
                        <a:solidFill>
                          <a:srgbClr val="000000"/>
                        </a:solidFill>
                        <a:latin typeface="+mn-lt"/>
                        <a:ea typeface="Segoe UI" pitchFamily="34" charset="0"/>
                        <a:cs typeface="Segoe UI Semilight" panose="020B0402040204020203" pitchFamily="34" charset="0"/>
                      </a:endParaRPr>
                    </a:p>
                  </a:txBody>
                  <a:tcPr marL="143428" marR="143428"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744280987"/>
                  </a:ext>
                </a:extLst>
              </a:tr>
              <a:tr h="594485">
                <a:tc>
                  <a:txBody>
                    <a:bodyPr/>
                    <a:lstStyle/>
                    <a:p>
                      <a:pPr marL="0" algn="l" defTabSz="932559" rtl="0" eaLnBrk="1" latinLnBrk="0" hangingPunct="1">
                        <a:lnSpc>
                          <a:spcPct val="100000"/>
                        </a:lnSpc>
                      </a:pPr>
                      <a:r>
                        <a:rPr lang="en-US" sz="1100" kern="1200">
                          <a:solidFill>
                            <a:schemeClr val="tx2"/>
                          </a:solidFill>
                          <a:latin typeface="+mj-lt"/>
                          <a:ea typeface="+mn-ea"/>
                          <a:cs typeface="Segoe UI Semilight" panose="020B0402040204020203" pitchFamily="34" charset="0"/>
                        </a:rPr>
                        <a:t>Facilitators</a:t>
                      </a:r>
                    </a:p>
                  </a:txBody>
                  <a:tcPr marL="89642" marR="89642"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p>
                      <a:pPr marL="0" algn="l" defTabSz="932559" rtl="0" eaLnBrk="1" latinLnBrk="0" hangingPunct="1">
                        <a:lnSpc>
                          <a:spcPct val="100000"/>
                        </a:lnSpc>
                      </a:pPr>
                      <a:r>
                        <a:rPr lang="en-US" sz="1100" b="0" i="0" kern="1200">
                          <a:solidFill>
                            <a:srgbClr val="000000"/>
                          </a:solidFill>
                          <a:latin typeface="+mn-lt"/>
                          <a:ea typeface="Segoe UI" pitchFamily="34" charset="0"/>
                          <a:cs typeface="Segoe UI Semilight" panose="020B0402040204020203" pitchFamily="34" charset="0"/>
                        </a:rPr>
                        <a:t>Help with the logistics of the hackathon, (e.g., provide post-its and whiteboards, provide time checks etc.)</a:t>
                      </a:r>
                    </a:p>
                  </a:txBody>
                  <a:tcPr marL="91403" marR="0"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p>
                      <a:pPr marL="0" algn="l" defTabSz="932559" rtl="0" eaLnBrk="1" latinLnBrk="0" hangingPunct="1">
                        <a:lnSpc>
                          <a:spcPct val="100000"/>
                        </a:lnSpc>
                      </a:pPr>
                      <a:r>
                        <a:rPr lang="en-US" sz="1100" b="0" i="0" kern="1200">
                          <a:solidFill>
                            <a:srgbClr val="000000"/>
                          </a:solidFill>
                          <a:latin typeface="+mn-lt"/>
                          <a:ea typeface="Segoe UI" pitchFamily="34" charset="0"/>
                          <a:cs typeface="Segoe UI Semilight" panose="020B0402040204020203" pitchFamily="34" charset="0"/>
                        </a:rPr>
                        <a:t>Any department</a:t>
                      </a:r>
                    </a:p>
                  </a:txBody>
                  <a:tcPr marL="143428" marR="143428"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tc>
                  <a:txBody>
                    <a:bodyPr/>
                    <a:lstStyle/>
                    <a:p>
                      <a:pPr marL="0" marR="0" lvl="0" indent="0" algn="l" defTabSz="932559" rtl="0" eaLnBrk="1" fontAlgn="auto" latinLnBrk="0" hangingPunct="1">
                        <a:lnSpc>
                          <a:spcPct val="100000"/>
                        </a:lnSpc>
                        <a:spcBef>
                          <a:spcPts val="0"/>
                        </a:spcBef>
                        <a:spcAft>
                          <a:spcPts val="0"/>
                        </a:spcAft>
                        <a:buClrTx/>
                        <a:buSzTx/>
                        <a:buFontTx/>
                        <a:buNone/>
                        <a:tabLst/>
                        <a:defRPr/>
                      </a:pPr>
                      <a:r>
                        <a:rPr lang="en-US" sz="1100" b="0" kern="1200">
                          <a:solidFill>
                            <a:srgbClr val="000000"/>
                          </a:solidFill>
                          <a:latin typeface="+mn-lt"/>
                        </a:rPr>
                        <a:t>[Enter Name Here] </a:t>
                      </a:r>
                      <a:endParaRPr lang="en-US" sz="1100" b="0" i="0" kern="1200">
                        <a:solidFill>
                          <a:srgbClr val="000000"/>
                        </a:solidFill>
                        <a:latin typeface="+mn-lt"/>
                        <a:ea typeface="Segoe UI" pitchFamily="34" charset="0"/>
                        <a:cs typeface="Segoe UI Semilight" panose="020B0402040204020203" pitchFamily="34" charset="0"/>
                      </a:endParaRPr>
                    </a:p>
                    <a:p>
                      <a:pPr marL="0" algn="l" defTabSz="932559" rtl="0" eaLnBrk="1" latinLnBrk="0" hangingPunct="1">
                        <a:lnSpc>
                          <a:spcPct val="100000"/>
                        </a:lnSpc>
                      </a:pPr>
                      <a:endParaRPr lang="en-US" sz="1100" b="0" i="0" kern="1200">
                        <a:solidFill>
                          <a:srgbClr val="000000"/>
                        </a:solidFill>
                        <a:latin typeface="+mn-lt"/>
                        <a:ea typeface="Segoe UI" pitchFamily="34" charset="0"/>
                        <a:cs typeface="Segoe UI Semilight" panose="020B0402040204020203" pitchFamily="34" charset="0"/>
                      </a:endParaRPr>
                    </a:p>
                  </a:txBody>
                  <a:tcPr marL="143428" marR="143428" marT="17928" marB="17928"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4005687538"/>
                  </a:ext>
                </a:extLst>
              </a:tr>
            </a:tbl>
          </a:graphicData>
        </a:graphic>
      </p:graphicFrame>
    </p:spTree>
    <p:extLst>
      <p:ext uri="{BB962C8B-B14F-4D97-AF65-F5344CB8AC3E}">
        <p14:creationId xmlns:p14="http://schemas.microsoft.com/office/powerpoint/2010/main" val="531660259"/>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5E436A4-3DE3-4ADC-B9F5-2F780087D7B7}"/>
              </a:ext>
            </a:extLst>
          </p:cNvPr>
          <p:cNvSpPr>
            <a:spLocks noGrp="1"/>
          </p:cNvSpPr>
          <p:nvPr>
            <p:ph type="title" idx="4294967295"/>
          </p:nvPr>
        </p:nvSpPr>
        <p:spPr>
          <a:xfrm>
            <a:off x="584200" y="457200"/>
            <a:ext cx="4416425" cy="553998"/>
          </a:xfrm>
        </p:spPr>
        <p:txBody>
          <a:bodyPr lIns="0" tIns="0" rIns="0" bIns="0"/>
          <a:lstStyle/>
          <a:p>
            <a:pPr marL="0" marR="0" lvl="0" indent="0" defTabSz="932742" fontAlgn="auto">
              <a:lnSpc>
                <a:spcPct val="100000"/>
              </a:lnSpc>
              <a:spcAft>
                <a:spcPts val="0"/>
              </a:spcAft>
              <a:tabLst/>
              <a:defRPr/>
            </a:pPr>
            <a:r>
              <a:rPr lang="en-NZ"/>
              <a:t>Executive sponsor</a:t>
            </a:r>
          </a:p>
        </p:txBody>
      </p:sp>
      <p:sp>
        <p:nvSpPr>
          <p:cNvPr id="6" name="Text Placeholder 5">
            <a:extLst>
              <a:ext uri="{FF2B5EF4-FFF2-40B4-BE49-F238E27FC236}">
                <a16:creationId xmlns:a16="http://schemas.microsoft.com/office/drawing/2014/main" id="{C28F1239-8A1E-4393-8405-BA220D722CEA}"/>
              </a:ext>
            </a:extLst>
          </p:cNvPr>
          <p:cNvSpPr>
            <a:spLocks noGrp="1"/>
          </p:cNvSpPr>
          <p:nvPr>
            <p:ph type="body" sz="quarter" idx="11"/>
          </p:nvPr>
        </p:nvSpPr>
        <p:spPr>
          <a:xfrm>
            <a:off x="584200" y="1281748"/>
            <a:ext cx="7435660" cy="3964162"/>
          </a:xfrm>
        </p:spPr>
        <p:txBody>
          <a:bodyPr/>
          <a:lstStyle/>
          <a:p>
            <a:pPr>
              <a:spcAft>
                <a:spcPts val="600"/>
              </a:spcAft>
              <a:defRPr/>
            </a:pPr>
            <a:r>
              <a:rPr lang="en-GB" sz="1600" kern="2000">
                <a:solidFill>
                  <a:srgbClr val="000000"/>
                </a:solidFill>
                <a:latin typeface="Segoe UI" panose="020B0502040204020203" pitchFamily="34" charset="0"/>
              </a:rPr>
              <a:t>When planning a Power Platform hackathon, having an executive sponsor is important to communicate the high-level vision and values of the hackathon to your organization. </a:t>
            </a:r>
          </a:p>
          <a:p>
            <a:pPr>
              <a:spcAft>
                <a:spcPts val="600"/>
              </a:spcAft>
              <a:defRPr/>
            </a:pPr>
            <a:r>
              <a:rPr lang="en-GB" sz="1600" kern="2000">
                <a:solidFill>
                  <a:srgbClr val="000000"/>
                </a:solidFill>
                <a:latin typeface="Segoe UI" panose="020B0502040204020203" pitchFamily="34" charset="0"/>
              </a:rPr>
              <a:t>To organize a successful event, you’ll be in a better position when a senior leader is engaged, supportive, informed, and available to assist with activities such as:</a:t>
            </a:r>
          </a:p>
          <a:p>
            <a:pPr marL="285750" indent="-285750">
              <a:spcAft>
                <a:spcPts val="600"/>
              </a:spcAft>
              <a:buFont typeface="Arial" panose="020B0604020202020204" pitchFamily="34" charset="0"/>
              <a:buChar char="•"/>
              <a:defRPr/>
            </a:pPr>
            <a:r>
              <a:rPr lang="en-GB" sz="1600" kern="2000">
                <a:solidFill>
                  <a:srgbClr val="000000"/>
                </a:solidFill>
                <a:latin typeface="Segoe UI" panose="020B0502040204020203" pitchFamily="34" charset="0"/>
              </a:rPr>
              <a:t>Kicking the event off with a keynote speech </a:t>
            </a:r>
          </a:p>
          <a:p>
            <a:pPr marL="285750" indent="-285750">
              <a:spcAft>
                <a:spcPts val="600"/>
              </a:spcAft>
              <a:buFont typeface="Arial" panose="020B0604020202020204" pitchFamily="34" charset="0"/>
              <a:buChar char="•"/>
              <a:defRPr/>
            </a:pPr>
            <a:r>
              <a:rPr lang="en-GB" sz="1600" kern="2000">
                <a:solidFill>
                  <a:srgbClr val="000000"/>
                </a:solidFill>
                <a:latin typeface="Segoe UI" panose="020B0502040204020203" pitchFamily="34" charset="0"/>
              </a:rPr>
              <a:t>Approving funding (for example, for rewards or licenses)</a:t>
            </a:r>
          </a:p>
          <a:p>
            <a:pPr marL="285750" indent="-285750">
              <a:spcAft>
                <a:spcPts val="600"/>
              </a:spcAft>
              <a:buFont typeface="Arial" panose="020B0604020202020204" pitchFamily="34" charset="0"/>
              <a:buChar char="•"/>
              <a:defRPr/>
            </a:pPr>
            <a:r>
              <a:rPr lang="en-GB" sz="1600" kern="2000">
                <a:solidFill>
                  <a:srgbClr val="000000"/>
                </a:solidFill>
                <a:latin typeface="Segoe UI" panose="020B0502040204020203" pitchFamily="34" charset="0"/>
              </a:rPr>
              <a:t>Communicating announcements and encouraging registrations</a:t>
            </a:r>
          </a:p>
          <a:p>
            <a:pPr marL="285750" indent="-285750">
              <a:spcAft>
                <a:spcPts val="600"/>
              </a:spcAft>
              <a:buFont typeface="Arial" panose="020B0604020202020204" pitchFamily="34" charset="0"/>
              <a:buChar char="•"/>
              <a:defRPr/>
            </a:pPr>
            <a:endParaRPr lang="en-GB" sz="1600" kern="2000">
              <a:solidFill>
                <a:srgbClr val="000000"/>
              </a:solidFill>
              <a:latin typeface="Segoe UI" panose="020B0502040204020203" pitchFamily="34" charset="0"/>
            </a:endParaRPr>
          </a:p>
          <a:p>
            <a:pPr>
              <a:spcAft>
                <a:spcPts val="600"/>
              </a:spcAft>
              <a:defRPr/>
            </a:pPr>
            <a:r>
              <a:rPr lang="en-GB" sz="1600" kern="2000">
                <a:solidFill>
                  <a:srgbClr val="000000"/>
                </a:solidFill>
                <a:latin typeface="Segoe UI" panose="020B0502040204020203" pitchFamily="34" charset="0"/>
              </a:rPr>
              <a:t>Your event scope should inform who the best executive sponsor could be:</a:t>
            </a:r>
          </a:p>
          <a:p>
            <a:pPr marL="285750" indent="-285750">
              <a:spcAft>
                <a:spcPts val="600"/>
              </a:spcAft>
              <a:buFont typeface="Arial" panose="020B0604020202020204" pitchFamily="34" charset="0"/>
              <a:buChar char="•"/>
              <a:defRPr/>
            </a:pPr>
            <a:r>
              <a:rPr lang="en-GB" sz="1600" kern="2000">
                <a:solidFill>
                  <a:srgbClr val="000000"/>
                </a:solidFill>
                <a:latin typeface="Segoe UI" panose="020B0502040204020203" pitchFamily="34" charset="0"/>
              </a:rPr>
              <a:t>C-level executive for a global hackathon</a:t>
            </a:r>
          </a:p>
          <a:p>
            <a:pPr marL="285750" indent="-285750">
              <a:spcAft>
                <a:spcPts val="600"/>
              </a:spcAft>
              <a:buFont typeface="Arial" panose="020B0604020202020204" pitchFamily="34" charset="0"/>
              <a:buChar char="•"/>
              <a:defRPr/>
            </a:pPr>
            <a:r>
              <a:rPr lang="en-GB" sz="1600" kern="2000">
                <a:solidFill>
                  <a:srgbClr val="000000"/>
                </a:solidFill>
                <a:latin typeface="Segoe UI" panose="020B0502040204020203" pitchFamily="34" charset="0"/>
              </a:rPr>
              <a:t>Director / Senior leader of a business unit for a department-specific hackathon</a:t>
            </a:r>
          </a:p>
        </p:txBody>
      </p:sp>
      <p:sp>
        <p:nvSpPr>
          <p:cNvPr id="4" name="Rectangle 3">
            <a:extLst>
              <a:ext uri="{FF2B5EF4-FFF2-40B4-BE49-F238E27FC236}">
                <a16:creationId xmlns:a16="http://schemas.microsoft.com/office/drawing/2014/main" id="{D1CCCC2E-67D7-4C85-B6A6-9422E48485E4}"/>
              </a:ext>
              <a:ext uri="{C183D7F6-B498-43B3-948B-1728B52AA6E4}">
                <adec:decorative xmlns:adec="http://schemas.microsoft.com/office/drawing/2017/decorative" val="1"/>
              </a:ext>
            </a:extLst>
          </p:cNvPr>
          <p:cNvSpPr/>
          <p:nvPr/>
        </p:nvSpPr>
        <p:spPr>
          <a:xfrm>
            <a:off x="8242150" y="8574"/>
            <a:ext cx="3949850" cy="6855629"/>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82"/>
          </a:p>
        </p:txBody>
      </p:sp>
      <p:sp>
        <p:nvSpPr>
          <p:cNvPr id="5" name="TextBox 4">
            <a:extLst>
              <a:ext uri="{FF2B5EF4-FFF2-40B4-BE49-F238E27FC236}">
                <a16:creationId xmlns:a16="http://schemas.microsoft.com/office/drawing/2014/main" id="{E997055C-CD78-40D6-A435-85CAD09F5C80}"/>
              </a:ext>
            </a:extLst>
          </p:cNvPr>
          <p:cNvSpPr txBox="1"/>
          <p:nvPr/>
        </p:nvSpPr>
        <p:spPr>
          <a:xfrm>
            <a:off x="8698541" y="1281748"/>
            <a:ext cx="3212552" cy="2215991"/>
          </a:xfrm>
          <a:prstGeom prst="rect">
            <a:avLst/>
          </a:prstGeom>
          <a:noFill/>
        </p:spPr>
        <p:txBody>
          <a:bodyPr wrap="square" lIns="0" tIns="0" rIns="0" bIns="0" rtlCol="0">
            <a:spAutoFit/>
          </a:bodyPr>
          <a:lstStyle/>
          <a:p>
            <a:pPr defTabSz="932742">
              <a:spcBef>
                <a:spcPct val="20000"/>
              </a:spcBef>
              <a:spcAft>
                <a:spcPts val="600"/>
              </a:spcAft>
              <a:buSzPct val="90000"/>
              <a:defRPr/>
            </a:pPr>
            <a:r>
              <a:rPr lang="en-US" sz="1600" kern="2000">
                <a:solidFill>
                  <a:srgbClr val="000000"/>
                </a:solidFill>
                <a:latin typeface="Segoe UI" panose="020B0502040204020203" pitchFamily="34" charset="0"/>
                <a:cs typeface="Segoe UI" panose="020B0502040204020203" pitchFamily="34" charset="0"/>
              </a:rPr>
              <a:t>To gain buy-in from your leadership team, demonstrate the impact of your Power Platform solutions, share </a:t>
            </a:r>
            <a:r>
              <a:rPr lang="en-US" sz="1600" kern="2000">
                <a:solidFill>
                  <a:schemeClr val="tx2"/>
                </a:solidFill>
                <a:latin typeface="Segoe UI" panose="020B0502040204020203" pitchFamily="34" charset="0"/>
                <a:cs typeface="Segoe UI" panose="020B0502040204020203" pitchFamily="34" charset="0"/>
                <a:hlinkClick r:id="rId2">
                  <a:extLst>
                    <a:ext uri="{A12FA001-AC4F-418D-AE19-62706E023703}">
                      <ahyp:hlinkClr xmlns:ahyp="http://schemas.microsoft.com/office/drawing/2018/hyperlinkcolor" val="tx"/>
                    </a:ext>
                  </a:extLst>
                </a:hlinkClick>
              </a:rPr>
              <a:t>customer success stories</a:t>
            </a:r>
            <a:r>
              <a:rPr lang="en-US" sz="1600" kern="2000">
                <a:solidFill>
                  <a:srgbClr val="000000"/>
                </a:solidFill>
                <a:latin typeface="Segoe UI" panose="020B0502040204020203" pitchFamily="34" charset="0"/>
                <a:cs typeface="Segoe UI" panose="020B0502040204020203" pitchFamily="34" charset="0"/>
              </a:rPr>
              <a:t>, or direct them to the </a:t>
            </a:r>
            <a:r>
              <a:rPr lang="en-US" sz="1600" kern="2000">
                <a:solidFill>
                  <a:schemeClr val="tx2"/>
                </a:solidFill>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Total Economic Impact report of Power Apps</a:t>
            </a:r>
            <a:r>
              <a:rPr lang="en-US" sz="1600" kern="2000">
                <a:solidFill>
                  <a:srgbClr val="000000"/>
                </a:solidFill>
                <a:latin typeface="Segoe UI" panose="020B0502040204020203" pitchFamily="34" charset="0"/>
                <a:cs typeface="Segoe UI" panose="020B0502040204020203" pitchFamily="34" charset="0"/>
              </a:rPr>
              <a:t>, conducted by Forrester, which outlines the time, cost and productivity savings of </a:t>
            </a:r>
            <a:r>
              <a:rPr lang="en-US" sz="1600" kern="2000">
                <a:latin typeface="Segoe UI" panose="020B0502040204020203" pitchFamily="34" charset="0"/>
                <a:cs typeface="Segoe UI" panose="020B0502040204020203" pitchFamily="34" charset="0"/>
              </a:rPr>
              <a:t>Power Apps</a:t>
            </a:r>
            <a:r>
              <a:rPr lang="en-US" sz="1600" kern="2000">
                <a:solidFill>
                  <a:srgbClr val="000000"/>
                </a:solidFill>
                <a:latin typeface="Segoe UI" panose="020B0502040204020203" pitchFamily="34" charset="0"/>
                <a:cs typeface="Segoe UI" panose="020B0502040204020203" pitchFamily="34" charset="0"/>
              </a:rPr>
              <a:t>. </a:t>
            </a:r>
          </a:p>
        </p:txBody>
      </p:sp>
    </p:spTree>
    <p:extLst>
      <p:ext uri="{BB962C8B-B14F-4D97-AF65-F5344CB8AC3E}">
        <p14:creationId xmlns:p14="http://schemas.microsoft.com/office/powerpoint/2010/main" val="4042479233"/>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5E436A4-3DE3-4ADC-B9F5-2F780087D7B7}"/>
              </a:ext>
            </a:extLst>
          </p:cNvPr>
          <p:cNvSpPr>
            <a:spLocks noGrp="1"/>
          </p:cNvSpPr>
          <p:nvPr>
            <p:ph type="title" idx="4294967295"/>
          </p:nvPr>
        </p:nvSpPr>
        <p:spPr>
          <a:xfrm>
            <a:off x="584200" y="457200"/>
            <a:ext cx="7833434" cy="553998"/>
          </a:xfrm>
        </p:spPr>
        <p:txBody>
          <a:bodyPr lIns="0" tIns="0" rIns="0" bIns="0"/>
          <a:lstStyle/>
          <a:p>
            <a:pPr marL="0" marR="0" lvl="0" indent="0" defTabSz="932742" fontAlgn="auto">
              <a:lnSpc>
                <a:spcPct val="100000"/>
              </a:lnSpc>
              <a:spcAft>
                <a:spcPts val="0"/>
              </a:spcAft>
              <a:tabLst/>
              <a:defRPr/>
            </a:pPr>
            <a:r>
              <a:rPr lang="en-GB"/>
              <a:t>Power Platform subject matter experts</a:t>
            </a:r>
          </a:p>
        </p:txBody>
      </p:sp>
      <p:sp>
        <p:nvSpPr>
          <p:cNvPr id="6" name="Text Placeholder 5">
            <a:extLst>
              <a:ext uri="{FF2B5EF4-FFF2-40B4-BE49-F238E27FC236}">
                <a16:creationId xmlns:a16="http://schemas.microsoft.com/office/drawing/2014/main" id="{C28F1239-8A1E-4393-8405-BA220D722CEA}"/>
              </a:ext>
            </a:extLst>
          </p:cNvPr>
          <p:cNvSpPr>
            <a:spLocks noGrp="1"/>
          </p:cNvSpPr>
          <p:nvPr>
            <p:ph type="body" sz="quarter" idx="11"/>
          </p:nvPr>
        </p:nvSpPr>
        <p:spPr>
          <a:xfrm>
            <a:off x="584200" y="1281748"/>
            <a:ext cx="7435660" cy="4576637"/>
          </a:xfrm>
        </p:spPr>
        <p:txBody>
          <a:bodyPr/>
          <a:lstStyle/>
          <a:p>
            <a:pPr>
              <a:spcAft>
                <a:spcPts val="600"/>
              </a:spcAft>
              <a:defRPr/>
            </a:pPr>
            <a:r>
              <a:rPr lang="en-GB" sz="1600" kern="2000">
                <a:solidFill>
                  <a:srgbClr val="000000"/>
                </a:solidFill>
                <a:latin typeface="Segoe UI" panose="020B0502040204020203" pitchFamily="34" charset="0"/>
              </a:rPr>
              <a:t>When planning a Power Platform hackathon, it’s crucial to have subject matter experts (SMEs) supporting makers on the day. This helps teams get unblocked when they have technical questions. </a:t>
            </a:r>
          </a:p>
          <a:p>
            <a:pPr>
              <a:spcAft>
                <a:spcPts val="600"/>
              </a:spcAft>
              <a:defRPr/>
            </a:pPr>
            <a:r>
              <a:rPr lang="en-GB" sz="1600" kern="2000">
                <a:solidFill>
                  <a:srgbClr val="000000"/>
                </a:solidFill>
                <a:latin typeface="Segoe UI" panose="020B0502040204020203" pitchFamily="34" charset="0"/>
              </a:rPr>
              <a:t>To successfully support your makers, make sure:</a:t>
            </a:r>
          </a:p>
          <a:p>
            <a:pPr marL="285750" indent="-285750">
              <a:spcAft>
                <a:spcPts val="600"/>
              </a:spcAft>
              <a:buFont typeface="Arial" panose="020B0604020202020204" pitchFamily="34" charset="0"/>
              <a:buChar char="•"/>
              <a:defRPr/>
            </a:pPr>
            <a:r>
              <a:rPr lang="en-GB" sz="1600" kern="2000">
                <a:solidFill>
                  <a:srgbClr val="000000"/>
                </a:solidFill>
                <a:latin typeface="Segoe UI" panose="020B0502040204020203" pitchFamily="34" charset="0"/>
              </a:rPr>
              <a:t>A SME supports 1-2 teams max.</a:t>
            </a:r>
          </a:p>
          <a:p>
            <a:pPr marL="285750" indent="-285750">
              <a:spcAft>
                <a:spcPts val="600"/>
              </a:spcAft>
              <a:buFont typeface="Arial" panose="020B0604020202020204" pitchFamily="34" charset="0"/>
              <a:buChar char="•"/>
              <a:defRPr/>
            </a:pPr>
            <a:r>
              <a:rPr lang="en-GB" sz="1600" kern="2000">
                <a:solidFill>
                  <a:srgbClr val="000000"/>
                </a:solidFill>
                <a:latin typeface="Segoe UI" panose="020B0502040204020203" pitchFamily="34" charset="0"/>
              </a:rPr>
              <a:t>SMEs for each technology are available if necessary (e.g., Power Apps, Power BI, Power Automate, Dataverse,…).</a:t>
            </a:r>
          </a:p>
          <a:p>
            <a:pPr marL="285750" indent="-285750">
              <a:spcAft>
                <a:spcPts val="600"/>
              </a:spcAft>
              <a:buFont typeface="Arial" panose="020B0604020202020204" pitchFamily="34" charset="0"/>
              <a:buChar char="•"/>
              <a:defRPr/>
            </a:pPr>
            <a:r>
              <a:rPr lang="en-GB" sz="1600" kern="2000">
                <a:solidFill>
                  <a:srgbClr val="000000"/>
                </a:solidFill>
                <a:latin typeface="Segoe UI" panose="020B0502040204020203" pitchFamily="34" charset="0"/>
              </a:rPr>
              <a:t>SMEs have a way to connect with each other during the hackathon to request additional help to answer questions.</a:t>
            </a:r>
          </a:p>
          <a:p>
            <a:pPr marL="285750" indent="-285750">
              <a:spcAft>
                <a:spcPts val="600"/>
              </a:spcAft>
              <a:buFont typeface="Arial" panose="020B0604020202020204" pitchFamily="34" charset="0"/>
              <a:buChar char="•"/>
              <a:defRPr/>
            </a:pPr>
            <a:r>
              <a:rPr lang="en-GB" sz="1600" kern="2000">
                <a:solidFill>
                  <a:srgbClr val="000000"/>
                </a:solidFill>
                <a:latin typeface="Segoe UI" panose="020B0502040204020203" pitchFamily="34" charset="0"/>
              </a:rPr>
              <a:t>Each team has a dedicated SME who they can contact:</a:t>
            </a:r>
          </a:p>
          <a:p>
            <a:pPr marL="514350" lvl="1" indent="-285750">
              <a:spcAft>
                <a:spcPts val="600"/>
              </a:spcAft>
              <a:buFont typeface="Arial" panose="020B0604020202020204" pitchFamily="34" charset="0"/>
              <a:buChar char="•"/>
              <a:defRPr/>
            </a:pPr>
            <a:r>
              <a:rPr lang="en-GB" sz="1600" kern="2000">
                <a:solidFill>
                  <a:srgbClr val="000000"/>
                </a:solidFill>
                <a:latin typeface="Segoe UI" panose="020B0502040204020203" pitchFamily="34" charset="0"/>
              </a:rPr>
              <a:t>In a virtual hackathon, ask teams to either @-mention their SME or </a:t>
            </a:r>
            <a:r>
              <a:rPr lang="en-GB" sz="1600" kern="2000">
                <a:solidFill>
                  <a:srgbClr val="000000"/>
                </a:solidFill>
                <a:latin typeface="Segoe UI" panose="020B0502040204020203" pitchFamily="34" charset="0"/>
                <a:hlinkClick r:id="rId2"/>
              </a:rPr>
              <a:t>request for them to join a call</a:t>
            </a:r>
            <a:r>
              <a:rPr lang="en-GB" sz="1600" kern="2000">
                <a:solidFill>
                  <a:srgbClr val="000000"/>
                </a:solidFill>
                <a:latin typeface="Segoe UI" panose="020B0502040204020203" pitchFamily="34" charset="0"/>
              </a:rPr>
              <a:t> to get their attention.</a:t>
            </a:r>
          </a:p>
          <a:p>
            <a:pPr marL="514350" lvl="1" indent="-285750">
              <a:spcAft>
                <a:spcPts val="600"/>
              </a:spcAft>
              <a:buFont typeface="Arial" panose="020B0604020202020204" pitchFamily="34" charset="0"/>
              <a:buChar char="•"/>
              <a:defRPr/>
            </a:pPr>
            <a:r>
              <a:rPr lang="en-GB" sz="1600" kern="2000">
                <a:solidFill>
                  <a:srgbClr val="000000"/>
                </a:solidFill>
                <a:latin typeface="Segoe UI" panose="020B0502040204020203" pitchFamily="34" charset="0"/>
              </a:rPr>
              <a:t>In an in-person hackathon, SMEs might walk the room to see who needs help – consider providing teams with a way to ask for help (e.g., a red flag that they can raise at the end of their table).</a:t>
            </a:r>
          </a:p>
        </p:txBody>
      </p:sp>
      <p:sp>
        <p:nvSpPr>
          <p:cNvPr id="4" name="Rectangle 3">
            <a:extLst>
              <a:ext uri="{FF2B5EF4-FFF2-40B4-BE49-F238E27FC236}">
                <a16:creationId xmlns:a16="http://schemas.microsoft.com/office/drawing/2014/main" id="{D1CCCC2E-67D7-4C85-B6A6-9422E48485E4}"/>
              </a:ext>
              <a:ext uri="{C183D7F6-B498-43B3-948B-1728B52AA6E4}">
                <adec:decorative xmlns:adec="http://schemas.microsoft.com/office/drawing/2017/decorative" val="1"/>
              </a:ext>
            </a:extLst>
          </p:cNvPr>
          <p:cNvSpPr/>
          <p:nvPr/>
        </p:nvSpPr>
        <p:spPr>
          <a:xfrm>
            <a:off x="8556170" y="0"/>
            <a:ext cx="3635829" cy="6864203"/>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82"/>
          </a:p>
        </p:txBody>
      </p:sp>
      <p:sp>
        <p:nvSpPr>
          <p:cNvPr id="5" name="TextBox 4">
            <a:extLst>
              <a:ext uri="{FF2B5EF4-FFF2-40B4-BE49-F238E27FC236}">
                <a16:creationId xmlns:a16="http://schemas.microsoft.com/office/drawing/2014/main" id="{E997055C-CD78-40D6-A435-85CAD09F5C80}"/>
              </a:ext>
            </a:extLst>
          </p:cNvPr>
          <p:cNvSpPr txBox="1"/>
          <p:nvPr/>
        </p:nvSpPr>
        <p:spPr>
          <a:xfrm>
            <a:off x="8698541" y="1281748"/>
            <a:ext cx="3212552" cy="4324261"/>
          </a:xfrm>
          <a:prstGeom prst="rect">
            <a:avLst/>
          </a:prstGeom>
          <a:noFill/>
        </p:spPr>
        <p:txBody>
          <a:bodyPr wrap="square" lIns="0" tIns="0" rIns="0" bIns="0" rtlCol="0">
            <a:spAutoFit/>
          </a:bodyPr>
          <a:lstStyle/>
          <a:p>
            <a:pPr defTabSz="932742">
              <a:spcBef>
                <a:spcPct val="20000"/>
              </a:spcBef>
              <a:spcAft>
                <a:spcPts val="600"/>
              </a:spcAft>
              <a:buSzPct val="90000"/>
              <a:defRPr/>
            </a:pPr>
            <a:r>
              <a:rPr lang="en-US" sz="1600" kern="2000">
                <a:solidFill>
                  <a:srgbClr val="000000"/>
                </a:solidFill>
                <a:latin typeface="Segoe UI" panose="020B0502040204020203" pitchFamily="34" charset="0"/>
                <a:cs typeface="Segoe UI" panose="020B0502040204020203" pitchFamily="34" charset="0"/>
              </a:rPr>
              <a:t>Ask your subject matter experts to complete </a:t>
            </a:r>
            <a:r>
              <a:rPr lang="en-US" sz="1600" kern="2000">
                <a:solidFill>
                  <a:schemeClr val="accent1"/>
                </a:solidFill>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intermediate or advanced Power Platform</a:t>
            </a:r>
            <a:r>
              <a:rPr lang="en-US" sz="1600" kern="2000">
                <a:solidFill>
                  <a:schemeClr val="accent1"/>
                </a:solidFill>
                <a:latin typeface="Segoe UI" panose="020B0502040204020203" pitchFamily="34" charset="0"/>
                <a:cs typeface="Segoe UI" panose="020B0502040204020203" pitchFamily="34" charset="0"/>
              </a:rPr>
              <a:t> </a:t>
            </a:r>
            <a:r>
              <a:rPr lang="en-US" sz="1600" kern="2000">
                <a:solidFill>
                  <a:srgbClr val="000000"/>
                </a:solidFill>
                <a:latin typeface="Segoe UI" panose="020B0502040204020203" pitchFamily="34" charset="0"/>
                <a:cs typeface="Segoe UI" panose="020B0502040204020203" pitchFamily="34" charset="0"/>
              </a:rPr>
              <a:t>learning paths or the </a:t>
            </a:r>
            <a:r>
              <a:rPr lang="en-GB" sz="1600" kern="2000">
                <a:solidFill>
                  <a:schemeClr val="accent1"/>
                </a:solidFill>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PL-200 Power Platform Functional Consultant</a:t>
            </a:r>
            <a:r>
              <a:rPr lang="en-GB" sz="1600" kern="2000">
                <a:solidFill>
                  <a:srgbClr val="000000"/>
                </a:solidFill>
                <a:latin typeface="Segoe UI" panose="020B0502040204020203" pitchFamily="34" charset="0"/>
                <a:cs typeface="Segoe UI" panose="020B0502040204020203" pitchFamily="34" charset="0"/>
              </a:rPr>
              <a:t> </a:t>
            </a:r>
            <a:r>
              <a:rPr lang="en-US" sz="1600" kern="2000">
                <a:solidFill>
                  <a:srgbClr val="000000"/>
                </a:solidFill>
                <a:latin typeface="Segoe UI" panose="020B0502040204020203" pitchFamily="34" charset="0"/>
                <a:cs typeface="Segoe UI" panose="020B0502040204020203" pitchFamily="34" charset="0"/>
              </a:rPr>
              <a:t>certification.</a:t>
            </a:r>
          </a:p>
          <a:p>
            <a:pPr defTabSz="932742">
              <a:spcBef>
                <a:spcPct val="20000"/>
              </a:spcBef>
              <a:spcAft>
                <a:spcPts val="600"/>
              </a:spcAft>
              <a:buSzPct val="90000"/>
              <a:defRPr/>
            </a:pPr>
            <a:endParaRPr lang="en-US" sz="1600" kern="2000">
              <a:solidFill>
                <a:srgbClr val="000000"/>
              </a:solidFill>
              <a:latin typeface="Segoe UI" panose="020B0502040204020203" pitchFamily="34" charset="0"/>
              <a:cs typeface="Segoe UI" panose="020B0502040204020203" pitchFamily="34" charset="0"/>
            </a:endParaRPr>
          </a:p>
          <a:p>
            <a:pPr defTabSz="932742">
              <a:spcBef>
                <a:spcPct val="20000"/>
              </a:spcBef>
              <a:spcAft>
                <a:spcPts val="600"/>
              </a:spcAft>
              <a:buSzPct val="90000"/>
              <a:defRPr/>
            </a:pPr>
            <a:r>
              <a:rPr lang="en-US" sz="1600" kern="2000">
                <a:solidFill>
                  <a:srgbClr val="000000"/>
                </a:solidFill>
                <a:latin typeface="Segoe UI" panose="020B0502040204020203" pitchFamily="34" charset="0"/>
                <a:cs typeface="Segoe UI" panose="020B0502040204020203" pitchFamily="34" charset="0"/>
              </a:rPr>
              <a:t>Based on your organization’s support plan, you may have access to </a:t>
            </a:r>
            <a:r>
              <a:rPr lang="en-US" sz="1600" kern="2000">
                <a:solidFill>
                  <a:schemeClr val="accent1"/>
                </a:solidFill>
                <a:latin typeface="Segoe UI" panose="020B0502040204020203" pitchFamily="34" charset="0"/>
                <a:cs typeface="Segoe UI" panose="020B0502040204020203" pitchFamily="34" charset="0"/>
                <a:hlinkClick r:id="rId5">
                  <a:extLst>
                    <a:ext uri="{A12FA001-AC4F-418D-AE19-62706E023703}">
                      <ahyp:hlinkClr xmlns:ahyp="http://schemas.microsoft.com/office/drawing/2018/hyperlinkcolor" val="tx"/>
                    </a:ext>
                  </a:extLst>
                </a:hlinkClick>
              </a:rPr>
              <a:t>Microsoft resources</a:t>
            </a:r>
            <a:r>
              <a:rPr lang="en-US" sz="1600" kern="2000">
                <a:solidFill>
                  <a:schemeClr val="accent1"/>
                </a:solidFill>
                <a:latin typeface="Segoe UI" panose="020B0502040204020203" pitchFamily="34" charset="0"/>
                <a:cs typeface="Segoe UI" panose="020B0502040204020203" pitchFamily="34" charset="0"/>
              </a:rPr>
              <a:t> </a:t>
            </a:r>
            <a:r>
              <a:rPr lang="en-US" sz="1600" kern="2000">
                <a:solidFill>
                  <a:srgbClr val="000000"/>
                </a:solidFill>
                <a:latin typeface="Segoe UI" panose="020B0502040204020203" pitchFamily="34" charset="0"/>
                <a:cs typeface="Segoe UI" panose="020B0502040204020203" pitchFamily="34" charset="0"/>
              </a:rPr>
              <a:t>who can help as subject matter experts.</a:t>
            </a:r>
          </a:p>
          <a:p>
            <a:pPr defTabSz="932742">
              <a:spcBef>
                <a:spcPct val="20000"/>
              </a:spcBef>
              <a:spcAft>
                <a:spcPts val="600"/>
              </a:spcAft>
              <a:buSzPct val="90000"/>
              <a:defRPr/>
            </a:pPr>
            <a:endParaRPr lang="en-US" sz="1600" kern="2000">
              <a:solidFill>
                <a:srgbClr val="000000"/>
              </a:solidFill>
              <a:latin typeface="Segoe UI" panose="020B0502040204020203" pitchFamily="34" charset="0"/>
              <a:cs typeface="Segoe UI" panose="020B0502040204020203" pitchFamily="34" charset="0"/>
            </a:endParaRPr>
          </a:p>
          <a:p>
            <a:pPr defTabSz="932742">
              <a:spcBef>
                <a:spcPct val="20000"/>
              </a:spcBef>
              <a:spcAft>
                <a:spcPts val="600"/>
              </a:spcAft>
              <a:buSzPct val="90000"/>
              <a:defRPr/>
            </a:pPr>
            <a:r>
              <a:rPr lang="en-US" sz="1600" kern="2000">
                <a:solidFill>
                  <a:srgbClr val="000000"/>
                </a:solidFill>
                <a:latin typeface="Segoe UI" panose="020B0502040204020203" pitchFamily="34" charset="0"/>
                <a:cs typeface="Segoe UI" panose="020B0502040204020203" pitchFamily="34" charset="0"/>
              </a:rPr>
              <a:t>Consider working with a </a:t>
            </a:r>
            <a:r>
              <a:rPr lang="en-US" sz="1600" kern="2000">
                <a:solidFill>
                  <a:schemeClr val="accent1"/>
                </a:solidFill>
                <a:latin typeface="Segoe UI" panose="020B0502040204020203" pitchFamily="34" charset="0"/>
                <a:cs typeface="Segoe UI" panose="020B0502040204020203" pitchFamily="34" charset="0"/>
                <a:hlinkClick r:id="rId6">
                  <a:extLst>
                    <a:ext uri="{A12FA001-AC4F-418D-AE19-62706E023703}">
                      <ahyp:hlinkClr xmlns:ahyp="http://schemas.microsoft.com/office/drawing/2018/hyperlinkcolor" val="tx"/>
                    </a:ext>
                  </a:extLst>
                </a:hlinkClick>
              </a:rPr>
              <a:t>Microsoft Partner</a:t>
            </a:r>
            <a:r>
              <a:rPr lang="en-US" sz="1600" kern="2000">
                <a:solidFill>
                  <a:srgbClr val="000000"/>
                </a:solidFill>
                <a:latin typeface="Segoe UI" panose="020B0502040204020203" pitchFamily="34" charset="0"/>
                <a:cs typeface="Segoe UI" panose="020B0502040204020203" pitchFamily="34" charset="0"/>
              </a:rPr>
              <a:t> to provide subject matter experts for your hackathon. </a:t>
            </a:r>
          </a:p>
          <a:p>
            <a:pPr defTabSz="932742">
              <a:spcBef>
                <a:spcPct val="20000"/>
              </a:spcBef>
              <a:spcAft>
                <a:spcPts val="600"/>
              </a:spcAft>
              <a:buSzPct val="90000"/>
              <a:defRPr/>
            </a:pPr>
            <a:endParaRPr lang="en-US" sz="1600" kern="2000">
              <a:solidFill>
                <a:srgbClr val="000000"/>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853313533"/>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4F7FD-5A7C-42A9-B100-DF9961036BCB}"/>
              </a:ext>
            </a:extLst>
          </p:cNvPr>
          <p:cNvSpPr>
            <a:spLocks noGrp="1"/>
          </p:cNvSpPr>
          <p:nvPr>
            <p:ph type="title" idx="4294967295"/>
          </p:nvPr>
        </p:nvSpPr>
        <p:spPr>
          <a:xfrm>
            <a:off x="281780" y="377452"/>
            <a:ext cx="5762673" cy="553998"/>
          </a:xfrm>
          <a:prstGeom prst="rect">
            <a:avLst/>
          </a:prstGeom>
        </p:spPr>
        <p:txBody>
          <a:bodyPr/>
          <a:lstStyle/>
          <a:p>
            <a:r>
              <a:rPr lang="en-NZ"/>
              <a:t>Use cases</a:t>
            </a:r>
            <a:endParaRPr lang="en-US"/>
          </a:p>
        </p:txBody>
      </p:sp>
      <p:sp>
        <p:nvSpPr>
          <p:cNvPr id="3" name="Content Placeholder 2">
            <a:extLst>
              <a:ext uri="{FF2B5EF4-FFF2-40B4-BE49-F238E27FC236}">
                <a16:creationId xmlns:a16="http://schemas.microsoft.com/office/drawing/2014/main" id="{C69B138E-3483-4019-B6B9-737EB554FCE0}"/>
              </a:ext>
            </a:extLst>
          </p:cNvPr>
          <p:cNvSpPr>
            <a:spLocks noGrp="1"/>
          </p:cNvSpPr>
          <p:nvPr>
            <p:ph sz="quarter" idx="4294967295"/>
          </p:nvPr>
        </p:nvSpPr>
        <p:spPr>
          <a:xfrm>
            <a:off x="281781" y="1284028"/>
            <a:ext cx="7436778" cy="4210383"/>
          </a:xfrm>
          <a:prstGeom prst="rect">
            <a:avLst/>
          </a:prstGeom>
        </p:spPr>
        <p:txBody>
          <a:bodyPr/>
          <a:lstStyle/>
          <a:p>
            <a:pPr marL="0" indent="0" algn="l">
              <a:buNone/>
            </a:pPr>
            <a:r>
              <a:rPr lang="en-GB" sz="1800" b="0" i="0">
                <a:solidFill>
                  <a:srgbClr val="171717"/>
                </a:solidFill>
                <a:effectLst/>
                <a:latin typeface="Segoe UI" panose="020B0502040204020203" pitchFamily="34" charset="0"/>
              </a:rPr>
              <a:t>Ask attendees to think about the use case they want to solve prior to the hackathon—having them provide some information on a </a:t>
            </a:r>
            <a:r>
              <a:rPr lang="en-GB" sz="1800" b="0" i="0">
                <a:effectLst/>
                <a:latin typeface="+mj-lt"/>
              </a:rPr>
              <a:t>signup form </a:t>
            </a:r>
            <a:r>
              <a:rPr lang="en-GB" sz="1800" b="0" i="0">
                <a:solidFill>
                  <a:srgbClr val="171717"/>
                </a:solidFill>
                <a:effectLst/>
                <a:latin typeface="Segoe UI" panose="020B0502040204020203" pitchFamily="34" charset="0"/>
              </a:rPr>
              <a:t>can be a good way for them to start thinking about what they want to achieve. Ask the following questions:</a:t>
            </a:r>
            <a:br>
              <a:rPr lang="en-GB" sz="1800" b="0" i="0">
                <a:solidFill>
                  <a:srgbClr val="171717"/>
                </a:solidFill>
                <a:effectLst/>
                <a:latin typeface="Segoe UI" panose="020B0502040204020203" pitchFamily="34" charset="0"/>
              </a:rPr>
            </a:br>
            <a:endParaRPr lang="en-GB" sz="1800" b="0" i="0">
              <a:solidFill>
                <a:srgbClr val="171717"/>
              </a:solidFill>
              <a:effectLst/>
              <a:latin typeface="Segoe UI" panose="020B0502040204020203" pitchFamily="34" charset="0"/>
            </a:endParaRPr>
          </a:p>
          <a:p>
            <a:pPr>
              <a:buFont typeface="Arial" panose="020B0604020202020204" pitchFamily="34" charset="0"/>
              <a:buChar char="•"/>
            </a:pPr>
            <a:r>
              <a:rPr lang="en-GB" sz="1800" b="0" i="0">
                <a:solidFill>
                  <a:srgbClr val="171717"/>
                </a:solidFill>
                <a:effectLst/>
                <a:latin typeface="+mj-lt"/>
              </a:rPr>
              <a:t>What is the current process like?</a:t>
            </a:r>
          </a:p>
          <a:p>
            <a:pPr>
              <a:buFont typeface="Arial" panose="020B0604020202020204" pitchFamily="34" charset="0"/>
              <a:buChar char="•"/>
            </a:pPr>
            <a:r>
              <a:rPr lang="en-GB" sz="1800" b="0" i="0">
                <a:solidFill>
                  <a:srgbClr val="171717"/>
                </a:solidFill>
                <a:effectLst/>
                <a:latin typeface="+mj-lt"/>
              </a:rPr>
              <a:t>What should the future process look like?</a:t>
            </a:r>
          </a:p>
          <a:p>
            <a:pPr>
              <a:buFont typeface="Arial" panose="020B0604020202020204" pitchFamily="34" charset="0"/>
              <a:buChar char="•"/>
            </a:pPr>
            <a:r>
              <a:rPr lang="en-GB" sz="1800" b="0" i="0">
                <a:solidFill>
                  <a:srgbClr val="171717"/>
                </a:solidFill>
                <a:effectLst/>
                <a:latin typeface="+mj-lt"/>
              </a:rPr>
              <a:t>What are the pain points of the current process?</a:t>
            </a:r>
          </a:p>
          <a:p>
            <a:pPr>
              <a:buFont typeface="Arial" panose="020B0604020202020204" pitchFamily="34" charset="0"/>
              <a:buChar char="•"/>
            </a:pPr>
            <a:r>
              <a:rPr lang="en-GB" sz="1800" b="0" i="0">
                <a:solidFill>
                  <a:srgbClr val="171717"/>
                </a:solidFill>
                <a:effectLst/>
                <a:latin typeface="+mj-lt"/>
              </a:rPr>
              <a:t>What data sources are required to solve your problem?</a:t>
            </a:r>
          </a:p>
          <a:p>
            <a:pPr marL="0" indent="0">
              <a:buNone/>
            </a:pPr>
            <a:endParaRPr lang="en-GB" sz="1800" b="0" i="0">
              <a:solidFill>
                <a:srgbClr val="171717"/>
              </a:solidFill>
              <a:effectLst/>
              <a:latin typeface="Segoe UI" panose="020B0502040204020203" pitchFamily="34" charset="0"/>
            </a:endParaRPr>
          </a:p>
          <a:p>
            <a:pPr marL="0" indent="0">
              <a:buNone/>
            </a:pPr>
            <a:r>
              <a:rPr lang="en-GB" sz="1800">
                <a:solidFill>
                  <a:srgbClr val="171717"/>
                </a:solidFill>
                <a:latin typeface="Segoe UI" panose="020B0502040204020203" pitchFamily="34" charset="0"/>
              </a:rPr>
              <a:t>Y</a:t>
            </a:r>
            <a:r>
              <a:rPr lang="en-GB" sz="1800" b="0" i="0">
                <a:solidFill>
                  <a:srgbClr val="171717"/>
                </a:solidFill>
                <a:effectLst/>
                <a:latin typeface="Segoe UI" panose="020B0502040204020203" pitchFamily="34" charset="0"/>
              </a:rPr>
              <a:t>ou could also ask senior stakeholders to vote on the submitted ideas and then—during the hackathon—ask teams to work </a:t>
            </a:r>
            <a:r>
              <a:rPr lang="en-GB" sz="1800">
                <a:solidFill>
                  <a:srgbClr val="171717"/>
                </a:solidFill>
                <a:latin typeface="Segoe UI" panose="020B0502040204020203" pitchFamily="34" charset="0"/>
              </a:rPr>
              <a:t>on </a:t>
            </a:r>
            <a:r>
              <a:rPr lang="en-GB" sz="1800" b="0" i="0">
                <a:solidFill>
                  <a:srgbClr val="171717"/>
                </a:solidFill>
                <a:effectLst/>
                <a:latin typeface="Segoe UI" panose="020B0502040204020203" pitchFamily="34" charset="0"/>
              </a:rPr>
              <a:t>the top-voted ideas. This would increase senior leadership buy-in and ensure the important use cases are addressed.</a:t>
            </a:r>
          </a:p>
        </p:txBody>
      </p:sp>
      <p:sp>
        <p:nvSpPr>
          <p:cNvPr id="7" name="Rectangle 6">
            <a:extLst>
              <a:ext uri="{FF2B5EF4-FFF2-40B4-BE49-F238E27FC236}">
                <a16:creationId xmlns:a16="http://schemas.microsoft.com/office/drawing/2014/main" id="{52CACADC-8843-437B-8469-06BB19247375}"/>
              </a:ext>
              <a:ext uri="{C183D7F6-B498-43B3-948B-1728B52AA6E4}">
                <adec:decorative xmlns:adec="http://schemas.microsoft.com/office/drawing/2017/decorative" val="1"/>
              </a:ext>
            </a:extLst>
          </p:cNvPr>
          <p:cNvSpPr/>
          <p:nvPr/>
        </p:nvSpPr>
        <p:spPr>
          <a:xfrm>
            <a:off x="8059478" y="2371"/>
            <a:ext cx="4132521" cy="6855629"/>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82"/>
          </a:p>
        </p:txBody>
      </p:sp>
      <p:sp>
        <p:nvSpPr>
          <p:cNvPr id="11" name="TextBox 10">
            <a:extLst>
              <a:ext uri="{FF2B5EF4-FFF2-40B4-BE49-F238E27FC236}">
                <a16:creationId xmlns:a16="http://schemas.microsoft.com/office/drawing/2014/main" id="{AAB6ACE2-6ACF-464A-93B1-6FC129E71813}"/>
              </a:ext>
            </a:extLst>
          </p:cNvPr>
          <p:cNvSpPr txBox="1"/>
          <p:nvPr/>
        </p:nvSpPr>
        <p:spPr>
          <a:xfrm>
            <a:off x="7988455" y="118646"/>
            <a:ext cx="4132521" cy="338554"/>
          </a:xfrm>
          <a:prstGeom prst="rect">
            <a:avLst/>
          </a:prstGeom>
          <a:noFill/>
        </p:spPr>
        <p:txBody>
          <a:bodyPr wrap="square">
            <a:spAutoFit/>
          </a:bodyPr>
          <a:lstStyle/>
          <a:p>
            <a:pPr algn="ctr">
              <a:spcAft>
                <a:spcPts val="600"/>
              </a:spcAft>
            </a:pPr>
            <a:r>
              <a:rPr lang="en-US" sz="1600" b="1">
                <a:solidFill>
                  <a:schemeClr val="tx2"/>
                </a:solidFill>
                <a:latin typeface="+mj-lt"/>
              </a:rPr>
              <a:t>See what’s possible</a:t>
            </a:r>
            <a:endParaRPr lang="en-US" sz="1600" b="1">
              <a:solidFill>
                <a:schemeClr val="tx2"/>
              </a:solidFill>
              <a:latin typeface="+mj-lt"/>
              <a:cs typeface="Segoe UI"/>
            </a:endParaRPr>
          </a:p>
        </p:txBody>
      </p:sp>
      <p:pic>
        <p:nvPicPr>
          <p:cNvPr id="13" name="Picture 12" descr="Screenshot of the public case studies page ">
            <a:extLst>
              <a:ext uri="{FF2B5EF4-FFF2-40B4-BE49-F238E27FC236}">
                <a16:creationId xmlns:a16="http://schemas.microsoft.com/office/drawing/2014/main" id="{A88B0049-ED69-4C5F-BAC8-9F1ECD0EE61B}"/>
              </a:ext>
            </a:extLst>
          </p:cNvPr>
          <p:cNvPicPr>
            <a:picLocks noChangeAspect="1"/>
          </p:cNvPicPr>
          <p:nvPr/>
        </p:nvPicPr>
        <p:blipFill rotWithShape="1">
          <a:blip r:embed="rId3"/>
          <a:srcRect t="12927" b="12927"/>
          <a:stretch/>
        </p:blipFill>
        <p:spPr>
          <a:xfrm>
            <a:off x="8938676" y="648351"/>
            <a:ext cx="2584359" cy="1260000"/>
          </a:xfrm>
          <a:prstGeom prst="rect">
            <a:avLst/>
          </a:prstGeom>
          <a:ln>
            <a:noFill/>
          </a:ln>
          <a:effectLst>
            <a:outerShdw blurRad="190500" algn="tl" rotWithShape="0">
              <a:srgbClr val="000000">
                <a:alpha val="70000"/>
              </a:srgbClr>
            </a:outerShdw>
          </a:effectLst>
        </p:spPr>
      </p:pic>
      <p:sp>
        <p:nvSpPr>
          <p:cNvPr id="15" name="TextBox 14">
            <a:extLst>
              <a:ext uri="{FF2B5EF4-FFF2-40B4-BE49-F238E27FC236}">
                <a16:creationId xmlns:a16="http://schemas.microsoft.com/office/drawing/2014/main" id="{98F095F6-F4EE-4E79-99CA-AF8F40C45397}"/>
              </a:ext>
            </a:extLst>
          </p:cNvPr>
          <p:cNvSpPr txBox="1"/>
          <p:nvPr/>
        </p:nvSpPr>
        <p:spPr>
          <a:xfrm>
            <a:off x="8438029" y="2019319"/>
            <a:ext cx="3413050" cy="430887"/>
          </a:xfrm>
          <a:prstGeom prst="rect">
            <a:avLst/>
          </a:prstGeom>
          <a:noFill/>
        </p:spPr>
        <p:txBody>
          <a:bodyPr wrap="square" lIns="0" tIns="0" rIns="0" bIns="0" rtlCol="0">
            <a:spAutoFit/>
          </a:bodyPr>
          <a:lstStyle/>
          <a:p>
            <a:pPr algn="ctr"/>
            <a:r>
              <a:rPr lang="en-GB" sz="1400">
                <a:solidFill>
                  <a:schemeClr val="tx2"/>
                </a:solidFill>
                <a:hlinkClick r:id="rId4"/>
              </a:rPr>
              <a:t>Public case studies organized by industry and maker persona</a:t>
            </a:r>
            <a:endParaRPr lang="en-US" sz="1400">
              <a:solidFill>
                <a:schemeClr val="tx2"/>
              </a:solidFill>
            </a:endParaRPr>
          </a:p>
        </p:txBody>
      </p:sp>
      <p:pic>
        <p:nvPicPr>
          <p:cNvPr id="17" name="Picture 16" descr="Screenshot of the Power Apps Patterns page on docs.microsoft.com">
            <a:extLst>
              <a:ext uri="{FF2B5EF4-FFF2-40B4-BE49-F238E27FC236}">
                <a16:creationId xmlns:a16="http://schemas.microsoft.com/office/drawing/2014/main" id="{BC7FE3F2-DCD9-4594-86CF-709BF9EA5F10}"/>
              </a:ext>
            </a:extLst>
          </p:cNvPr>
          <p:cNvPicPr>
            <a:picLocks noChangeAspect="1"/>
          </p:cNvPicPr>
          <p:nvPr/>
        </p:nvPicPr>
        <p:blipFill rotWithShape="1">
          <a:blip r:embed="rId5"/>
          <a:srcRect t="6693" b="6693"/>
          <a:stretch/>
        </p:blipFill>
        <p:spPr>
          <a:xfrm>
            <a:off x="8938676" y="2942191"/>
            <a:ext cx="2584359" cy="1260000"/>
          </a:xfrm>
          <a:prstGeom prst="rect">
            <a:avLst/>
          </a:prstGeom>
          <a:ln>
            <a:noFill/>
          </a:ln>
          <a:effectLst>
            <a:outerShdw blurRad="190500" algn="tl" rotWithShape="0">
              <a:srgbClr val="000000">
                <a:alpha val="70000"/>
              </a:srgbClr>
            </a:outerShdw>
          </a:effectLst>
        </p:spPr>
      </p:pic>
      <p:sp>
        <p:nvSpPr>
          <p:cNvPr id="19" name="TextBox 18">
            <a:extLst>
              <a:ext uri="{FF2B5EF4-FFF2-40B4-BE49-F238E27FC236}">
                <a16:creationId xmlns:a16="http://schemas.microsoft.com/office/drawing/2014/main" id="{4980A64B-89BD-4D96-85FC-CA5C270F3518}"/>
              </a:ext>
            </a:extLst>
          </p:cNvPr>
          <p:cNvSpPr txBox="1"/>
          <p:nvPr/>
        </p:nvSpPr>
        <p:spPr>
          <a:xfrm>
            <a:off x="8438029" y="4300073"/>
            <a:ext cx="3413050" cy="215444"/>
          </a:xfrm>
          <a:prstGeom prst="rect">
            <a:avLst/>
          </a:prstGeom>
          <a:noFill/>
        </p:spPr>
        <p:txBody>
          <a:bodyPr wrap="square" lIns="0" tIns="0" rIns="0" bIns="0" rtlCol="0">
            <a:spAutoFit/>
          </a:bodyPr>
          <a:lstStyle/>
          <a:p>
            <a:pPr algn="ctr"/>
            <a:r>
              <a:rPr lang="en-GB" sz="1400">
                <a:solidFill>
                  <a:schemeClr val="tx2"/>
                </a:solidFill>
                <a:hlinkClick r:id="rId6"/>
              </a:rPr>
              <a:t>Common Power Apps patterns</a:t>
            </a:r>
            <a:endParaRPr lang="en-US" sz="1400">
              <a:solidFill>
                <a:schemeClr val="tx2"/>
              </a:solidFill>
            </a:endParaRPr>
          </a:p>
        </p:txBody>
      </p:sp>
      <p:pic>
        <p:nvPicPr>
          <p:cNvPr id="21" name="Picture 20" descr="Example diagram of a Power Apps architecture using Power Apps., Power Automate, and Dataverse with a customer connector">
            <a:extLst>
              <a:ext uri="{FF2B5EF4-FFF2-40B4-BE49-F238E27FC236}">
                <a16:creationId xmlns:a16="http://schemas.microsoft.com/office/drawing/2014/main" id="{28B129C5-C47E-4499-A343-17B4BA9D5A96}"/>
              </a:ext>
            </a:extLst>
          </p:cNvPr>
          <p:cNvPicPr>
            <a:picLocks noChangeAspect="1"/>
          </p:cNvPicPr>
          <p:nvPr/>
        </p:nvPicPr>
        <p:blipFill rotWithShape="1">
          <a:blip r:embed="rId7"/>
          <a:srcRect l="3468" r="3468"/>
          <a:stretch/>
        </p:blipFill>
        <p:spPr>
          <a:xfrm>
            <a:off x="8938676" y="4954368"/>
            <a:ext cx="2584359" cy="1260000"/>
          </a:xfrm>
          <a:prstGeom prst="rect">
            <a:avLst/>
          </a:prstGeom>
          <a:ln>
            <a:noFill/>
          </a:ln>
          <a:effectLst>
            <a:outerShdw blurRad="190500" algn="tl" rotWithShape="0">
              <a:srgbClr val="000000">
                <a:alpha val="70000"/>
              </a:srgbClr>
            </a:outerShdw>
          </a:effectLst>
        </p:spPr>
      </p:pic>
      <p:sp>
        <p:nvSpPr>
          <p:cNvPr id="23" name="TextBox 22">
            <a:extLst>
              <a:ext uri="{FF2B5EF4-FFF2-40B4-BE49-F238E27FC236}">
                <a16:creationId xmlns:a16="http://schemas.microsoft.com/office/drawing/2014/main" id="{95F4EE9F-6596-4786-9B62-D66B7E94DAF6}"/>
              </a:ext>
            </a:extLst>
          </p:cNvPr>
          <p:cNvSpPr txBox="1"/>
          <p:nvPr/>
        </p:nvSpPr>
        <p:spPr>
          <a:xfrm>
            <a:off x="8438029" y="6320740"/>
            <a:ext cx="3413050" cy="215444"/>
          </a:xfrm>
          <a:prstGeom prst="rect">
            <a:avLst/>
          </a:prstGeom>
          <a:noFill/>
        </p:spPr>
        <p:txBody>
          <a:bodyPr wrap="square" lIns="0" tIns="0" rIns="0" bIns="0" rtlCol="0">
            <a:spAutoFit/>
          </a:bodyPr>
          <a:lstStyle/>
          <a:p>
            <a:pPr algn="ctr"/>
            <a:r>
              <a:rPr lang="en-GB" sz="1400">
                <a:solidFill>
                  <a:schemeClr val="tx2"/>
                </a:solidFill>
                <a:hlinkClick r:id="rId8"/>
              </a:rPr>
              <a:t>Real-world architecture examples</a:t>
            </a:r>
            <a:endParaRPr lang="en-US" sz="1400">
              <a:solidFill>
                <a:schemeClr val="tx2"/>
              </a:solidFill>
            </a:endParaRPr>
          </a:p>
        </p:txBody>
      </p:sp>
    </p:spTree>
    <p:extLst>
      <p:ext uri="{BB962C8B-B14F-4D97-AF65-F5344CB8AC3E}">
        <p14:creationId xmlns:p14="http://schemas.microsoft.com/office/powerpoint/2010/main" val="1699925205"/>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4F7FD-5A7C-42A9-B100-DF9961036BCB}"/>
              </a:ext>
            </a:extLst>
          </p:cNvPr>
          <p:cNvSpPr>
            <a:spLocks noGrp="1"/>
          </p:cNvSpPr>
          <p:nvPr>
            <p:ph type="title" idx="4294967295"/>
          </p:nvPr>
        </p:nvSpPr>
        <p:spPr>
          <a:xfrm>
            <a:off x="281780" y="377452"/>
            <a:ext cx="5762673" cy="553998"/>
          </a:xfrm>
          <a:prstGeom prst="rect">
            <a:avLst/>
          </a:prstGeom>
        </p:spPr>
        <p:txBody>
          <a:bodyPr/>
          <a:lstStyle/>
          <a:p>
            <a:r>
              <a:rPr lang="en-NZ"/>
              <a:t>Data and connectors</a:t>
            </a:r>
            <a:endParaRPr lang="en-US"/>
          </a:p>
        </p:txBody>
      </p:sp>
      <p:sp>
        <p:nvSpPr>
          <p:cNvPr id="3" name="Content Placeholder 2" descr="One person pointing at a large screen whilst another person stands in the background and looks at the screen.">
            <a:extLst>
              <a:ext uri="{FF2B5EF4-FFF2-40B4-BE49-F238E27FC236}">
                <a16:creationId xmlns:a16="http://schemas.microsoft.com/office/drawing/2014/main" id="{C69B138E-3483-4019-B6B9-737EB554FCE0}"/>
              </a:ext>
            </a:extLst>
          </p:cNvPr>
          <p:cNvSpPr>
            <a:spLocks noGrp="1"/>
          </p:cNvSpPr>
          <p:nvPr>
            <p:ph sz="quarter" idx="4294967295"/>
          </p:nvPr>
        </p:nvSpPr>
        <p:spPr>
          <a:xfrm>
            <a:off x="281780" y="1284028"/>
            <a:ext cx="6707495" cy="3822585"/>
          </a:xfrm>
          <a:prstGeom prst="rect">
            <a:avLst/>
          </a:prstGeom>
        </p:spPr>
        <p:txBody>
          <a:bodyPr/>
          <a:lstStyle/>
          <a:p>
            <a:pPr marL="0" indent="0" algn="l">
              <a:buNone/>
            </a:pPr>
            <a:r>
              <a:rPr lang="en-GB" sz="1800" b="0" i="0">
                <a:solidFill>
                  <a:srgbClr val="171717"/>
                </a:solidFill>
                <a:effectLst/>
                <a:latin typeface="Segoe UI" panose="020B0502040204020203" pitchFamily="34" charset="0"/>
              </a:rPr>
              <a:t>Find out what data sources and connectors attendees require to create their solutions – this could be one of the platforms 500+ </a:t>
            </a:r>
            <a:r>
              <a:rPr lang="en-GB" sz="1800" b="0" i="0">
                <a:solidFill>
                  <a:srgbClr val="171717"/>
                </a:solidFill>
                <a:effectLst/>
                <a:latin typeface="Segoe UI" panose="020B0502040204020203" pitchFamily="34" charset="0"/>
                <a:hlinkClick r:id="rId3"/>
              </a:rPr>
              <a:t>out of the box connectors</a:t>
            </a:r>
            <a:r>
              <a:rPr lang="en-GB" sz="1800">
                <a:solidFill>
                  <a:srgbClr val="171717"/>
                </a:solidFill>
                <a:latin typeface="Segoe UI" panose="020B0502040204020203" pitchFamily="34" charset="0"/>
              </a:rPr>
              <a:t>, </a:t>
            </a:r>
            <a:r>
              <a:rPr lang="en-GB" sz="1800" b="0" i="0">
                <a:solidFill>
                  <a:srgbClr val="171717"/>
                </a:solidFill>
                <a:effectLst/>
                <a:latin typeface="Segoe UI" panose="020B0502040204020203" pitchFamily="34" charset="0"/>
              </a:rPr>
              <a:t>an internal system, or a third-party data source.</a:t>
            </a:r>
          </a:p>
          <a:p>
            <a:pPr marL="0" indent="0" algn="l">
              <a:buNone/>
            </a:pPr>
            <a:endParaRPr lang="en-GB" sz="1800" b="0" i="0">
              <a:solidFill>
                <a:srgbClr val="171717"/>
              </a:solidFill>
              <a:effectLst/>
              <a:latin typeface="Segoe UI" panose="020B0502040204020203" pitchFamily="34" charset="0"/>
            </a:endParaRPr>
          </a:p>
          <a:p>
            <a:pPr marL="0" indent="0" algn="l">
              <a:buNone/>
            </a:pPr>
            <a:r>
              <a:rPr lang="en-GB" sz="1800">
                <a:solidFill>
                  <a:srgbClr val="171717"/>
                </a:solidFill>
                <a:latin typeface="Segoe UI" panose="020B0502040204020203" pitchFamily="34" charset="0"/>
              </a:rPr>
              <a:t>Work with your Power Platform admin team to make sure requested data sources and connectors are available to attendees on the day – ask your admins to create a </a:t>
            </a:r>
            <a:r>
              <a:rPr lang="en-GB" sz="1800">
                <a:solidFill>
                  <a:srgbClr val="171717"/>
                </a:solidFill>
                <a:latin typeface="Segoe UI" panose="020B0502040204020203" pitchFamily="34" charset="0"/>
                <a:hlinkClick r:id="rId4"/>
              </a:rPr>
              <a:t>data loss prevention policy</a:t>
            </a:r>
            <a:r>
              <a:rPr lang="en-GB" sz="1800">
                <a:solidFill>
                  <a:srgbClr val="171717"/>
                </a:solidFill>
                <a:latin typeface="Segoe UI" panose="020B0502040204020203" pitchFamily="34" charset="0"/>
              </a:rPr>
              <a:t> for the hackathon environments. </a:t>
            </a:r>
          </a:p>
          <a:p>
            <a:pPr marL="0" indent="0" algn="l">
              <a:buNone/>
            </a:pPr>
            <a:endParaRPr lang="en-GB" sz="1800" b="0" i="0">
              <a:solidFill>
                <a:srgbClr val="171717"/>
              </a:solidFill>
              <a:effectLst/>
              <a:latin typeface="Segoe UI" panose="020B0502040204020203" pitchFamily="34" charset="0"/>
            </a:endParaRPr>
          </a:p>
          <a:p>
            <a:pPr marL="0" indent="0" algn="l">
              <a:buNone/>
            </a:pPr>
            <a:r>
              <a:rPr lang="en-GB" sz="1800">
                <a:solidFill>
                  <a:srgbClr val="171717"/>
                </a:solidFill>
                <a:latin typeface="Segoe UI" panose="020B0502040204020203" pitchFamily="34" charset="0"/>
              </a:rPr>
              <a:t>Making data available </a:t>
            </a:r>
            <a:r>
              <a:rPr lang="en-GB" sz="1800" b="0" i="0">
                <a:solidFill>
                  <a:srgbClr val="171717"/>
                </a:solidFill>
                <a:effectLst/>
                <a:latin typeface="Segoe UI" panose="020B0502040204020203" pitchFamily="34" charset="0"/>
              </a:rPr>
              <a:t>could also be as simple as preparing test data in an Excel file or populating a Dataverse table with some sample data for attendees to use.</a:t>
            </a:r>
          </a:p>
        </p:txBody>
      </p:sp>
      <p:pic>
        <p:nvPicPr>
          <p:cNvPr id="4098" name="Picture 2" descr="A group of people looking at a screen">
            <a:extLst>
              <a:ext uri="{FF2B5EF4-FFF2-40B4-BE49-F238E27FC236}">
                <a16:creationId xmlns:a16="http://schemas.microsoft.com/office/drawing/2014/main" id="{8F56DD05-CE66-49E2-A8F2-912C383A8D2F}"/>
              </a:ext>
            </a:extLst>
          </p:cNvPr>
          <p:cNvPicPr>
            <a:picLocks noChangeAspect="1" noChangeArrowheads="1"/>
          </p:cNvPicPr>
          <p:nvPr/>
        </p:nvPicPr>
        <p:blipFill rotWithShape="1">
          <a:blip r:embed="rId5"/>
          <a:srcRect l="26124" r="26124"/>
          <a:stretch/>
        </p:blipFill>
        <p:spPr bwMode="auto">
          <a:xfrm>
            <a:off x="7279688" y="0"/>
            <a:ext cx="4912312" cy="6858000"/>
          </a:xfrm>
          <a:prstGeom prst="rect">
            <a:avLst/>
          </a:prstGeom>
          <a:noFill/>
        </p:spPr>
      </p:pic>
    </p:spTree>
    <p:extLst>
      <p:ext uri="{BB962C8B-B14F-4D97-AF65-F5344CB8AC3E}">
        <p14:creationId xmlns:p14="http://schemas.microsoft.com/office/powerpoint/2010/main" val="3207130078"/>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4F7FD-5A7C-42A9-B100-DF9961036BCB}"/>
              </a:ext>
            </a:extLst>
          </p:cNvPr>
          <p:cNvSpPr>
            <a:spLocks noGrp="1"/>
          </p:cNvSpPr>
          <p:nvPr>
            <p:ph type="title" idx="4294967295"/>
          </p:nvPr>
        </p:nvSpPr>
        <p:spPr>
          <a:xfrm>
            <a:off x="281780" y="377452"/>
            <a:ext cx="5762673" cy="553998"/>
          </a:xfrm>
          <a:prstGeom prst="rect">
            <a:avLst/>
          </a:prstGeom>
        </p:spPr>
        <p:txBody>
          <a:bodyPr/>
          <a:lstStyle/>
          <a:p>
            <a:r>
              <a:rPr lang="en-NZ"/>
              <a:t>Judging criteria</a:t>
            </a:r>
            <a:endParaRPr lang="en-US"/>
          </a:p>
        </p:txBody>
      </p:sp>
      <p:sp>
        <p:nvSpPr>
          <p:cNvPr id="3" name="Content Placeholder 2">
            <a:extLst>
              <a:ext uri="{FF2B5EF4-FFF2-40B4-BE49-F238E27FC236}">
                <a16:creationId xmlns:a16="http://schemas.microsoft.com/office/drawing/2014/main" id="{C69B138E-3483-4019-B6B9-737EB554FCE0}"/>
              </a:ext>
            </a:extLst>
          </p:cNvPr>
          <p:cNvSpPr>
            <a:spLocks noGrp="1"/>
          </p:cNvSpPr>
          <p:nvPr>
            <p:ph sz="quarter" idx="4294967295"/>
          </p:nvPr>
        </p:nvSpPr>
        <p:spPr>
          <a:xfrm>
            <a:off x="281780" y="1338349"/>
            <a:ext cx="5042416" cy="4407360"/>
          </a:xfrm>
          <a:prstGeom prst="rect">
            <a:avLst/>
          </a:prstGeom>
        </p:spPr>
        <p:txBody>
          <a:bodyPr/>
          <a:lstStyle/>
          <a:p>
            <a:pPr>
              <a:spcAft>
                <a:spcPts val="600"/>
              </a:spcAft>
            </a:pPr>
            <a:r>
              <a:rPr lang="en-US" sz="1800" kern="1200">
                <a:solidFill>
                  <a:srgbClr val="000000"/>
                </a:solidFill>
                <a:effectLst/>
                <a:latin typeface="Segoe UI" panose="020B0502040204020203" pitchFamily="34" charset="0"/>
                <a:ea typeface="Times New Roman" panose="02020603050405020304" pitchFamily="18" charset="0"/>
              </a:rPr>
              <a:t>Prepare a presentation template that teams can use. </a:t>
            </a:r>
          </a:p>
          <a:p>
            <a:pPr>
              <a:spcAft>
                <a:spcPts val="600"/>
              </a:spcAft>
            </a:pPr>
            <a:r>
              <a:rPr lang="en-US" sz="1800" kern="1200">
                <a:solidFill>
                  <a:srgbClr val="000000"/>
                </a:solidFill>
                <a:effectLst/>
                <a:latin typeface="Segoe UI" panose="020B0502040204020203" pitchFamily="34" charset="0"/>
                <a:ea typeface="Times New Roman" panose="02020603050405020304" pitchFamily="18" charset="0"/>
              </a:rPr>
              <a:t>The template should include team name, app benefits, technical considerations, and vision, in addition to screenshots or process diagrams.</a:t>
            </a:r>
            <a:endParaRPr lang="en-CA" sz="1800" kern="1200">
              <a:solidFill>
                <a:srgbClr val="000000"/>
              </a:solidFill>
              <a:effectLst/>
              <a:latin typeface="Segoe UI" panose="020B0502040204020203" pitchFamily="34" charset="0"/>
              <a:ea typeface="Times New Roman" panose="02020603050405020304" pitchFamily="18" charset="0"/>
            </a:endParaRPr>
          </a:p>
          <a:p>
            <a:pPr>
              <a:spcAft>
                <a:spcPts val="600"/>
              </a:spcAft>
            </a:pPr>
            <a:r>
              <a:rPr lang="en-US" sz="1800" kern="1200">
                <a:solidFill>
                  <a:srgbClr val="000000"/>
                </a:solidFill>
                <a:effectLst/>
                <a:latin typeface="Segoe UI" panose="020B0502040204020203" pitchFamily="34" charset="0"/>
                <a:ea typeface="Times New Roman" panose="02020603050405020304" pitchFamily="18" charset="0"/>
              </a:rPr>
              <a:t>Prepare evaluation criteria for your judges to use when judging the solutions. </a:t>
            </a:r>
          </a:p>
          <a:p>
            <a:pPr>
              <a:spcAft>
                <a:spcPts val="600"/>
              </a:spcAft>
            </a:pPr>
            <a:r>
              <a:rPr lang="en-US" sz="1800" kern="1200">
                <a:solidFill>
                  <a:srgbClr val="000000"/>
                </a:solidFill>
                <a:effectLst/>
                <a:latin typeface="Segoe UI" panose="020B0502040204020203" pitchFamily="34" charset="0"/>
                <a:ea typeface="Times New Roman" panose="02020603050405020304" pitchFamily="18" charset="0"/>
              </a:rPr>
              <a:t>The criteria should range from business to technical to design categories and take into consideration the innovation level, short- and long-term vision, and completeness. </a:t>
            </a:r>
          </a:p>
          <a:p>
            <a:pPr>
              <a:spcAft>
                <a:spcPts val="600"/>
              </a:spcAft>
            </a:pPr>
            <a:r>
              <a:rPr lang="en-US" sz="1800" kern="1200">
                <a:solidFill>
                  <a:srgbClr val="000000"/>
                </a:solidFill>
                <a:effectLst/>
                <a:latin typeface="Segoe UI" panose="020B0502040204020203" pitchFamily="34" charset="0"/>
                <a:ea typeface="Times New Roman" panose="02020603050405020304" pitchFamily="18" charset="0"/>
              </a:rPr>
              <a:t>Consider awarding bonus points for live demos during the presentation.</a:t>
            </a:r>
            <a:br>
              <a:rPr lang="en-US" sz="1800" kern="1200">
                <a:solidFill>
                  <a:srgbClr val="000000"/>
                </a:solidFill>
                <a:effectLst/>
                <a:latin typeface="Segoe UI" panose="020B0502040204020203" pitchFamily="34" charset="0"/>
                <a:ea typeface="Times New Roman" panose="02020603050405020304" pitchFamily="18" charset="0"/>
              </a:rPr>
            </a:br>
            <a:endParaRPr lang="en-CA" sz="1800" kern="1200">
              <a:solidFill>
                <a:srgbClr val="000000"/>
              </a:solidFill>
              <a:effectLst/>
              <a:latin typeface="Segoe UI" panose="020B0502040204020203" pitchFamily="34" charset="0"/>
              <a:ea typeface="Times New Roman" panose="02020603050405020304" pitchFamily="18" charset="0"/>
            </a:endParaRPr>
          </a:p>
        </p:txBody>
      </p:sp>
      <p:pic>
        <p:nvPicPr>
          <p:cNvPr id="23" name="Picture 22" descr="A group of people looking at a computer">
            <a:extLst>
              <a:ext uri="{FF2B5EF4-FFF2-40B4-BE49-F238E27FC236}">
                <a16:creationId xmlns:a16="http://schemas.microsoft.com/office/drawing/2014/main" id="{AC1249F0-BDA0-438A-AF00-2A9827665356}"/>
              </a:ext>
            </a:extLst>
          </p:cNvPr>
          <p:cNvPicPr>
            <a:picLocks noChangeAspect="1"/>
          </p:cNvPicPr>
          <p:nvPr/>
        </p:nvPicPr>
        <p:blipFill rotWithShape="1">
          <a:blip r:embed="rId3"/>
          <a:srcRect l="29406" r="11349"/>
          <a:stretch/>
        </p:blipFill>
        <p:spPr>
          <a:xfrm>
            <a:off x="6095998" y="0"/>
            <a:ext cx="6096001" cy="6858000"/>
          </a:xfrm>
          <a:prstGeom prst="rect">
            <a:avLst/>
          </a:prstGeom>
        </p:spPr>
      </p:pic>
    </p:spTree>
    <p:extLst>
      <p:ext uri="{BB962C8B-B14F-4D97-AF65-F5344CB8AC3E}">
        <p14:creationId xmlns:p14="http://schemas.microsoft.com/office/powerpoint/2010/main" val="4088571346"/>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DAA2DA-D3DF-4B02-8EA9-40765188CCAB}"/>
              </a:ext>
            </a:extLst>
          </p:cNvPr>
          <p:cNvSpPr>
            <a:spLocks noGrp="1"/>
          </p:cNvSpPr>
          <p:nvPr>
            <p:ph type="title" idx="4294967295"/>
          </p:nvPr>
        </p:nvSpPr>
        <p:spPr>
          <a:xfrm>
            <a:off x="4733925" y="397622"/>
            <a:ext cx="7034493" cy="1138773"/>
          </a:xfrm>
          <a:prstGeom prst="rect">
            <a:avLst/>
          </a:prstGeom>
        </p:spPr>
        <p:txBody>
          <a:bodyPr/>
          <a:lstStyle/>
          <a:p>
            <a:r>
              <a:rPr lang="en-US"/>
              <a:t>How will a winner be determined?</a:t>
            </a:r>
          </a:p>
        </p:txBody>
      </p:sp>
      <p:sp>
        <p:nvSpPr>
          <p:cNvPr id="4" name="Content Placeholder 3">
            <a:extLst>
              <a:ext uri="{FF2B5EF4-FFF2-40B4-BE49-F238E27FC236}">
                <a16:creationId xmlns:a16="http://schemas.microsoft.com/office/drawing/2014/main" id="{64276434-2F5C-4665-8E47-6F2567894C95}"/>
              </a:ext>
            </a:extLst>
          </p:cNvPr>
          <p:cNvSpPr>
            <a:spLocks noGrp="1"/>
          </p:cNvSpPr>
          <p:nvPr>
            <p:ph sz="quarter" idx="4294967295"/>
          </p:nvPr>
        </p:nvSpPr>
        <p:spPr>
          <a:xfrm>
            <a:off x="4733925" y="1536395"/>
            <a:ext cx="6962775" cy="5124480"/>
          </a:xfrm>
          <a:prstGeom prst="rect">
            <a:avLst/>
          </a:prstGeom>
        </p:spPr>
        <p:txBody>
          <a:bodyPr/>
          <a:lstStyle/>
          <a:p>
            <a:pPr marL="0" indent="0">
              <a:spcAft>
                <a:spcPts val="600"/>
              </a:spcAft>
              <a:buNone/>
            </a:pPr>
            <a:r>
              <a:rPr lang="en-US"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Here are some example criteria to judge by:</a:t>
            </a:r>
          </a:p>
          <a:p>
            <a:pPr>
              <a:spcAft>
                <a:spcPts val="600"/>
              </a:spcAft>
            </a:pPr>
            <a:r>
              <a:rPr lang="en-US" sz="1400" b="1"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Solve the Problem</a:t>
            </a:r>
          </a:p>
          <a:p>
            <a:pPr lvl="1">
              <a:spcAft>
                <a:spcPts val="600"/>
              </a:spcAft>
            </a:pPr>
            <a:r>
              <a:rPr lang="en-US"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How close did they get? Did the solution align to the initiative and was this presented clearly? </a:t>
            </a:r>
          </a:p>
          <a:p>
            <a:pPr>
              <a:spcAft>
                <a:spcPts val="600"/>
              </a:spcAft>
            </a:pPr>
            <a:r>
              <a:rPr lang="en-US" sz="1400" b="1"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Business Value</a:t>
            </a:r>
          </a:p>
          <a:p>
            <a:pPr lvl="1">
              <a:spcAft>
                <a:spcPts val="600"/>
              </a:spcAft>
            </a:pPr>
            <a:r>
              <a:rPr lang="en-US"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How does this benefit the organization? Can this be reused in other areas of the business? </a:t>
            </a:r>
          </a:p>
          <a:p>
            <a:pPr>
              <a:spcAft>
                <a:spcPts val="600"/>
              </a:spcAft>
            </a:pPr>
            <a:r>
              <a:rPr lang="en-US" sz="1400" b="1"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Teamwork</a:t>
            </a:r>
          </a:p>
          <a:p>
            <a:pPr lvl="1">
              <a:spcAft>
                <a:spcPts val="600"/>
              </a:spcAft>
            </a:pPr>
            <a:r>
              <a:rPr lang="en-US"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Was it evident that the team worked together to create something cohesive?</a:t>
            </a:r>
          </a:p>
          <a:p>
            <a:pPr lvl="1">
              <a:spcAft>
                <a:spcPts val="600"/>
              </a:spcAft>
            </a:pPr>
            <a:r>
              <a:rPr lang="en-US"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Did people with different skillsets participate equally in the creation of the solution?</a:t>
            </a:r>
          </a:p>
          <a:p>
            <a:pPr lvl="1">
              <a:spcAft>
                <a:spcPts val="600"/>
              </a:spcAft>
            </a:pPr>
            <a:r>
              <a:rPr lang="en-US"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How many external resources were used? Did the team rely heavily on a partner or consultant, or did they upskill themselves to solve the problem?</a:t>
            </a:r>
          </a:p>
          <a:p>
            <a:pPr>
              <a:spcAft>
                <a:spcPts val="600"/>
              </a:spcAft>
            </a:pPr>
            <a:r>
              <a:rPr lang="en-US" sz="1400" b="1"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Creativity &amp; Innovation</a:t>
            </a:r>
          </a:p>
          <a:p>
            <a:pPr lvl="1">
              <a:spcAft>
                <a:spcPts val="600"/>
              </a:spcAft>
            </a:pPr>
            <a:r>
              <a:rPr lang="en-US"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Thinking outside the box is important. Which teams thought outside the box or used multiple technologies to solve their problems? Creativity and smart use of the tech are key.</a:t>
            </a:r>
          </a:p>
          <a:p>
            <a:pPr marL="0" indent="0">
              <a:spcAft>
                <a:spcPts val="600"/>
              </a:spcAft>
              <a:buNone/>
            </a:pPr>
            <a:endParaRPr lang="en-CA" sz="10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p:txBody>
      </p:sp>
      <p:pic>
        <p:nvPicPr>
          <p:cNvPr id="2050" name="Picture 2" descr="A group of women looking at a computer">
            <a:extLst>
              <a:ext uri="{FF2B5EF4-FFF2-40B4-BE49-F238E27FC236}">
                <a16:creationId xmlns:a16="http://schemas.microsoft.com/office/drawing/2014/main" id="{FBCC7741-3A7B-4458-93A7-F986D648D84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933" r="15449"/>
          <a:stretch/>
        </p:blipFill>
        <p:spPr bwMode="auto">
          <a:xfrm>
            <a:off x="0" y="0"/>
            <a:ext cx="4581526" cy="6858000"/>
          </a:xfrm>
          <a:prstGeom prst="rect">
            <a:avLst/>
          </a:prstGeom>
          <a:noFill/>
        </p:spPr>
      </p:pic>
    </p:spTree>
    <p:extLst>
      <p:ext uri="{BB962C8B-B14F-4D97-AF65-F5344CB8AC3E}">
        <p14:creationId xmlns:p14="http://schemas.microsoft.com/office/powerpoint/2010/main" val="3983290460"/>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22DEB6A-257A-4448-878B-2909CA9190E6}"/>
              </a:ext>
            </a:extLst>
          </p:cNvPr>
          <p:cNvSpPr>
            <a:spLocks noGrp="1"/>
          </p:cNvSpPr>
          <p:nvPr>
            <p:ph type="title" idx="4294967295"/>
          </p:nvPr>
        </p:nvSpPr>
        <p:spPr>
          <a:xfrm>
            <a:off x="430306" y="442394"/>
            <a:ext cx="10521712" cy="553998"/>
          </a:xfrm>
          <a:prstGeom prst="rect">
            <a:avLst/>
          </a:prstGeom>
        </p:spPr>
        <p:txBody>
          <a:bodyPr/>
          <a:lstStyle/>
          <a:p>
            <a:r>
              <a:rPr lang="en-US"/>
              <a:t>Example - </a:t>
            </a:r>
            <a:r>
              <a:rPr lang="en-US">
                <a:solidFill>
                  <a:schemeClr val="accent1"/>
                </a:solidFill>
              </a:rPr>
              <a:t>How will a winner be determined?</a:t>
            </a:r>
          </a:p>
        </p:txBody>
      </p:sp>
      <p:grpSp>
        <p:nvGrpSpPr>
          <p:cNvPr id="13" name="Group 12">
            <a:extLst>
              <a:ext uri="{FF2B5EF4-FFF2-40B4-BE49-F238E27FC236}">
                <a16:creationId xmlns:a16="http://schemas.microsoft.com/office/drawing/2014/main" id="{0DDEC43D-E084-4DDF-9CE8-1EF19A90E358}"/>
              </a:ext>
              <a:ext uri="{C183D7F6-B498-43B3-948B-1728B52AA6E4}">
                <adec:decorative xmlns:adec="http://schemas.microsoft.com/office/drawing/2017/decorative" val="1"/>
              </a:ext>
            </a:extLst>
          </p:cNvPr>
          <p:cNvGrpSpPr/>
          <p:nvPr/>
        </p:nvGrpSpPr>
        <p:grpSpPr>
          <a:xfrm>
            <a:off x="442800" y="1356339"/>
            <a:ext cx="3530231" cy="5127261"/>
            <a:chOff x="414668" y="2488873"/>
            <a:chExt cx="5596271" cy="5500126"/>
          </a:xfrm>
        </p:grpSpPr>
        <p:sp>
          <p:nvSpPr>
            <p:cNvPr id="14" name="Freeform: Shape 3">
              <a:extLst>
                <a:ext uri="{FF2B5EF4-FFF2-40B4-BE49-F238E27FC236}">
                  <a16:creationId xmlns:a16="http://schemas.microsoft.com/office/drawing/2014/main" id="{B68F71AE-DCC4-440D-B32B-ACB70F98FB90}"/>
                </a:ext>
              </a:extLst>
            </p:cNvPr>
            <p:cNvSpPr/>
            <p:nvPr/>
          </p:nvSpPr>
          <p:spPr>
            <a:xfrm>
              <a:off x="414668" y="2488873"/>
              <a:ext cx="5596271" cy="5500126"/>
            </a:xfrm>
            <a:custGeom>
              <a:avLst/>
              <a:gdLst>
                <a:gd name="connsiteX0" fmla="*/ 0 w 11653522"/>
                <a:gd name="connsiteY0" fmla="*/ 0 h 472500"/>
                <a:gd name="connsiteX1" fmla="*/ 11653522 w 11653522"/>
                <a:gd name="connsiteY1" fmla="*/ 0 h 472500"/>
                <a:gd name="connsiteX2" fmla="*/ 11653522 w 11653522"/>
                <a:gd name="connsiteY2" fmla="*/ 472500 h 472500"/>
                <a:gd name="connsiteX3" fmla="*/ 0 w 11653522"/>
                <a:gd name="connsiteY3" fmla="*/ 472500 h 472500"/>
                <a:gd name="connsiteX4" fmla="*/ 0 w 11653522"/>
                <a:gd name="connsiteY4" fmla="*/ 0 h 47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53522" h="472500">
                  <a:moveTo>
                    <a:pt x="0" y="0"/>
                  </a:moveTo>
                  <a:lnTo>
                    <a:pt x="11653522" y="0"/>
                  </a:lnTo>
                  <a:lnTo>
                    <a:pt x="11653522" y="472500"/>
                  </a:lnTo>
                  <a:lnTo>
                    <a:pt x="0" y="472500"/>
                  </a:lnTo>
                  <a:lnTo>
                    <a:pt x="0" y="0"/>
                  </a:lnTo>
                  <a:close/>
                </a:path>
              </a:pathLst>
            </a:custGeom>
            <a:solidFill>
              <a:srgbClr val="F2F2F2">
                <a:alpha val="90000"/>
              </a:srgbClr>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04443" tIns="124968" rIns="904443" bIns="42672" numCol="1" spcCol="1270" anchor="t" anchorCtr="0">
              <a:noAutofit/>
            </a:bodyPr>
            <a:lstStyle/>
            <a:p>
              <a:pPr marL="57150" marR="0" lvl="1" indent="-57150" algn="l" defTabSz="266700" rtl="0" eaLnBrk="1" fontAlgn="auto" latinLnBrk="0" hangingPunct="1">
                <a:lnSpc>
                  <a:spcPct val="90000"/>
                </a:lnSpc>
                <a:spcBef>
                  <a:spcPct val="0"/>
                </a:spcBef>
                <a:spcAft>
                  <a:spcPct val="15000"/>
                </a:spcAft>
                <a:buClrTx/>
                <a:buSzTx/>
                <a:buFontTx/>
                <a:buChar char="•"/>
                <a:tabLst/>
                <a:defRPr/>
              </a:pPr>
              <a:endParaRPr kumimoji="0" lang="en-US" sz="1400" b="0" i="0" u="none" strike="noStrike" kern="1200" cap="none" spc="0" normalizeH="0" baseline="0" noProof="0">
                <a:ln>
                  <a:noFill/>
                </a:ln>
                <a:solidFill>
                  <a:srgbClr val="505050">
                    <a:hueOff val="0"/>
                    <a:satOff val="0"/>
                    <a:lumOff val="0"/>
                    <a:alphaOff val="0"/>
                  </a:srgbClr>
                </a:solidFill>
                <a:effectLst/>
                <a:uLnTx/>
                <a:uFillTx/>
                <a:latin typeface="Segoe UI"/>
                <a:ea typeface="+mn-ea"/>
                <a:cs typeface="+mn-cs"/>
              </a:endParaRPr>
            </a:p>
            <a:p>
              <a:pPr marL="57150" marR="0" lvl="1" indent="-57150" algn="l" defTabSz="266700" rtl="0" eaLnBrk="1" fontAlgn="auto" latinLnBrk="0" hangingPunct="1">
                <a:lnSpc>
                  <a:spcPct val="90000"/>
                </a:lnSpc>
                <a:spcBef>
                  <a:spcPct val="0"/>
                </a:spcBef>
                <a:spcAft>
                  <a:spcPct val="15000"/>
                </a:spcAft>
                <a:buClrTx/>
                <a:buSzTx/>
                <a:buFontTx/>
                <a:buChar char="•"/>
                <a:tabLst/>
                <a:defRPr/>
              </a:pPr>
              <a:endParaRPr kumimoji="0" lang="en-US" sz="1400" b="0" i="0" u="none" strike="noStrike" kern="1200" cap="none" spc="0" normalizeH="0" baseline="0" noProof="0">
                <a:ln>
                  <a:noFill/>
                </a:ln>
                <a:solidFill>
                  <a:srgbClr val="505050">
                    <a:hueOff val="0"/>
                    <a:satOff val="0"/>
                    <a:lumOff val="0"/>
                    <a:alphaOff val="0"/>
                  </a:srgbClr>
                </a:solidFill>
                <a:effectLst/>
                <a:uLnTx/>
                <a:uFillTx/>
                <a:latin typeface="Segoe UI"/>
                <a:ea typeface="+mn-ea"/>
                <a:cs typeface="Segoe UI Semibold"/>
              </a:endParaRPr>
            </a:p>
            <a:p>
              <a:pPr marL="57150" marR="0" lvl="1" indent="-57150" algn="l" defTabSz="266700" rtl="0" eaLnBrk="1" fontAlgn="auto" latinLnBrk="0" hangingPunct="1">
                <a:lnSpc>
                  <a:spcPct val="90000"/>
                </a:lnSpc>
                <a:spcBef>
                  <a:spcPct val="0"/>
                </a:spcBef>
                <a:spcAft>
                  <a:spcPct val="15000"/>
                </a:spcAft>
                <a:buClrTx/>
                <a:buSzTx/>
                <a:buFontTx/>
                <a:buChar char="•"/>
                <a:tabLst/>
                <a:defRPr/>
              </a:pPr>
              <a:endParaRPr kumimoji="0" lang="en-US" sz="1400" b="0" i="1" u="none" strike="noStrike" kern="1200" cap="none" spc="0" normalizeH="0" baseline="0" noProof="0">
                <a:ln>
                  <a:noFill/>
                </a:ln>
                <a:solidFill>
                  <a:srgbClr val="505050">
                    <a:hueOff val="0"/>
                    <a:satOff val="0"/>
                    <a:lumOff val="0"/>
                    <a:alphaOff val="0"/>
                  </a:srgbClr>
                </a:solidFill>
                <a:effectLst/>
                <a:uLnTx/>
                <a:uFillTx/>
                <a:latin typeface="Segoe UI"/>
                <a:ea typeface="+mn-ea"/>
                <a:cs typeface="Segoe UI Semibold"/>
              </a:endParaRPr>
            </a:p>
          </p:txBody>
        </p:sp>
        <p:sp>
          <p:nvSpPr>
            <p:cNvPr id="15" name="Rectangle 14">
              <a:extLst>
                <a:ext uri="{FF2B5EF4-FFF2-40B4-BE49-F238E27FC236}">
                  <a16:creationId xmlns:a16="http://schemas.microsoft.com/office/drawing/2014/main" id="{6B965450-3710-45B0-B543-81CB4DDB6F03}"/>
                </a:ext>
              </a:extLst>
            </p:cNvPr>
            <p:cNvSpPr/>
            <p:nvPr/>
          </p:nvSpPr>
          <p:spPr>
            <a:xfrm>
              <a:off x="414668" y="2494417"/>
              <a:ext cx="5596270" cy="635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6E6E6"/>
                </a:solidFill>
                <a:effectLst/>
                <a:uLnTx/>
                <a:uFillTx/>
                <a:latin typeface="Segoe UI"/>
                <a:ea typeface="+mn-ea"/>
                <a:cs typeface="+mn-cs"/>
              </a:endParaRPr>
            </a:p>
          </p:txBody>
        </p:sp>
        <p:sp>
          <p:nvSpPr>
            <p:cNvPr id="16" name="Rectangle 15">
              <a:extLst>
                <a:ext uri="{FF2B5EF4-FFF2-40B4-BE49-F238E27FC236}">
                  <a16:creationId xmlns:a16="http://schemas.microsoft.com/office/drawing/2014/main" id="{556B33AF-7B2A-4D73-B17E-06C93E3BA87E}"/>
                </a:ext>
              </a:extLst>
            </p:cNvPr>
            <p:cNvSpPr/>
            <p:nvPr/>
          </p:nvSpPr>
          <p:spPr>
            <a:xfrm>
              <a:off x="538253" y="2584347"/>
              <a:ext cx="5349097" cy="455619"/>
            </a:xfrm>
            <a:prstGeom prst="rect">
              <a:avLst/>
            </a:prstGeom>
          </p:spPr>
          <p:txBody>
            <a:bodyPr wrap="square">
              <a:spAutoFit/>
            </a:bodyPr>
            <a:lstStyle/>
            <a:p>
              <a:pPr marL="0" marR="0" lvl="0" indent="0" algn="ctr" defTabSz="266700" rtl="0" eaLnBrk="1" fontAlgn="auto" latinLnBrk="0" hangingPunct="1">
                <a:lnSpc>
                  <a:spcPct val="90000"/>
                </a:lnSpc>
                <a:spcBef>
                  <a:spcPct val="0"/>
                </a:spcBef>
                <a:spcAft>
                  <a:spcPct val="35000"/>
                </a:spcAft>
                <a:buClrTx/>
                <a:buSzTx/>
                <a:buFontTx/>
                <a:buNone/>
                <a:tabLst/>
                <a:defRPr/>
              </a:pPr>
              <a:r>
                <a:rPr lang="en-US" sz="1200" b="1">
                  <a:solidFill>
                    <a:srgbClr val="FFFFFF"/>
                  </a:solidFill>
                  <a:latin typeface="Segoe UI Semibold" panose="020B0402040204020203" pitchFamily="34" charset="0"/>
                  <a:cs typeface="Segoe UI Semibold" panose="020B0402040204020203" pitchFamily="34" charset="0"/>
                </a:rPr>
                <a:t>Business Points</a:t>
              </a:r>
              <a:br>
                <a:rPr lang="en-US" sz="1200" b="1">
                  <a:solidFill>
                    <a:srgbClr val="FFFFFF"/>
                  </a:solidFill>
                  <a:latin typeface="Segoe UI Semibold" panose="020B0402040204020203" pitchFamily="34" charset="0"/>
                  <a:cs typeface="Segoe UI Semibold" panose="020B0402040204020203" pitchFamily="34" charset="0"/>
                </a:rPr>
              </a:br>
              <a:r>
                <a:rPr lang="en-US" sz="1200" b="1">
                  <a:solidFill>
                    <a:srgbClr val="FFFFFF"/>
                  </a:solidFill>
                  <a:latin typeface="Segoe UI Semibold" panose="020B0402040204020203" pitchFamily="34" charset="0"/>
                  <a:cs typeface="Segoe UI Semibold" panose="020B0402040204020203" pitchFamily="34" charset="0"/>
                </a:rPr>
                <a:t>70%</a:t>
              </a:r>
              <a:endParaRPr kumimoji="0" lang="en-US" sz="1200" b="1" i="0" u="none" strike="noStrike" kern="1200" cap="none" spc="0" normalizeH="0" baseline="0" noProof="0">
                <a:ln>
                  <a:noFill/>
                </a:ln>
                <a:solidFill>
                  <a:srgbClr val="FFFFFF"/>
                </a:solidFill>
                <a:effectLst/>
                <a:uLnTx/>
                <a:uFillTx/>
                <a:latin typeface="Segoe UI Semibold" panose="020B0402040204020203" pitchFamily="34" charset="0"/>
                <a:ea typeface="+mn-ea"/>
                <a:cs typeface="Segoe UI Semibold" panose="020B0402040204020203" pitchFamily="34" charset="0"/>
              </a:endParaRPr>
            </a:p>
          </p:txBody>
        </p:sp>
      </p:grpSp>
      <p:grpSp>
        <p:nvGrpSpPr>
          <p:cNvPr id="17" name="Group 16">
            <a:extLst>
              <a:ext uri="{FF2B5EF4-FFF2-40B4-BE49-F238E27FC236}">
                <a16:creationId xmlns:a16="http://schemas.microsoft.com/office/drawing/2014/main" id="{2B077269-257F-42DB-A469-0D22D016D96C}"/>
              </a:ext>
              <a:ext uri="{C183D7F6-B498-43B3-948B-1728B52AA6E4}">
                <adec:decorative xmlns:adec="http://schemas.microsoft.com/office/drawing/2017/decorative" val="1"/>
              </a:ext>
            </a:extLst>
          </p:cNvPr>
          <p:cNvGrpSpPr/>
          <p:nvPr/>
        </p:nvGrpSpPr>
        <p:grpSpPr>
          <a:xfrm>
            <a:off x="8496849" y="1356339"/>
            <a:ext cx="3530231" cy="5127261"/>
            <a:chOff x="414668" y="2488873"/>
            <a:chExt cx="5596271" cy="5500126"/>
          </a:xfrm>
        </p:grpSpPr>
        <p:sp>
          <p:nvSpPr>
            <p:cNvPr id="18" name="Freeform: Shape 3">
              <a:extLst>
                <a:ext uri="{FF2B5EF4-FFF2-40B4-BE49-F238E27FC236}">
                  <a16:creationId xmlns:a16="http://schemas.microsoft.com/office/drawing/2014/main" id="{E2B90BD2-B039-4050-A2E3-34F0D2804911}"/>
                </a:ext>
              </a:extLst>
            </p:cNvPr>
            <p:cNvSpPr/>
            <p:nvPr/>
          </p:nvSpPr>
          <p:spPr>
            <a:xfrm>
              <a:off x="414668" y="2488873"/>
              <a:ext cx="5596271" cy="5500126"/>
            </a:xfrm>
            <a:custGeom>
              <a:avLst/>
              <a:gdLst>
                <a:gd name="connsiteX0" fmla="*/ 0 w 11653522"/>
                <a:gd name="connsiteY0" fmla="*/ 0 h 472500"/>
                <a:gd name="connsiteX1" fmla="*/ 11653522 w 11653522"/>
                <a:gd name="connsiteY1" fmla="*/ 0 h 472500"/>
                <a:gd name="connsiteX2" fmla="*/ 11653522 w 11653522"/>
                <a:gd name="connsiteY2" fmla="*/ 472500 h 472500"/>
                <a:gd name="connsiteX3" fmla="*/ 0 w 11653522"/>
                <a:gd name="connsiteY3" fmla="*/ 472500 h 472500"/>
                <a:gd name="connsiteX4" fmla="*/ 0 w 11653522"/>
                <a:gd name="connsiteY4" fmla="*/ 0 h 47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53522" h="472500">
                  <a:moveTo>
                    <a:pt x="0" y="0"/>
                  </a:moveTo>
                  <a:lnTo>
                    <a:pt x="11653522" y="0"/>
                  </a:lnTo>
                  <a:lnTo>
                    <a:pt x="11653522" y="472500"/>
                  </a:lnTo>
                  <a:lnTo>
                    <a:pt x="0" y="472500"/>
                  </a:lnTo>
                  <a:lnTo>
                    <a:pt x="0" y="0"/>
                  </a:lnTo>
                  <a:close/>
                </a:path>
              </a:pathLst>
            </a:custGeom>
            <a:solidFill>
              <a:srgbClr val="F2F2F2">
                <a:alpha val="90000"/>
              </a:srgbClr>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04443" tIns="124968" rIns="904443" bIns="42672" numCol="1" spcCol="1270" anchor="t" anchorCtr="0">
              <a:noAutofit/>
            </a:bodyPr>
            <a:lstStyle/>
            <a:p>
              <a:pPr marL="57150" marR="0" lvl="1" indent="-57150" algn="l" defTabSz="266700" rtl="0" eaLnBrk="1" fontAlgn="auto" latinLnBrk="0" hangingPunct="1">
                <a:lnSpc>
                  <a:spcPct val="90000"/>
                </a:lnSpc>
                <a:spcBef>
                  <a:spcPct val="0"/>
                </a:spcBef>
                <a:spcAft>
                  <a:spcPct val="15000"/>
                </a:spcAft>
                <a:buClrTx/>
                <a:buSzTx/>
                <a:buFontTx/>
                <a:buChar char="•"/>
                <a:tabLst/>
                <a:defRPr/>
              </a:pPr>
              <a:endParaRPr kumimoji="0" lang="en-US" sz="1400" b="0" i="0" u="none" strike="noStrike" kern="1200" cap="none" spc="0" normalizeH="0" baseline="0" noProof="0">
                <a:ln>
                  <a:noFill/>
                </a:ln>
                <a:solidFill>
                  <a:srgbClr val="505050">
                    <a:hueOff val="0"/>
                    <a:satOff val="0"/>
                    <a:lumOff val="0"/>
                    <a:alphaOff val="0"/>
                  </a:srgbClr>
                </a:solidFill>
                <a:effectLst/>
                <a:uLnTx/>
                <a:uFillTx/>
                <a:latin typeface="Segoe UI"/>
                <a:ea typeface="+mn-ea"/>
                <a:cs typeface="+mn-cs"/>
              </a:endParaRPr>
            </a:p>
            <a:p>
              <a:pPr marL="57150" marR="0" lvl="1" indent="-57150" algn="l" defTabSz="266700" rtl="0" eaLnBrk="1" fontAlgn="auto" latinLnBrk="0" hangingPunct="1">
                <a:lnSpc>
                  <a:spcPct val="90000"/>
                </a:lnSpc>
                <a:spcBef>
                  <a:spcPct val="0"/>
                </a:spcBef>
                <a:spcAft>
                  <a:spcPct val="15000"/>
                </a:spcAft>
                <a:buClrTx/>
                <a:buSzTx/>
                <a:buFontTx/>
                <a:buChar char="•"/>
                <a:tabLst/>
                <a:defRPr/>
              </a:pPr>
              <a:endParaRPr kumimoji="0" lang="en-US" sz="1400" b="0" i="0" u="none" strike="noStrike" kern="1200" cap="none" spc="0" normalizeH="0" baseline="0" noProof="0">
                <a:ln>
                  <a:noFill/>
                </a:ln>
                <a:solidFill>
                  <a:srgbClr val="505050">
                    <a:hueOff val="0"/>
                    <a:satOff val="0"/>
                    <a:lumOff val="0"/>
                    <a:alphaOff val="0"/>
                  </a:srgbClr>
                </a:solidFill>
                <a:effectLst/>
                <a:uLnTx/>
                <a:uFillTx/>
                <a:latin typeface="Segoe UI"/>
                <a:ea typeface="+mn-ea"/>
                <a:cs typeface="Segoe UI Semibold"/>
              </a:endParaRPr>
            </a:p>
            <a:p>
              <a:pPr marL="57150" marR="0" lvl="1" indent="-57150" algn="l" defTabSz="266700" rtl="0" eaLnBrk="1" fontAlgn="auto" latinLnBrk="0" hangingPunct="1">
                <a:lnSpc>
                  <a:spcPct val="90000"/>
                </a:lnSpc>
                <a:spcBef>
                  <a:spcPct val="0"/>
                </a:spcBef>
                <a:spcAft>
                  <a:spcPct val="15000"/>
                </a:spcAft>
                <a:buClrTx/>
                <a:buSzTx/>
                <a:buFontTx/>
                <a:buChar char="•"/>
                <a:tabLst/>
                <a:defRPr/>
              </a:pPr>
              <a:endParaRPr kumimoji="0" lang="en-US" sz="1400" b="0" i="1" u="none" strike="noStrike" kern="1200" cap="none" spc="0" normalizeH="0" baseline="0" noProof="0">
                <a:ln>
                  <a:noFill/>
                </a:ln>
                <a:solidFill>
                  <a:srgbClr val="505050">
                    <a:hueOff val="0"/>
                    <a:satOff val="0"/>
                    <a:lumOff val="0"/>
                    <a:alphaOff val="0"/>
                  </a:srgbClr>
                </a:solidFill>
                <a:effectLst/>
                <a:uLnTx/>
                <a:uFillTx/>
                <a:latin typeface="Segoe UI"/>
                <a:ea typeface="+mn-ea"/>
                <a:cs typeface="Segoe UI Semibold"/>
              </a:endParaRPr>
            </a:p>
          </p:txBody>
        </p:sp>
        <p:sp>
          <p:nvSpPr>
            <p:cNvPr id="19" name="Rectangle 18">
              <a:extLst>
                <a:ext uri="{FF2B5EF4-FFF2-40B4-BE49-F238E27FC236}">
                  <a16:creationId xmlns:a16="http://schemas.microsoft.com/office/drawing/2014/main" id="{3BABCF90-1D23-4F3A-B62D-09F6C00B8950}"/>
                </a:ext>
              </a:extLst>
            </p:cNvPr>
            <p:cNvSpPr/>
            <p:nvPr/>
          </p:nvSpPr>
          <p:spPr>
            <a:xfrm>
              <a:off x="414668" y="2494417"/>
              <a:ext cx="5596270" cy="635481"/>
            </a:xfrm>
            <a:prstGeom prst="rect">
              <a:avLst/>
            </a:prstGeom>
            <a:solidFill>
              <a:srgbClr val="2F2F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6E6E6"/>
                </a:solidFill>
                <a:effectLst/>
                <a:uLnTx/>
                <a:uFillTx/>
                <a:latin typeface="Segoe UI"/>
                <a:ea typeface="+mn-ea"/>
                <a:cs typeface="+mn-cs"/>
              </a:endParaRPr>
            </a:p>
          </p:txBody>
        </p:sp>
        <p:sp>
          <p:nvSpPr>
            <p:cNvPr id="20" name="Rectangle 19">
              <a:extLst>
                <a:ext uri="{FF2B5EF4-FFF2-40B4-BE49-F238E27FC236}">
                  <a16:creationId xmlns:a16="http://schemas.microsoft.com/office/drawing/2014/main" id="{17CDDF8D-DAE2-4269-B129-B5F42CE6B4FB}"/>
                </a:ext>
              </a:extLst>
            </p:cNvPr>
            <p:cNvSpPr/>
            <p:nvPr/>
          </p:nvSpPr>
          <p:spPr>
            <a:xfrm>
              <a:off x="538253" y="2546774"/>
              <a:ext cx="5349097" cy="524953"/>
            </a:xfrm>
            <a:prstGeom prst="rect">
              <a:avLst/>
            </a:prstGeom>
          </p:spPr>
          <p:txBody>
            <a:bodyPr wrap="square">
              <a:spAutoFit/>
            </a:bodyPr>
            <a:lstStyle/>
            <a:p>
              <a:pPr marL="0" marR="0" lvl="0" indent="0" algn="ctr" defTabSz="266700" rtl="0" eaLnBrk="1" fontAlgn="auto" latinLnBrk="0" hangingPunct="1">
                <a:lnSpc>
                  <a:spcPct val="90000"/>
                </a:lnSpc>
                <a:spcBef>
                  <a:spcPct val="0"/>
                </a:spcBef>
                <a:spcAft>
                  <a:spcPct val="35000"/>
                </a:spcAft>
                <a:buClrTx/>
                <a:buSzTx/>
                <a:buFontTx/>
                <a:buNone/>
                <a:tabLst/>
                <a:defRPr/>
              </a:pPr>
              <a:r>
                <a:rPr lang="en-US" sz="1200" b="1">
                  <a:solidFill>
                    <a:srgbClr val="FFFFFF"/>
                  </a:solidFill>
                  <a:latin typeface="Segoe UI Semibold" panose="020B0402040204020203" pitchFamily="34" charset="0"/>
                  <a:cs typeface="Segoe UI Semibold" panose="020B0402040204020203" pitchFamily="34" charset="0"/>
                </a:rPr>
                <a:t>Design Points</a:t>
              </a:r>
            </a:p>
            <a:p>
              <a:pPr marL="0" marR="0" lvl="0" indent="0" algn="ctr" defTabSz="266700" rtl="0" eaLnBrk="1" fontAlgn="auto" latinLnBrk="0" hangingPunct="1">
                <a:lnSpc>
                  <a:spcPct val="90000"/>
                </a:lnSpc>
                <a:spcBef>
                  <a:spcPct val="0"/>
                </a:spcBef>
                <a:spcAft>
                  <a:spcPct val="35000"/>
                </a:spcAft>
                <a:buClrTx/>
                <a:buSzTx/>
                <a:buFontTx/>
                <a:buNone/>
                <a:tabLst/>
                <a:defRPr/>
              </a:pPr>
              <a:r>
                <a:rPr kumimoji="0" lang="en-US" sz="1200" b="1" i="0" u="none" strike="noStrike" kern="1200" cap="none" spc="0" normalizeH="0" baseline="0" noProof="0">
                  <a:ln>
                    <a:noFill/>
                  </a:ln>
                  <a:solidFill>
                    <a:srgbClr val="FFFFFF"/>
                  </a:solidFill>
                  <a:effectLst/>
                  <a:uLnTx/>
                  <a:uFillTx/>
                  <a:latin typeface="Segoe UI Semibold" panose="020B0402040204020203" pitchFamily="34" charset="0"/>
                  <a:ea typeface="+mn-ea"/>
                  <a:cs typeface="Segoe UI Semibold" panose="020B0402040204020203" pitchFamily="34" charset="0"/>
                </a:rPr>
                <a:t>20%</a:t>
              </a:r>
            </a:p>
          </p:txBody>
        </p:sp>
      </p:grpSp>
      <p:grpSp>
        <p:nvGrpSpPr>
          <p:cNvPr id="21" name="Group 20">
            <a:extLst>
              <a:ext uri="{FF2B5EF4-FFF2-40B4-BE49-F238E27FC236}">
                <a16:creationId xmlns:a16="http://schemas.microsoft.com/office/drawing/2014/main" id="{E8C8C38A-0092-421F-A961-4561A67DA48D}"/>
              </a:ext>
              <a:ext uri="{C183D7F6-B498-43B3-948B-1728B52AA6E4}">
                <adec:decorative xmlns:adec="http://schemas.microsoft.com/office/drawing/2017/decorative" val="1"/>
              </a:ext>
            </a:extLst>
          </p:cNvPr>
          <p:cNvGrpSpPr/>
          <p:nvPr/>
        </p:nvGrpSpPr>
        <p:grpSpPr>
          <a:xfrm>
            <a:off x="4469825" y="1356339"/>
            <a:ext cx="3530231" cy="5127261"/>
            <a:chOff x="414668" y="2488873"/>
            <a:chExt cx="5596271" cy="5500126"/>
          </a:xfrm>
        </p:grpSpPr>
        <p:sp>
          <p:nvSpPr>
            <p:cNvPr id="22" name="Freeform: Shape 3">
              <a:extLst>
                <a:ext uri="{FF2B5EF4-FFF2-40B4-BE49-F238E27FC236}">
                  <a16:creationId xmlns:a16="http://schemas.microsoft.com/office/drawing/2014/main" id="{308D8591-D89D-425A-A607-336264F6B9DC}"/>
                </a:ext>
              </a:extLst>
            </p:cNvPr>
            <p:cNvSpPr/>
            <p:nvPr/>
          </p:nvSpPr>
          <p:spPr>
            <a:xfrm>
              <a:off x="414668" y="2488873"/>
              <a:ext cx="5596271" cy="5500126"/>
            </a:xfrm>
            <a:custGeom>
              <a:avLst/>
              <a:gdLst>
                <a:gd name="connsiteX0" fmla="*/ 0 w 11653522"/>
                <a:gd name="connsiteY0" fmla="*/ 0 h 472500"/>
                <a:gd name="connsiteX1" fmla="*/ 11653522 w 11653522"/>
                <a:gd name="connsiteY1" fmla="*/ 0 h 472500"/>
                <a:gd name="connsiteX2" fmla="*/ 11653522 w 11653522"/>
                <a:gd name="connsiteY2" fmla="*/ 472500 h 472500"/>
                <a:gd name="connsiteX3" fmla="*/ 0 w 11653522"/>
                <a:gd name="connsiteY3" fmla="*/ 472500 h 472500"/>
                <a:gd name="connsiteX4" fmla="*/ 0 w 11653522"/>
                <a:gd name="connsiteY4" fmla="*/ 0 h 47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53522" h="472500">
                  <a:moveTo>
                    <a:pt x="0" y="0"/>
                  </a:moveTo>
                  <a:lnTo>
                    <a:pt x="11653522" y="0"/>
                  </a:lnTo>
                  <a:lnTo>
                    <a:pt x="11653522" y="472500"/>
                  </a:lnTo>
                  <a:lnTo>
                    <a:pt x="0" y="472500"/>
                  </a:lnTo>
                  <a:lnTo>
                    <a:pt x="0" y="0"/>
                  </a:lnTo>
                  <a:close/>
                </a:path>
              </a:pathLst>
            </a:custGeom>
            <a:solidFill>
              <a:srgbClr val="F2F2F2">
                <a:alpha val="90000"/>
              </a:srgbClr>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04443" tIns="124968" rIns="904443" bIns="42672" numCol="1" spcCol="1270" anchor="t" anchorCtr="0">
              <a:noAutofit/>
            </a:bodyPr>
            <a:lstStyle/>
            <a:p>
              <a:pPr marL="57150" marR="0" lvl="1" indent="-57150" algn="l" defTabSz="266700" rtl="0" eaLnBrk="1" fontAlgn="auto" latinLnBrk="0" hangingPunct="1">
                <a:lnSpc>
                  <a:spcPct val="90000"/>
                </a:lnSpc>
                <a:spcBef>
                  <a:spcPct val="0"/>
                </a:spcBef>
                <a:spcAft>
                  <a:spcPct val="15000"/>
                </a:spcAft>
                <a:buClrTx/>
                <a:buSzTx/>
                <a:buFontTx/>
                <a:buChar char="•"/>
                <a:tabLst/>
                <a:defRPr/>
              </a:pPr>
              <a:endParaRPr kumimoji="0" lang="en-US" sz="1400" b="0" i="0" u="none" strike="noStrike" kern="1200" cap="none" spc="0" normalizeH="0" baseline="0" noProof="0">
                <a:ln>
                  <a:noFill/>
                </a:ln>
                <a:solidFill>
                  <a:srgbClr val="505050">
                    <a:hueOff val="0"/>
                    <a:satOff val="0"/>
                    <a:lumOff val="0"/>
                    <a:alphaOff val="0"/>
                  </a:srgbClr>
                </a:solidFill>
                <a:effectLst/>
                <a:uLnTx/>
                <a:uFillTx/>
                <a:latin typeface="Segoe UI"/>
                <a:ea typeface="+mn-ea"/>
                <a:cs typeface="+mn-cs"/>
              </a:endParaRPr>
            </a:p>
            <a:p>
              <a:pPr marL="57150" marR="0" lvl="1" indent="-57150" algn="l" defTabSz="266700" rtl="0" eaLnBrk="1" fontAlgn="auto" latinLnBrk="0" hangingPunct="1">
                <a:lnSpc>
                  <a:spcPct val="90000"/>
                </a:lnSpc>
                <a:spcBef>
                  <a:spcPct val="0"/>
                </a:spcBef>
                <a:spcAft>
                  <a:spcPct val="15000"/>
                </a:spcAft>
                <a:buClrTx/>
                <a:buSzTx/>
                <a:buFontTx/>
                <a:buChar char="•"/>
                <a:tabLst/>
                <a:defRPr/>
              </a:pPr>
              <a:endParaRPr kumimoji="0" lang="en-US" sz="1400" b="0" i="0" u="none" strike="noStrike" kern="1200" cap="none" spc="0" normalizeH="0" baseline="0" noProof="0">
                <a:ln>
                  <a:noFill/>
                </a:ln>
                <a:solidFill>
                  <a:srgbClr val="505050">
                    <a:hueOff val="0"/>
                    <a:satOff val="0"/>
                    <a:lumOff val="0"/>
                    <a:alphaOff val="0"/>
                  </a:srgbClr>
                </a:solidFill>
                <a:effectLst/>
                <a:uLnTx/>
                <a:uFillTx/>
                <a:latin typeface="Segoe UI"/>
                <a:ea typeface="+mn-ea"/>
                <a:cs typeface="Segoe UI Semibold"/>
              </a:endParaRPr>
            </a:p>
          </p:txBody>
        </p:sp>
        <p:sp>
          <p:nvSpPr>
            <p:cNvPr id="23" name="Rectangle 22">
              <a:extLst>
                <a:ext uri="{FF2B5EF4-FFF2-40B4-BE49-F238E27FC236}">
                  <a16:creationId xmlns:a16="http://schemas.microsoft.com/office/drawing/2014/main" id="{6E49A1B2-C0BA-4501-9EB4-6399F97A8B6D}"/>
                </a:ext>
              </a:extLst>
            </p:cNvPr>
            <p:cNvSpPr/>
            <p:nvPr/>
          </p:nvSpPr>
          <p:spPr>
            <a:xfrm>
              <a:off x="414668" y="2494417"/>
              <a:ext cx="5596270" cy="635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accent3"/>
                </a:solidFill>
                <a:effectLst/>
                <a:uLnTx/>
                <a:uFillTx/>
                <a:latin typeface="Segoe UI"/>
                <a:ea typeface="+mn-ea"/>
                <a:cs typeface="+mn-cs"/>
              </a:endParaRPr>
            </a:p>
          </p:txBody>
        </p:sp>
        <p:sp>
          <p:nvSpPr>
            <p:cNvPr id="24" name="Rectangle 23">
              <a:extLst>
                <a:ext uri="{FF2B5EF4-FFF2-40B4-BE49-F238E27FC236}">
                  <a16:creationId xmlns:a16="http://schemas.microsoft.com/office/drawing/2014/main" id="{709FB909-490C-49AC-9D3C-0C6CDB73CB16}"/>
                </a:ext>
              </a:extLst>
            </p:cNvPr>
            <p:cNvSpPr/>
            <p:nvPr/>
          </p:nvSpPr>
          <p:spPr>
            <a:xfrm>
              <a:off x="538253" y="2549680"/>
              <a:ext cx="5349097" cy="524953"/>
            </a:xfrm>
            <a:prstGeom prst="rect">
              <a:avLst/>
            </a:prstGeom>
          </p:spPr>
          <p:txBody>
            <a:bodyPr wrap="square">
              <a:spAutoFit/>
            </a:bodyPr>
            <a:lstStyle/>
            <a:p>
              <a:pPr marL="0" marR="0" lvl="0" indent="0" algn="ctr" defTabSz="266700" rtl="0" eaLnBrk="1" fontAlgn="auto" latinLnBrk="0" hangingPunct="1">
                <a:lnSpc>
                  <a:spcPct val="90000"/>
                </a:lnSpc>
                <a:spcBef>
                  <a:spcPct val="0"/>
                </a:spcBef>
                <a:spcAft>
                  <a:spcPct val="35000"/>
                </a:spcAft>
                <a:buClrTx/>
                <a:buSzTx/>
                <a:buFontTx/>
                <a:buNone/>
                <a:tabLst/>
                <a:defRPr/>
              </a:pPr>
              <a:r>
                <a:rPr lang="en-GB" sz="1200" b="1">
                  <a:solidFill>
                    <a:srgbClr val="FFFFFF"/>
                  </a:solidFill>
                  <a:latin typeface="Segoe UI Semibold" panose="020B0402040204020203" pitchFamily="34" charset="0"/>
                  <a:cs typeface="Segoe UI Semibold" panose="020B0402040204020203" pitchFamily="34" charset="0"/>
                </a:rPr>
                <a:t>Technical Points</a:t>
              </a:r>
            </a:p>
            <a:p>
              <a:pPr marL="0" marR="0" lvl="0" indent="0" algn="ctr" defTabSz="266700" rtl="0" eaLnBrk="1" fontAlgn="auto" latinLnBrk="0" hangingPunct="1">
                <a:lnSpc>
                  <a:spcPct val="90000"/>
                </a:lnSpc>
                <a:spcBef>
                  <a:spcPct val="0"/>
                </a:spcBef>
                <a:spcAft>
                  <a:spcPct val="35000"/>
                </a:spcAft>
                <a:buClrTx/>
                <a:buSzTx/>
                <a:buFontTx/>
                <a:buNone/>
                <a:tabLst/>
                <a:defRPr/>
              </a:pPr>
              <a:r>
                <a:rPr lang="en-GB" sz="1200" b="1">
                  <a:solidFill>
                    <a:srgbClr val="FFFFFF"/>
                  </a:solidFill>
                  <a:latin typeface="Segoe UI Semibold" panose="020B0402040204020203" pitchFamily="34" charset="0"/>
                  <a:cs typeface="Segoe UI Semibold" panose="020B0402040204020203" pitchFamily="34" charset="0"/>
                </a:rPr>
                <a:t>10%</a:t>
              </a:r>
            </a:p>
          </p:txBody>
        </p:sp>
      </p:grpSp>
      <p:sp>
        <p:nvSpPr>
          <p:cNvPr id="3" name="Rectangle 2">
            <a:extLst>
              <a:ext uri="{FF2B5EF4-FFF2-40B4-BE49-F238E27FC236}">
                <a16:creationId xmlns:a16="http://schemas.microsoft.com/office/drawing/2014/main" id="{8BE9CCE9-35FD-4CA5-80E2-F7412D34E709}"/>
              </a:ext>
            </a:extLst>
          </p:cNvPr>
          <p:cNvSpPr/>
          <p:nvPr/>
        </p:nvSpPr>
        <p:spPr>
          <a:xfrm>
            <a:off x="500441" y="2179444"/>
            <a:ext cx="3374309" cy="1283428"/>
          </a:xfrm>
          <a:prstGeom prst="rect">
            <a:avLst/>
          </a:prstGeom>
        </p:spPr>
        <p:txBody>
          <a:bodyPr wrap="square" lIns="91440" tIns="45720" rIns="91440" bIns="45720" anchor="t">
            <a:spAutoFit/>
          </a:bodyPr>
          <a:lstStyle/>
          <a:p>
            <a:pPr marR="0" lvl="0" defTabSz="266700" rtl="0" eaLnBrk="1" fontAlgn="auto" latinLnBrk="0" hangingPunct="1">
              <a:lnSpc>
                <a:spcPct val="90000"/>
              </a:lnSpc>
              <a:spcBef>
                <a:spcPct val="0"/>
              </a:spcBef>
              <a:spcAft>
                <a:spcPct val="35000"/>
              </a:spcAft>
              <a:buClrTx/>
              <a:buSzTx/>
              <a:tabLst/>
              <a:defRPr/>
            </a:pPr>
            <a:r>
              <a:rPr lang="en-US" sz="1200">
                <a:solidFill>
                  <a:srgbClr val="2F2F2F"/>
                </a:solidFill>
                <a:cs typeface="Segoe UI Semibold" panose="020B0402040204020203" pitchFamily="34" charset="0"/>
              </a:rPr>
              <a:t>How will this solution transform the organization?</a:t>
            </a:r>
          </a:p>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200" i="0" u="none" strike="noStrike" kern="1200" cap="none" spc="0" normalizeH="0" baseline="0" noProof="0">
                <a:ln>
                  <a:noFill/>
                </a:ln>
                <a:solidFill>
                  <a:srgbClr val="2F2F2F"/>
                </a:solidFill>
                <a:effectLst/>
                <a:uLnTx/>
                <a:uFillTx/>
                <a:ea typeface="+mn-ea"/>
                <a:cs typeface="Segoe UI Semibold"/>
              </a:rPr>
              <a:t>Innovation level “Wow, we never </a:t>
            </a:r>
            <a:r>
              <a:rPr lang="en-US" sz="1200">
                <a:solidFill>
                  <a:srgbClr val="2F2F2F"/>
                </a:solidFill>
                <a:cs typeface="Segoe UI Semibold"/>
              </a:rPr>
              <a:t>thought</a:t>
            </a:r>
            <a:r>
              <a:rPr kumimoji="0" lang="en-US" sz="1200" i="0" u="none" strike="noStrike" kern="1200" cap="none" spc="0" normalizeH="0" baseline="0" noProof="0">
                <a:ln>
                  <a:noFill/>
                </a:ln>
                <a:solidFill>
                  <a:srgbClr val="2F2F2F"/>
                </a:solidFill>
                <a:effectLst/>
                <a:uLnTx/>
                <a:uFillTx/>
                <a:ea typeface="+mn-ea"/>
                <a:cs typeface="Segoe UI Semibold"/>
              </a:rPr>
              <a:t> of that!” </a:t>
            </a:r>
          </a:p>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lang="en-US" sz="1200">
                <a:solidFill>
                  <a:srgbClr val="2F2F2F"/>
                </a:solidFill>
                <a:cs typeface="Segoe UI Semibold" panose="020B0402040204020203" pitchFamily="34" charset="0"/>
              </a:rPr>
              <a:t>Long-term value “This will bring us further!” </a:t>
            </a:r>
            <a:endParaRPr lang="en-US" sz="1200" i="1">
              <a:solidFill>
                <a:srgbClr val="2F2F2F"/>
              </a:solidFill>
              <a:cs typeface="Segoe UI Semibold" panose="020B0402040204020203" pitchFamily="34" charset="0"/>
            </a:endParaRPr>
          </a:p>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200" i="0" u="none" strike="noStrike" kern="1200" cap="none" spc="0" normalizeH="0" baseline="0" noProof="0">
                <a:ln>
                  <a:noFill/>
                </a:ln>
                <a:solidFill>
                  <a:srgbClr val="2F2F2F"/>
                </a:solidFill>
                <a:effectLst/>
                <a:uLnTx/>
                <a:uFillTx/>
                <a:ea typeface="+mn-ea"/>
                <a:cs typeface="Segoe UI Semibold" panose="020B0402040204020203" pitchFamily="34" charset="0"/>
              </a:rPr>
              <a:t>Short-term value “We really need this now!” </a:t>
            </a:r>
            <a:endParaRPr kumimoji="0" lang="en-US" sz="1200" i="1" u="none" strike="noStrike" kern="1200" cap="none" spc="0" normalizeH="0" baseline="0" noProof="0">
              <a:ln>
                <a:noFill/>
              </a:ln>
              <a:solidFill>
                <a:srgbClr val="2F2F2F"/>
              </a:solidFill>
              <a:effectLst/>
              <a:uLnTx/>
              <a:uFillTx/>
              <a:ea typeface="+mn-ea"/>
              <a:cs typeface="Segoe UI Semibold" panose="020B0402040204020203" pitchFamily="34" charset="0"/>
            </a:endParaRPr>
          </a:p>
        </p:txBody>
      </p:sp>
      <p:sp>
        <p:nvSpPr>
          <p:cNvPr id="4" name="Rectangle 3">
            <a:extLst>
              <a:ext uri="{FF2B5EF4-FFF2-40B4-BE49-F238E27FC236}">
                <a16:creationId xmlns:a16="http://schemas.microsoft.com/office/drawing/2014/main" id="{BE840BBB-D6B3-465D-8B88-976E9F5B3B22}"/>
              </a:ext>
            </a:extLst>
          </p:cNvPr>
          <p:cNvSpPr/>
          <p:nvPr/>
        </p:nvSpPr>
        <p:spPr>
          <a:xfrm>
            <a:off x="4547785" y="2179444"/>
            <a:ext cx="3374309" cy="1117229"/>
          </a:xfrm>
          <a:prstGeom prst="rect">
            <a:avLst/>
          </a:prstGeom>
        </p:spPr>
        <p:txBody>
          <a:bodyPr wrap="square">
            <a:spAutoFit/>
          </a:bodyPr>
          <a:lstStyle/>
          <a:p>
            <a:pPr marR="0" lvl="0" defTabSz="266700" rtl="0" eaLnBrk="1" fontAlgn="auto" latinLnBrk="0" hangingPunct="1">
              <a:lnSpc>
                <a:spcPct val="90000"/>
              </a:lnSpc>
              <a:spcBef>
                <a:spcPct val="0"/>
              </a:spcBef>
              <a:spcAft>
                <a:spcPct val="35000"/>
              </a:spcAft>
              <a:buClrTx/>
              <a:buSzTx/>
              <a:tabLst/>
              <a:defRPr/>
            </a:pPr>
            <a:r>
              <a:rPr lang="en-US" sz="1200">
                <a:solidFill>
                  <a:srgbClr val="2F2F2F"/>
                </a:solidFill>
                <a:cs typeface="Segoe UI Semibold" panose="020B0402040204020203" pitchFamily="34" charset="0"/>
              </a:rPr>
              <a:t>How well is the solution built and ready to be deployed?</a:t>
            </a:r>
          </a:p>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200" i="0" u="none" strike="noStrike" kern="1200" cap="none" spc="0" normalizeH="0" baseline="0" noProof="0">
                <a:ln>
                  <a:noFill/>
                </a:ln>
                <a:solidFill>
                  <a:srgbClr val="2F2F2F"/>
                </a:solidFill>
                <a:effectLst/>
                <a:uLnTx/>
                <a:uFillTx/>
                <a:ea typeface="+mn-ea"/>
                <a:cs typeface="Segoe UI Semibold" panose="020B0402040204020203" pitchFamily="34" charset="0"/>
              </a:rPr>
              <a:t>Technical execution </a:t>
            </a:r>
          </a:p>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lang="en-US" sz="1200">
                <a:solidFill>
                  <a:srgbClr val="2F2F2F"/>
                </a:solidFill>
                <a:cs typeface="Segoe UI Semibold" panose="020B0402040204020203" pitchFamily="34" charset="0"/>
              </a:rPr>
              <a:t>Completeness of the solution</a:t>
            </a:r>
            <a:endParaRPr lang="en-US" sz="1200" i="1">
              <a:solidFill>
                <a:srgbClr val="2F2F2F"/>
              </a:solidFill>
              <a:cs typeface="Segoe UI Semibold" panose="020B0402040204020203" pitchFamily="34" charset="0"/>
            </a:endParaRPr>
          </a:p>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200" i="0" u="none" strike="noStrike" kern="1200" cap="none" spc="0" normalizeH="0" baseline="0" noProof="0">
                <a:ln>
                  <a:noFill/>
                </a:ln>
                <a:solidFill>
                  <a:srgbClr val="2F2F2F"/>
                </a:solidFill>
                <a:effectLst/>
                <a:uLnTx/>
                <a:uFillTx/>
                <a:ea typeface="+mn-ea"/>
                <a:cs typeface="Segoe UI Semibold" panose="020B0402040204020203" pitchFamily="34" charset="0"/>
              </a:rPr>
              <a:t>Data integration</a:t>
            </a:r>
            <a:endParaRPr kumimoji="0" lang="en-US" sz="1200" i="1" u="none" strike="noStrike" kern="1200" cap="none" spc="0" normalizeH="0" baseline="0" noProof="0">
              <a:ln>
                <a:noFill/>
              </a:ln>
              <a:solidFill>
                <a:srgbClr val="2F2F2F"/>
              </a:solidFill>
              <a:effectLst/>
              <a:uLnTx/>
              <a:uFillTx/>
              <a:ea typeface="+mn-ea"/>
              <a:cs typeface="Segoe UI Semibold" panose="020B0402040204020203" pitchFamily="34" charset="0"/>
            </a:endParaRPr>
          </a:p>
        </p:txBody>
      </p:sp>
      <p:sp>
        <p:nvSpPr>
          <p:cNvPr id="5" name="Rectangle 4">
            <a:extLst>
              <a:ext uri="{FF2B5EF4-FFF2-40B4-BE49-F238E27FC236}">
                <a16:creationId xmlns:a16="http://schemas.microsoft.com/office/drawing/2014/main" id="{6B881443-6F1D-4A9A-8427-8FEB94DFB886}"/>
              </a:ext>
            </a:extLst>
          </p:cNvPr>
          <p:cNvSpPr/>
          <p:nvPr/>
        </p:nvSpPr>
        <p:spPr>
          <a:xfrm>
            <a:off x="8652770" y="2179443"/>
            <a:ext cx="3374309" cy="1283428"/>
          </a:xfrm>
          <a:prstGeom prst="rect">
            <a:avLst/>
          </a:prstGeom>
        </p:spPr>
        <p:txBody>
          <a:bodyPr wrap="square" lIns="91440" tIns="45720" rIns="91440" bIns="45720" anchor="t">
            <a:spAutoFit/>
          </a:bodyPr>
          <a:lstStyle/>
          <a:p>
            <a:pPr marR="0" lvl="0" defTabSz="266700" rtl="0" eaLnBrk="1" fontAlgn="auto" latinLnBrk="0" hangingPunct="1">
              <a:lnSpc>
                <a:spcPct val="90000"/>
              </a:lnSpc>
              <a:spcBef>
                <a:spcPct val="0"/>
              </a:spcBef>
              <a:spcAft>
                <a:spcPct val="35000"/>
              </a:spcAft>
              <a:buClrTx/>
              <a:buSzTx/>
              <a:tabLst/>
              <a:defRPr/>
            </a:pPr>
            <a:r>
              <a:rPr lang="en-US" sz="1200">
                <a:solidFill>
                  <a:srgbClr val="2F2F2F"/>
                </a:solidFill>
                <a:cs typeface="Segoe UI Semibold" panose="020B0402040204020203" pitchFamily="34" charset="0"/>
              </a:rPr>
              <a:t>How well will the solution be adopted by the users while reflecting the organization’s image?</a:t>
            </a:r>
          </a:p>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200" i="0" u="none" strike="noStrike" kern="1200" cap="none" spc="0" normalizeH="0" baseline="0" noProof="0">
                <a:ln>
                  <a:noFill/>
                </a:ln>
                <a:solidFill>
                  <a:srgbClr val="2F2F2F"/>
                </a:solidFill>
                <a:effectLst/>
                <a:uLnTx/>
                <a:uFillTx/>
                <a:ea typeface="+mn-ea"/>
                <a:cs typeface="Segoe UI Semibold" panose="020B0402040204020203" pitchFamily="34" charset="0"/>
              </a:rPr>
              <a:t>Intuitive user experience </a:t>
            </a:r>
          </a:p>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lang="en-US" sz="1200">
                <a:solidFill>
                  <a:srgbClr val="2F2F2F"/>
                </a:solidFill>
                <a:cs typeface="Segoe UI Semibold"/>
              </a:rPr>
              <a:t>Good use of organization's logos and colors </a:t>
            </a:r>
          </a:p>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200" i="0" u="none" strike="noStrike" kern="1200" cap="none" spc="0" normalizeH="0" baseline="0" noProof="0">
                <a:ln>
                  <a:noFill/>
                </a:ln>
                <a:solidFill>
                  <a:srgbClr val="2F2F2F"/>
                </a:solidFill>
                <a:effectLst/>
                <a:uLnTx/>
                <a:uFillTx/>
                <a:ea typeface="+mn-ea"/>
                <a:cs typeface="Segoe UI Semibold" panose="020B0402040204020203" pitchFamily="34" charset="0"/>
              </a:rPr>
              <a:t>Follows accessibility guidelines &amp; best practices</a:t>
            </a:r>
            <a:endParaRPr kumimoji="0" lang="en-US" sz="1200" i="1" u="none" strike="noStrike" kern="1200" cap="none" spc="0" normalizeH="0" baseline="0" noProof="0">
              <a:ln>
                <a:noFill/>
              </a:ln>
              <a:solidFill>
                <a:srgbClr val="2F2F2F"/>
              </a:solidFill>
              <a:effectLst/>
              <a:uLnTx/>
              <a:uFillTx/>
              <a:ea typeface="+mn-ea"/>
              <a:cs typeface="Segoe UI Semibold" panose="020B0402040204020203" pitchFamily="34" charset="0"/>
            </a:endParaRPr>
          </a:p>
        </p:txBody>
      </p:sp>
    </p:spTree>
    <p:extLst>
      <p:ext uri="{BB962C8B-B14F-4D97-AF65-F5344CB8AC3E}">
        <p14:creationId xmlns:p14="http://schemas.microsoft.com/office/powerpoint/2010/main" val="2602684664"/>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22DEB6A-257A-4448-878B-2909CA9190E6}"/>
              </a:ext>
            </a:extLst>
          </p:cNvPr>
          <p:cNvSpPr>
            <a:spLocks noGrp="1"/>
          </p:cNvSpPr>
          <p:nvPr>
            <p:ph type="title" idx="4294967295"/>
          </p:nvPr>
        </p:nvSpPr>
        <p:spPr>
          <a:xfrm>
            <a:off x="430306" y="442394"/>
            <a:ext cx="10521712" cy="553998"/>
          </a:xfrm>
          <a:prstGeom prst="rect">
            <a:avLst/>
          </a:prstGeom>
        </p:spPr>
        <p:txBody>
          <a:bodyPr/>
          <a:lstStyle/>
          <a:p>
            <a:r>
              <a:rPr lang="en-US">
                <a:solidFill>
                  <a:schemeClr val="accent1"/>
                </a:solidFill>
              </a:rPr>
              <a:t>How will a winner be determined?</a:t>
            </a:r>
          </a:p>
        </p:txBody>
      </p:sp>
      <p:grpSp>
        <p:nvGrpSpPr>
          <p:cNvPr id="8" name="Group 7">
            <a:extLst>
              <a:ext uri="{FF2B5EF4-FFF2-40B4-BE49-F238E27FC236}">
                <a16:creationId xmlns:a16="http://schemas.microsoft.com/office/drawing/2014/main" id="{8F117D88-C184-4494-B6A6-2826210864AC}"/>
              </a:ext>
              <a:ext uri="{C183D7F6-B498-43B3-948B-1728B52AA6E4}">
                <adec:decorative xmlns:adec="http://schemas.microsoft.com/office/drawing/2017/decorative" val="1"/>
              </a:ext>
            </a:extLst>
          </p:cNvPr>
          <p:cNvGrpSpPr/>
          <p:nvPr/>
        </p:nvGrpSpPr>
        <p:grpSpPr>
          <a:xfrm>
            <a:off x="0" y="-396000"/>
            <a:ext cx="12192000" cy="396000"/>
            <a:chOff x="0" y="-396000"/>
            <a:chExt cx="12192000" cy="396000"/>
          </a:xfrm>
        </p:grpSpPr>
        <p:sp>
          <p:nvSpPr>
            <p:cNvPr id="11" name="TextBox 10">
              <a:extLst>
                <a:ext uri="{FF2B5EF4-FFF2-40B4-BE49-F238E27FC236}">
                  <a16:creationId xmlns:a16="http://schemas.microsoft.com/office/drawing/2014/main" id="{21CD71BB-4362-45E5-8F8A-6C5BD6FCFF23}"/>
                </a:ext>
              </a:extLst>
            </p:cNvPr>
            <p:cNvSpPr txBox="1"/>
            <p:nvPr/>
          </p:nvSpPr>
          <p:spPr>
            <a:xfrm>
              <a:off x="0" y="-396000"/>
              <a:ext cx="12192000" cy="396000"/>
            </a:xfrm>
            <a:prstGeom prst="rect">
              <a:avLst/>
            </a:prstGeom>
            <a:solidFill>
              <a:schemeClr val="accent1"/>
            </a:solidFill>
          </p:spPr>
          <p:txBody>
            <a:bodyPr wrap="square" lIns="0" tIns="0" rIns="0" bIns="0" rtlCol="0" anchor="ctr">
              <a:spAutoFit/>
            </a:bodyPr>
            <a:lstStyle/>
            <a:p>
              <a:pPr marL="144000" algn="ctr"/>
              <a:r>
                <a:rPr lang="en-GB">
                  <a:solidFill>
                    <a:schemeClr val="bg1"/>
                  </a:solidFill>
                  <a:latin typeface="+mj-lt"/>
                  <a:cs typeface="Segoe UI Semilight"/>
                </a:rPr>
                <a:t>Fill this section out</a:t>
              </a:r>
            </a:p>
          </p:txBody>
        </p:sp>
        <p:pic>
          <p:nvPicPr>
            <p:cNvPr id="12" name="Graphic 11" descr="Pencil with solid fill">
              <a:extLst>
                <a:ext uri="{FF2B5EF4-FFF2-40B4-BE49-F238E27FC236}">
                  <a16:creationId xmlns:a16="http://schemas.microsoft.com/office/drawing/2014/main" id="{0A9B7A55-FFF0-4848-9BCD-499876B82E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26000" y="-383816"/>
              <a:ext cx="341074" cy="341074"/>
            </a:xfrm>
            <a:prstGeom prst="rect">
              <a:avLst/>
            </a:prstGeom>
          </p:spPr>
        </p:pic>
      </p:grpSp>
      <p:sp>
        <p:nvSpPr>
          <p:cNvPr id="3" name="Freeform: Shape 3">
            <a:extLst>
              <a:ext uri="{FF2B5EF4-FFF2-40B4-BE49-F238E27FC236}">
                <a16:creationId xmlns:a16="http://schemas.microsoft.com/office/drawing/2014/main" id="{AB6D8DCE-75AC-4221-A3C4-F14595898495}"/>
              </a:ext>
              <a:ext uri="{C183D7F6-B498-43B3-948B-1728B52AA6E4}">
                <adec:decorative xmlns:adec="http://schemas.microsoft.com/office/drawing/2017/decorative" val="1"/>
              </a:ext>
            </a:extLst>
          </p:cNvPr>
          <p:cNvSpPr/>
          <p:nvPr/>
        </p:nvSpPr>
        <p:spPr>
          <a:xfrm>
            <a:off x="442800" y="1953907"/>
            <a:ext cx="11284602" cy="4547021"/>
          </a:xfrm>
          <a:custGeom>
            <a:avLst/>
            <a:gdLst>
              <a:gd name="connsiteX0" fmla="*/ 0 w 11653522"/>
              <a:gd name="connsiteY0" fmla="*/ 0 h 472500"/>
              <a:gd name="connsiteX1" fmla="*/ 11653522 w 11653522"/>
              <a:gd name="connsiteY1" fmla="*/ 0 h 472500"/>
              <a:gd name="connsiteX2" fmla="*/ 11653522 w 11653522"/>
              <a:gd name="connsiteY2" fmla="*/ 472500 h 472500"/>
              <a:gd name="connsiteX3" fmla="*/ 0 w 11653522"/>
              <a:gd name="connsiteY3" fmla="*/ 472500 h 472500"/>
              <a:gd name="connsiteX4" fmla="*/ 0 w 11653522"/>
              <a:gd name="connsiteY4" fmla="*/ 0 h 47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53522" h="472500">
                <a:moveTo>
                  <a:pt x="0" y="0"/>
                </a:moveTo>
                <a:lnTo>
                  <a:pt x="11653522" y="0"/>
                </a:lnTo>
                <a:lnTo>
                  <a:pt x="11653522" y="472500"/>
                </a:lnTo>
                <a:lnTo>
                  <a:pt x="0" y="472500"/>
                </a:lnTo>
                <a:lnTo>
                  <a:pt x="0" y="0"/>
                </a:lnTo>
                <a:close/>
              </a:path>
            </a:pathLst>
          </a:custGeom>
          <a:solidFill>
            <a:srgbClr val="F2F2F2">
              <a:alpha val="90000"/>
            </a:srgbClr>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000" tIns="124968" rIns="108000" bIns="42672" numCol="1" spcCol="1270" anchor="t" anchorCtr="0">
            <a:noAutofit/>
          </a:bodyPr>
          <a:lstStyle/>
          <a:p>
            <a:pPr defTabSz="266700">
              <a:lnSpc>
                <a:spcPct val="90000"/>
              </a:lnSpc>
              <a:spcBef>
                <a:spcPct val="0"/>
              </a:spcBef>
              <a:spcAft>
                <a:spcPct val="15000"/>
              </a:spcAft>
              <a:defRPr/>
            </a:pPr>
            <a:endParaRPr kumimoji="0" lang="en-US" sz="1400" b="0" i="1" u="none" strike="noStrike" kern="1200" cap="none" spc="0" normalizeH="0" baseline="0" noProof="0">
              <a:ln>
                <a:noFill/>
              </a:ln>
              <a:solidFill>
                <a:srgbClr val="505050">
                  <a:hueOff val="0"/>
                  <a:satOff val="0"/>
                  <a:lumOff val="0"/>
                  <a:alphaOff val="0"/>
                </a:srgbClr>
              </a:solidFill>
              <a:effectLst/>
              <a:uLnTx/>
              <a:uFillTx/>
              <a:latin typeface="Segoe UI"/>
              <a:ea typeface="+mn-ea"/>
              <a:cs typeface="Segoe UI Semibold"/>
            </a:endParaRPr>
          </a:p>
        </p:txBody>
      </p:sp>
      <p:sp>
        <p:nvSpPr>
          <p:cNvPr id="5" name="Rectangle 4">
            <a:extLst>
              <a:ext uri="{FF2B5EF4-FFF2-40B4-BE49-F238E27FC236}">
                <a16:creationId xmlns:a16="http://schemas.microsoft.com/office/drawing/2014/main" id="{96A0B801-863A-48CE-A8C8-8245E1D3685C}"/>
              </a:ext>
              <a:ext uri="{C183D7F6-B498-43B3-948B-1728B52AA6E4}">
                <adec:decorative xmlns:adec="http://schemas.microsoft.com/office/drawing/2017/decorative" val="1"/>
              </a:ext>
            </a:extLst>
          </p:cNvPr>
          <p:cNvSpPr/>
          <p:nvPr/>
        </p:nvSpPr>
        <p:spPr>
          <a:xfrm>
            <a:off x="442800" y="1361507"/>
            <a:ext cx="11284600" cy="592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6E6E6"/>
              </a:solidFill>
              <a:effectLst/>
              <a:uLnTx/>
              <a:uFillTx/>
              <a:latin typeface="Segoe UI"/>
              <a:ea typeface="+mn-ea"/>
              <a:cs typeface="+mn-cs"/>
            </a:endParaRPr>
          </a:p>
        </p:txBody>
      </p:sp>
      <p:sp>
        <p:nvSpPr>
          <p:cNvPr id="4" name="Rectangle 3">
            <a:extLst>
              <a:ext uri="{FF2B5EF4-FFF2-40B4-BE49-F238E27FC236}">
                <a16:creationId xmlns:a16="http://schemas.microsoft.com/office/drawing/2014/main" id="{68AC5193-21EA-4583-8F21-F350C79DDF5D}"/>
              </a:ext>
            </a:extLst>
          </p:cNvPr>
          <p:cNvSpPr/>
          <p:nvPr/>
        </p:nvSpPr>
        <p:spPr>
          <a:xfrm>
            <a:off x="565685" y="1519777"/>
            <a:ext cx="10786188" cy="258532"/>
          </a:xfrm>
          <a:prstGeom prst="rect">
            <a:avLst/>
          </a:prstGeom>
        </p:spPr>
        <p:txBody>
          <a:bodyPr wrap="square">
            <a:spAutoFit/>
          </a:bodyPr>
          <a:lstStyle/>
          <a:p>
            <a:pPr marL="0" marR="0" lvl="0" indent="0" algn="ctr" defTabSz="266700" rtl="0" eaLnBrk="1" fontAlgn="auto" latinLnBrk="0" hangingPunct="1">
              <a:lnSpc>
                <a:spcPct val="90000"/>
              </a:lnSpc>
              <a:spcBef>
                <a:spcPct val="0"/>
              </a:spcBef>
              <a:spcAft>
                <a:spcPct val="35000"/>
              </a:spcAft>
              <a:buClrTx/>
              <a:buSzTx/>
              <a:buFontTx/>
              <a:buNone/>
              <a:tabLst/>
              <a:defRPr/>
            </a:pPr>
            <a:r>
              <a:rPr lang="en-US" sz="1200" b="1">
                <a:solidFill>
                  <a:srgbClr val="FFFFFF"/>
                </a:solidFill>
                <a:latin typeface="Segoe UI Semibold" panose="020B0402040204020203" pitchFamily="34" charset="0"/>
                <a:cs typeface="Segoe UI Semibold" panose="020B0402040204020203" pitchFamily="34" charset="0"/>
              </a:rPr>
              <a:t>List your judging criteria here</a:t>
            </a:r>
            <a:endParaRPr kumimoji="0" lang="en-US" sz="1200" b="1" i="0" u="none" strike="noStrike" kern="1200" cap="none" spc="0" normalizeH="0" baseline="0" noProof="0">
              <a:ln>
                <a:noFill/>
              </a:ln>
              <a:solidFill>
                <a:srgbClr val="FFFFFF"/>
              </a:solidFill>
              <a:effectLst/>
              <a:uLnTx/>
              <a:uFillTx/>
              <a:latin typeface="Segoe UI Semibold" panose="020B0402040204020203" pitchFamily="34" charset="0"/>
              <a:ea typeface="+mn-ea"/>
              <a:cs typeface="Segoe UI Semibold" panose="020B0402040204020203" pitchFamily="34" charset="0"/>
            </a:endParaRPr>
          </a:p>
        </p:txBody>
      </p:sp>
    </p:spTree>
    <p:extLst>
      <p:ext uri="{BB962C8B-B14F-4D97-AF65-F5344CB8AC3E}">
        <p14:creationId xmlns:p14="http://schemas.microsoft.com/office/powerpoint/2010/main" val="1339340766"/>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3B7BE-9DE6-448D-BA5C-7BB94E174129}"/>
              </a:ext>
            </a:extLst>
          </p:cNvPr>
          <p:cNvSpPr>
            <a:spLocks noGrp="1"/>
          </p:cNvSpPr>
          <p:nvPr>
            <p:ph type="title" idx="4294967295"/>
          </p:nvPr>
        </p:nvSpPr>
        <p:spPr>
          <a:xfrm>
            <a:off x="310450" y="395288"/>
            <a:ext cx="11401425" cy="553998"/>
          </a:xfrm>
          <a:prstGeom prst="rect">
            <a:avLst/>
          </a:prstGeom>
        </p:spPr>
        <p:txBody>
          <a:bodyPr/>
          <a:lstStyle/>
          <a:p>
            <a:r>
              <a:rPr lang="en-NZ"/>
              <a:t>Teams</a:t>
            </a:r>
            <a:endParaRPr lang="en-US"/>
          </a:p>
        </p:txBody>
      </p:sp>
      <p:sp>
        <p:nvSpPr>
          <p:cNvPr id="7" name="Rectangle 6">
            <a:extLst>
              <a:ext uri="{FF2B5EF4-FFF2-40B4-BE49-F238E27FC236}">
                <a16:creationId xmlns:a16="http://schemas.microsoft.com/office/drawing/2014/main" id="{5DDEC2B6-AC32-44D2-A610-977FC8A4EE54}"/>
              </a:ext>
            </a:extLst>
          </p:cNvPr>
          <p:cNvSpPr/>
          <p:nvPr/>
        </p:nvSpPr>
        <p:spPr>
          <a:xfrm>
            <a:off x="356745" y="1151731"/>
            <a:ext cx="5395096" cy="5531730"/>
          </a:xfrm>
          <a:prstGeom prst="rect">
            <a:avLst/>
          </a:prstGeom>
        </p:spPr>
        <p:txBody>
          <a:bodyPr wrap="square" lIns="90000" tIns="89642" rIns="90000" bIns="89642" anchor="t">
            <a:spAutoFit/>
          </a:bodyPr>
          <a:lstStyle/>
          <a:p>
            <a:pPr marL="285750" marR="0" lvl="1" indent="-285750" defTabSz="914379" rtl="0" eaLnBrk="1" fontAlgn="auto" latinLnBrk="0" hangingPunct="1">
              <a:lnSpc>
                <a:spcPct val="100000"/>
              </a:lnSpc>
              <a:spcBef>
                <a:spcPts val="600"/>
              </a:spcBef>
              <a:spcAft>
                <a:spcPts val="333"/>
              </a:spcAft>
              <a:buClrTx/>
              <a:buSzTx/>
              <a:buFont typeface="Arial" panose="020B0604020202020204" pitchFamily="34" charset="0"/>
              <a:buChar char="•"/>
              <a:tabLst/>
              <a:defRPr/>
            </a:pPr>
            <a:r>
              <a:rPr lang="en-GB" b="0" i="0">
                <a:solidFill>
                  <a:srgbClr val="171717"/>
                </a:solidFill>
                <a:effectLst/>
                <a:latin typeface="Segoe UI" panose="020B0502040204020203" pitchFamily="34" charset="0"/>
              </a:rPr>
              <a:t>Either ask attendees to build their own teams or pick teams yourself. Make sure team members are introduced to each other and can communicate prior to the event to prepare together. </a:t>
            </a:r>
          </a:p>
          <a:p>
            <a:pPr marL="285750" marR="0" lvl="1" indent="-285750" defTabSz="914379" rtl="0" eaLnBrk="1" fontAlgn="auto" latinLnBrk="0" hangingPunct="1">
              <a:lnSpc>
                <a:spcPct val="100000"/>
              </a:lnSpc>
              <a:spcBef>
                <a:spcPts val="600"/>
              </a:spcBef>
              <a:spcAft>
                <a:spcPts val="333"/>
              </a:spcAft>
              <a:buClrTx/>
              <a:buSzTx/>
              <a:buFont typeface="Arial" panose="020B0604020202020204" pitchFamily="34" charset="0"/>
              <a:buChar char="•"/>
              <a:tabLst/>
              <a:defRPr/>
            </a:pPr>
            <a:r>
              <a:rPr lang="en-GB" b="0" i="0">
                <a:solidFill>
                  <a:srgbClr val="171717"/>
                </a:solidFill>
                <a:effectLst/>
                <a:latin typeface="Segoe UI" panose="020B0502040204020203" pitchFamily="34" charset="0"/>
              </a:rPr>
              <a:t>Setting up a Microsoft Teams for the hackathon, and individual Microsoft Teams with </a:t>
            </a:r>
            <a:r>
              <a:rPr lang="en-GB" b="0" i="0">
                <a:solidFill>
                  <a:schemeClr val="tx2"/>
                </a:solidFill>
                <a:effectLst/>
                <a:latin typeface="Segoe UI" panose="020B0502040204020203" pitchFamily="34" charset="0"/>
                <a:hlinkClick r:id="rId3">
                  <a:extLst>
                    <a:ext uri="{A12FA001-AC4F-418D-AE19-62706E023703}">
                      <ahyp:hlinkClr xmlns:ahyp="http://schemas.microsoft.com/office/drawing/2018/hyperlinkcolor" val="tx"/>
                    </a:ext>
                  </a:extLst>
                </a:hlinkClick>
              </a:rPr>
              <a:t>Dataverse for Teams</a:t>
            </a:r>
            <a:r>
              <a:rPr lang="en-GB" b="0" i="0">
                <a:solidFill>
                  <a:srgbClr val="171717"/>
                </a:solidFill>
                <a:effectLst/>
                <a:latin typeface="Segoe UI" panose="020B0502040204020203" pitchFamily="34" charset="0"/>
              </a:rPr>
              <a:t> for each team, is a great way to facilitate collaboration. </a:t>
            </a:r>
          </a:p>
          <a:p>
            <a:pPr marL="285750" marR="0" lvl="1" indent="-285750" defTabSz="914379" rtl="0" eaLnBrk="1" fontAlgn="auto" latinLnBrk="0" hangingPunct="1">
              <a:lnSpc>
                <a:spcPct val="100000"/>
              </a:lnSpc>
              <a:spcBef>
                <a:spcPts val="600"/>
              </a:spcBef>
              <a:spcAft>
                <a:spcPts val="333"/>
              </a:spcAft>
              <a:buClrTx/>
              <a:buSzTx/>
              <a:buFont typeface="Arial" panose="020B0604020202020204" pitchFamily="34" charset="0"/>
              <a:buChar char="•"/>
              <a:tabLst/>
              <a:defRPr/>
            </a:pPr>
            <a:r>
              <a:rPr lang="en-GB">
                <a:solidFill>
                  <a:srgbClr val="171717"/>
                </a:solidFill>
                <a:latin typeface="Segoe UI" panose="020B0502040204020203" pitchFamily="34" charset="0"/>
              </a:rPr>
              <a:t>Provide any templates (for example the presentation template) for submitting the final presentation. (You can add them to Teams.) </a:t>
            </a:r>
          </a:p>
          <a:p>
            <a:pPr marL="285750" marR="0" lvl="1" indent="-285750" defTabSz="914379" rtl="0" eaLnBrk="1" fontAlgn="auto" latinLnBrk="0" hangingPunct="1">
              <a:lnSpc>
                <a:spcPct val="100000"/>
              </a:lnSpc>
              <a:spcBef>
                <a:spcPts val="600"/>
              </a:spcBef>
              <a:spcAft>
                <a:spcPts val="333"/>
              </a:spcAft>
              <a:buClrTx/>
              <a:buSzTx/>
              <a:buFont typeface="Arial" panose="020B0604020202020204" pitchFamily="34" charset="0"/>
              <a:buChar char="•"/>
              <a:tabLst/>
              <a:defRPr/>
            </a:pPr>
            <a:r>
              <a:rPr lang="en-GB">
                <a:solidFill>
                  <a:srgbClr val="171717"/>
                </a:solidFill>
                <a:latin typeface="Segoe UI" panose="020B0502040204020203" pitchFamily="34" charset="0"/>
              </a:rPr>
              <a:t>Pin any relevant links (for example to Microsoft Learn) and contact info for your Facilitators to the top of the Team.</a:t>
            </a:r>
            <a:endParaRPr lang="en-GB" b="0" i="0">
              <a:solidFill>
                <a:srgbClr val="171717"/>
              </a:solidFill>
              <a:effectLst/>
              <a:latin typeface="Segoe UI" panose="020B0502040204020203" pitchFamily="34" charset="0"/>
            </a:endParaRPr>
          </a:p>
          <a:p>
            <a:pPr marL="285750" marR="0" lvl="1" indent="-285750" defTabSz="914379" rtl="0" eaLnBrk="1" fontAlgn="auto" latinLnBrk="0" hangingPunct="1">
              <a:lnSpc>
                <a:spcPct val="100000"/>
              </a:lnSpc>
              <a:spcBef>
                <a:spcPts val="600"/>
              </a:spcBef>
              <a:spcAft>
                <a:spcPts val="333"/>
              </a:spcAft>
              <a:buClrTx/>
              <a:buSzTx/>
              <a:buFont typeface="Arial" panose="020B0604020202020204" pitchFamily="34" charset="0"/>
              <a:buChar char="•"/>
              <a:tabLst/>
              <a:defRPr/>
            </a:pPr>
            <a:r>
              <a:rPr kumimoji="0" lang="en-GB" u="none" strike="noStrike" kern="1200" cap="none" spc="0" normalizeH="0" baseline="0" noProof="0">
                <a:ln>
                  <a:noFill/>
                </a:ln>
                <a:solidFill>
                  <a:srgbClr val="171717"/>
                </a:solidFill>
                <a:uLnTx/>
                <a:uFillTx/>
                <a:latin typeface="Segoe UI" panose="020B0502040204020203" pitchFamily="34" charset="0"/>
                <a:ea typeface="+mn-ea"/>
                <a:cs typeface="Segoe UI Semilight"/>
              </a:rPr>
              <a:t>If you have decided on use cases to work on during the hackathon, share the </a:t>
            </a:r>
            <a:r>
              <a:rPr lang="en-GB">
                <a:solidFill>
                  <a:srgbClr val="171717"/>
                </a:solidFill>
                <a:latin typeface="Segoe UI" panose="020B0502040204020203" pitchFamily="34" charset="0"/>
                <a:cs typeface="Segoe UI Semilight"/>
              </a:rPr>
              <a:t>scenarios with each participating teams. </a:t>
            </a:r>
            <a:endParaRPr kumimoji="0" lang="en-US" b="0" i="0" u="none" strike="noStrike" kern="1200" cap="none" spc="0" normalizeH="0" baseline="0" noProof="0">
              <a:ln>
                <a:noFill/>
              </a:ln>
              <a:solidFill>
                <a:srgbClr val="2F2F2F"/>
              </a:solidFill>
              <a:effectLst/>
              <a:uLnTx/>
              <a:uFillTx/>
              <a:latin typeface="+mj-lt"/>
              <a:ea typeface="+mn-ea"/>
              <a:cs typeface="Segoe UI Semilight"/>
            </a:endParaRPr>
          </a:p>
        </p:txBody>
      </p:sp>
      <p:pic>
        <p:nvPicPr>
          <p:cNvPr id="6146" name="Picture 2" descr="A team collaborating in a conference room with a conference call on a big screen and a whiteboard">
            <a:extLst>
              <a:ext uri="{FF2B5EF4-FFF2-40B4-BE49-F238E27FC236}">
                <a16:creationId xmlns:a16="http://schemas.microsoft.com/office/drawing/2014/main" id="{67219044-4AE9-4548-8162-3C1D33C4202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98" t="1151" r="31095" b="-1151"/>
          <a:stretch/>
        </p:blipFill>
        <p:spPr bwMode="auto">
          <a:xfrm>
            <a:off x="5903651" y="-1744"/>
            <a:ext cx="6288350" cy="6939643"/>
          </a:xfrm>
          <a:prstGeom prst="rect">
            <a:avLst/>
          </a:prstGeom>
          <a:noFill/>
        </p:spPr>
      </p:pic>
    </p:spTree>
    <p:extLst>
      <p:ext uri="{BB962C8B-B14F-4D97-AF65-F5344CB8AC3E}">
        <p14:creationId xmlns:p14="http://schemas.microsoft.com/office/powerpoint/2010/main" val="75463668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5BBBC-0401-C947-A93C-BF8B740F8A9F}"/>
              </a:ext>
            </a:extLst>
          </p:cNvPr>
          <p:cNvSpPr>
            <a:spLocks noGrp="1"/>
          </p:cNvSpPr>
          <p:nvPr>
            <p:ph type="title"/>
          </p:nvPr>
        </p:nvSpPr>
        <p:spPr/>
        <p:txBody>
          <a:bodyPr/>
          <a:lstStyle/>
          <a:p>
            <a:r>
              <a:rPr lang="en-US">
                <a:solidFill>
                  <a:schemeClr val="accent3"/>
                </a:solidFill>
              </a:rPr>
              <a:t>What’s inside</a:t>
            </a:r>
          </a:p>
        </p:txBody>
      </p:sp>
      <p:sp>
        <p:nvSpPr>
          <p:cNvPr id="3" name="Text Placeholder 2">
            <a:extLst>
              <a:ext uri="{FF2B5EF4-FFF2-40B4-BE49-F238E27FC236}">
                <a16:creationId xmlns:a16="http://schemas.microsoft.com/office/drawing/2014/main" id="{3EEB035E-0E9F-2A45-BC6B-E37355BA4962}"/>
              </a:ext>
            </a:extLst>
          </p:cNvPr>
          <p:cNvSpPr>
            <a:spLocks noGrp="1"/>
          </p:cNvSpPr>
          <p:nvPr>
            <p:ph type="body" sz="quarter" idx="11"/>
          </p:nvPr>
        </p:nvSpPr>
        <p:spPr/>
        <p:txBody>
          <a:bodyPr/>
          <a:lstStyle/>
          <a:p>
            <a:r>
              <a:rPr lang="en-US"/>
              <a:t>The purpose of the deck is to help execute a hackathon program within your organization.</a:t>
            </a:r>
          </a:p>
        </p:txBody>
      </p:sp>
    </p:spTree>
    <p:extLst>
      <p:ext uri="{BB962C8B-B14F-4D97-AF65-F5344CB8AC3E}">
        <p14:creationId xmlns:p14="http://schemas.microsoft.com/office/powerpoint/2010/main" val="1518936596"/>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2576BF24-7A3B-4569-81A2-AC31563424A3}"/>
              </a:ext>
              <a:ext uri="{C183D7F6-B498-43B3-948B-1728B52AA6E4}">
                <adec:decorative xmlns:adec="http://schemas.microsoft.com/office/drawing/2017/decorative" val="1"/>
              </a:ext>
            </a:extLst>
          </p:cNvPr>
          <p:cNvSpPr txBox="1">
            <a:spLocks/>
          </p:cNvSpPr>
          <p:nvPr/>
        </p:nvSpPr>
        <p:spPr>
          <a:xfrm>
            <a:off x="442765" y="620429"/>
            <a:ext cx="11306469" cy="403137"/>
          </a:xfrm>
          <a:prstGeom prst="rect">
            <a:avLst/>
          </a:prstGeom>
        </p:spPr>
        <p:txBody>
          <a:bodyPr lIns="91440" tIns="45720" rIns="91440" bIns="45720" anchor="t"/>
          <a:lstStyle>
            <a:lvl1pPr algn="l" defTabSz="914192"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itchFamily="34" charset="0"/>
              </a:defRPr>
            </a:lvl1pPr>
          </a:lstStyle>
          <a:p>
            <a:pPr marL="0" marR="0" lvl="0" indent="0" algn="l" defTabSz="914192" rtl="0" eaLnBrk="1" fontAlgn="auto" latinLnBrk="0" hangingPunct="1">
              <a:lnSpc>
                <a:spcPct val="90000"/>
              </a:lnSpc>
              <a:spcBef>
                <a:spcPct val="0"/>
              </a:spcBef>
              <a:spcAft>
                <a:spcPts val="0"/>
              </a:spcAft>
              <a:buClrTx/>
              <a:buSzTx/>
              <a:buFontTx/>
              <a:buNone/>
              <a:tabLst/>
              <a:defRPr/>
            </a:pPr>
            <a:endParaRPr kumimoji="0" lang="en-US" sz="2800" b="0" i="0" u="none" strike="noStrike" kern="1200" cap="none" spc="-49" normalizeH="0" baseline="0" noProof="0">
              <a:ln w="3175">
                <a:noFill/>
              </a:ln>
              <a:solidFill>
                <a:srgbClr val="3C3C41">
                  <a:lumMod val="50000"/>
                </a:srgbClr>
              </a:solidFill>
              <a:effectLst/>
              <a:uLnTx/>
              <a:uFillTx/>
              <a:latin typeface="Segoe UI Semibold"/>
              <a:ea typeface="+mn-ea"/>
              <a:cs typeface="Segoe UI"/>
            </a:endParaRPr>
          </a:p>
        </p:txBody>
      </p:sp>
      <p:sp>
        <p:nvSpPr>
          <p:cNvPr id="39" name="Title 1">
            <a:extLst>
              <a:ext uri="{FF2B5EF4-FFF2-40B4-BE49-F238E27FC236}">
                <a16:creationId xmlns:a16="http://schemas.microsoft.com/office/drawing/2014/main" id="{337A521D-60AB-4BDE-BC8F-E86D9B5729E8}"/>
              </a:ext>
            </a:extLst>
          </p:cNvPr>
          <p:cNvSpPr>
            <a:spLocks noGrp="1"/>
          </p:cNvSpPr>
          <p:nvPr>
            <p:ph type="title"/>
          </p:nvPr>
        </p:nvSpPr>
        <p:spPr>
          <a:xfrm>
            <a:off x="588263" y="457200"/>
            <a:ext cx="11018520" cy="553998"/>
          </a:xfrm>
        </p:spPr>
        <p:txBody>
          <a:bodyPr/>
          <a:lstStyle/>
          <a:p>
            <a:r>
              <a:rPr lang="en-US" sz="3600" kern="1200">
                <a:solidFill>
                  <a:srgbClr val="000000"/>
                </a:solidFill>
                <a:effectLst/>
                <a:ea typeface="Times New Roman" panose="02020603050405020304" pitchFamily="18" charset="0"/>
              </a:rPr>
              <a:t>Registration form</a:t>
            </a:r>
            <a:endParaRPr lang="en-US"/>
          </a:p>
        </p:txBody>
      </p:sp>
      <p:sp>
        <p:nvSpPr>
          <p:cNvPr id="41" name="Content Placeholder 2">
            <a:extLst>
              <a:ext uri="{FF2B5EF4-FFF2-40B4-BE49-F238E27FC236}">
                <a16:creationId xmlns:a16="http://schemas.microsoft.com/office/drawing/2014/main" id="{8D70AE28-D9E4-4279-AB68-2601F817BD0B}"/>
              </a:ext>
            </a:extLst>
          </p:cNvPr>
          <p:cNvSpPr txBox="1">
            <a:spLocks/>
          </p:cNvSpPr>
          <p:nvPr/>
        </p:nvSpPr>
        <p:spPr>
          <a:xfrm>
            <a:off x="558005" y="1158268"/>
            <a:ext cx="11018838" cy="276999"/>
          </a:xfrm>
          <a:prstGeom prst="rect">
            <a:avLst/>
          </a:prstGeom>
        </p:spPr>
        <p:txBody>
          <a:bodyPr lIns="0"/>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en-US" sz="1800">
                <a:solidFill>
                  <a:srgbClr val="000000"/>
                </a:solidFill>
                <a:ea typeface="Times New Roman" panose="02020603050405020304" pitchFamily="18" charset="0"/>
              </a:rPr>
              <a:t>Use these </a:t>
            </a:r>
            <a:r>
              <a:rPr lang="en-US" sz="1800">
                <a:solidFill>
                  <a:schemeClr val="tx2"/>
                </a:solidFill>
                <a:ea typeface="Times New Roman" panose="02020603050405020304" pitchFamily="18" charset="0"/>
                <a:hlinkClick r:id="rId3">
                  <a:extLst>
                    <a:ext uri="{A12FA001-AC4F-418D-AE19-62706E023703}">
                      <ahyp:hlinkClr xmlns:ahyp="http://schemas.microsoft.com/office/drawing/2018/hyperlinkcolor" val="tx"/>
                    </a:ext>
                  </a:extLst>
                </a:hlinkClick>
              </a:rPr>
              <a:t>Microsoft Forms</a:t>
            </a:r>
            <a:r>
              <a:rPr lang="en-US" sz="1800">
                <a:solidFill>
                  <a:schemeClr val="tx2"/>
                </a:solidFill>
                <a:ea typeface="Times New Roman" panose="02020603050405020304" pitchFamily="18" charset="0"/>
              </a:rPr>
              <a:t> </a:t>
            </a:r>
            <a:r>
              <a:rPr lang="en-US" sz="1800">
                <a:ea typeface="Times New Roman" panose="02020603050405020304" pitchFamily="18" charset="0"/>
              </a:rPr>
              <a:t>templates</a:t>
            </a:r>
            <a:r>
              <a:rPr lang="en-US" sz="1800">
                <a:solidFill>
                  <a:schemeClr val="tx2"/>
                </a:solidFill>
                <a:ea typeface="Times New Roman" panose="02020603050405020304" pitchFamily="18" charset="0"/>
              </a:rPr>
              <a:t> </a:t>
            </a:r>
            <a:r>
              <a:rPr lang="en-US" sz="1800">
                <a:solidFill>
                  <a:srgbClr val="000000"/>
                </a:solidFill>
                <a:ea typeface="Times New Roman" panose="02020603050405020304" pitchFamily="18" charset="0"/>
              </a:rPr>
              <a:t>to create a way for attendees to register to the event.</a:t>
            </a:r>
          </a:p>
        </p:txBody>
      </p:sp>
      <p:sp>
        <p:nvSpPr>
          <p:cNvPr id="38" name="Rectangle 37">
            <a:extLst>
              <a:ext uri="{FF2B5EF4-FFF2-40B4-BE49-F238E27FC236}">
                <a16:creationId xmlns:a16="http://schemas.microsoft.com/office/drawing/2014/main" id="{DA1C08DB-81F4-4CE1-878D-0806432F80AD}"/>
              </a:ext>
            </a:extLst>
          </p:cNvPr>
          <p:cNvSpPr/>
          <p:nvPr/>
        </p:nvSpPr>
        <p:spPr bwMode="auto">
          <a:xfrm>
            <a:off x="1346511" y="2074933"/>
            <a:ext cx="4587564" cy="3518688"/>
          </a:xfrm>
          <a:prstGeom prst="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90000"/>
              </a:lnSpc>
              <a:spcBef>
                <a:spcPts val="0"/>
              </a:spcBef>
              <a:spcAft>
                <a:spcPct val="0"/>
              </a:spcAft>
              <a:buClrTx/>
              <a:buSzTx/>
              <a:buFontTx/>
              <a:buNone/>
              <a:tabLst/>
              <a:defRPr/>
            </a:pPr>
            <a:r>
              <a:rPr kumimoji="0" lang="en-US" sz="1600" b="0" i="0" u="none" strike="noStrike" kern="1200" cap="none" spc="0" normalizeH="0" baseline="0" noProof="0">
                <a:ln>
                  <a:noFill/>
                </a:ln>
                <a:solidFill>
                  <a:srgbClr val="191919"/>
                </a:solidFill>
                <a:effectLst/>
                <a:uLnTx/>
                <a:uFillTx/>
                <a:latin typeface="Segoe UI"/>
                <a:ea typeface="+mn-ea"/>
                <a:cs typeface="Times New Roman" panose="02020603050405020304" pitchFamily="18" charset="0"/>
              </a:rPr>
              <a:t>Access this form if you want individuals to enter, and then determine the team they will be on.​</a:t>
            </a:r>
          </a:p>
        </p:txBody>
      </p:sp>
      <p:sp>
        <p:nvSpPr>
          <p:cNvPr id="34" name="Rectangle 33">
            <a:extLst>
              <a:ext uri="{FF2B5EF4-FFF2-40B4-BE49-F238E27FC236}">
                <a16:creationId xmlns:a16="http://schemas.microsoft.com/office/drawing/2014/main" id="{9A757BD3-3ED8-49A8-A38A-9457FD7D52C8}"/>
              </a:ext>
            </a:extLst>
          </p:cNvPr>
          <p:cNvSpPr>
            <a:spLocks/>
          </p:cNvSpPr>
          <p:nvPr/>
        </p:nvSpPr>
        <p:spPr bwMode="auto">
          <a:xfrm>
            <a:off x="1340738" y="4938621"/>
            <a:ext cx="4587564" cy="640685"/>
          </a:xfrm>
          <a:prstGeom prst="rect">
            <a:avLst/>
          </a:prstGeom>
          <a:solidFill>
            <a:srgbClr val="74277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4008" tIns="146304" rIns="64008"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90000"/>
              </a:lnSpc>
              <a:spcBef>
                <a:spcPct val="0"/>
              </a:spcBef>
              <a:spcAft>
                <a:spcPct val="0"/>
              </a:spcAft>
              <a:buClrTx/>
              <a:buSzTx/>
              <a:buFontTx/>
              <a:buNone/>
              <a:tabLst/>
              <a:defRPr/>
            </a:pPr>
            <a:r>
              <a:rPr kumimoji="0" lang="en-US" sz="1600" b="0" i="0" u="none" strike="noStrike" kern="1200" cap="none" spc="0" normalizeH="0" baseline="0" noProof="0">
                <a:ln>
                  <a:noFill/>
                </a:ln>
                <a:gradFill>
                  <a:gsLst>
                    <a:gs pos="0">
                      <a:srgbClr val="FFFFFF"/>
                    </a:gs>
                    <a:gs pos="100000">
                      <a:srgbClr val="FFFFFF"/>
                    </a:gs>
                  </a:gsLst>
                  <a:lin ang="5400000" scaled="0"/>
                </a:gradFill>
                <a:effectLst/>
                <a:uLnTx/>
                <a:uFillTx/>
                <a:latin typeface="Segoe UI Semibold"/>
                <a:ea typeface="+mn-ea"/>
                <a:cs typeface="Segoe UI" pitchFamily="34" charset="0"/>
                <a:hlinkClick r:id="rId4">
                  <a:extLst>
                    <a:ext uri="{A12FA001-AC4F-418D-AE19-62706E023703}">
                      <ahyp:hlinkClr xmlns:ahyp="http://schemas.microsoft.com/office/drawing/2018/hyperlinkcolor" val="tx"/>
                    </a:ext>
                  </a:extLst>
                </a:hlinkClick>
              </a:rPr>
              <a:t>Individual registration form </a:t>
            </a:r>
            <a:r>
              <a:rPr kumimoji="0" lang="en-US" sz="1600" b="0" i="0" u="none" strike="noStrike" kern="1200" cap="none" spc="0" normalizeH="0" baseline="0" noProof="0">
                <a:ln>
                  <a:noFill/>
                </a:ln>
                <a:gradFill>
                  <a:gsLst>
                    <a:gs pos="0">
                      <a:srgbClr val="FFFFFF"/>
                    </a:gs>
                    <a:gs pos="100000">
                      <a:srgbClr val="FFFFFF"/>
                    </a:gs>
                  </a:gsLst>
                  <a:lin ang="5400000" scaled="0"/>
                </a:gradFill>
                <a:effectLst/>
                <a:uLnTx/>
                <a:uFillTx/>
                <a:latin typeface="Segoe UI Semibold"/>
                <a:ea typeface="Segoe UI" pitchFamily="34" charset="0"/>
                <a:cs typeface="Segoe UI" pitchFamily="34" charset="0"/>
              </a:rPr>
              <a:t>&gt;</a:t>
            </a:r>
          </a:p>
        </p:txBody>
      </p:sp>
      <p:sp>
        <p:nvSpPr>
          <p:cNvPr id="40" name="Rectangle 39">
            <a:extLst>
              <a:ext uri="{FF2B5EF4-FFF2-40B4-BE49-F238E27FC236}">
                <a16:creationId xmlns:a16="http://schemas.microsoft.com/office/drawing/2014/main" id="{FAE6B7CB-6971-4D05-A988-D922BBCA4973}"/>
              </a:ext>
            </a:extLst>
          </p:cNvPr>
          <p:cNvSpPr/>
          <p:nvPr/>
        </p:nvSpPr>
        <p:spPr bwMode="auto">
          <a:xfrm>
            <a:off x="6253911" y="2074933"/>
            <a:ext cx="4586400" cy="3518688"/>
          </a:xfrm>
          <a:prstGeom prst="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90000"/>
              </a:lnSpc>
              <a:spcBef>
                <a:spcPts val="0"/>
              </a:spcBef>
              <a:spcAft>
                <a:spcPct val="0"/>
              </a:spcAft>
              <a:buClrTx/>
              <a:buSzTx/>
              <a:buFontTx/>
              <a:buNone/>
              <a:tabLst/>
              <a:defRPr/>
            </a:pPr>
            <a:r>
              <a:rPr kumimoji="0" lang="en-US" sz="1600" b="0" i="0" u="none" strike="noStrike" kern="1200" cap="none" spc="0" normalizeH="0" baseline="0" noProof="0">
                <a:ln>
                  <a:noFill/>
                </a:ln>
                <a:solidFill>
                  <a:srgbClr val="191919"/>
                </a:solidFill>
                <a:effectLst/>
                <a:uLnTx/>
                <a:uFillTx/>
                <a:latin typeface="Segoe UI"/>
                <a:ea typeface="+mn-ea"/>
                <a:cs typeface="+mn-cs"/>
              </a:rPr>
              <a:t> Use this r</a:t>
            </a:r>
            <a:r>
              <a:rPr kumimoji="0" lang="en-US" sz="1600" b="0" i="0" u="none" strike="noStrike" kern="1200" cap="none" spc="0" normalizeH="0" baseline="0" noProof="0">
                <a:ln>
                  <a:noFill/>
                </a:ln>
                <a:solidFill>
                  <a:srgbClr val="191919"/>
                </a:solidFill>
                <a:effectLst/>
                <a:uLnTx/>
                <a:uFillTx/>
                <a:latin typeface="Segoe UI"/>
                <a:ea typeface="+mn-ea"/>
                <a:cs typeface="Times New Roman" panose="02020603050405020304" pitchFamily="18" charset="0"/>
              </a:rPr>
              <a:t>egistration form if you want groups to form their own team and enter​.</a:t>
            </a:r>
          </a:p>
        </p:txBody>
      </p:sp>
      <p:sp>
        <p:nvSpPr>
          <p:cNvPr id="31" name="Rectangle 30">
            <a:extLst>
              <a:ext uri="{FF2B5EF4-FFF2-40B4-BE49-F238E27FC236}">
                <a16:creationId xmlns:a16="http://schemas.microsoft.com/office/drawing/2014/main" id="{C27FC53E-4C71-4C30-98FE-8D0792316065}"/>
              </a:ext>
            </a:extLst>
          </p:cNvPr>
          <p:cNvSpPr/>
          <p:nvPr/>
        </p:nvSpPr>
        <p:spPr bwMode="auto">
          <a:xfrm>
            <a:off x="6253911" y="4952936"/>
            <a:ext cx="4586400" cy="640685"/>
          </a:xfrm>
          <a:prstGeom prst="rect">
            <a:avLst/>
          </a:prstGeom>
          <a:solidFill>
            <a:srgbClr val="74277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4008" tIns="146304" rIns="64008"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90000"/>
              </a:lnSpc>
              <a:spcBef>
                <a:spcPct val="0"/>
              </a:spcBef>
              <a:spcAft>
                <a:spcPct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Segoe UI Semibold"/>
                <a:ea typeface="Segoe UI" pitchFamily="34" charset="0"/>
                <a:cs typeface="Segoe UI" pitchFamily="34" charset="0"/>
                <a:hlinkClick r:id="rId5">
                  <a:extLst>
                    <a:ext uri="{A12FA001-AC4F-418D-AE19-62706E023703}">
                      <ahyp:hlinkClr xmlns:ahyp="http://schemas.microsoft.com/office/drawing/2018/hyperlinkcolor" val="tx"/>
                    </a:ext>
                  </a:extLst>
                </a:hlinkClick>
              </a:rPr>
              <a:t>Team registration form </a:t>
            </a:r>
            <a:r>
              <a:rPr kumimoji="0" lang="en-US" sz="1600" b="0" i="0" u="none" strike="noStrike" kern="1200" cap="none" spc="0" normalizeH="0" baseline="0" noProof="0">
                <a:ln>
                  <a:noFill/>
                </a:ln>
                <a:gradFill>
                  <a:gsLst>
                    <a:gs pos="0">
                      <a:srgbClr val="FFFFFF"/>
                    </a:gs>
                    <a:gs pos="100000">
                      <a:srgbClr val="FFFFFF"/>
                    </a:gs>
                  </a:gsLst>
                  <a:lin ang="5400000" scaled="0"/>
                </a:gradFill>
                <a:effectLst/>
                <a:uLnTx/>
                <a:uFillTx/>
                <a:latin typeface="Segoe UI Semibold"/>
                <a:ea typeface="Segoe UI" pitchFamily="34" charset="0"/>
                <a:cs typeface="Segoe UI" pitchFamily="34" charset="0"/>
              </a:rPr>
              <a:t>&gt;</a:t>
            </a:r>
          </a:p>
        </p:txBody>
      </p:sp>
      <p:pic>
        <p:nvPicPr>
          <p:cNvPr id="7" name="Graphic 6" descr="Users with solid fill">
            <a:extLst>
              <a:ext uri="{FF2B5EF4-FFF2-40B4-BE49-F238E27FC236}">
                <a16:creationId xmlns:a16="http://schemas.microsoft.com/office/drawing/2014/main" id="{4471EA37-2A6D-4EAD-A605-EB79BA7533D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187111" y="2317232"/>
            <a:ext cx="720000" cy="720000"/>
          </a:xfrm>
          <a:prstGeom prst="rect">
            <a:avLst/>
          </a:prstGeom>
        </p:spPr>
      </p:pic>
      <p:pic>
        <p:nvPicPr>
          <p:cNvPr id="9" name="Graphic 8" descr="Head with gears with solid fill">
            <a:extLst>
              <a:ext uri="{FF2B5EF4-FFF2-40B4-BE49-F238E27FC236}">
                <a16:creationId xmlns:a16="http://schemas.microsoft.com/office/drawing/2014/main" id="{B2C598D9-D67F-4220-9CF0-A7207C7061C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274520" y="2317232"/>
            <a:ext cx="720000" cy="720000"/>
          </a:xfrm>
          <a:prstGeom prst="rect">
            <a:avLst/>
          </a:prstGeom>
        </p:spPr>
      </p:pic>
    </p:spTree>
    <p:extLst>
      <p:ext uri="{BB962C8B-B14F-4D97-AF65-F5344CB8AC3E}">
        <p14:creationId xmlns:p14="http://schemas.microsoft.com/office/powerpoint/2010/main" val="2581760250"/>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22DEB6A-257A-4448-878B-2909CA9190E6}"/>
              </a:ext>
            </a:extLst>
          </p:cNvPr>
          <p:cNvSpPr>
            <a:spLocks noGrp="1"/>
          </p:cNvSpPr>
          <p:nvPr>
            <p:ph type="title" idx="4294967295"/>
          </p:nvPr>
        </p:nvSpPr>
        <p:spPr>
          <a:xfrm>
            <a:off x="430306" y="442394"/>
            <a:ext cx="10521712" cy="553998"/>
          </a:xfrm>
          <a:prstGeom prst="rect">
            <a:avLst/>
          </a:prstGeom>
        </p:spPr>
        <p:txBody>
          <a:bodyPr/>
          <a:lstStyle/>
          <a:p>
            <a:r>
              <a:rPr lang="en-US">
                <a:solidFill>
                  <a:schemeClr val="accent1"/>
                </a:solidFill>
              </a:rPr>
              <a:t>Determine your event outline</a:t>
            </a:r>
          </a:p>
        </p:txBody>
      </p:sp>
      <p:grpSp>
        <p:nvGrpSpPr>
          <p:cNvPr id="8" name="Group 7">
            <a:extLst>
              <a:ext uri="{FF2B5EF4-FFF2-40B4-BE49-F238E27FC236}">
                <a16:creationId xmlns:a16="http://schemas.microsoft.com/office/drawing/2014/main" id="{8F117D88-C184-4494-B6A6-2826210864AC}"/>
              </a:ext>
              <a:ext uri="{C183D7F6-B498-43B3-948B-1728B52AA6E4}">
                <adec:decorative xmlns:adec="http://schemas.microsoft.com/office/drawing/2017/decorative" val="1"/>
              </a:ext>
            </a:extLst>
          </p:cNvPr>
          <p:cNvGrpSpPr/>
          <p:nvPr/>
        </p:nvGrpSpPr>
        <p:grpSpPr>
          <a:xfrm>
            <a:off x="0" y="-396000"/>
            <a:ext cx="12192000" cy="396000"/>
            <a:chOff x="0" y="-396000"/>
            <a:chExt cx="12192000" cy="396000"/>
          </a:xfrm>
        </p:grpSpPr>
        <p:sp>
          <p:nvSpPr>
            <p:cNvPr id="11" name="TextBox 10">
              <a:extLst>
                <a:ext uri="{FF2B5EF4-FFF2-40B4-BE49-F238E27FC236}">
                  <a16:creationId xmlns:a16="http://schemas.microsoft.com/office/drawing/2014/main" id="{21CD71BB-4362-45E5-8F8A-6C5BD6FCFF23}"/>
                </a:ext>
              </a:extLst>
            </p:cNvPr>
            <p:cNvSpPr txBox="1"/>
            <p:nvPr/>
          </p:nvSpPr>
          <p:spPr>
            <a:xfrm>
              <a:off x="0" y="-396000"/>
              <a:ext cx="12192000" cy="396000"/>
            </a:xfrm>
            <a:prstGeom prst="rect">
              <a:avLst/>
            </a:prstGeom>
            <a:solidFill>
              <a:schemeClr val="accent1"/>
            </a:solidFill>
          </p:spPr>
          <p:txBody>
            <a:bodyPr wrap="square" lIns="0" tIns="0" rIns="0" bIns="0" rtlCol="0" anchor="ctr">
              <a:spAutoFit/>
            </a:bodyPr>
            <a:lstStyle/>
            <a:p>
              <a:pPr marL="144000" algn="ctr"/>
              <a:r>
                <a:rPr lang="en-GB">
                  <a:solidFill>
                    <a:schemeClr val="bg1"/>
                  </a:solidFill>
                  <a:latin typeface="+mj-lt"/>
                  <a:cs typeface="Segoe UI Semilight"/>
                </a:rPr>
                <a:t>Fill this section out</a:t>
              </a:r>
            </a:p>
          </p:txBody>
        </p:sp>
        <p:pic>
          <p:nvPicPr>
            <p:cNvPr id="12" name="Graphic 11" descr="Pencil with solid fill">
              <a:extLst>
                <a:ext uri="{FF2B5EF4-FFF2-40B4-BE49-F238E27FC236}">
                  <a16:creationId xmlns:a16="http://schemas.microsoft.com/office/drawing/2014/main" id="{0A9B7A55-FFF0-4848-9BCD-499876B82E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26000" y="-383816"/>
              <a:ext cx="341074" cy="341074"/>
            </a:xfrm>
            <a:prstGeom prst="rect">
              <a:avLst/>
            </a:prstGeom>
          </p:spPr>
        </p:pic>
      </p:grpSp>
      <p:sp>
        <p:nvSpPr>
          <p:cNvPr id="3" name="Freeform: Shape 3">
            <a:extLst>
              <a:ext uri="{FF2B5EF4-FFF2-40B4-BE49-F238E27FC236}">
                <a16:creationId xmlns:a16="http://schemas.microsoft.com/office/drawing/2014/main" id="{AB6D8DCE-75AC-4221-A3C4-F14595898495}"/>
              </a:ext>
              <a:ext uri="{C183D7F6-B498-43B3-948B-1728B52AA6E4}">
                <adec:decorative xmlns:adec="http://schemas.microsoft.com/office/drawing/2017/decorative" val="1"/>
              </a:ext>
            </a:extLst>
          </p:cNvPr>
          <p:cNvSpPr/>
          <p:nvPr/>
        </p:nvSpPr>
        <p:spPr>
          <a:xfrm>
            <a:off x="442800" y="1945243"/>
            <a:ext cx="11284602" cy="4555686"/>
          </a:xfrm>
          <a:custGeom>
            <a:avLst/>
            <a:gdLst>
              <a:gd name="connsiteX0" fmla="*/ 0 w 11653522"/>
              <a:gd name="connsiteY0" fmla="*/ 0 h 472500"/>
              <a:gd name="connsiteX1" fmla="*/ 11653522 w 11653522"/>
              <a:gd name="connsiteY1" fmla="*/ 0 h 472500"/>
              <a:gd name="connsiteX2" fmla="*/ 11653522 w 11653522"/>
              <a:gd name="connsiteY2" fmla="*/ 472500 h 472500"/>
              <a:gd name="connsiteX3" fmla="*/ 0 w 11653522"/>
              <a:gd name="connsiteY3" fmla="*/ 472500 h 472500"/>
              <a:gd name="connsiteX4" fmla="*/ 0 w 11653522"/>
              <a:gd name="connsiteY4" fmla="*/ 0 h 47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53522" h="472500">
                <a:moveTo>
                  <a:pt x="0" y="0"/>
                </a:moveTo>
                <a:lnTo>
                  <a:pt x="11653522" y="0"/>
                </a:lnTo>
                <a:lnTo>
                  <a:pt x="11653522" y="472500"/>
                </a:lnTo>
                <a:lnTo>
                  <a:pt x="0" y="472500"/>
                </a:lnTo>
                <a:lnTo>
                  <a:pt x="0" y="0"/>
                </a:lnTo>
                <a:close/>
              </a:path>
            </a:pathLst>
          </a:custGeom>
          <a:solidFill>
            <a:srgbClr val="F2F2F2">
              <a:alpha val="90000"/>
            </a:srgbClr>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000" tIns="124968" rIns="108000" bIns="42672" numCol="1" spcCol="1270" anchor="t" anchorCtr="0">
            <a:noAutofit/>
          </a:bodyPr>
          <a:lstStyle/>
          <a:p>
            <a:pPr marL="0" lvl="0" indent="0" algn="l" defTabSz="932559" rtl="0" eaLnBrk="1" latinLnBrk="0" hangingPunct="1">
              <a:lnSpc>
                <a:spcPct val="100000"/>
              </a:lnSpc>
              <a:buFont typeface="Arial" panose="020B0604020202020204" pitchFamily="34" charset="0"/>
              <a:buNone/>
            </a:pPr>
            <a:r>
              <a:rPr lang="en-US" sz="1400" i="1">
                <a:solidFill>
                  <a:schemeClr val="bg1">
                    <a:lumMod val="65000"/>
                  </a:schemeClr>
                </a:solidFill>
              </a:rPr>
              <a:t>Can participants bring their own ideas? Will participants submit their ideas first for voting and only the most popular ideas will get picked? Are there requirements to attending, for example completing a </a:t>
            </a:r>
            <a:r>
              <a:rPr lang="en-US" sz="1400" i="1">
                <a:solidFill>
                  <a:schemeClr val="bg1">
                    <a:lumMod val="65000"/>
                  </a:schemeClr>
                </a:solidFill>
                <a:hlinkClick r:id="rId5">
                  <a:extLst>
                    <a:ext uri="{A12FA001-AC4F-418D-AE19-62706E023703}">
                      <ahyp:hlinkClr xmlns:ahyp="http://schemas.microsoft.com/office/drawing/2018/hyperlinkcolor" val="tx"/>
                    </a:ext>
                  </a:extLst>
                </a:hlinkClick>
              </a:rPr>
              <a:t>training workshop </a:t>
            </a:r>
            <a:r>
              <a:rPr lang="en-US" sz="1400" i="1">
                <a:solidFill>
                  <a:schemeClr val="bg1">
                    <a:lumMod val="65000"/>
                  </a:schemeClr>
                </a:solidFill>
              </a:rPr>
              <a:t>first? </a:t>
            </a:r>
            <a:endParaRPr lang="en-US" sz="1400" kern="1200" noProof="0">
              <a:solidFill>
                <a:schemeClr val="bg1">
                  <a:lumMod val="65000"/>
                </a:schemeClr>
              </a:solidFill>
              <a:latin typeface="Segoe Print" panose="02000600000000000000" pitchFamily="2" charset="0"/>
              <a:ea typeface="+mn-ea"/>
              <a:cs typeface="Segoe UI" pitchFamily="34" charset="0"/>
            </a:endParaRPr>
          </a:p>
        </p:txBody>
      </p:sp>
      <p:sp>
        <p:nvSpPr>
          <p:cNvPr id="2" name="Rectangle 1">
            <a:extLst>
              <a:ext uri="{FF2B5EF4-FFF2-40B4-BE49-F238E27FC236}">
                <a16:creationId xmlns:a16="http://schemas.microsoft.com/office/drawing/2014/main" id="{7738EBF8-682B-424B-B83A-4A2DA18FC779}"/>
              </a:ext>
              <a:ext uri="{C183D7F6-B498-43B3-948B-1728B52AA6E4}">
                <adec:decorative xmlns:adec="http://schemas.microsoft.com/office/drawing/2017/decorative" val="1"/>
              </a:ext>
            </a:extLst>
          </p:cNvPr>
          <p:cNvSpPr/>
          <p:nvPr/>
        </p:nvSpPr>
        <p:spPr>
          <a:xfrm>
            <a:off x="430306" y="1352843"/>
            <a:ext cx="11284600" cy="592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6E6E6"/>
              </a:solidFill>
              <a:effectLst/>
              <a:uLnTx/>
              <a:uFillTx/>
              <a:latin typeface="Segoe UI"/>
              <a:ea typeface="+mn-ea"/>
              <a:cs typeface="+mn-cs"/>
            </a:endParaRPr>
          </a:p>
        </p:txBody>
      </p:sp>
      <p:sp>
        <p:nvSpPr>
          <p:cNvPr id="4" name="Rectangle 3">
            <a:extLst>
              <a:ext uri="{FF2B5EF4-FFF2-40B4-BE49-F238E27FC236}">
                <a16:creationId xmlns:a16="http://schemas.microsoft.com/office/drawing/2014/main" id="{68AC5193-21EA-4583-8F21-F350C79DDF5D}"/>
              </a:ext>
            </a:extLst>
          </p:cNvPr>
          <p:cNvSpPr/>
          <p:nvPr/>
        </p:nvSpPr>
        <p:spPr>
          <a:xfrm>
            <a:off x="565685" y="1519777"/>
            <a:ext cx="10786188" cy="258532"/>
          </a:xfrm>
          <a:prstGeom prst="rect">
            <a:avLst/>
          </a:prstGeom>
        </p:spPr>
        <p:txBody>
          <a:bodyPr wrap="square">
            <a:spAutoFit/>
          </a:bodyPr>
          <a:lstStyle/>
          <a:p>
            <a:pPr marL="0" marR="0" lvl="0" indent="0" algn="ctr" defTabSz="266700" rtl="0" eaLnBrk="1" fontAlgn="auto" latinLnBrk="0" hangingPunct="1">
              <a:lnSpc>
                <a:spcPct val="90000"/>
              </a:lnSpc>
              <a:spcBef>
                <a:spcPct val="0"/>
              </a:spcBef>
              <a:spcAft>
                <a:spcPct val="35000"/>
              </a:spcAft>
              <a:buClrTx/>
              <a:buSzTx/>
              <a:buFontTx/>
              <a:buNone/>
              <a:tabLst/>
              <a:defRPr/>
            </a:pPr>
            <a:r>
              <a:rPr lang="en-US" sz="1200" b="1">
                <a:solidFill>
                  <a:srgbClr val="FFFFFF"/>
                </a:solidFill>
                <a:latin typeface="Segoe UI Semibold" panose="020B0402040204020203" pitchFamily="34" charset="0"/>
                <a:cs typeface="Segoe UI Semibold" panose="020B0402040204020203" pitchFamily="34" charset="0"/>
              </a:rPr>
              <a:t>List your ground rules here</a:t>
            </a:r>
            <a:endParaRPr kumimoji="0" lang="en-US" sz="1200" b="1" i="0" u="none" strike="noStrike" kern="1200" cap="none" spc="0" normalizeH="0" baseline="0" noProof="0">
              <a:ln>
                <a:noFill/>
              </a:ln>
              <a:solidFill>
                <a:srgbClr val="FFFFFF"/>
              </a:solidFill>
              <a:effectLst/>
              <a:uLnTx/>
              <a:uFillTx/>
              <a:latin typeface="Segoe UI Semibold" panose="020B0402040204020203" pitchFamily="34" charset="0"/>
              <a:ea typeface="+mn-ea"/>
              <a:cs typeface="Segoe UI Semibold" panose="020B0402040204020203" pitchFamily="34" charset="0"/>
            </a:endParaRPr>
          </a:p>
        </p:txBody>
      </p:sp>
    </p:spTree>
    <p:extLst>
      <p:ext uri="{BB962C8B-B14F-4D97-AF65-F5344CB8AC3E}">
        <p14:creationId xmlns:p14="http://schemas.microsoft.com/office/powerpoint/2010/main" val="2719266009"/>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4F7FD-5A7C-42A9-B100-DF9961036BCB}"/>
              </a:ext>
            </a:extLst>
          </p:cNvPr>
          <p:cNvSpPr>
            <a:spLocks noGrp="1"/>
          </p:cNvSpPr>
          <p:nvPr>
            <p:ph type="title" idx="4294967295"/>
          </p:nvPr>
        </p:nvSpPr>
        <p:spPr>
          <a:xfrm>
            <a:off x="281780" y="377452"/>
            <a:ext cx="5762673" cy="553998"/>
          </a:xfrm>
          <a:prstGeom prst="rect">
            <a:avLst/>
          </a:prstGeom>
        </p:spPr>
        <p:txBody>
          <a:bodyPr/>
          <a:lstStyle/>
          <a:p>
            <a:r>
              <a:rPr lang="en-NZ"/>
              <a:t>Speakers</a:t>
            </a:r>
            <a:endParaRPr lang="en-US"/>
          </a:p>
        </p:txBody>
      </p:sp>
      <p:sp>
        <p:nvSpPr>
          <p:cNvPr id="3" name="Content Placeholder 2">
            <a:extLst>
              <a:ext uri="{FF2B5EF4-FFF2-40B4-BE49-F238E27FC236}">
                <a16:creationId xmlns:a16="http://schemas.microsoft.com/office/drawing/2014/main" id="{C69B138E-3483-4019-B6B9-737EB554FCE0}"/>
              </a:ext>
            </a:extLst>
          </p:cNvPr>
          <p:cNvSpPr>
            <a:spLocks noGrp="1"/>
          </p:cNvSpPr>
          <p:nvPr>
            <p:ph sz="quarter" idx="4294967295"/>
          </p:nvPr>
        </p:nvSpPr>
        <p:spPr>
          <a:xfrm>
            <a:off x="281780" y="1349851"/>
            <a:ext cx="5042416" cy="3600986"/>
          </a:xfrm>
          <a:prstGeom prst="rect">
            <a:avLst/>
          </a:prstGeom>
        </p:spPr>
        <p:txBody>
          <a:bodyPr/>
          <a:lstStyle/>
          <a:p>
            <a:pPr marL="0" lvl="0" indent="0" algn="l" defTabSz="932559" rtl="0" eaLnBrk="1" latinLnBrk="0" hangingPunct="1">
              <a:lnSpc>
                <a:spcPct val="100000"/>
              </a:lnSpc>
              <a:buFont typeface="Arial" panose="020B0604020202020204" pitchFamily="34" charset="0"/>
              <a:buNone/>
            </a:pPr>
            <a:r>
              <a:rPr lang="en-US" sz="1800">
                <a:latin typeface="+mj-lt"/>
              </a:rPr>
              <a:t>(Optional)</a:t>
            </a:r>
          </a:p>
          <a:p>
            <a:pPr marL="0" lvl="0" indent="0" algn="l" defTabSz="932559" rtl="0" eaLnBrk="1" latinLnBrk="0" hangingPunct="1">
              <a:lnSpc>
                <a:spcPct val="100000"/>
              </a:lnSpc>
              <a:buFont typeface="Arial" panose="020B0604020202020204" pitchFamily="34" charset="0"/>
              <a:buNone/>
            </a:pPr>
            <a:r>
              <a:rPr lang="en-US" sz="1800"/>
              <a:t>Turn your hackathon into an exciting event by inviting internal and external speakers for a keynote or closing presentation.</a:t>
            </a:r>
          </a:p>
          <a:p>
            <a:pPr defTabSz="932559"/>
            <a:r>
              <a:rPr lang="en-US" sz="1800"/>
              <a:t>Ask senior stakeholders in your organization to talk about the importance of digital transformation.</a:t>
            </a:r>
          </a:p>
          <a:p>
            <a:pPr defTabSz="932559"/>
            <a:r>
              <a:rPr lang="en-US" sz="1800"/>
              <a:t>Work with your Microsoft account team to secure a Microsoft expert.</a:t>
            </a:r>
          </a:p>
          <a:p>
            <a:pPr defTabSz="932559"/>
            <a:r>
              <a:rPr lang="en-US" sz="1800"/>
              <a:t>Reach out to Power Platform experts in our community and ask them to present. </a:t>
            </a:r>
          </a:p>
          <a:p>
            <a:pPr marL="0" lvl="0" indent="0" algn="l" defTabSz="932559" rtl="0" eaLnBrk="1" latinLnBrk="0" hangingPunct="1">
              <a:lnSpc>
                <a:spcPct val="100000"/>
              </a:lnSpc>
              <a:buFont typeface="Arial" panose="020B0604020202020204" pitchFamily="34" charset="0"/>
              <a:buNone/>
            </a:pPr>
            <a:endParaRPr lang="en-US" sz="1800" kern="1200" noProof="0">
              <a:solidFill>
                <a:schemeClr val="tx1"/>
              </a:solidFill>
              <a:latin typeface="Segoe Print" panose="02000600000000000000" pitchFamily="2" charset="0"/>
              <a:ea typeface="+mn-ea"/>
              <a:cs typeface="Segoe UI" pitchFamily="34" charset="0"/>
            </a:endParaRPr>
          </a:p>
        </p:txBody>
      </p:sp>
      <p:pic>
        <p:nvPicPr>
          <p:cNvPr id="23" name="Picture 22" descr="A person standing in front of a screen, giving a presentation">
            <a:extLst>
              <a:ext uri="{FF2B5EF4-FFF2-40B4-BE49-F238E27FC236}">
                <a16:creationId xmlns:a16="http://schemas.microsoft.com/office/drawing/2014/main" id="{AC1249F0-BDA0-438A-AF00-2A9827665356}"/>
              </a:ext>
            </a:extLst>
          </p:cNvPr>
          <p:cNvPicPr>
            <a:picLocks noChangeAspect="1"/>
          </p:cNvPicPr>
          <p:nvPr/>
        </p:nvPicPr>
        <p:blipFill rotWithShape="1">
          <a:blip r:embed="rId3"/>
          <a:srcRect l="20370" r="20370"/>
          <a:stretch/>
        </p:blipFill>
        <p:spPr>
          <a:xfrm>
            <a:off x="6095998" y="0"/>
            <a:ext cx="6096001" cy="6858000"/>
          </a:xfrm>
          <a:prstGeom prst="rect">
            <a:avLst/>
          </a:prstGeom>
        </p:spPr>
      </p:pic>
    </p:spTree>
    <p:extLst>
      <p:ext uri="{BB962C8B-B14F-4D97-AF65-F5344CB8AC3E}">
        <p14:creationId xmlns:p14="http://schemas.microsoft.com/office/powerpoint/2010/main" val="2755518024"/>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980" y="319754"/>
            <a:ext cx="11336039" cy="553998"/>
          </a:xfrm>
        </p:spPr>
        <p:txBody>
          <a:bodyPr/>
          <a:lstStyle/>
          <a:p>
            <a:r>
              <a:rPr lang="en-US">
                <a:solidFill>
                  <a:schemeClr val="accent1"/>
                </a:solidFill>
              </a:rPr>
              <a:t>Fun activities</a:t>
            </a:r>
          </a:p>
        </p:txBody>
      </p:sp>
      <p:grpSp>
        <p:nvGrpSpPr>
          <p:cNvPr id="4" name="Group 3" descr="Fill this section out">
            <a:extLst>
              <a:ext uri="{FF2B5EF4-FFF2-40B4-BE49-F238E27FC236}">
                <a16:creationId xmlns:a16="http://schemas.microsoft.com/office/drawing/2014/main" id="{B331D393-BC86-442D-8834-55D81F87C8F9}"/>
              </a:ext>
            </a:extLst>
          </p:cNvPr>
          <p:cNvGrpSpPr/>
          <p:nvPr/>
        </p:nvGrpSpPr>
        <p:grpSpPr>
          <a:xfrm>
            <a:off x="0" y="-396000"/>
            <a:ext cx="12192000" cy="396000"/>
            <a:chOff x="0" y="-396000"/>
            <a:chExt cx="12192000" cy="396000"/>
          </a:xfrm>
        </p:grpSpPr>
        <p:sp>
          <p:nvSpPr>
            <p:cNvPr id="6" name="TextBox 5">
              <a:extLst>
                <a:ext uri="{FF2B5EF4-FFF2-40B4-BE49-F238E27FC236}">
                  <a16:creationId xmlns:a16="http://schemas.microsoft.com/office/drawing/2014/main" id="{0B3D81C9-1758-4936-AF45-34D19BCC7D55}"/>
                </a:ext>
              </a:extLst>
            </p:cNvPr>
            <p:cNvSpPr txBox="1"/>
            <p:nvPr/>
          </p:nvSpPr>
          <p:spPr>
            <a:xfrm>
              <a:off x="0" y="-396000"/>
              <a:ext cx="12192000" cy="396000"/>
            </a:xfrm>
            <a:prstGeom prst="rect">
              <a:avLst/>
            </a:prstGeom>
            <a:solidFill>
              <a:schemeClr val="accent1"/>
            </a:solidFill>
          </p:spPr>
          <p:txBody>
            <a:bodyPr wrap="square" lIns="0" tIns="0" rIns="0" bIns="0" rtlCol="0" anchor="ctr">
              <a:spAutoFit/>
            </a:bodyPr>
            <a:lstStyle/>
            <a:p>
              <a:pPr marL="144000" algn="ctr"/>
              <a:r>
                <a:rPr lang="en-GB">
                  <a:solidFill>
                    <a:schemeClr val="bg1"/>
                  </a:solidFill>
                  <a:latin typeface="+mj-lt"/>
                  <a:cs typeface="Segoe UI Semilight"/>
                </a:rPr>
                <a:t>Fill this section out</a:t>
              </a:r>
            </a:p>
          </p:txBody>
        </p:sp>
        <p:pic>
          <p:nvPicPr>
            <p:cNvPr id="7" name="Graphic 6" descr="Pencil with solid fill">
              <a:extLst>
                <a:ext uri="{FF2B5EF4-FFF2-40B4-BE49-F238E27FC236}">
                  <a16:creationId xmlns:a16="http://schemas.microsoft.com/office/drawing/2014/main" id="{C971F8D9-00CD-4563-8819-427D235BD54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26000" y="-383816"/>
              <a:ext cx="341074" cy="341074"/>
            </a:xfrm>
            <a:prstGeom prst="rect">
              <a:avLst/>
            </a:prstGeom>
          </p:spPr>
        </p:pic>
      </p:grpSp>
      <p:sp>
        <p:nvSpPr>
          <p:cNvPr id="12" name="Rectangle 11">
            <a:extLst>
              <a:ext uri="{FF2B5EF4-FFF2-40B4-BE49-F238E27FC236}">
                <a16:creationId xmlns:a16="http://schemas.microsoft.com/office/drawing/2014/main" id="{C792CA80-974A-4EE6-BD99-41F549315038}"/>
              </a:ext>
              <a:ext uri="{C183D7F6-B498-43B3-948B-1728B52AA6E4}">
                <adec:decorative xmlns:adec="http://schemas.microsoft.com/office/drawing/2017/decorative" val="1"/>
              </a:ext>
            </a:extLst>
          </p:cNvPr>
          <p:cNvSpPr/>
          <p:nvPr/>
        </p:nvSpPr>
        <p:spPr>
          <a:xfrm>
            <a:off x="430306" y="1290259"/>
            <a:ext cx="11301954" cy="6442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6E6E6"/>
              </a:solidFill>
              <a:effectLst/>
              <a:uLnTx/>
              <a:uFillTx/>
              <a:latin typeface="Segoe UI"/>
              <a:ea typeface="+mn-ea"/>
              <a:cs typeface="+mn-cs"/>
            </a:endParaRPr>
          </a:p>
        </p:txBody>
      </p:sp>
      <p:sp>
        <p:nvSpPr>
          <p:cNvPr id="10" name="Rectangle 9">
            <a:extLst>
              <a:ext uri="{FF2B5EF4-FFF2-40B4-BE49-F238E27FC236}">
                <a16:creationId xmlns:a16="http://schemas.microsoft.com/office/drawing/2014/main" id="{351D5AB1-3B1A-4418-A025-2F75F9A97E38}"/>
              </a:ext>
            </a:extLst>
          </p:cNvPr>
          <p:cNvSpPr/>
          <p:nvPr/>
        </p:nvSpPr>
        <p:spPr>
          <a:xfrm>
            <a:off x="588876" y="1537728"/>
            <a:ext cx="11076382" cy="258532"/>
          </a:xfrm>
          <a:prstGeom prst="rect">
            <a:avLst/>
          </a:prstGeom>
        </p:spPr>
        <p:txBody>
          <a:bodyPr wrap="square">
            <a:spAutoFit/>
          </a:bodyPr>
          <a:lstStyle/>
          <a:p>
            <a:pPr marL="0" marR="0" lvl="0" indent="0" algn="ctr" defTabSz="266700" rtl="0" eaLnBrk="1" fontAlgn="auto" latinLnBrk="0" hangingPunct="1">
              <a:lnSpc>
                <a:spcPct val="90000"/>
              </a:lnSpc>
              <a:spcBef>
                <a:spcPct val="0"/>
              </a:spcBef>
              <a:spcAft>
                <a:spcPct val="35000"/>
              </a:spcAft>
              <a:buClrTx/>
              <a:buSzTx/>
              <a:buFontTx/>
              <a:buNone/>
              <a:tabLst/>
              <a:defRPr/>
            </a:pPr>
            <a:r>
              <a:rPr kumimoji="0" lang="en-GB" sz="1200" b="1" i="0" u="none" strike="noStrike" kern="1200" cap="none" spc="0" normalizeH="0" baseline="0" noProof="0">
                <a:ln>
                  <a:noFill/>
                </a:ln>
                <a:solidFill>
                  <a:srgbClr val="FFFFFF"/>
                </a:solidFill>
                <a:effectLst/>
                <a:uLnTx/>
                <a:uFillTx/>
                <a:latin typeface="Segoe UI Semibold" panose="020B0402040204020203" pitchFamily="34" charset="0"/>
                <a:ea typeface="+mn-ea"/>
                <a:cs typeface="Segoe UI Semibold" panose="020B0402040204020203" pitchFamily="34" charset="0"/>
              </a:rPr>
              <a:t>Identify fun activities that will add to the entertainment / engagement of the event</a:t>
            </a:r>
          </a:p>
        </p:txBody>
      </p:sp>
      <p:sp>
        <p:nvSpPr>
          <p:cNvPr id="16" name="Freeform: Shape 3">
            <a:extLst>
              <a:ext uri="{FF2B5EF4-FFF2-40B4-BE49-F238E27FC236}">
                <a16:creationId xmlns:a16="http://schemas.microsoft.com/office/drawing/2014/main" id="{02DB1759-AE72-4C92-9C85-CC0F7784B109}"/>
              </a:ext>
            </a:extLst>
          </p:cNvPr>
          <p:cNvSpPr/>
          <p:nvPr/>
        </p:nvSpPr>
        <p:spPr>
          <a:xfrm>
            <a:off x="427980" y="1939479"/>
            <a:ext cx="11301954" cy="4253227"/>
          </a:xfrm>
          <a:custGeom>
            <a:avLst/>
            <a:gdLst>
              <a:gd name="connsiteX0" fmla="*/ 0 w 11653522"/>
              <a:gd name="connsiteY0" fmla="*/ 0 h 472500"/>
              <a:gd name="connsiteX1" fmla="*/ 11653522 w 11653522"/>
              <a:gd name="connsiteY1" fmla="*/ 0 h 472500"/>
              <a:gd name="connsiteX2" fmla="*/ 11653522 w 11653522"/>
              <a:gd name="connsiteY2" fmla="*/ 472500 h 472500"/>
              <a:gd name="connsiteX3" fmla="*/ 0 w 11653522"/>
              <a:gd name="connsiteY3" fmla="*/ 472500 h 472500"/>
              <a:gd name="connsiteX4" fmla="*/ 0 w 11653522"/>
              <a:gd name="connsiteY4" fmla="*/ 0 h 47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53522" h="472500">
                <a:moveTo>
                  <a:pt x="0" y="0"/>
                </a:moveTo>
                <a:lnTo>
                  <a:pt x="11653522" y="0"/>
                </a:lnTo>
                <a:lnTo>
                  <a:pt x="11653522" y="472500"/>
                </a:lnTo>
                <a:lnTo>
                  <a:pt x="0" y="472500"/>
                </a:lnTo>
                <a:lnTo>
                  <a:pt x="0" y="0"/>
                </a:lnTo>
                <a:close/>
              </a:path>
            </a:pathLst>
          </a:custGeom>
          <a:solidFill>
            <a:srgbClr val="EBEBEB">
              <a:alpha val="90000"/>
            </a:srgbClr>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04443" tIns="124968" rIns="904443" bIns="42672" numCol="1" spcCol="1270" anchor="t" anchorCtr="0">
            <a:noAutofit/>
          </a:bodyPr>
          <a:lstStyle/>
          <a:p>
            <a:pPr marL="0" marR="0" lvl="1" defTabSz="266700" rtl="0" eaLnBrk="1" fontAlgn="auto" latinLnBrk="0" hangingPunct="1">
              <a:lnSpc>
                <a:spcPct val="90000"/>
              </a:lnSpc>
              <a:spcBef>
                <a:spcPct val="0"/>
              </a:spcBef>
              <a:spcAft>
                <a:spcPct val="15000"/>
              </a:spcAft>
              <a:buClrTx/>
              <a:buSzTx/>
              <a:tabLst/>
              <a:defRPr/>
            </a:pPr>
            <a:r>
              <a:rPr lang="en-GB" sz="1400">
                <a:solidFill>
                  <a:srgbClr val="505050">
                    <a:hueOff val="0"/>
                    <a:satOff val="0"/>
                    <a:lumOff val="0"/>
                    <a:alphaOff val="0"/>
                  </a:srgbClr>
                </a:solidFill>
                <a:latin typeface="Segoe UI"/>
                <a:cs typeface="Segoe UI Semibold"/>
              </a:rPr>
              <a:t>☐ External speaker, for example one of our </a:t>
            </a:r>
            <a:r>
              <a:rPr lang="en-GB" sz="1400">
                <a:solidFill>
                  <a:schemeClr val="tx2"/>
                </a:solidFill>
                <a:latin typeface="Segoe UI"/>
                <a:cs typeface="Segoe UI Semibold"/>
                <a:hlinkClick r:id="rId5">
                  <a:extLst>
                    <a:ext uri="{A12FA001-AC4F-418D-AE19-62706E023703}">
                      <ahyp:hlinkClr xmlns:ahyp="http://schemas.microsoft.com/office/drawing/2018/hyperlinkcolor" val="tx"/>
                    </a:ext>
                  </a:extLst>
                </a:hlinkClick>
              </a:rPr>
              <a:t>Champions</a:t>
            </a:r>
            <a:endParaRPr lang="en-GB" sz="1400">
              <a:solidFill>
                <a:schemeClr val="tx2"/>
              </a:solidFill>
              <a:latin typeface="Segoe UI"/>
              <a:cs typeface="Segoe UI Semibold"/>
            </a:endParaRPr>
          </a:p>
          <a:p>
            <a:pPr marL="0" marR="0" lvl="1" defTabSz="266700" rtl="0" eaLnBrk="1" fontAlgn="auto" latinLnBrk="0" hangingPunct="1">
              <a:lnSpc>
                <a:spcPct val="90000"/>
              </a:lnSpc>
              <a:spcBef>
                <a:spcPct val="0"/>
              </a:spcBef>
              <a:spcAft>
                <a:spcPct val="15000"/>
              </a:spcAft>
              <a:buClrTx/>
              <a:buSzTx/>
              <a:tabLst/>
              <a:defRPr/>
            </a:pPr>
            <a:r>
              <a:rPr lang="en-GB" sz="1400">
                <a:solidFill>
                  <a:srgbClr val="505050">
                    <a:hueOff val="0"/>
                    <a:satOff val="0"/>
                    <a:lumOff val="0"/>
                    <a:alphaOff val="0"/>
                  </a:srgbClr>
                </a:solidFill>
                <a:latin typeface="Segoe UI"/>
                <a:cs typeface="Segoe UI Semibold"/>
              </a:rPr>
              <a:t>☐ Music</a:t>
            </a:r>
          </a:p>
          <a:p>
            <a:pPr marL="0" marR="0" lvl="1" defTabSz="266700" rtl="0" eaLnBrk="1" fontAlgn="auto" latinLnBrk="0" hangingPunct="1">
              <a:lnSpc>
                <a:spcPct val="90000"/>
              </a:lnSpc>
              <a:spcBef>
                <a:spcPct val="0"/>
              </a:spcBef>
              <a:spcAft>
                <a:spcPct val="15000"/>
              </a:spcAft>
              <a:buClrTx/>
              <a:buSzTx/>
              <a:tabLst/>
              <a:defRPr/>
            </a:pPr>
            <a:r>
              <a:rPr lang="en-GB" sz="1400">
                <a:solidFill>
                  <a:srgbClr val="505050">
                    <a:hueOff val="0"/>
                    <a:satOff val="0"/>
                    <a:lumOff val="0"/>
                    <a:alphaOff val="0"/>
                  </a:srgbClr>
                </a:solidFill>
                <a:latin typeface="Segoe UI"/>
                <a:cs typeface="Segoe UI Semibold"/>
              </a:rPr>
              <a:t>☐ Food</a:t>
            </a:r>
          </a:p>
          <a:p>
            <a:pPr marL="0" marR="0" lvl="1" defTabSz="266700" rtl="0" eaLnBrk="1" fontAlgn="auto" latinLnBrk="0" hangingPunct="1">
              <a:lnSpc>
                <a:spcPct val="90000"/>
              </a:lnSpc>
              <a:spcBef>
                <a:spcPct val="0"/>
              </a:spcBef>
              <a:spcAft>
                <a:spcPct val="15000"/>
              </a:spcAft>
              <a:buClrTx/>
              <a:buSzTx/>
              <a:tabLst/>
              <a:defRPr/>
            </a:pPr>
            <a:r>
              <a:rPr lang="en-GB" sz="1400">
                <a:solidFill>
                  <a:srgbClr val="505050">
                    <a:hueOff val="0"/>
                    <a:satOff val="0"/>
                    <a:lumOff val="0"/>
                    <a:alphaOff val="0"/>
                  </a:srgbClr>
                </a:solidFill>
                <a:latin typeface="Segoe UI"/>
                <a:cs typeface="Segoe UI Semibold"/>
              </a:rPr>
              <a:t>☐ Team swag / outfit/ t-shirts etc</a:t>
            </a:r>
          </a:p>
          <a:p>
            <a:pPr marL="0" marR="0" lvl="1" defTabSz="266700" rtl="0" eaLnBrk="1" fontAlgn="auto" latinLnBrk="0" hangingPunct="1">
              <a:lnSpc>
                <a:spcPct val="90000"/>
              </a:lnSpc>
              <a:spcBef>
                <a:spcPct val="0"/>
              </a:spcBef>
              <a:spcAft>
                <a:spcPct val="15000"/>
              </a:spcAft>
              <a:buClrTx/>
              <a:buSzTx/>
              <a:tabLst/>
              <a:defRPr/>
            </a:pPr>
            <a:r>
              <a:rPr lang="en-GB" sz="1400">
                <a:solidFill>
                  <a:srgbClr val="505050">
                    <a:hueOff val="0"/>
                    <a:satOff val="0"/>
                    <a:lumOff val="0"/>
                    <a:alphaOff val="0"/>
                  </a:srgbClr>
                </a:solidFill>
                <a:latin typeface="Segoe UI"/>
                <a:cs typeface="Segoe UI Semibold"/>
              </a:rPr>
              <a:t>☐ Social spaces - pub, coffee house, etc</a:t>
            </a:r>
          </a:p>
          <a:p>
            <a:pPr marL="0" marR="0" lvl="1" defTabSz="266700" rtl="0" eaLnBrk="1" fontAlgn="auto" latinLnBrk="0" hangingPunct="1">
              <a:lnSpc>
                <a:spcPct val="90000"/>
              </a:lnSpc>
              <a:spcBef>
                <a:spcPct val="0"/>
              </a:spcBef>
              <a:spcAft>
                <a:spcPct val="15000"/>
              </a:spcAft>
              <a:buClrTx/>
              <a:buSzTx/>
              <a:tabLst/>
              <a:defRPr/>
            </a:pPr>
            <a:r>
              <a:rPr lang="en-GB" sz="1400">
                <a:solidFill>
                  <a:srgbClr val="505050">
                    <a:hueOff val="0"/>
                    <a:satOff val="0"/>
                    <a:lumOff val="0"/>
                    <a:alphaOff val="0"/>
                  </a:srgbClr>
                </a:solidFill>
                <a:latin typeface="Segoe UI"/>
                <a:cs typeface="Segoe UI Semibold"/>
              </a:rPr>
              <a:t>☐ Other</a:t>
            </a:r>
          </a:p>
        </p:txBody>
      </p:sp>
    </p:spTree>
    <p:extLst>
      <p:ext uri="{BB962C8B-B14F-4D97-AF65-F5344CB8AC3E}">
        <p14:creationId xmlns:p14="http://schemas.microsoft.com/office/powerpoint/2010/main" val="1545311090"/>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1302F-0C99-4913-875B-2E4895041017}"/>
              </a:ext>
            </a:extLst>
          </p:cNvPr>
          <p:cNvSpPr>
            <a:spLocks noGrp="1"/>
          </p:cNvSpPr>
          <p:nvPr>
            <p:ph type="title"/>
          </p:nvPr>
        </p:nvSpPr>
        <p:spPr/>
        <p:txBody>
          <a:bodyPr/>
          <a:lstStyle/>
          <a:p>
            <a:r>
              <a:rPr lang="en-US"/>
              <a:t>Rewards and recognition</a:t>
            </a:r>
          </a:p>
        </p:txBody>
      </p:sp>
    </p:spTree>
    <p:extLst>
      <p:ext uri="{BB962C8B-B14F-4D97-AF65-F5344CB8AC3E}">
        <p14:creationId xmlns:p14="http://schemas.microsoft.com/office/powerpoint/2010/main" val="2344570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3B06AE6-E37F-485B-860B-FB90667AC536}"/>
              </a:ext>
            </a:extLst>
          </p:cNvPr>
          <p:cNvSpPr>
            <a:spLocks noGrp="1"/>
          </p:cNvSpPr>
          <p:nvPr>
            <p:ph type="title" idx="4294967295"/>
          </p:nvPr>
        </p:nvSpPr>
        <p:spPr>
          <a:xfrm>
            <a:off x="429768" y="450287"/>
            <a:ext cx="10041991" cy="553998"/>
          </a:xfrm>
          <a:prstGeom prst="rect">
            <a:avLst/>
          </a:prstGeom>
        </p:spPr>
        <p:txBody>
          <a:bodyPr/>
          <a:lstStyle/>
          <a:p>
            <a:r>
              <a:rPr lang="en-US">
                <a:solidFill>
                  <a:schemeClr val="accent1"/>
                </a:solidFill>
              </a:rPr>
              <a:t>Rewards and recognition plan</a:t>
            </a:r>
          </a:p>
        </p:txBody>
      </p:sp>
      <p:graphicFrame>
        <p:nvGraphicFramePr>
          <p:cNvPr id="17" name="Table 16">
            <a:extLst>
              <a:ext uri="{FF2B5EF4-FFF2-40B4-BE49-F238E27FC236}">
                <a16:creationId xmlns:a16="http://schemas.microsoft.com/office/drawing/2014/main" id="{9AE534A7-AB99-49B0-8FA4-46332FA2D159}"/>
              </a:ext>
            </a:extLst>
          </p:cNvPr>
          <p:cNvGraphicFramePr>
            <a:graphicFrameLocks noGrp="1"/>
          </p:cNvGraphicFramePr>
          <p:nvPr>
            <p:extLst>
              <p:ext uri="{D42A27DB-BD31-4B8C-83A1-F6EECF244321}">
                <p14:modId xmlns:p14="http://schemas.microsoft.com/office/powerpoint/2010/main" val="663058637"/>
              </p:ext>
            </p:extLst>
          </p:nvPr>
        </p:nvGraphicFramePr>
        <p:xfrm>
          <a:off x="519981" y="1734845"/>
          <a:ext cx="10027643" cy="4472507"/>
        </p:xfrm>
        <a:graphic>
          <a:graphicData uri="http://schemas.openxmlformats.org/drawingml/2006/table">
            <a:tbl>
              <a:tblPr firstRow="1" bandRow="1">
                <a:tableStyleId>{5C22544A-7EE6-4342-B048-85BDC9FD1C3A}</a:tableStyleId>
              </a:tblPr>
              <a:tblGrid>
                <a:gridCol w="2596065">
                  <a:extLst>
                    <a:ext uri="{9D8B030D-6E8A-4147-A177-3AD203B41FA5}">
                      <a16:colId xmlns:a16="http://schemas.microsoft.com/office/drawing/2014/main" val="2946764248"/>
                    </a:ext>
                  </a:extLst>
                </a:gridCol>
                <a:gridCol w="4064923">
                  <a:extLst>
                    <a:ext uri="{9D8B030D-6E8A-4147-A177-3AD203B41FA5}">
                      <a16:colId xmlns:a16="http://schemas.microsoft.com/office/drawing/2014/main" val="559875137"/>
                    </a:ext>
                  </a:extLst>
                </a:gridCol>
                <a:gridCol w="3366655">
                  <a:extLst>
                    <a:ext uri="{9D8B030D-6E8A-4147-A177-3AD203B41FA5}">
                      <a16:colId xmlns:a16="http://schemas.microsoft.com/office/drawing/2014/main" val="2436670976"/>
                    </a:ext>
                  </a:extLst>
                </a:gridCol>
              </a:tblGrid>
              <a:tr h="347045">
                <a:tc>
                  <a:txBody>
                    <a:bodyPr/>
                    <a:lstStyle/>
                    <a:p>
                      <a:r>
                        <a:rPr lang="en-GB" sz="1300" b="0">
                          <a:solidFill>
                            <a:schemeClr val="bg1"/>
                          </a:solidFill>
                        </a:rPr>
                        <a:t>Who</a:t>
                      </a:r>
                      <a:endParaRPr lang="fr-FR" sz="1300" b="0">
                        <a:solidFill>
                          <a:schemeClr val="bg1"/>
                        </a:solidFill>
                        <a:latin typeface="Segoe UI Semibold" panose="020B0702040204020203" pitchFamily="34" charset="0"/>
                        <a:cs typeface="Segoe UI Semibold" panose="020B0702040204020203" pitchFamily="34" charset="0"/>
                      </a:endParaRPr>
                    </a:p>
                  </a:txBody>
                  <a:tcPr marL="137160" marT="91440" marB="91440" anchor="ctr"/>
                </a:tc>
                <a:tc>
                  <a:txBody>
                    <a:bodyPr/>
                    <a:lstStyle/>
                    <a:p>
                      <a:r>
                        <a:rPr lang="en-GB" sz="1300" b="0">
                          <a:solidFill>
                            <a:schemeClr val="bg1"/>
                          </a:solidFill>
                        </a:rPr>
                        <a:t>Reward/ Recognition</a:t>
                      </a:r>
                      <a:endParaRPr lang="en-GB" sz="1300" b="0">
                        <a:solidFill>
                          <a:schemeClr val="bg1"/>
                        </a:solidFill>
                        <a:latin typeface="Segoe UI Semibold" panose="020B0702040204020203" pitchFamily="34" charset="0"/>
                        <a:cs typeface="Segoe UI Semibold" panose="020B0702040204020203" pitchFamily="34" charset="0"/>
                      </a:endParaRPr>
                    </a:p>
                  </a:txBody>
                  <a:tcPr marL="137160" marT="91440" marB="91440" anchor="ctr"/>
                </a:tc>
                <a:tc>
                  <a:txBody>
                    <a:bodyPr/>
                    <a:lstStyle/>
                    <a:p>
                      <a:r>
                        <a:rPr lang="en-GB" sz="1300" b="0">
                          <a:solidFill>
                            <a:schemeClr val="bg1"/>
                          </a:solidFill>
                        </a:rPr>
                        <a:t>When</a:t>
                      </a:r>
                      <a:endParaRPr lang="fr-FR" sz="1300" b="0">
                        <a:solidFill>
                          <a:schemeClr val="bg1"/>
                        </a:solidFill>
                        <a:latin typeface="Segoe UI Semibold" panose="020B0702040204020203" pitchFamily="34" charset="0"/>
                        <a:cs typeface="Segoe UI Semibold" panose="020B0702040204020203" pitchFamily="34" charset="0"/>
                      </a:endParaRPr>
                    </a:p>
                  </a:txBody>
                  <a:tcPr marL="137160" marT="91440" marB="91440" anchor="ctr"/>
                </a:tc>
                <a:extLst>
                  <a:ext uri="{0D108BD9-81ED-4DB2-BD59-A6C34878D82A}">
                    <a16:rowId xmlns:a16="http://schemas.microsoft.com/office/drawing/2014/main" val="2114652995"/>
                  </a:ext>
                </a:extLst>
              </a:tr>
              <a:tr h="622284">
                <a:tc>
                  <a:txBody>
                    <a:bodyPr/>
                    <a:lstStyle/>
                    <a:p>
                      <a:pPr lvl="0" algn="l"/>
                      <a:r>
                        <a:rPr lang="en-US" sz="1600" noProof="0">
                          <a:solidFill>
                            <a:schemeClr val="tx1"/>
                          </a:solidFill>
                        </a:rPr>
                        <a:t>Winning teams</a:t>
                      </a:r>
                      <a:endParaRPr lang="en-US" sz="1600" noProof="0">
                        <a:solidFill>
                          <a:schemeClr val="tx1"/>
                        </a:solidFill>
                        <a:latin typeface="+mj-lt"/>
                        <a:cs typeface="Segoe UI" panose="020B0502040204020203" pitchFamily="34" charset="0"/>
                      </a:endParaRPr>
                    </a:p>
                  </a:txBody>
                  <a:tcPr marL="274320" marT="91440" marB="91440" anchor="ctr">
                    <a:solidFill>
                      <a:srgbClr val="F2F2F2"/>
                    </a:solidFill>
                  </a:tcPr>
                </a:tc>
                <a:tc>
                  <a:txBody>
                    <a:bodyPr/>
                    <a:lstStyle/>
                    <a:p>
                      <a:pPr>
                        <a:lnSpc>
                          <a:spcPct val="110000"/>
                        </a:lnSpc>
                        <a:spcBef>
                          <a:spcPts val="0"/>
                        </a:spcBef>
                        <a:spcAft>
                          <a:spcPts val="300"/>
                        </a:spcAft>
                      </a:pPr>
                      <a:endParaRPr lang="en-US" sz="900" noProof="0">
                        <a:solidFill>
                          <a:schemeClr val="tx2"/>
                        </a:solidFill>
                        <a:latin typeface="Segoe Print" panose="02000600000000000000" pitchFamily="2" charset="0"/>
                        <a:cs typeface="Segoe UI" panose="020B0502040204020203" pitchFamily="34" charset="0"/>
                      </a:endParaRPr>
                    </a:p>
                  </a:txBody>
                  <a:tcPr marL="137160" marT="91440" marB="91440" anchor="ctr">
                    <a:solidFill>
                      <a:srgbClr val="F2F2F2"/>
                    </a:solidFill>
                  </a:tcPr>
                </a:tc>
                <a:tc>
                  <a:txBody>
                    <a:bodyPr/>
                    <a:lstStyle/>
                    <a:p>
                      <a:pPr>
                        <a:lnSpc>
                          <a:spcPct val="110000"/>
                        </a:lnSpc>
                        <a:spcBef>
                          <a:spcPts val="0"/>
                        </a:spcBef>
                        <a:spcAft>
                          <a:spcPts val="300"/>
                        </a:spcAft>
                      </a:pPr>
                      <a:endParaRPr lang="en-US" sz="900" noProof="0">
                        <a:solidFill>
                          <a:schemeClr val="tx2"/>
                        </a:solidFill>
                        <a:latin typeface="Segoe Print" panose="02000600000000000000" pitchFamily="2" charset="0"/>
                        <a:cs typeface="Segoe UI" panose="020B0502040204020203" pitchFamily="34" charset="0"/>
                      </a:endParaRPr>
                    </a:p>
                  </a:txBody>
                  <a:tcPr marL="137160" marT="91440" marB="91440" anchor="ctr">
                    <a:solidFill>
                      <a:srgbClr val="F2F2F2"/>
                    </a:solidFill>
                  </a:tcPr>
                </a:tc>
                <a:extLst>
                  <a:ext uri="{0D108BD9-81ED-4DB2-BD59-A6C34878D82A}">
                    <a16:rowId xmlns:a16="http://schemas.microsoft.com/office/drawing/2014/main" val="3057150091"/>
                  </a:ext>
                </a:extLst>
              </a:tr>
              <a:tr h="467998">
                <a:tc>
                  <a:txBody>
                    <a:bodyPr/>
                    <a:lstStyle/>
                    <a:p>
                      <a:pPr lvl="0"/>
                      <a:r>
                        <a:rPr lang="en-US" sz="1600" noProof="0">
                          <a:solidFill>
                            <a:schemeClr val="tx1"/>
                          </a:solidFill>
                        </a:rPr>
                        <a:t>Participating teams</a:t>
                      </a:r>
                      <a:endParaRPr lang="en-US" sz="1600" noProof="0">
                        <a:solidFill>
                          <a:schemeClr val="tx1"/>
                        </a:solidFill>
                        <a:latin typeface="+mj-lt"/>
                        <a:cs typeface="Segoe UI" panose="020B0502040204020203" pitchFamily="34" charset="0"/>
                      </a:endParaRPr>
                    </a:p>
                  </a:txBody>
                  <a:tcPr marL="274320" marT="91440" marB="91440" anchor="ctr">
                    <a:solidFill>
                      <a:srgbClr val="E6E6E6"/>
                    </a:solidFill>
                  </a:tcPr>
                </a:tc>
                <a:tc>
                  <a:txBody>
                    <a:bodyPr/>
                    <a:lstStyle/>
                    <a:p>
                      <a:pPr>
                        <a:lnSpc>
                          <a:spcPct val="110000"/>
                        </a:lnSpc>
                        <a:spcBef>
                          <a:spcPts val="0"/>
                        </a:spcBef>
                        <a:spcAft>
                          <a:spcPts val="300"/>
                        </a:spcAft>
                      </a:pPr>
                      <a:endParaRPr lang="en-US" sz="900" noProof="0">
                        <a:solidFill>
                          <a:schemeClr val="tx2"/>
                        </a:solidFill>
                        <a:latin typeface="Segoe Print" panose="02000600000000000000" pitchFamily="2" charset="0"/>
                        <a:cs typeface="Segoe UI" panose="020B0502040204020203" pitchFamily="34" charset="0"/>
                      </a:endParaRPr>
                    </a:p>
                  </a:txBody>
                  <a:tcPr marL="137160" marT="91440" marB="91440" anchor="ctr">
                    <a:solidFill>
                      <a:srgbClr val="E6E6E6"/>
                    </a:solidFill>
                  </a:tcPr>
                </a:tc>
                <a:tc>
                  <a:txBody>
                    <a:bodyPr/>
                    <a:lstStyle/>
                    <a:p>
                      <a:pPr>
                        <a:lnSpc>
                          <a:spcPct val="110000"/>
                        </a:lnSpc>
                        <a:spcBef>
                          <a:spcPts val="0"/>
                        </a:spcBef>
                        <a:spcAft>
                          <a:spcPts val="300"/>
                        </a:spcAft>
                      </a:pPr>
                      <a:endParaRPr lang="en-US" sz="900" noProof="0">
                        <a:solidFill>
                          <a:schemeClr val="tx2"/>
                        </a:solidFill>
                        <a:latin typeface="Segoe Print" panose="02000600000000000000" pitchFamily="2" charset="0"/>
                        <a:cs typeface="Segoe UI" panose="020B0502040204020203" pitchFamily="34" charset="0"/>
                      </a:endParaRPr>
                    </a:p>
                  </a:txBody>
                  <a:tcPr marL="137160" marT="91440" marB="91440" anchor="ctr">
                    <a:solidFill>
                      <a:srgbClr val="E6E6E6"/>
                    </a:solidFill>
                  </a:tcPr>
                </a:tc>
                <a:extLst>
                  <a:ext uri="{0D108BD9-81ED-4DB2-BD59-A6C34878D82A}">
                    <a16:rowId xmlns:a16="http://schemas.microsoft.com/office/drawing/2014/main" val="1641799691"/>
                  </a:ext>
                </a:extLst>
              </a:tr>
              <a:tr h="608542">
                <a:tc>
                  <a:txBody>
                    <a:bodyPr/>
                    <a:lstStyle/>
                    <a:p>
                      <a:pPr lvl="0"/>
                      <a:r>
                        <a:rPr lang="en-US" sz="1600" noProof="0">
                          <a:solidFill>
                            <a:schemeClr val="tx1"/>
                          </a:solidFill>
                        </a:rPr>
                        <a:t>Trainers</a:t>
                      </a:r>
                      <a:endParaRPr lang="en-US" sz="1600" noProof="0">
                        <a:solidFill>
                          <a:schemeClr val="tx1"/>
                        </a:solidFill>
                        <a:latin typeface="+mj-lt"/>
                        <a:cs typeface="Segoe UI" panose="020B0502040204020203" pitchFamily="34" charset="0"/>
                      </a:endParaRPr>
                    </a:p>
                  </a:txBody>
                  <a:tcPr marL="274320" marT="91440" marB="91440" anchor="ctr">
                    <a:solidFill>
                      <a:srgbClr val="F2F2F2"/>
                    </a:solidFill>
                  </a:tcPr>
                </a:tc>
                <a:tc>
                  <a:txBody>
                    <a:bodyPr/>
                    <a:lstStyle/>
                    <a:p>
                      <a:pPr>
                        <a:lnSpc>
                          <a:spcPct val="110000"/>
                        </a:lnSpc>
                        <a:spcBef>
                          <a:spcPts val="0"/>
                        </a:spcBef>
                        <a:spcAft>
                          <a:spcPts val="300"/>
                        </a:spcAft>
                      </a:pPr>
                      <a:endParaRPr lang="en-US" sz="900" noProof="0">
                        <a:solidFill>
                          <a:schemeClr val="tx2"/>
                        </a:solidFill>
                        <a:latin typeface="Segoe Print" panose="02000600000000000000" pitchFamily="2" charset="0"/>
                        <a:cs typeface="Segoe UI" panose="020B0502040204020203" pitchFamily="34" charset="0"/>
                      </a:endParaRPr>
                    </a:p>
                  </a:txBody>
                  <a:tcPr marL="137160" marT="91440" marB="91440" anchor="ctr">
                    <a:solidFill>
                      <a:srgbClr val="F2F2F2"/>
                    </a:solidFill>
                  </a:tcPr>
                </a:tc>
                <a:tc>
                  <a:txBody>
                    <a:bodyPr/>
                    <a:lstStyle/>
                    <a:p>
                      <a:pPr>
                        <a:lnSpc>
                          <a:spcPct val="110000"/>
                        </a:lnSpc>
                        <a:spcBef>
                          <a:spcPts val="0"/>
                        </a:spcBef>
                        <a:spcAft>
                          <a:spcPts val="300"/>
                        </a:spcAft>
                      </a:pPr>
                      <a:endParaRPr lang="en-US" sz="900" noProof="0">
                        <a:solidFill>
                          <a:schemeClr val="tx2"/>
                        </a:solidFill>
                        <a:latin typeface="Segoe Print" panose="02000600000000000000" pitchFamily="2" charset="0"/>
                        <a:cs typeface="Segoe UI" panose="020B0502040204020203" pitchFamily="34" charset="0"/>
                      </a:endParaRPr>
                    </a:p>
                  </a:txBody>
                  <a:tcPr marL="137160" marT="91440" marB="91440" anchor="ctr">
                    <a:solidFill>
                      <a:srgbClr val="F2F2F2"/>
                    </a:solidFill>
                  </a:tcPr>
                </a:tc>
                <a:extLst>
                  <a:ext uri="{0D108BD9-81ED-4DB2-BD59-A6C34878D82A}">
                    <a16:rowId xmlns:a16="http://schemas.microsoft.com/office/drawing/2014/main" val="3050169366"/>
                  </a:ext>
                </a:extLst>
              </a:tr>
              <a:tr h="666326">
                <a:tc>
                  <a:txBody>
                    <a:bodyPr/>
                    <a:lstStyle/>
                    <a:p>
                      <a:pPr lvl="0"/>
                      <a:r>
                        <a:rPr lang="en-US" sz="1600" noProof="0">
                          <a:solidFill>
                            <a:schemeClr val="tx1"/>
                          </a:solidFill>
                        </a:rPr>
                        <a:t>Event Planning team</a:t>
                      </a:r>
                      <a:endParaRPr lang="en-US" sz="1600" noProof="0">
                        <a:solidFill>
                          <a:schemeClr val="tx1"/>
                        </a:solidFill>
                        <a:latin typeface="+mj-lt"/>
                        <a:cs typeface="Segoe UI" panose="020B0502040204020203" pitchFamily="34" charset="0"/>
                      </a:endParaRPr>
                    </a:p>
                  </a:txBody>
                  <a:tcPr marL="274320" marT="91440" marB="91440" anchor="ctr">
                    <a:solidFill>
                      <a:srgbClr val="E6E6E6"/>
                    </a:solidFill>
                  </a:tcPr>
                </a:tc>
                <a:tc>
                  <a:txBody>
                    <a:bodyPr/>
                    <a:lstStyle/>
                    <a:p>
                      <a:pPr>
                        <a:lnSpc>
                          <a:spcPct val="110000"/>
                        </a:lnSpc>
                        <a:spcBef>
                          <a:spcPts val="0"/>
                        </a:spcBef>
                        <a:spcAft>
                          <a:spcPts val="300"/>
                        </a:spcAft>
                      </a:pPr>
                      <a:endParaRPr lang="en-US" sz="900" noProof="0">
                        <a:solidFill>
                          <a:schemeClr val="tx2"/>
                        </a:solidFill>
                        <a:latin typeface="Segoe Print" panose="02000600000000000000" pitchFamily="2" charset="0"/>
                        <a:cs typeface="Segoe UI" panose="020B0502040204020203" pitchFamily="34" charset="0"/>
                      </a:endParaRPr>
                    </a:p>
                  </a:txBody>
                  <a:tcPr marL="137160" marT="91440" marB="91440" anchor="ctr">
                    <a:solidFill>
                      <a:srgbClr val="E6E6E6"/>
                    </a:solidFill>
                  </a:tcPr>
                </a:tc>
                <a:tc>
                  <a:txBody>
                    <a:bodyPr/>
                    <a:lstStyle/>
                    <a:p>
                      <a:pPr>
                        <a:lnSpc>
                          <a:spcPct val="110000"/>
                        </a:lnSpc>
                        <a:spcBef>
                          <a:spcPts val="0"/>
                        </a:spcBef>
                        <a:spcAft>
                          <a:spcPts val="300"/>
                        </a:spcAft>
                      </a:pPr>
                      <a:endParaRPr lang="en-US" sz="900" noProof="0">
                        <a:solidFill>
                          <a:schemeClr val="tx2"/>
                        </a:solidFill>
                        <a:latin typeface="Segoe Print" panose="02000600000000000000" pitchFamily="2" charset="0"/>
                        <a:cs typeface="Segoe UI" panose="020B0502040204020203" pitchFamily="34" charset="0"/>
                      </a:endParaRPr>
                    </a:p>
                  </a:txBody>
                  <a:tcPr marL="137160" marT="91440" marB="91440" anchor="ctr">
                    <a:solidFill>
                      <a:srgbClr val="E6E6E6"/>
                    </a:solidFill>
                  </a:tcPr>
                </a:tc>
                <a:extLst>
                  <a:ext uri="{0D108BD9-81ED-4DB2-BD59-A6C34878D82A}">
                    <a16:rowId xmlns:a16="http://schemas.microsoft.com/office/drawing/2014/main" val="561325731"/>
                  </a:ext>
                </a:extLst>
              </a:tr>
              <a:tr h="613323">
                <a:tc>
                  <a:txBody>
                    <a:bodyPr/>
                    <a:lstStyle/>
                    <a:p>
                      <a:pPr lvl="0"/>
                      <a:r>
                        <a:rPr lang="en-US" sz="1600" noProof="0">
                          <a:solidFill>
                            <a:schemeClr val="tx1"/>
                          </a:solidFill>
                        </a:rPr>
                        <a:t>Event Coordinator</a:t>
                      </a:r>
                      <a:endParaRPr lang="en-US" sz="1600" noProof="0">
                        <a:solidFill>
                          <a:schemeClr val="tx1"/>
                        </a:solidFill>
                        <a:latin typeface="+mj-lt"/>
                        <a:cs typeface="Segoe UI" panose="020B0502040204020203" pitchFamily="34" charset="0"/>
                      </a:endParaRPr>
                    </a:p>
                  </a:txBody>
                  <a:tcPr marL="274320" marT="91440" marB="91440" anchor="ctr">
                    <a:solidFill>
                      <a:srgbClr val="F2F2F2"/>
                    </a:solidFill>
                  </a:tcPr>
                </a:tc>
                <a:tc>
                  <a:txBody>
                    <a:bodyPr/>
                    <a:lstStyle/>
                    <a:p>
                      <a:pPr>
                        <a:lnSpc>
                          <a:spcPct val="110000"/>
                        </a:lnSpc>
                        <a:spcBef>
                          <a:spcPts val="0"/>
                        </a:spcBef>
                        <a:spcAft>
                          <a:spcPts val="300"/>
                        </a:spcAft>
                      </a:pPr>
                      <a:endParaRPr lang="en-US" sz="900" noProof="0">
                        <a:solidFill>
                          <a:schemeClr val="tx2"/>
                        </a:solidFill>
                        <a:latin typeface="Segoe Print" panose="02000600000000000000" pitchFamily="2" charset="0"/>
                        <a:cs typeface="Segoe UI" panose="020B0502040204020203" pitchFamily="34" charset="0"/>
                      </a:endParaRPr>
                    </a:p>
                  </a:txBody>
                  <a:tcPr marL="137160" marT="91440" marB="91440" anchor="ctr">
                    <a:solidFill>
                      <a:srgbClr val="F2F2F2"/>
                    </a:solidFill>
                  </a:tcPr>
                </a:tc>
                <a:tc>
                  <a:txBody>
                    <a:bodyPr/>
                    <a:lstStyle/>
                    <a:p>
                      <a:pPr>
                        <a:lnSpc>
                          <a:spcPct val="110000"/>
                        </a:lnSpc>
                        <a:spcBef>
                          <a:spcPts val="0"/>
                        </a:spcBef>
                        <a:spcAft>
                          <a:spcPts val="300"/>
                        </a:spcAft>
                      </a:pPr>
                      <a:endParaRPr lang="en-US" sz="900" noProof="0">
                        <a:solidFill>
                          <a:schemeClr val="tx2"/>
                        </a:solidFill>
                        <a:latin typeface="Segoe Print" panose="02000600000000000000" pitchFamily="2" charset="0"/>
                        <a:cs typeface="Segoe UI" panose="020B0502040204020203" pitchFamily="34" charset="0"/>
                      </a:endParaRPr>
                    </a:p>
                  </a:txBody>
                  <a:tcPr marL="137160" marT="91440" marB="91440" anchor="ctr">
                    <a:solidFill>
                      <a:srgbClr val="F2F2F2"/>
                    </a:solidFill>
                  </a:tcPr>
                </a:tc>
                <a:extLst>
                  <a:ext uri="{0D108BD9-81ED-4DB2-BD59-A6C34878D82A}">
                    <a16:rowId xmlns:a16="http://schemas.microsoft.com/office/drawing/2014/main" val="270590300"/>
                  </a:ext>
                </a:extLst>
              </a:tr>
              <a:tr h="1113034">
                <a:tc>
                  <a:txBody>
                    <a:bodyPr/>
                    <a:lstStyle/>
                    <a:p>
                      <a:pPr lvl="0"/>
                      <a:r>
                        <a:rPr lang="en-US" sz="1600" i="1" noProof="0">
                          <a:solidFill>
                            <a:schemeClr val="tx1"/>
                          </a:solidFill>
                        </a:rPr>
                        <a:t>Other</a:t>
                      </a:r>
                      <a:endParaRPr lang="en-US" sz="1600" i="1" noProof="0">
                        <a:solidFill>
                          <a:schemeClr val="tx1"/>
                        </a:solidFill>
                        <a:latin typeface="+mj-lt"/>
                        <a:cs typeface="Segoe UI" panose="020B0502040204020203" pitchFamily="34" charset="0"/>
                      </a:endParaRPr>
                    </a:p>
                  </a:txBody>
                  <a:tcPr marL="274320" marT="91440" marB="91440" anchor="ctr">
                    <a:solidFill>
                      <a:srgbClr val="E6E6E6"/>
                    </a:solidFill>
                  </a:tcPr>
                </a:tc>
                <a:tc>
                  <a:txBody>
                    <a:bodyPr/>
                    <a:lstStyle/>
                    <a:p>
                      <a:pPr>
                        <a:lnSpc>
                          <a:spcPct val="110000"/>
                        </a:lnSpc>
                        <a:spcBef>
                          <a:spcPts val="0"/>
                        </a:spcBef>
                        <a:spcAft>
                          <a:spcPts val="300"/>
                        </a:spcAft>
                      </a:pPr>
                      <a:endParaRPr lang="en-US" sz="900" noProof="0">
                        <a:solidFill>
                          <a:schemeClr val="tx2"/>
                        </a:solidFill>
                        <a:latin typeface="Segoe Print" panose="02000600000000000000" pitchFamily="2" charset="0"/>
                        <a:cs typeface="Segoe UI" panose="020B0502040204020203" pitchFamily="34" charset="0"/>
                      </a:endParaRPr>
                    </a:p>
                  </a:txBody>
                  <a:tcPr marL="137160" marT="91440" marB="91440" anchor="ctr">
                    <a:solidFill>
                      <a:srgbClr val="E6E6E6"/>
                    </a:solidFill>
                  </a:tcPr>
                </a:tc>
                <a:tc>
                  <a:txBody>
                    <a:bodyPr/>
                    <a:lstStyle/>
                    <a:p>
                      <a:pPr>
                        <a:lnSpc>
                          <a:spcPct val="110000"/>
                        </a:lnSpc>
                        <a:spcBef>
                          <a:spcPts val="0"/>
                        </a:spcBef>
                        <a:spcAft>
                          <a:spcPts val="300"/>
                        </a:spcAft>
                      </a:pPr>
                      <a:endParaRPr lang="en-US" sz="900" noProof="0">
                        <a:solidFill>
                          <a:schemeClr val="tx2"/>
                        </a:solidFill>
                        <a:latin typeface="Segoe Print" panose="02000600000000000000" pitchFamily="2" charset="0"/>
                        <a:cs typeface="Segoe UI" panose="020B0502040204020203" pitchFamily="34" charset="0"/>
                      </a:endParaRPr>
                    </a:p>
                  </a:txBody>
                  <a:tcPr marL="137160" marT="91440" marB="91440" anchor="ctr">
                    <a:solidFill>
                      <a:srgbClr val="E6E6E6"/>
                    </a:solidFill>
                  </a:tcPr>
                </a:tc>
                <a:extLst>
                  <a:ext uri="{0D108BD9-81ED-4DB2-BD59-A6C34878D82A}">
                    <a16:rowId xmlns:a16="http://schemas.microsoft.com/office/drawing/2014/main" val="3937689509"/>
                  </a:ext>
                </a:extLst>
              </a:tr>
            </a:tbl>
          </a:graphicData>
        </a:graphic>
      </p:graphicFrame>
      <p:sp>
        <p:nvSpPr>
          <p:cNvPr id="9" name="TextBox 8">
            <a:extLst>
              <a:ext uri="{FF2B5EF4-FFF2-40B4-BE49-F238E27FC236}">
                <a16:creationId xmlns:a16="http://schemas.microsoft.com/office/drawing/2014/main" id="{5D94AF5B-6535-4478-A3C1-1264301C4A97}"/>
              </a:ext>
            </a:extLst>
          </p:cNvPr>
          <p:cNvSpPr txBox="1"/>
          <p:nvPr/>
        </p:nvSpPr>
        <p:spPr>
          <a:xfrm>
            <a:off x="429768" y="1190804"/>
            <a:ext cx="8705919" cy="369332"/>
          </a:xfrm>
          <a:prstGeom prst="rect">
            <a:avLst/>
          </a:prstGeom>
          <a:noFill/>
        </p:spPr>
        <p:txBody>
          <a:bodyPr wrap="square">
            <a:spAutoFit/>
          </a:bodyPr>
          <a:lstStyle/>
          <a:p>
            <a:pPr>
              <a:spcAft>
                <a:spcPts val="600"/>
              </a:spcAft>
            </a:pPr>
            <a:r>
              <a:rPr lang="en-US" sz="1770" kern="1200">
                <a:solidFill>
                  <a:srgbClr val="000000"/>
                </a:solidFill>
                <a:effectLst/>
                <a:latin typeface="Segoe UI" panose="020B0502040204020203" pitchFamily="34" charset="0"/>
                <a:ea typeface="Times New Roman" panose="02020603050405020304" pitchFamily="18" charset="0"/>
              </a:rPr>
              <a:t>Identify what rewards and recognition will be provided to the following people:</a:t>
            </a:r>
            <a:endParaRPr lang="en-CA" sz="1770" kern="1200">
              <a:solidFill>
                <a:srgbClr val="000000"/>
              </a:solidFill>
              <a:effectLst/>
              <a:latin typeface="Segoe UI" panose="020B0502040204020203" pitchFamily="34" charset="0"/>
              <a:ea typeface="Times New Roman" panose="02020603050405020304" pitchFamily="18" charset="0"/>
            </a:endParaRPr>
          </a:p>
        </p:txBody>
      </p:sp>
      <p:grpSp>
        <p:nvGrpSpPr>
          <p:cNvPr id="5" name="Group 4">
            <a:extLst>
              <a:ext uri="{FF2B5EF4-FFF2-40B4-BE49-F238E27FC236}">
                <a16:creationId xmlns:a16="http://schemas.microsoft.com/office/drawing/2014/main" id="{B87A4FEF-D22A-4AB8-BA8D-15F4A23E4F2E}"/>
              </a:ext>
              <a:ext uri="{C183D7F6-B498-43B3-948B-1728B52AA6E4}">
                <adec:decorative xmlns:adec="http://schemas.microsoft.com/office/drawing/2017/decorative" val="1"/>
              </a:ext>
            </a:extLst>
          </p:cNvPr>
          <p:cNvGrpSpPr/>
          <p:nvPr/>
        </p:nvGrpSpPr>
        <p:grpSpPr>
          <a:xfrm>
            <a:off x="0" y="-396000"/>
            <a:ext cx="12192000" cy="396000"/>
            <a:chOff x="0" y="-396000"/>
            <a:chExt cx="12192000" cy="396000"/>
          </a:xfrm>
        </p:grpSpPr>
        <p:sp>
          <p:nvSpPr>
            <p:cNvPr id="6" name="TextBox 5">
              <a:extLst>
                <a:ext uri="{FF2B5EF4-FFF2-40B4-BE49-F238E27FC236}">
                  <a16:creationId xmlns:a16="http://schemas.microsoft.com/office/drawing/2014/main" id="{3188F2A0-ACC0-4CFE-A10F-77A23EB7B07D}"/>
                </a:ext>
              </a:extLst>
            </p:cNvPr>
            <p:cNvSpPr txBox="1"/>
            <p:nvPr/>
          </p:nvSpPr>
          <p:spPr>
            <a:xfrm>
              <a:off x="0" y="-396000"/>
              <a:ext cx="12192000" cy="396000"/>
            </a:xfrm>
            <a:prstGeom prst="rect">
              <a:avLst/>
            </a:prstGeom>
            <a:solidFill>
              <a:schemeClr val="accent1"/>
            </a:solidFill>
          </p:spPr>
          <p:txBody>
            <a:bodyPr wrap="square" lIns="0" tIns="0" rIns="0" bIns="0" rtlCol="0" anchor="ctr">
              <a:spAutoFit/>
            </a:bodyPr>
            <a:lstStyle/>
            <a:p>
              <a:pPr marL="144000" algn="ctr"/>
              <a:r>
                <a:rPr lang="en-GB">
                  <a:solidFill>
                    <a:schemeClr val="bg1"/>
                  </a:solidFill>
                  <a:latin typeface="+mj-lt"/>
                  <a:cs typeface="Segoe UI Semilight"/>
                </a:rPr>
                <a:t>Fill this section out</a:t>
              </a:r>
            </a:p>
          </p:txBody>
        </p:sp>
        <p:pic>
          <p:nvPicPr>
            <p:cNvPr id="7" name="Graphic 6" descr="Pencil with solid fill">
              <a:extLst>
                <a:ext uri="{FF2B5EF4-FFF2-40B4-BE49-F238E27FC236}">
                  <a16:creationId xmlns:a16="http://schemas.microsoft.com/office/drawing/2014/main" id="{20A835AF-DEFD-4192-8020-E1A2E23C6F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26000" y="-383816"/>
              <a:ext cx="341074" cy="341074"/>
            </a:xfrm>
            <a:prstGeom prst="rect">
              <a:avLst/>
            </a:prstGeom>
          </p:spPr>
        </p:pic>
      </p:grpSp>
    </p:spTree>
    <p:extLst>
      <p:ext uri="{BB962C8B-B14F-4D97-AF65-F5344CB8AC3E}">
        <p14:creationId xmlns:p14="http://schemas.microsoft.com/office/powerpoint/2010/main" val="3456639625"/>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DD5AB6E0-BACB-4580-93A9-00234CBC9577}"/>
              </a:ext>
            </a:extLst>
          </p:cNvPr>
          <p:cNvSpPr>
            <a:spLocks noGrp="1"/>
          </p:cNvSpPr>
          <p:nvPr>
            <p:ph type="title"/>
          </p:nvPr>
        </p:nvSpPr>
        <p:spPr>
          <a:xfrm>
            <a:off x="392119" y="375079"/>
            <a:ext cx="11402008" cy="553998"/>
          </a:xfrm>
        </p:spPr>
        <p:txBody>
          <a:bodyPr/>
          <a:lstStyle/>
          <a:p>
            <a:r>
              <a:rPr lang="en-US" sz="3600"/>
              <a:t>Sample </a:t>
            </a:r>
            <a:r>
              <a:rPr lang="en-US" sz="3600">
                <a:solidFill>
                  <a:schemeClr val="accent1"/>
                </a:solidFill>
              </a:rPr>
              <a:t>rewards</a:t>
            </a:r>
          </a:p>
        </p:txBody>
      </p:sp>
      <p:sp>
        <p:nvSpPr>
          <p:cNvPr id="7" name="Content Placeholder 3">
            <a:extLst>
              <a:ext uri="{FF2B5EF4-FFF2-40B4-BE49-F238E27FC236}">
                <a16:creationId xmlns:a16="http://schemas.microsoft.com/office/drawing/2014/main" id="{53353692-49FB-40DD-B3E7-CD4285E36DB6}"/>
              </a:ext>
            </a:extLst>
          </p:cNvPr>
          <p:cNvSpPr txBox="1">
            <a:spLocks/>
          </p:cNvSpPr>
          <p:nvPr/>
        </p:nvSpPr>
        <p:spPr>
          <a:xfrm>
            <a:off x="571435" y="1309958"/>
            <a:ext cx="10093794" cy="3478901"/>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lvl="0" indent="-342900">
              <a:spcBef>
                <a:spcPts val="200"/>
              </a:spcBef>
              <a:buFont typeface="Symbol" panose="05050102010706020507" pitchFamily="18" charset="2"/>
              <a:buChar char=""/>
            </a:pPr>
            <a:r>
              <a:rPr lang="en-CA" sz="1800">
                <a:effectLst/>
                <a:latin typeface="Segoe UI" panose="020B0502040204020203" pitchFamily="34" charset="0"/>
                <a:ea typeface="Times New Roman" panose="02020603050405020304" pitchFamily="18" charset="0"/>
                <a:cs typeface="Times New Roman" panose="02020603050405020304" pitchFamily="18" charset="0"/>
              </a:rPr>
              <a:t>Lunch with Key Sponsor </a:t>
            </a:r>
            <a:endParaRPr lang="en-CA" sz="1800">
              <a:effectLst/>
              <a:latin typeface="Verdana" panose="020B060403050404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CA" sz="1800">
                <a:effectLst/>
                <a:latin typeface="Segoe UI" panose="020B0502040204020203" pitchFamily="34" charset="0"/>
                <a:ea typeface="Times New Roman" panose="02020603050405020304" pitchFamily="18" charset="0"/>
                <a:cs typeface="Times New Roman" panose="02020603050405020304" pitchFamily="18" charset="0"/>
              </a:rPr>
              <a:t>‘Thank you’ email from manager</a:t>
            </a:r>
            <a:endParaRPr lang="en-CA" sz="1800">
              <a:effectLst/>
              <a:latin typeface="Verdana" panose="020B060403050404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CA" sz="1800">
                <a:effectLst/>
                <a:latin typeface="Segoe UI" panose="020B0502040204020203" pitchFamily="34" charset="0"/>
                <a:ea typeface="Times New Roman" panose="02020603050405020304" pitchFamily="18" charset="0"/>
                <a:cs typeface="Times New Roman" panose="02020603050405020304" pitchFamily="18" charset="0"/>
              </a:rPr>
              <a:t>‘Thank you’ email from Executive Sponsor </a:t>
            </a:r>
            <a:endParaRPr lang="en-CA" sz="1800">
              <a:effectLst/>
              <a:latin typeface="Verdana" panose="020B060403050404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CA" sz="1800">
                <a:effectLst/>
                <a:latin typeface="Segoe UI" panose="020B0502040204020203" pitchFamily="34" charset="0"/>
                <a:ea typeface="Times New Roman" panose="02020603050405020304" pitchFamily="18" charset="0"/>
                <a:cs typeface="Times New Roman" panose="02020603050405020304" pitchFamily="18" charset="0"/>
              </a:rPr>
              <a:t>Pizza party for the winning business area</a:t>
            </a:r>
            <a:endParaRPr lang="en-CA" sz="1800">
              <a:effectLst/>
              <a:latin typeface="Verdana" panose="020B060403050404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CA" sz="1800">
                <a:effectLst/>
                <a:latin typeface="Segoe UI" panose="020B0502040204020203" pitchFamily="34" charset="0"/>
                <a:ea typeface="Times New Roman" panose="02020603050405020304" pitchFamily="18" charset="0"/>
                <a:cs typeface="Times New Roman" panose="02020603050405020304" pitchFamily="18" charset="0"/>
              </a:rPr>
              <a:t>Feature on company intranet site</a:t>
            </a:r>
            <a:endParaRPr lang="en-CA" sz="1800">
              <a:effectLst/>
              <a:latin typeface="Verdana" panose="020B060403050404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CA" sz="1800">
                <a:effectLst/>
                <a:latin typeface="Segoe UI" panose="020B0502040204020203" pitchFamily="34" charset="0"/>
                <a:ea typeface="Times New Roman" panose="02020603050405020304" pitchFamily="18" charset="0"/>
                <a:cs typeface="Times New Roman" panose="02020603050405020304" pitchFamily="18" charset="0"/>
              </a:rPr>
              <a:t>Gift card</a:t>
            </a:r>
            <a:endParaRPr lang="en-CA" sz="1800">
              <a:effectLst/>
              <a:latin typeface="Verdana" panose="020B060403050404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CA" sz="1800">
                <a:effectLst/>
                <a:latin typeface="Segoe UI" panose="020B0502040204020203" pitchFamily="34" charset="0"/>
                <a:ea typeface="Times New Roman" panose="02020603050405020304" pitchFamily="18" charset="0"/>
                <a:cs typeface="Times New Roman" panose="02020603050405020304" pitchFamily="18" charset="0"/>
              </a:rPr>
              <a:t>Tickets to an event</a:t>
            </a:r>
            <a:endParaRPr lang="en-CA" sz="1800">
              <a:effectLst/>
              <a:latin typeface="Verdana" panose="020B060403050404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CA" sz="1800">
                <a:effectLst/>
                <a:latin typeface="Segoe UI" panose="020B0502040204020203" pitchFamily="34" charset="0"/>
                <a:ea typeface="Times New Roman" panose="02020603050405020304" pitchFamily="18" charset="0"/>
                <a:cs typeface="Times New Roman" panose="02020603050405020304" pitchFamily="18" charset="0"/>
              </a:rPr>
              <a:t>Company branded items</a:t>
            </a:r>
            <a:endParaRPr lang="en-CA" sz="1800">
              <a:effectLst/>
              <a:latin typeface="Verdana" panose="020B060403050404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CA" sz="1800">
                <a:effectLst/>
                <a:latin typeface="Segoe UI" panose="020B0502040204020203" pitchFamily="34" charset="0"/>
                <a:ea typeface="Times New Roman" panose="02020603050405020304" pitchFamily="18" charset="0"/>
                <a:cs typeface="Times New Roman" panose="02020603050405020304" pitchFamily="18" charset="0"/>
              </a:rPr>
              <a:t>Access to IT development support</a:t>
            </a:r>
            <a:endParaRPr lang="en-CA" sz="1800">
              <a:effectLst/>
              <a:latin typeface="Verdana" panose="020B0604030504040204" pitchFamily="34" charset="0"/>
              <a:ea typeface="Times New Roman" panose="02020603050405020304" pitchFamily="18" charset="0"/>
              <a:cs typeface="Times New Roman" panose="02020603050405020304" pitchFamily="18" charset="0"/>
            </a:endParaRPr>
          </a:p>
          <a:p>
            <a:pPr marL="342900" lvl="0" indent="-342900">
              <a:spcAft>
                <a:spcPts val="200"/>
              </a:spcAft>
              <a:buFont typeface="Symbol" panose="05050102010706020507" pitchFamily="18" charset="2"/>
              <a:buChar char=""/>
            </a:pPr>
            <a:r>
              <a:rPr lang="en-CA" sz="1800">
                <a:effectLst/>
                <a:latin typeface="Segoe UI" panose="020B0502040204020203" pitchFamily="34" charset="0"/>
                <a:ea typeface="Times New Roman" panose="02020603050405020304" pitchFamily="18" charset="0"/>
                <a:cs typeface="Times New Roman" panose="02020603050405020304" pitchFamily="18" charset="0"/>
              </a:rPr>
              <a:t>Access to additional Microsoft Power Platform licenses or connectors</a:t>
            </a:r>
            <a:endParaRPr lang="en-CA" sz="1800">
              <a:effectLst/>
              <a:latin typeface="Verdana" panose="020B0604030504040204" pitchFamily="34" charset="0"/>
              <a:ea typeface="Times New Roman" panose="02020603050405020304" pitchFamily="18" charset="0"/>
              <a:cs typeface="Times New Roman" panose="02020603050405020304" pitchFamily="18" charset="0"/>
            </a:endParaRPr>
          </a:p>
          <a:p>
            <a:pPr marL="0" indent="0">
              <a:spcAft>
                <a:spcPts val="600"/>
              </a:spcAft>
              <a:buFont typeface="Wingdings" panose="05000000000000000000" pitchFamily="2" charset="2"/>
              <a:buNone/>
            </a:pPr>
            <a:endParaRPr lang="en-CA" sz="1000">
              <a:solidFill>
                <a:srgbClr val="000000"/>
              </a:solidFill>
              <a:latin typeface="Segoe UI" panose="020B0502040204020203"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7224160"/>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C4627E3-E9B7-584F-BF35-1B3AF0A2FA52}"/>
              </a:ext>
            </a:extLst>
          </p:cNvPr>
          <p:cNvSpPr>
            <a:spLocks noGrp="1"/>
          </p:cNvSpPr>
          <p:nvPr>
            <p:ph type="title"/>
          </p:nvPr>
        </p:nvSpPr>
        <p:spPr>
          <a:xfrm>
            <a:off x="4941888" y="585788"/>
            <a:ext cx="6667500" cy="714094"/>
          </a:xfrm>
        </p:spPr>
        <p:txBody>
          <a:bodyPr/>
          <a:lstStyle/>
          <a:p>
            <a:r>
              <a:rPr lang="en-US"/>
              <a:t>Program schedule</a:t>
            </a:r>
          </a:p>
        </p:txBody>
      </p:sp>
      <p:sp>
        <p:nvSpPr>
          <p:cNvPr id="3" name="Text Placeholder 2">
            <a:extLst>
              <a:ext uri="{FF2B5EF4-FFF2-40B4-BE49-F238E27FC236}">
                <a16:creationId xmlns:a16="http://schemas.microsoft.com/office/drawing/2014/main" id="{4451FE2A-8840-2642-98A8-7B3ABD61270D}"/>
              </a:ext>
            </a:extLst>
          </p:cNvPr>
          <p:cNvSpPr>
            <a:spLocks noGrp="1"/>
          </p:cNvSpPr>
          <p:nvPr>
            <p:ph type="body" sz="quarter" idx="12"/>
          </p:nvPr>
        </p:nvSpPr>
        <p:spPr/>
        <p:txBody>
          <a:bodyPr/>
          <a:lstStyle/>
          <a:p>
            <a:r>
              <a:rPr lang="en-US"/>
              <a:t>Identify what the event schedule and activities look like for the event.</a:t>
            </a:r>
          </a:p>
        </p:txBody>
      </p:sp>
    </p:spTree>
    <p:extLst>
      <p:ext uri="{BB962C8B-B14F-4D97-AF65-F5344CB8AC3E}">
        <p14:creationId xmlns:p14="http://schemas.microsoft.com/office/powerpoint/2010/main" val="513115765"/>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B6CB797-C7BF-4C1A-9A2A-452F2DDA8A3B}"/>
              </a:ext>
            </a:extLst>
          </p:cNvPr>
          <p:cNvSpPr>
            <a:spLocks noGrp="1"/>
          </p:cNvSpPr>
          <p:nvPr>
            <p:ph type="title"/>
          </p:nvPr>
        </p:nvSpPr>
        <p:spPr>
          <a:xfrm>
            <a:off x="540035" y="408222"/>
            <a:ext cx="5807027" cy="758022"/>
          </a:xfrm>
        </p:spPr>
        <p:txBody>
          <a:bodyPr/>
          <a:lstStyle/>
          <a:p>
            <a:r>
              <a:rPr lang="en-AU">
                <a:solidFill>
                  <a:schemeClr val="tx1"/>
                </a:solidFill>
              </a:rPr>
              <a:t>Program schedule</a:t>
            </a:r>
            <a:endParaRPr lang="en-US">
              <a:solidFill>
                <a:schemeClr val="tx1"/>
              </a:solidFill>
            </a:endParaRPr>
          </a:p>
        </p:txBody>
      </p:sp>
      <p:sp>
        <p:nvSpPr>
          <p:cNvPr id="2" name="Content Placeholder 1">
            <a:extLst>
              <a:ext uri="{FF2B5EF4-FFF2-40B4-BE49-F238E27FC236}">
                <a16:creationId xmlns:a16="http://schemas.microsoft.com/office/drawing/2014/main" id="{4CF43923-AEF9-4D8D-8F8E-89731BD69D3D}"/>
              </a:ext>
            </a:extLst>
          </p:cNvPr>
          <p:cNvSpPr>
            <a:spLocks noGrp="1"/>
          </p:cNvSpPr>
          <p:nvPr>
            <p:ph type="body" sz="quarter" idx="11"/>
          </p:nvPr>
        </p:nvSpPr>
        <p:spPr>
          <a:xfrm>
            <a:off x="540035" y="1544591"/>
            <a:ext cx="10806576" cy="824841"/>
          </a:xfrm>
        </p:spPr>
        <p:txBody>
          <a:bodyPr wrap="square">
            <a:spAutoFit/>
          </a:bodyPr>
          <a:lstStyle/>
          <a:p>
            <a:pPr marL="285750" indent="-285750">
              <a:spcAft>
                <a:spcPts val="600"/>
              </a:spcAft>
              <a:buFont typeface="Arial" panose="020B0604020202020204" pitchFamily="34" charset="0"/>
              <a:buChar char="•"/>
            </a:pPr>
            <a:r>
              <a:rPr lang="en-US" sz="1800" kern="1200">
                <a:solidFill>
                  <a:srgbClr val="000000"/>
                </a:solidFill>
                <a:effectLst/>
                <a:latin typeface="Segoe UI" panose="020B0502040204020203" pitchFamily="34" charset="0"/>
                <a:ea typeface="Times New Roman" panose="02020603050405020304" pitchFamily="18" charset="0"/>
              </a:rPr>
              <a:t>The Program Schedule is the listing of activities, duration, and order of events during the program.</a:t>
            </a:r>
          </a:p>
          <a:p>
            <a:pPr marL="285750" indent="-285750">
              <a:spcAft>
                <a:spcPts val="600"/>
              </a:spcAft>
              <a:buFont typeface="Arial" panose="020B0604020202020204" pitchFamily="34" charset="0"/>
              <a:buChar char="•"/>
            </a:pPr>
            <a:r>
              <a:rPr lang="en-US" sz="1800" kern="1200">
                <a:solidFill>
                  <a:srgbClr val="000000"/>
                </a:solidFill>
                <a:effectLst/>
                <a:latin typeface="Segoe UI" panose="020B0502040204020203" pitchFamily="34" charset="0"/>
                <a:ea typeface="Times New Roman" panose="02020603050405020304" pitchFamily="18" charset="0"/>
              </a:rPr>
              <a:t>Some organizations choose to host a 1-day hackathon while others can host a 3-day program or a month-long event. </a:t>
            </a:r>
            <a:endParaRPr lang="en-CA" sz="1800" kern="1200">
              <a:solidFill>
                <a:srgbClr val="000000"/>
              </a:solidFill>
              <a:effectLst/>
              <a:latin typeface="Segoe UI" panose="020B0502040204020203" pitchFamily="34" charset="0"/>
              <a:ea typeface="Times New Roman" panose="02020603050405020304" pitchFamily="18" charset="0"/>
            </a:endParaRPr>
          </a:p>
        </p:txBody>
      </p:sp>
      <p:grpSp>
        <p:nvGrpSpPr>
          <p:cNvPr id="12" name="Group 11">
            <a:extLst>
              <a:ext uri="{FF2B5EF4-FFF2-40B4-BE49-F238E27FC236}">
                <a16:creationId xmlns:a16="http://schemas.microsoft.com/office/drawing/2014/main" id="{186AAE64-19B6-41B4-8FF9-2DF99751179A}"/>
              </a:ext>
              <a:ext uri="{C183D7F6-B498-43B3-948B-1728B52AA6E4}">
                <adec:decorative xmlns:adec="http://schemas.microsoft.com/office/drawing/2017/decorative" val="1"/>
              </a:ext>
            </a:extLst>
          </p:cNvPr>
          <p:cNvGrpSpPr/>
          <p:nvPr/>
        </p:nvGrpSpPr>
        <p:grpSpPr>
          <a:xfrm>
            <a:off x="540035" y="2690559"/>
            <a:ext cx="3530231" cy="3871267"/>
            <a:chOff x="414668" y="2488874"/>
            <a:chExt cx="5596271" cy="4152794"/>
          </a:xfrm>
        </p:grpSpPr>
        <p:sp>
          <p:nvSpPr>
            <p:cNvPr id="13" name="Freeform: Shape 3">
              <a:extLst>
                <a:ext uri="{FF2B5EF4-FFF2-40B4-BE49-F238E27FC236}">
                  <a16:creationId xmlns:a16="http://schemas.microsoft.com/office/drawing/2014/main" id="{AA6B261D-2A48-4022-9A7F-3E5D2BFF58A4}"/>
                </a:ext>
              </a:extLst>
            </p:cNvPr>
            <p:cNvSpPr/>
            <p:nvPr/>
          </p:nvSpPr>
          <p:spPr>
            <a:xfrm>
              <a:off x="414668" y="2488874"/>
              <a:ext cx="5596271" cy="4152794"/>
            </a:xfrm>
            <a:custGeom>
              <a:avLst/>
              <a:gdLst>
                <a:gd name="connsiteX0" fmla="*/ 0 w 11653522"/>
                <a:gd name="connsiteY0" fmla="*/ 0 h 472500"/>
                <a:gd name="connsiteX1" fmla="*/ 11653522 w 11653522"/>
                <a:gd name="connsiteY1" fmla="*/ 0 h 472500"/>
                <a:gd name="connsiteX2" fmla="*/ 11653522 w 11653522"/>
                <a:gd name="connsiteY2" fmla="*/ 472500 h 472500"/>
                <a:gd name="connsiteX3" fmla="*/ 0 w 11653522"/>
                <a:gd name="connsiteY3" fmla="*/ 472500 h 472500"/>
                <a:gd name="connsiteX4" fmla="*/ 0 w 11653522"/>
                <a:gd name="connsiteY4" fmla="*/ 0 h 47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53522" h="472500">
                  <a:moveTo>
                    <a:pt x="0" y="0"/>
                  </a:moveTo>
                  <a:lnTo>
                    <a:pt x="11653522" y="0"/>
                  </a:lnTo>
                  <a:lnTo>
                    <a:pt x="11653522" y="472500"/>
                  </a:lnTo>
                  <a:lnTo>
                    <a:pt x="0" y="472500"/>
                  </a:lnTo>
                  <a:lnTo>
                    <a:pt x="0" y="0"/>
                  </a:lnTo>
                  <a:close/>
                </a:path>
              </a:pathLst>
            </a:custGeom>
            <a:solidFill>
              <a:srgbClr val="F2F2F2">
                <a:alpha val="90000"/>
              </a:srgbClr>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04443" tIns="124968" rIns="904443" bIns="42672" numCol="1" spcCol="1270" anchor="t" anchorCtr="0">
              <a:noAutofit/>
            </a:bodyPr>
            <a:lstStyle/>
            <a:p>
              <a:pPr marL="57150" marR="0" lvl="1" indent="-57150" algn="l" defTabSz="266700" rtl="0" eaLnBrk="1" fontAlgn="auto" latinLnBrk="0" hangingPunct="1">
                <a:lnSpc>
                  <a:spcPct val="90000"/>
                </a:lnSpc>
                <a:spcBef>
                  <a:spcPct val="0"/>
                </a:spcBef>
                <a:spcAft>
                  <a:spcPct val="15000"/>
                </a:spcAft>
                <a:buClrTx/>
                <a:buSzTx/>
                <a:buFontTx/>
                <a:buChar char="•"/>
                <a:tabLst/>
                <a:defRPr/>
              </a:pPr>
              <a:endParaRPr kumimoji="0" lang="en-US" sz="1400" b="0" i="0" u="none" strike="noStrike" kern="1200" cap="none" spc="0" normalizeH="0" baseline="0" noProof="0">
                <a:ln>
                  <a:noFill/>
                </a:ln>
                <a:solidFill>
                  <a:srgbClr val="505050">
                    <a:hueOff val="0"/>
                    <a:satOff val="0"/>
                    <a:lumOff val="0"/>
                    <a:alphaOff val="0"/>
                  </a:srgbClr>
                </a:solidFill>
                <a:effectLst/>
                <a:uLnTx/>
                <a:uFillTx/>
                <a:latin typeface="Segoe UI"/>
                <a:ea typeface="+mn-ea"/>
                <a:cs typeface="+mn-cs"/>
              </a:endParaRPr>
            </a:p>
            <a:p>
              <a:pPr marL="57150" marR="0" lvl="1" indent="-57150" algn="l" defTabSz="266700" rtl="0" eaLnBrk="1" fontAlgn="auto" latinLnBrk="0" hangingPunct="1">
                <a:lnSpc>
                  <a:spcPct val="90000"/>
                </a:lnSpc>
                <a:spcBef>
                  <a:spcPct val="0"/>
                </a:spcBef>
                <a:spcAft>
                  <a:spcPct val="15000"/>
                </a:spcAft>
                <a:buClrTx/>
                <a:buSzTx/>
                <a:buFontTx/>
                <a:buChar char="•"/>
                <a:tabLst/>
                <a:defRPr/>
              </a:pPr>
              <a:endParaRPr kumimoji="0" lang="en-US" sz="1400" b="0" i="0" u="none" strike="noStrike" kern="1200" cap="none" spc="0" normalizeH="0" baseline="0" noProof="0">
                <a:ln>
                  <a:noFill/>
                </a:ln>
                <a:solidFill>
                  <a:srgbClr val="505050">
                    <a:hueOff val="0"/>
                    <a:satOff val="0"/>
                    <a:lumOff val="0"/>
                    <a:alphaOff val="0"/>
                  </a:srgbClr>
                </a:solidFill>
                <a:effectLst/>
                <a:uLnTx/>
                <a:uFillTx/>
                <a:latin typeface="Segoe UI"/>
                <a:ea typeface="+mn-ea"/>
                <a:cs typeface="Segoe UI Semibold"/>
              </a:endParaRPr>
            </a:p>
            <a:p>
              <a:pPr marL="57150" marR="0" lvl="1" indent="-57150" algn="l" defTabSz="266700" rtl="0" eaLnBrk="1" fontAlgn="auto" latinLnBrk="0" hangingPunct="1">
                <a:lnSpc>
                  <a:spcPct val="90000"/>
                </a:lnSpc>
                <a:spcBef>
                  <a:spcPct val="0"/>
                </a:spcBef>
                <a:spcAft>
                  <a:spcPct val="15000"/>
                </a:spcAft>
                <a:buClrTx/>
                <a:buSzTx/>
                <a:buFontTx/>
                <a:buChar char="•"/>
                <a:tabLst/>
                <a:defRPr/>
              </a:pPr>
              <a:endParaRPr kumimoji="0" lang="en-US" sz="1400" b="0" i="1" u="none" strike="noStrike" kern="1200" cap="none" spc="0" normalizeH="0" baseline="0" noProof="0">
                <a:ln>
                  <a:noFill/>
                </a:ln>
                <a:solidFill>
                  <a:srgbClr val="505050">
                    <a:hueOff val="0"/>
                    <a:satOff val="0"/>
                    <a:lumOff val="0"/>
                    <a:alphaOff val="0"/>
                  </a:srgbClr>
                </a:solidFill>
                <a:effectLst/>
                <a:uLnTx/>
                <a:uFillTx/>
                <a:latin typeface="Segoe UI"/>
                <a:ea typeface="+mn-ea"/>
                <a:cs typeface="Segoe UI Semibold"/>
              </a:endParaRPr>
            </a:p>
          </p:txBody>
        </p:sp>
        <p:sp>
          <p:nvSpPr>
            <p:cNvPr id="14" name="Rectangle 13">
              <a:extLst>
                <a:ext uri="{FF2B5EF4-FFF2-40B4-BE49-F238E27FC236}">
                  <a16:creationId xmlns:a16="http://schemas.microsoft.com/office/drawing/2014/main" id="{B5676545-5E7F-4FF3-A332-B4DEC57EA86B}"/>
                </a:ext>
              </a:extLst>
            </p:cNvPr>
            <p:cNvSpPr/>
            <p:nvPr/>
          </p:nvSpPr>
          <p:spPr>
            <a:xfrm>
              <a:off x="414668" y="2494417"/>
              <a:ext cx="5596270" cy="635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6E6E6"/>
                </a:solidFill>
                <a:effectLst/>
                <a:uLnTx/>
                <a:uFillTx/>
                <a:latin typeface="Segoe UI"/>
                <a:ea typeface="+mn-ea"/>
                <a:cs typeface="+mn-cs"/>
              </a:endParaRPr>
            </a:p>
          </p:txBody>
        </p:sp>
        <p:sp>
          <p:nvSpPr>
            <p:cNvPr id="15" name="Rectangle 14">
              <a:extLst>
                <a:ext uri="{FF2B5EF4-FFF2-40B4-BE49-F238E27FC236}">
                  <a16:creationId xmlns:a16="http://schemas.microsoft.com/office/drawing/2014/main" id="{82B643E9-CA1D-4890-AB71-C1EBA9C414DA}"/>
                </a:ext>
              </a:extLst>
            </p:cNvPr>
            <p:cNvSpPr/>
            <p:nvPr/>
          </p:nvSpPr>
          <p:spPr>
            <a:xfrm>
              <a:off x="538253" y="2673491"/>
              <a:ext cx="5349097" cy="336762"/>
            </a:xfrm>
            <a:prstGeom prst="rect">
              <a:avLst/>
            </a:prstGeom>
          </p:spPr>
          <p:txBody>
            <a:bodyPr wrap="square">
              <a:spAutoFit/>
            </a:bodyPr>
            <a:lstStyle/>
            <a:p>
              <a:pPr marL="0" marR="0" lvl="0" indent="0" algn="ctr" defTabSz="266700" rtl="0" eaLnBrk="1" fontAlgn="auto" latinLnBrk="0" hangingPunct="1">
                <a:lnSpc>
                  <a:spcPct val="90000"/>
                </a:lnSpc>
                <a:spcBef>
                  <a:spcPct val="0"/>
                </a:spcBef>
                <a:spcAft>
                  <a:spcPct val="35000"/>
                </a:spcAft>
                <a:buClrTx/>
                <a:buSzTx/>
                <a:buFontTx/>
                <a:buNone/>
                <a:tabLst/>
                <a:defRPr/>
              </a:pPr>
              <a:r>
                <a:rPr lang="en-US" sz="1600" b="1">
                  <a:solidFill>
                    <a:srgbClr val="FFFFFF"/>
                  </a:solidFill>
                  <a:latin typeface="Segoe UI Semibold" panose="020B0402040204020203" pitchFamily="34" charset="0"/>
                  <a:cs typeface="Segoe UI Semibold" panose="020B0402040204020203" pitchFamily="34" charset="0"/>
                </a:rPr>
                <a:t>1-day event</a:t>
              </a:r>
              <a:endParaRPr kumimoji="0" lang="en-US" sz="1600" b="1" i="0" u="none" strike="noStrike" kern="1200" cap="none" spc="0" normalizeH="0" baseline="0" noProof="0">
                <a:ln>
                  <a:noFill/>
                </a:ln>
                <a:solidFill>
                  <a:srgbClr val="FFFFFF"/>
                </a:solidFill>
                <a:effectLst/>
                <a:uLnTx/>
                <a:uFillTx/>
                <a:latin typeface="Segoe UI Semibold" panose="020B0402040204020203" pitchFamily="34" charset="0"/>
                <a:ea typeface="+mn-ea"/>
                <a:cs typeface="Segoe UI Semibold" panose="020B0402040204020203" pitchFamily="34" charset="0"/>
              </a:endParaRPr>
            </a:p>
          </p:txBody>
        </p:sp>
      </p:grpSp>
      <p:sp>
        <p:nvSpPr>
          <p:cNvPr id="16" name="Rectangle 15">
            <a:extLst>
              <a:ext uri="{FF2B5EF4-FFF2-40B4-BE49-F238E27FC236}">
                <a16:creationId xmlns:a16="http://schemas.microsoft.com/office/drawing/2014/main" id="{FBC2FF1D-5F78-42A5-9A38-B39049B07448}"/>
              </a:ext>
            </a:extLst>
          </p:cNvPr>
          <p:cNvSpPr/>
          <p:nvPr/>
        </p:nvSpPr>
        <p:spPr>
          <a:xfrm>
            <a:off x="597676" y="3513663"/>
            <a:ext cx="3374309" cy="1137234"/>
          </a:xfrm>
          <a:prstGeom prst="rect">
            <a:avLst/>
          </a:prstGeom>
        </p:spPr>
        <p:txBody>
          <a:bodyPr wrap="square" lIns="91440" tIns="45720" rIns="91440" bIns="45720" anchor="t">
            <a:spAutoFit/>
          </a:bodyPr>
          <a:lstStyle/>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lang="en-US" sz="1400">
                <a:solidFill>
                  <a:srgbClr val="2F2F2F"/>
                </a:solidFill>
                <a:cs typeface="Segoe UI Semibold" panose="020B0402040204020203" pitchFamily="34" charset="0"/>
              </a:rPr>
              <a:t>Expect teams to produce basic proof of concepts vs final solutions</a:t>
            </a:r>
          </a:p>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400" i="0" u="none" strike="noStrike" kern="1200" cap="none" spc="0" normalizeH="0" baseline="0" noProof="0">
                <a:ln>
                  <a:noFill/>
                </a:ln>
                <a:solidFill>
                  <a:srgbClr val="2F2F2F"/>
                </a:solidFill>
                <a:effectLst/>
                <a:uLnTx/>
                <a:uFillTx/>
                <a:ea typeface="+mn-ea"/>
                <a:cs typeface="Segoe UI Semibold" panose="020B0402040204020203" pitchFamily="34" charset="0"/>
              </a:rPr>
              <a:t>Essential for attendees to be trained, such as by attending a </a:t>
            </a:r>
            <a:r>
              <a:rPr lang="en-US" sz="1400">
                <a:solidFill>
                  <a:schemeClr val="tx2"/>
                </a:solidFill>
                <a:latin typeface="Segoe UI" panose="020B0502040204020203"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workshop</a:t>
            </a:r>
            <a:r>
              <a:rPr lang="en-US" sz="1400">
                <a:solidFill>
                  <a:srgbClr val="000000"/>
                </a:solidFill>
                <a:latin typeface="Segoe UI" panose="020B0502040204020203" pitchFamily="34" charset="0"/>
                <a:ea typeface="Times New Roman" panose="02020603050405020304" pitchFamily="18" charset="0"/>
              </a:rPr>
              <a:t> or </a:t>
            </a:r>
            <a:r>
              <a:rPr lang="en-US" sz="1400">
                <a:solidFill>
                  <a:schemeClr val="tx2"/>
                </a:solidFill>
                <a:latin typeface="Segoe UI" panose="020B0502040204020203" pitchFamily="34" charset="0"/>
                <a:ea typeface="Times New Roman" panose="02020603050405020304" pitchFamily="18" charset="0"/>
                <a:hlinkClick r:id="rId3">
                  <a:extLst>
                    <a:ext uri="{A12FA001-AC4F-418D-AE19-62706E023703}">
                      <ahyp:hlinkClr xmlns:ahyp="http://schemas.microsoft.com/office/drawing/2018/hyperlinkcolor" val="tx"/>
                    </a:ext>
                  </a:extLst>
                </a:hlinkClick>
              </a:rPr>
              <a:t>self-paced training</a:t>
            </a:r>
            <a:r>
              <a:rPr lang="en-US" sz="1400">
                <a:solidFill>
                  <a:srgbClr val="000000"/>
                </a:solidFill>
                <a:latin typeface="Segoe UI" panose="020B0502040204020203" pitchFamily="34" charset="0"/>
                <a:ea typeface="Times New Roman" panose="02020603050405020304" pitchFamily="18" charset="0"/>
              </a:rPr>
              <a:t> </a:t>
            </a:r>
            <a:endParaRPr kumimoji="0" lang="en-US" sz="1400" i="0" u="none" strike="noStrike" kern="1200" cap="none" spc="0" normalizeH="0" baseline="0" noProof="0">
              <a:ln>
                <a:noFill/>
              </a:ln>
              <a:solidFill>
                <a:srgbClr val="2F2F2F"/>
              </a:solidFill>
              <a:effectLst/>
              <a:uLnTx/>
              <a:uFillTx/>
              <a:ea typeface="+mn-ea"/>
              <a:cs typeface="Segoe UI Semibold" panose="020B0402040204020203" pitchFamily="34" charset="0"/>
            </a:endParaRPr>
          </a:p>
        </p:txBody>
      </p:sp>
      <p:grpSp>
        <p:nvGrpSpPr>
          <p:cNvPr id="17" name="Group 16">
            <a:extLst>
              <a:ext uri="{FF2B5EF4-FFF2-40B4-BE49-F238E27FC236}">
                <a16:creationId xmlns:a16="http://schemas.microsoft.com/office/drawing/2014/main" id="{728E438F-DBD1-49A8-BCF6-2A0E784AAAFA}"/>
              </a:ext>
              <a:ext uri="{C183D7F6-B498-43B3-948B-1728B52AA6E4}">
                <adec:decorative xmlns:adec="http://schemas.microsoft.com/office/drawing/2017/decorative" val="1"/>
              </a:ext>
            </a:extLst>
          </p:cNvPr>
          <p:cNvGrpSpPr/>
          <p:nvPr/>
        </p:nvGrpSpPr>
        <p:grpSpPr>
          <a:xfrm>
            <a:off x="4330884" y="2690559"/>
            <a:ext cx="3530231" cy="3871267"/>
            <a:chOff x="414668" y="2488874"/>
            <a:chExt cx="5596271" cy="4152794"/>
          </a:xfrm>
        </p:grpSpPr>
        <p:sp>
          <p:nvSpPr>
            <p:cNvPr id="18" name="Freeform: Shape 3">
              <a:extLst>
                <a:ext uri="{FF2B5EF4-FFF2-40B4-BE49-F238E27FC236}">
                  <a16:creationId xmlns:a16="http://schemas.microsoft.com/office/drawing/2014/main" id="{9A080C7D-1389-479A-8003-AE973E45BDBB}"/>
                </a:ext>
              </a:extLst>
            </p:cNvPr>
            <p:cNvSpPr/>
            <p:nvPr/>
          </p:nvSpPr>
          <p:spPr>
            <a:xfrm>
              <a:off x="414668" y="2488874"/>
              <a:ext cx="5596271" cy="4152794"/>
            </a:xfrm>
            <a:custGeom>
              <a:avLst/>
              <a:gdLst>
                <a:gd name="connsiteX0" fmla="*/ 0 w 11653522"/>
                <a:gd name="connsiteY0" fmla="*/ 0 h 472500"/>
                <a:gd name="connsiteX1" fmla="*/ 11653522 w 11653522"/>
                <a:gd name="connsiteY1" fmla="*/ 0 h 472500"/>
                <a:gd name="connsiteX2" fmla="*/ 11653522 w 11653522"/>
                <a:gd name="connsiteY2" fmla="*/ 472500 h 472500"/>
                <a:gd name="connsiteX3" fmla="*/ 0 w 11653522"/>
                <a:gd name="connsiteY3" fmla="*/ 472500 h 472500"/>
                <a:gd name="connsiteX4" fmla="*/ 0 w 11653522"/>
                <a:gd name="connsiteY4" fmla="*/ 0 h 47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53522" h="472500">
                  <a:moveTo>
                    <a:pt x="0" y="0"/>
                  </a:moveTo>
                  <a:lnTo>
                    <a:pt x="11653522" y="0"/>
                  </a:lnTo>
                  <a:lnTo>
                    <a:pt x="11653522" y="472500"/>
                  </a:lnTo>
                  <a:lnTo>
                    <a:pt x="0" y="472500"/>
                  </a:lnTo>
                  <a:lnTo>
                    <a:pt x="0" y="0"/>
                  </a:lnTo>
                  <a:close/>
                </a:path>
              </a:pathLst>
            </a:custGeom>
            <a:solidFill>
              <a:srgbClr val="F2F2F2">
                <a:alpha val="90000"/>
              </a:srgbClr>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04443" tIns="124968" rIns="904443" bIns="42672" numCol="1" spcCol="1270" anchor="t" anchorCtr="0">
              <a:noAutofit/>
            </a:bodyPr>
            <a:lstStyle/>
            <a:p>
              <a:pPr marL="57150" marR="0" lvl="1" indent="-57150" algn="l" defTabSz="266700" rtl="0" eaLnBrk="1" fontAlgn="auto" latinLnBrk="0" hangingPunct="1">
                <a:lnSpc>
                  <a:spcPct val="90000"/>
                </a:lnSpc>
                <a:spcBef>
                  <a:spcPct val="0"/>
                </a:spcBef>
                <a:spcAft>
                  <a:spcPct val="15000"/>
                </a:spcAft>
                <a:buClrTx/>
                <a:buSzTx/>
                <a:buFontTx/>
                <a:buChar char="•"/>
                <a:tabLst/>
                <a:defRPr/>
              </a:pPr>
              <a:endParaRPr kumimoji="0" lang="en-US" sz="1400" b="0" i="0" u="none" strike="noStrike" kern="1200" cap="none" spc="0" normalizeH="0" baseline="0" noProof="0">
                <a:ln>
                  <a:noFill/>
                </a:ln>
                <a:solidFill>
                  <a:srgbClr val="505050">
                    <a:hueOff val="0"/>
                    <a:satOff val="0"/>
                    <a:lumOff val="0"/>
                    <a:alphaOff val="0"/>
                  </a:srgbClr>
                </a:solidFill>
                <a:effectLst/>
                <a:uLnTx/>
                <a:uFillTx/>
                <a:latin typeface="Segoe UI"/>
                <a:ea typeface="+mn-ea"/>
                <a:cs typeface="+mn-cs"/>
              </a:endParaRPr>
            </a:p>
            <a:p>
              <a:pPr marL="57150" marR="0" lvl="1" indent="-57150" algn="l" defTabSz="266700" rtl="0" eaLnBrk="1" fontAlgn="auto" latinLnBrk="0" hangingPunct="1">
                <a:lnSpc>
                  <a:spcPct val="90000"/>
                </a:lnSpc>
                <a:spcBef>
                  <a:spcPct val="0"/>
                </a:spcBef>
                <a:spcAft>
                  <a:spcPct val="15000"/>
                </a:spcAft>
                <a:buClrTx/>
                <a:buSzTx/>
                <a:buFontTx/>
                <a:buChar char="•"/>
                <a:tabLst/>
                <a:defRPr/>
              </a:pPr>
              <a:endParaRPr kumimoji="0" lang="en-US" sz="1400" b="0" i="0" u="none" strike="noStrike" kern="1200" cap="none" spc="0" normalizeH="0" baseline="0" noProof="0">
                <a:ln>
                  <a:noFill/>
                </a:ln>
                <a:solidFill>
                  <a:srgbClr val="505050">
                    <a:hueOff val="0"/>
                    <a:satOff val="0"/>
                    <a:lumOff val="0"/>
                    <a:alphaOff val="0"/>
                  </a:srgbClr>
                </a:solidFill>
                <a:effectLst/>
                <a:uLnTx/>
                <a:uFillTx/>
                <a:latin typeface="Segoe UI"/>
                <a:ea typeface="+mn-ea"/>
                <a:cs typeface="Segoe UI Semibold"/>
              </a:endParaRPr>
            </a:p>
            <a:p>
              <a:pPr marL="57150" marR="0" lvl="1" indent="-57150" algn="l" defTabSz="266700" rtl="0" eaLnBrk="1" fontAlgn="auto" latinLnBrk="0" hangingPunct="1">
                <a:lnSpc>
                  <a:spcPct val="90000"/>
                </a:lnSpc>
                <a:spcBef>
                  <a:spcPct val="0"/>
                </a:spcBef>
                <a:spcAft>
                  <a:spcPct val="15000"/>
                </a:spcAft>
                <a:buClrTx/>
                <a:buSzTx/>
                <a:buFontTx/>
                <a:buChar char="•"/>
                <a:tabLst/>
                <a:defRPr/>
              </a:pPr>
              <a:endParaRPr kumimoji="0" lang="en-US" sz="1400" b="0" i="1" u="none" strike="noStrike" kern="1200" cap="none" spc="0" normalizeH="0" baseline="0" noProof="0">
                <a:ln>
                  <a:noFill/>
                </a:ln>
                <a:solidFill>
                  <a:srgbClr val="505050">
                    <a:hueOff val="0"/>
                    <a:satOff val="0"/>
                    <a:lumOff val="0"/>
                    <a:alphaOff val="0"/>
                  </a:srgbClr>
                </a:solidFill>
                <a:effectLst/>
                <a:uLnTx/>
                <a:uFillTx/>
                <a:latin typeface="Segoe UI"/>
                <a:ea typeface="+mn-ea"/>
                <a:cs typeface="Segoe UI Semibold"/>
              </a:endParaRPr>
            </a:p>
          </p:txBody>
        </p:sp>
        <p:sp>
          <p:nvSpPr>
            <p:cNvPr id="19" name="Rectangle 18">
              <a:extLst>
                <a:ext uri="{FF2B5EF4-FFF2-40B4-BE49-F238E27FC236}">
                  <a16:creationId xmlns:a16="http://schemas.microsoft.com/office/drawing/2014/main" id="{0C6E074A-401C-4676-A268-DF2730519081}"/>
                </a:ext>
              </a:extLst>
            </p:cNvPr>
            <p:cNvSpPr/>
            <p:nvPr/>
          </p:nvSpPr>
          <p:spPr>
            <a:xfrm>
              <a:off x="414668" y="2494417"/>
              <a:ext cx="5596270" cy="635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6E6E6"/>
                </a:solidFill>
                <a:effectLst/>
                <a:uLnTx/>
                <a:uFillTx/>
                <a:latin typeface="Segoe UI"/>
                <a:ea typeface="+mn-ea"/>
                <a:cs typeface="+mn-cs"/>
              </a:endParaRPr>
            </a:p>
          </p:txBody>
        </p:sp>
        <p:sp>
          <p:nvSpPr>
            <p:cNvPr id="20" name="Rectangle 19">
              <a:extLst>
                <a:ext uri="{FF2B5EF4-FFF2-40B4-BE49-F238E27FC236}">
                  <a16:creationId xmlns:a16="http://schemas.microsoft.com/office/drawing/2014/main" id="{BC7DB351-5870-405E-BD08-7183E5AB3435}"/>
                </a:ext>
              </a:extLst>
            </p:cNvPr>
            <p:cNvSpPr/>
            <p:nvPr/>
          </p:nvSpPr>
          <p:spPr>
            <a:xfrm>
              <a:off x="538253" y="2673491"/>
              <a:ext cx="5349097" cy="336762"/>
            </a:xfrm>
            <a:prstGeom prst="rect">
              <a:avLst/>
            </a:prstGeom>
          </p:spPr>
          <p:txBody>
            <a:bodyPr wrap="square">
              <a:spAutoFit/>
            </a:bodyPr>
            <a:lstStyle/>
            <a:p>
              <a:pPr marL="0" marR="0" lvl="0" indent="0" algn="ctr" defTabSz="266700" rtl="0" eaLnBrk="1" fontAlgn="auto" latinLnBrk="0" hangingPunct="1">
                <a:lnSpc>
                  <a:spcPct val="90000"/>
                </a:lnSpc>
                <a:spcBef>
                  <a:spcPct val="0"/>
                </a:spcBef>
                <a:spcAft>
                  <a:spcPct val="35000"/>
                </a:spcAft>
                <a:buClrTx/>
                <a:buSzTx/>
                <a:buFontTx/>
                <a:buNone/>
                <a:tabLst/>
                <a:defRPr/>
              </a:pPr>
              <a:r>
                <a:rPr lang="en-US" sz="1600" b="1">
                  <a:solidFill>
                    <a:srgbClr val="FFFFFF"/>
                  </a:solidFill>
                  <a:latin typeface="Segoe UI Semibold" panose="020B0402040204020203" pitchFamily="34" charset="0"/>
                  <a:cs typeface="Segoe UI Semibold" panose="020B0402040204020203" pitchFamily="34" charset="0"/>
                </a:rPr>
                <a:t>3-day event</a:t>
              </a:r>
              <a:endParaRPr kumimoji="0" lang="en-US" sz="1600" b="1" i="0" u="none" strike="noStrike" kern="1200" cap="none" spc="0" normalizeH="0" baseline="0" noProof="0">
                <a:ln>
                  <a:noFill/>
                </a:ln>
                <a:solidFill>
                  <a:srgbClr val="FFFFFF"/>
                </a:solidFill>
                <a:effectLst/>
                <a:uLnTx/>
                <a:uFillTx/>
                <a:latin typeface="Segoe UI Semibold" panose="020B0402040204020203" pitchFamily="34" charset="0"/>
                <a:ea typeface="+mn-ea"/>
                <a:cs typeface="Segoe UI Semibold" panose="020B0402040204020203" pitchFamily="34" charset="0"/>
              </a:endParaRPr>
            </a:p>
          </p:txBody>
        </p:sp>
      </p:grpSp>
      <p:grpSp>
        <p:nvGrpSpPr>
          <p:cNvPr id="21" name="Group 20">
            <a:extLst>
              <a:ext uri="{FF2B5EF4-FFF2-40B4-BE49-F238E27FC236}">
                <a16:creationId xmlns:a16="http://schemas.microsoft.com/office/drawing/2014/main" id="{97EA2BBD-8262-415C-8FE3-D14B9B2B5731}"/>
              </a:ext>
              <a:ext uri="{C183D7F6-B498-43B3-948B-1728B52AA6E4}">
                <adec:decorative xmlns:adec="http://schemas.microsoft.com/office/drawing/2017/decorative" val="1"/>
              </a:ext>
            </a:extLst>
          </p:cNvPr>
          <p:cNvGrpSpPr/>
          <p:nvPr/>
        </p:nvGrpSpPr>
        <p:grpSpPr>
          <a:xfrm>
            <a:off x="8121732" y="2690559"/>
            <a:ext cx="3530231" cy="3871267"/>
            <a:chOff x="414668" y="2488874"/>
            <a:chExt cx="5596271" cy="4152794"/>
          </a:xfrm>
        </p:grpSpPr>
        <p:sp>
          <p:nvSpPr>
            <p:cNvPr id="22" name="Freeform: Shape 3">
              <a:extLst>
                <a:ext uri="{FF2B5EF4-FFF2-40B4-BE49-F238E27FC236}">
                  <a16:creationId xmlns:a16="http://schemas.microsoft.com/office/drawing/2014/main" id="{5542AC3F-09DC-4802-B511-0B533097902C}"/>
                </a:ext>
              </a:extLst>
            </p:cNvPr>
            <p:cNvSpPr/>
            <p:nvPr/>
          </p:nvSpPr>
          <p:spPr>
            <a:xfrm>
              <a:off x="414668" y="2488874"/>
              <a:ext cx="5596271" cy="4152794"/>
            </a:xfrm>
            <a:custGeom>
              <a:avLst/>
              <a:gdLst>
                <a:gd name="connsiteX0" fmla="*/ 0 w 11653522"/>
                <a:gd name="connsiteY0" fmla="*/ 0 h 472500"/>
                <a:gd name="connsiteX1" fmla="*/ 11653522 w 11653522"/>
                <a:gd name="connsiteY1" fmla="*/ 0 h 472500"/>
                <a:gd name="connsiteX2" fmla="*/ 11653522 w 11653522"/>
                <a:gd name="connsiteY2" fmla="*/ 472500 h 472500"/>
                <a:gd name="connsiteX3" fmla="*/ 0 w 11653522"/>
                <a:gd name="connsiteY3" fmla="*/ 472500 h 472500"/>
                <a:gd name="connsiteX4" fmla="*/ 0 w 11653522"/>
                <a:gd name="connsiteY4" fmla="*/ 0 h 47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53522" h="472500">
                  <a:moveTo>
                    <a:pt x="0" y="0"/>
                  </a:moveTo>
                  <a:lnTo>
                    <a:pt x="11653522" y="0"/>
                  </a:lnTo>
                  <a:lnTo>
                    <a:pt x="11653522" y="472500"/>
                  </a:lnTo>
                  <a:lnTo>
                    <a:pt x="0" y="472500"/>
                  </a:lnTo>
                  <a:lnTo>
                    <a:pt x="0" y="0"/>
                  </a:lnTo>
                  <a:close/>
                </a:path>
              </a:pathLst>
            </a:custGeom>
            <a:solidFill>
              <a:srgbClr val="F2F2F2">
                <a:alpha val="90000"/>
              </a:srgbClr>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04443" tIns="124968" rIns="904443" bIns="42672" numCol="1" spcCol="1270" anchor="t" anchorCtr="0">
              <a:noAutofit/>
            </a:bodyPr>
            <a:lstStyle/>
            <a:p>
              <a:pPr marL="57150" marR="0" lvl="1" indent="-57150" algn="l" defTabSz="266700" rtl="0" eaLnBrk="1" fontAlgn="auto" latinLnBrk="0" hangingPunct="1">
                <a:lnSpc>
                  <a:spcPct val="90000"/>
                </a:lnSpc>
                <a:spcBef>
                  <a:spcPct val="0"/>
                </a:spcBef>
                <a:spcAft>
                  <a:spcPct val="15000"/>
                </a:spcAft>
                <a:buClrTx/>
                <a:buSzTx/>
                <a:buFontTx/>
                <a:buChar char="•"/>
                <a:tabLst/>
                <a:defRPr/>
              </a:pPr>
              <a:endParaRPr kumimoji="0" lang="en-US" sz="1400" b="0" i="0" u="none" strike="noStrike" kern="1200" cap="none" spc="0" normalizeH="0" baseline="0" noProof="0">
                <a:ln>
                  <a:noFill/>
                </a:ln>
                <a:solidFill>
                  <a:srgbClr val="505050">
                    <a:hueOff val="0"/>
                    <a:satOff val="0"/>
                    <a:lumOff val="0"/>
                    <a:alphaOff val="0"/>
                  </a:srgbClr>
                </a:solidFill>
                <a:effectLst/>
                <a:uLnTx/>
                <a:uFillTx/>
                <a:latin typeface="Segoe UI"/>
                <a:ea typeface="+mn-ea"/>
                <a:cs typeface="+mn-cs"/>
              </a:endParaRPr>
            </a:p>
            <a:p>
              <a:pPr marL="57150" marR="0" lvl="1" indent="-57150" algn="l" defTabSz="266700" rtl="0" eaLnBrk="1" fontAlgn="auto" latinLnBrk="0" hangingPunct="1">
                <a:lnSpc>
                  <a:spcPct val="90000"/>
                </a:lnSpc>
                <a:spcBef>
                  <a:spcPct val="0"/>
                </a:spcBef>
                <a:spcAft>
                  <a:spcPct val="15000"/>
                </a:spcAft>
                <a:buClrTx/>
                <a:buSzTx/>
                <a:buFontTx/>
                <a:buChar char="•"/>
                <a:tabLst/>
                <a:defRPr/>
              </a:pPr>
              <a:endParaRPr kumimoji="0" lang="en-US" sz="1400" b="0" i="0" u="none" strike="noStrike" kern="1200" cap="none" spc="0" normalizeH="0" baseline="0" noProof="0">
                <a:ln>
                  <a:noFill/>
                </a:ln>
                <a:solidFill>
                  <a:srgbClr val="505050">
                    <a:hueOff val="0"/>
                    <a:satOff val="0"/>
                    <a:lumOff val="0"/>
                    <a:alphaOff val="0"/>
                  </a:srgbClr>
                </a:solidFill>
                <a:effectLst/>
                <a:uLnTx/>
                <a:uFillTx/>
                <a:latin typeface="Segoe UI"/>
                <a:ea typeface="+mn-ea"/>
                <a:cs typeface="Segoe UI Semibold"/>
              </a:endParaRPr>
            </a:p>
            <a:p>
              <a:pPr marL="57150" marR="0" lvl="1" indent="-57150" algn="l" defTabSz="266700" rtl="0" eaLnBrk="1" fontAlgn="auto" latinLnBrk="0" hangingPunct="1">
                <a:lnSpc>
                  <a:spcPct val="90000"/>
                </a:lnSpc>
                <a:spcBef>
                  <a:spcPct val="0"/>
                </a:spcBef>
                <a:spcAft>
                  <a:spcPct val="15000"/>
                </a:spcAft>
                <a:buClrTx/>
                <a:buSzTx/>
                <a:buFontTx/>
                <a:buChar char="•"/>
                <a:tabLst/>
                <a:defRPr/>
              </a:pPr>
              <a:endParaRPr kumimoji="0" lang="en-US" sz="1400" b="0" i="1" u="none" strike="noStrike" kern="1200" cap="none" spc="0" normalizeH="0" baseline="0" noProof="0">
                <a:ln>
                  <a:noFill/>
                </a:ln>
                <a:solidFill>
                  <a:srgbClr val="505050">
                    <a:hueOff val="0"/>
                    <a:satOff val="0"/>
                    <a:lumOff val="0"/>
                    <a:alphaOff val="0"/>
                  </a:srgbClr>
                </a:solidFill>
                <a:effectLst/>
                <a:uLnTx/>
                <a:uFillTx/>
                <a:latin typeface="Segoe UI"/>
                <a:ea typeface="+mn-ea"/>
                <a:cs typeface="Segoe UI Semibold"/>
              </a:endParaRPr>
            </a:p>
          </p:txBody>
        </p:sp>
        <p:sp>
          <p:nvSpPr>
            <p:cNvPr id="23" name="Rectangle 22">
              <a:extLst>
                <a:ext uri="{FF2B5EF4-FFF2-40B4-BE49-F238E27FC236}">
                  <a16:creationId xmlns:a16="http://schemas.microsoft.com/office/drawing/2014/main" id="{DCA786A4-1CA2-4247-9DEA-55C56718C621}"/>
                </a:ext>
              </a:extLst>
            </p:cNvPr>
            <p:cNvSpPr/>
            <p:nvPr/>
          </p:nvSpPr>
          <p:spPr>
            <a:xfrm>
              <a:off x="414668" y="2494417"/>
              <a:ext cx="5596270" cy="635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6E6E6"/>
                </a:solidFill>
                <a:effectLst/>
                <a:uLnTx/>
                <a:uFillTx/>
                <a:latin typeface="Segoe UI"/>
                <a:ea typeface="+mn-ea"/>
                <a:cs typeface="+mn-cs"/>
              </a:endParaRPr>
            </a:p>
          </p:txBody>
        </p:sp>
        <p:sp>
          <p:nvSpPr>
            <p:cNvPr id="24" name="Rectangle 23">
              <a:extLst>
                <a:ext uri="{FF2B5EF4-FFF2-40B4-BE49-F238E27FC236}">
                  <a16:creationId xmlns:a16="http://schemas.microsoft.com/office/drawing/2014/main" id="{811127B1-ECCB-48E3-B2DE-F2E901AD7551}"/>
                </a:ext>
              </a:extLst>
            </p:cNvPr>
            <p:cNvSpPr/>
            <p:nvPr/>
          </p:nvSpPr>
          <p:spPr>
            <a:xfrm>
              <a:off x="538253" y="2673491"/>
              <a:ext cx="5349097" cy="336762"/>
            </a:xfrm>
            <a:prstGeom prst="rect">
              <a:avLst/>
            </a:prstGeom>
          </p:spPr>
          <p:txBody>
            <a:bodyPr wrap="square">
              <a:spAutoFit/>
            </a:bodyPr>
            <a:lstStyle/>
            <a:p>
              <a:pPr marL="0" marR="0" lvl="0" indent="0" algn="ctr" defTabSz="266700" rtl="0" eaLnBrk="1" fontAlgn="auto" latinLnBrk="0" hangingPunct="1">
                <a:lnSpc>
                  <a:spcPct val="90000"/>
                </a:lnSpc>
                <a:spcBef>
                  <a:spcPct val="0"/>
                </a:spcBef>
                <a:spcAft>
                  <a:spcPct val="35000"/>
                </a:spcAft>
                <a:buClrTx/>
                <a:buSzTx/>
                <a:buFontTx/>
                <a:buNone/>
                <a:tabLst/>
                <a:defRPr/>
              </a:pPr>
              <a:r>
                <a:rPr lang="en-US" sz="1600" b="1">
                  <a:solidFill>
                    <a:srgbClr val="FFFFFF"/>
                  </a:solidFill>
                  <a:latin typeface="Segoe UI Semibold" panose="020B0402040204020203" pitchFamily="34" charset="0"/>
                  <a:cs typeface="Segoe UI Semibold" panose="020B0402040204020203" pitchFamily="34" charset="0"/>
                </a:rPr>
                <a:t>Month-long event</a:t>
              </a:r>
              <a:endParaRPr kumimoji="0" lang="en-US" sz="1600" b="1" i="0" u="none" strike="noStrike" kern="1200" cap="none" spc="0" normalizeH="0" baseline="0" noProof="0">
                <a:ln>
                  <a:noFill/>
                </a:ln>
                <a:solidFill>
                  <a:srgbClr val="FFFFFF"/>
                </a:solidFill>
                <a:effectLst/>
                <a:uLnTx/>
                <a:uFillTx/>
                <a:latin typeface="Segoe UI Semibold" panose="020B0402040204020203" pitchFamily="34" charset="0"/>
                <a:ea typeface="+mn-ea"/>
                <a:cs typeface="Segoe UI Semibold" panose="020B0402040204020203" pitchFamily="34" charset="0"/>
              </a:endParaRPr>
            </a:p>
          </p:txBody>
        </p:sp>
      </p:grpSp>
      <p:sp>
        <p:nvSpPr>
          <p:cNvPr id="28" name="Rectangle 27">
            <a:extLst>
              <a:ext uri="{FF2B5EF4-FFF2-40B4-BE49-F238E27FC236}">
                <a16:creationId xmlns:a16="http://schemas.microsoft.com/office/drawing/2014/main" id="{C98DA091-4BD4-4938-BCA4-43809C9D3AA7}"/>
              </a:ext>
            </a:extLst>
          </p:cNvPr>
          <p:cNvSpPr/>
          <p:nvPr/>
        </p:nvSpPr>
        <p:spPr>
          <a:xfrm>
            <a:off x="4408844" y="3508266"/>
            <a:ext cx="3374309" cy="1331134"/>
          </a:xfrm>
          <a:prstGeom prst="rect">
            <a:avLst/>
          </a:prstGeom>
        </p:spPr>
        <p:txBody>
          <a:bodyPr wrap="square" lIns="91440" tIns="45720" rIns="91440" bIns="45720" anchor="t">
            <a:spAutoFit/>
          </a:bodyPr>
          <a:lstStyle/>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lang="en-US" sz="1400">
                <a:solidFill>
                  <a:srgbClr val="2F2F2F"/>
                </a:solidFill>
                <a:cs typeface="Segoe UI Semibold" panose="020B0402040204020203" pitchFamily="34" charset="0"/>
              </a:rPr>
              <a:t>Best for upskilling new Microsoft Power Platform users</a:t>
            </a:r>
          </a:p>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400" i="0" u="none" strike="noStrike" kern="1200" cap="none" spc="0" normalizeH="0" baseline="0" noProof="0">
                <a:ln>
                  <a:noFill/>
                </a:ln>
                <a:solidFill>
                  <a:srgbClr val="2F2F2F"/>
                </a:solidFill>
                <a:effectLst/>
                <a:uLnTx/>
                <a:uFillTx/>
                <a:ea typeface="+mn-ea"/>
                <a:cs typeface="Segoe UI Semibold" panose="020B0402040204020203" pitchFamily="34" charset="0"/>
              </a:rPr>
              <a:t>Dedicate</a:t>
            </a:r>
            <a:r>
              <a:rPr lang="en-US" sz="1400" kern="1200">
                <a:solidFill>
                  <a:srgbClr val="000000"/>
                </a:solidFill>
                <a:effectLst/>
                <a:latin typeface="Segoe UI" panose="020B0502040204020203" pitchFamily="34" charset="0"/>
                <a:ea typeface="Times New Roman" panose="02020603050405020304" pitchFamily="18" charset="0"/>
              </a:rPr>
              <a:t> the first day to running an </a:t>
            </a:r>
            <a:r>
              <a:rPr lang="en-US" sz="1400" kern="1200">
                <a:solidFill>
                  <a:schemeClr val="tx2"/>
                </a:solidFill>
                <a:effectLst/>
                <a:latin typeface="Segoe UI" panose="020B0502040204020203" pitchFamily="34" charset="0"/>
                <a:ea typeface="Times New Roman" panose="02020603050405020304" pitchFamily="18" charset="0"/>
                <a:hlinkClick r:id="rId4">
                  <a:extLst>
                    <a:ext uri="{A12FA001-AC4F-418D-AE19-62706E023703}">
                      <ahyp:hlinkClr xmlns:ahyp="http://schemas.microsoft.com/office/drawing/2018/hyperlinkcolor" val="tx"/>
                    </a:ext>
                  </a:extLst>
                </a:hlinkClick>
              </a:rPr>
              <a:t>internal training event</a:t>
            </a:r>
            <a:r>
              <a:rPr lang="en-US" sz="1400" kern="1200">
                <a:effectLst/>
                <a:latin typeface="Segoe UI" panose="020B0502040204020203" pitchFamily="34" charset="0"/>
                <a:ea typeface="Times New Roman" panose="02020603050405020304" pitchFamily="18" charset="0"/>
              </a:rPr>
              <a:t>, and use the next day</a:t>
            </a:r>
            <a:r>
              <a:rPr lang="en-US" sz="1400">
                <a:latin typeface="Segoe UI" panose="020B0502040204020203" pitchFamily="34" charset="0"/>
                <a:ea typeface="Times New Roman" panose="02020603050405020304" pitchFamily="18" charset="0"/>
              </a:rPr>
              <a:t>s</a:t>
            </a:r>
            <a:r>
              <a:rPr lang="en-US" sz="1400" kern="1200">
                <a:effectLst/>
                <a:latin typeface="Segoe UI" panose="020B0502040204020203" pitchFamily="34" charset="0"/>
                <a:ea typeface="Times New Roman" panose="02020603050405020304" pitchFamily="18" charset="0"/>
              </a:rPr>
              <a:t> for attendees to build  solutions of their own</a:t>
            </a:r>
            <a:endParaRPr kumimoji="0" lang="en-US" sz="1400" i="0" u="none" strike="noStrike" kern="1200" cap="none" spc="0" normalizeH="0" baseline="0" noProof="0">
              <a:ln>
                <a:noFill/>
              </a:ln>
              <a:solidFill>
                <a:srgbClr val="2F2F2F"/>
              </a:solidFill>
              <a:effectLst/>
              <a:uLnTx/>
              <a:uFillTx/>
              <a:ea typeface="+mn-ea"/>
              <a:cs typeface="Segoe UI Semibold" panose="020B0402040204020203" pitchFamily="34" charset="0"/>
            </a:endParaRPr>
          </a:p>
        </p:txBody>
      </p:sp>
      <p:sp>
        <p:nvSpPr>
          <p:cNvPr id="30" name="Rectangle 29">
            <a:extLst>
              <a:ext uri="{FF2B5EF4-FFF2-40B4-BE49-F238E27FC236}">
                <a16:creationId xmlns:a16="http://schemas.microsoft.com/office/drawing/2014/main" id="{283BAC4D-A073-4AAB-9497-940CDC2ABC54}"/>
              </a:ext>
            </a:extLst>
          </p:cNvPr>
          <p:cNvSpPr/>
          <p:nvPr/>
        </p:nvSpPr>
        <p:spPr>
          <a:xfrm>
            <a:off x="8199691" y="3508266"/>
            <a:ext cx="3374309" cy="2257541"/>
          </a:xfrm>
          <a:prstGeom prst="rect">
            <a:avLst/>
          </a:prstGeom>
        </p:spPr>
        <p:txBody>
          <a:bodyPr wrap="square" lIns="91440" tIns="45720" rIns="91440" bIns="45720" anchor="t">
            <a:spAutoFit/>
          </a:bodyPr>
          <a:lstStyle/>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lang="en-US" sz="1400">
                <a:latin typeface="Segoe UI" panose="020B0502040204020203" pitchFamily="34" charset="0"/>
                <a:ea typeface="Times New Roman" panose="02020603050405020304" pitchFamily="18" charset="0"/>
              </a:rPr>
              <a:t>Might start with a kick-off day for explaining the logistics</a:t>
            </a:r>
          </a:p>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lang="en-US" sz="1400">
                <a:latin typeface="Segoe UI" panose="020B0502040204020203" pitchFamily="34" charset="0"/>
                <a:ea typeface="Times New Roman" panose="02020603050405020304" pitchFamily="18" charset="0"/>
              </a:rPr>
              <a:t>Teams return to their day-to-day work whilst working on the hackathon use case with their teams</a:t>
            </a:r>
          </a:p>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lang="en-US" sz="1400">
                <a:latin typeface="Segoe UI" panose="020B0502040204020203" pitchFamily="34" charset="0"/>
                <a:ea typeface="Times New Roman" panose="02020603050405020304" pitchFamily="18" charset="0"/>
              </a:rPr>
              <a:t>Can be a great way of showing how the Power Platform can become part of their daily jobs</a:t>
            </a:r>
          </a:p>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lang="en-US" sz="1400">
                <a:latin typeface="Segoe UI" panose="020B0502040204020203" pitchFamily="34" charset="0"/>
                <a:ea typeface="Times New Roman" panose="02020603050405020304" pitchFamily="18" charset="0"/>
              </a:rPr>
              <a:t>The goal would be to have a finished solution by the end of the event</a:t>
            </a:r>
            <a:endParaRPr kumimoji="0" lang="en-US" sz="1400" i="0" u="none" strike="noStrike" kern="1200" cap="none" spc="0" normalizeH="0" baseline="0" noProof="0">
              <a:ln>
                <a:noFill/>
              </a:ln>
              <a:solidFill>
                <a:srgbClr val="2F2F2F"/>
              </a:solidFill>
              <a:effectLst/>
              <a:uLnTx/>
              <a:uFillTx/>
              <a:ea typeface="+mn-ea"/>
              <a:cs typeface="Segoe UI Semibold" panose="020B0402040204020203" pitchFamily="34" charset="0"/>
            </a:endParaRPr>
          </a:p>
        </p:txBody>
      </p:sp>
    </p:spTree>
    <p:extLst>
      <p:ext uri="{BB962C8B-B14F-4D97-AF65-F5344CB8AC3E}">
        <p14:creationId xmlns:p14="http://schemas.microsoft.com/office/powerpoint/2010/main" val="493319057"/>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DD5AB6E0-BACB-4580-93A9-00234CBC9577}"/>
              </a:ext>
            </a:extLst>
          </p:cNvPr>
          <p:cNvSpPr>
            <a:spLocks noGrp="1"/>
          </p:cNvSpPr>
          <p:nvPr>
            <p:ph type="title"/>
          </p:nvPr>
        </p:nvSpPr>
        <p:spPr>
          <a:xfrm>
            <a:off x="392119" y="375079"/>
            <a:ext cx="11402008" cy="553998"/>
          </a:xfrm>
        </p:spPr>
        <p:txBody>
          <a:bodyPr/>
          <a:lstStyle/>
          <a:p>
            <a:r>
              <a:rPr lang="en-US" sz="3600"/>
              <a:t>Sample </a:t>
            </a:r>
            <a:r>
              <a:rPr lang="en-US" sz="3600">
                <a:solidFill>
                  <a:schemeClr val="accent1"/>
                </a:solidFill>
              </a:rPr>
              <a:t>program schedule</a:t>
            </a:r>
          </a:p>
        </p:txBody>
      </p:sp>
      <p:sp>
        <p:nvSpPr>
          <p:cNvPr id="7" name="Content Placeholder 3">
            <a:extLst>
              <a:ext uri="{FF2B5EF4-FFF2-40B4-BE49-F238E27FC236}">
                <a16:creationId xmlns:a16="http://schemas.microsoft.com/office/drawing/2014/main" id="{53353692-49FB-40DD-B3E7-CD4285E36DB6}"/>
              </a:ext>
            </a:extLst>
          </p:cNvPr>
          <p:cNvSpPr txBox="1">
            <a:spLocks/>
          </p:cNvSpPr>
          <p:nvPr/>
        </p:nvSpPr>
        <p:spPr>
          <a:xfrm>
            <a:off x="392119" y="1084047"/>
            <a:ext cx="10093794" cy="553998"/>
          </a:xfrm>
          <a:prstGeom prst="rect">
            <a:avLst/>
          </a:prstGeom>
        </p:spPr>
        <p:txBody>
          <a:bodyPr vert="horz" wrap="square" lIns="0" tIns="0" rIns="0" bIns="0" rtlCol="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spcBef>
                <a:spcPts val="200"/>
              </a:spcBef>
              <a:buNone/>
            </a:pPr>
            <a:r>
              <a:rPr lang="en-US" sz="1800">
                <a:effectLst/>
                <a:latin typeface="Segoe UI" panose="020B0502040204020203" pitchFamily="34" charset="0"/>
                <a:ea typeface="Times New Roman" panose="02020603050405020304" pitchFamily="18" charset="0"/>
                <a:cs typeface="Times New Roman" panose="02020603050405020304" pitchFamily="18" charset="0"/>
              </a:rPr>
              <a:t>The table below shows an example for a 3-day hackathon program. You can scale this to as short or long as your organization sees fit. </a:t>
            </a:r>
            <a:endParaRPr lang="en-CA" sz="1000">
              <a:solidFill>
                <a:srgbClr val="000000"/>
              </a:solidFill>
              <a:latin typeface="Segoe UI" panose="020B0502040204020203" pitchFamily="34" charset="0"/>
              <a:ea typeface="Times New Roman" panose="02020603050405020304" pitchFamily="18" charset="0"/>
              <a:cs typeface="Times New Roman" panose="02020603050405020304" pitchFamily="18" charset="0"/>
            </a:endParaRPr>
          </a:p>
        </p:txBody>
      </p:sp>
      <p:graphicFrame>
        <p:nvGraphicFramePr>
          <p:cNvPr id="3" name="Table 3">
            <a:extLst>
              <a:ext uri="{FF2B5EF4-FFF2-40B4-BE49-F238E27FC236}">
                <a16:creationId xmlns:a16="http://schemas.microsoft.com/office/drawing/2014/main" id="{EC39A4CB-A2E8-400B-8C39-DFD7EC77195D}"/>
              </a:ext>
            </a:extLst>
          </p:cNvPr>
          <p:cNvGraphicFramePr>
            <a:graphicFrameLocks noGrp="1"/>
          </p:cNvGraphicFramePr>
          <p:nvPr>
            <p:extLst>
              <p:ext uri="{D42A27DB-BD31-4B8C-83A1-F6EECF244321}">
                <p14:modId xmlns:p14="http://schemas.microsoft.com/office/powerpoint/2010/main" val="2470173425"/>
              </p:ext>
            </p:extLst>
          </p:nvPr>
        </p:nvGraphicFramePr>
        <p:xfrm>
          <a:off x="392119" y="1793016"/>
          <a:ext cx="11222692" cy="4916010"/>
        </p:xfrm>
        <a:graphic>
          <a:graphicData uri="http://schemas.openxmlformats.org/drawingml/2006/table">
            <a:tbl>
              <a:tblPr firstRow="1" bandRow="1">
                <a:tableStyleId>{5C22544A-7EE6-4342-B048-85BDC9FD1C3A}</a:tableStyleId>
              </a:tblPr>
              <a:tblGrid>
                <a:gridCol w="2099301">
                  <a:extLst>
                    <a:ext uri="{9D8B030D-6E8A-4147-A177-3AD203B41FA5}">
                      <a16:colId xmlns:a16="http://schemas.microsoft.com/office/drawing/2014/main" val="425368647"/>
                    </a:ext>
                  </a:extLst>
                </a:gridCol>
                <a:gridCol w="2754660">
                  <a:extLst>
                    <a:ext uri="{9D8B030D-6E8A-4147-A177-3AD203B41FA5}">
                      <a16:colId xmlns:a16="http://schemas.microsoft.com/office/drawing/2014/main" val="1603198669"/>
                    </a:ext>
                  </a:extLst>
                </a:gridCol>
                <a:gridCol w="6368731">
                  <a:extLst>
                    <a:ext uri="{9D8B030D-6E8A-4147-A177-3AD203B41FA5}">
                      <a16:colId xmlns:a16="http://schemas.microsoft.com/office/drawing/2014/main" val="3804957950"/>
                    </a:ext>
                  </a:extLst>
                </a:gridCol>
              </a:tblGrid>
              <a:tr h="583049">
                <a:tc>
                  <a:txBody>
                    <a:bodyPr/>
                    <a:lstStyle/>
                    <a:p>
                      <a:pPr marL="108000">
                        <a:spcBef>
                          <a:spcPts val="600"/>
                        </a:spcBef>
                        <a:spcAft>
                          <a:spcPts val="600"/>
                        </a:spcAft>
                      </a:pPr>
                      <a:r>
                        <a:rPr lang="en-US" sz="1400" b="1" kern="1200">
                          <a:solidFill>
                            <a:srgbClr val="FFFFFF"/>
                          </a:solidFill>
                          <a:effectLst/>
                          <a:latin typeface="Segoe UI" panose="020B0502040204020203" pitchFamily="34" charset="0"/>
                          <a:ea typeface="Times New Roman" panose="02020603050405020304" pitchFamily="18" charset="0"/>
                          <a:cs typeface="Times New Roman" panose="02020603050405020304" pitchFamily="18" charset="0"/>
                        </a:rPr>
                        <a:t>Date</a:t>
                      </a: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108000">
                        <a:spcBef>
                          <a:spcPts val="600"/>
                        </a:spcBef>
                        <a:spcAft>
                          <a:spcPts val="600"/>
                        </a:spcAft>
                      </a:pPr>
                      <a:r>
                        <a:rPr lang="en-US" sz="1400" b="1" kern="1200">
                          <a:solidFill>
                            <a:srgbClr val="FFFFFF"/>
                          </a:solidFill>
                          <a:effectLst/>
                          <a:latin typeface="Segoe UI" panose="020B0502040204020203" pitchFamily="34" charset="0"/>
                          <a:ea typeface="Times New Roman" panose="02020603050405020304" pitchFamily="18" charset="0"/>
                          <a:cs typeface="Times New Roman" panose="02020603050405020304" pitchFamily="18" charset="0"/>
                        </a:rPr>
                        <a:t>Time</a:t>
                      </a: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108000">
                        <a:spcBef>
                          <a:spcPts val="600"/>
                        </a:spcBef>
                        <a:spcAft>
                          <a:spcPts val="600"/>
                        </a:spcAft>
                      </a:pPr>
                      <a:r>
                        <a:rPr lang="en-US" sz="1400" b="1" kern="1200">
                          <a:solidFill>
                            <a:srgbClr val="FFFFFF"/>
                          </a:solidFill>
                          <a:effectLst/>
                          <a:latin typeface="Segoe UI" panose="020B0502040204020203" pitchFamily="34" charset="0"/>
                          <a:ea typeface="Times New Roman" panose="02020603050405020304" pitchFamily="18" charset="0"/>
                          <a:cs typeface="Times New Roman" panose="02020603050405020304" pitchFamily="18" charset="0"/>
                        </a:rPr>
                        <a:t>Activity</a:t>
                      </a: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208319514"/>
                  </a:ext>
                </a:extLst>
              </a:tr>
              <a:tr h="644382">
                <a:tc>
                  <a:txBody>
                    <a:bodyPr/>
                    <a:lstStyle/>
                    <a:p>
                      <a:pPr marL="108000">
                        <a:spcBef>
                          <a:spcPts val="600"/>
                        </a:spcBef>
                        <a:spcAft>
                          <a:spcPts val="600"/>
                        </a:spcAft>
                      </a:pPr>
                      <a:r>
                        <a:rPr lang="en-US" sz="1400" b="1"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Day 1</a:t>
                      </a: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txBody>
                  <a:tcPr marL="68580" marR="68580" marT="0" marB="0" anchor="ctr">
                    <a:solidFill>
                      <a:srgbClr val="F2F2F2"/>
                    </a:solidFill>
                  </a:tcPr>
                </a:tc>
                <a:tc>
                  <a:txBody>
                    <a:bodyPr/>
                    <a:lstStyle/>
                    <a:p>
                      <a:pPr marL="108000">
                        <a:spcBef>
                          <a:spcPts val="600"/>
                        </a:spcBef>
                        <a:spcAft>
                          <a:spcPts val="600"/>
                        </a:spcAft>
                      </a:pPr>
                      <a:r>
                        <a:rPr lang="en-US"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1pm to 5pm</a:t>
                      </a: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txBody>
                  <a:tcPr marL="68580" marR="68580" marT="0" marB="0" anchor="ctr">
                    <a:solidFill>
                      <a:srgbClr val="F2F2F2"/>
                    </a:solidFill>
                  </a:tcPr>
                </a:tc>
                <a:tc>
                  <a:txBody>
                    <a:bodyPr/>
                    <a:lstStyle/>
                    <a:p>
                      <a:pPr marL="108000">
                        <a:spcBef>
                          <a:spcPts val="600"/>
                        </a:spcBef>
                        <a:spcAft>
                          <a:spcPts val="600"/>
                        </a:spcAft>
                      </a:pPr>
                      <a:r>
                        <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Host a </a:t>
                      </a:r>
                      <a:r>
                        <a:rPr lang="en-CA" sz="1400" kern="1200">
                          <a:solidFill>
                            <a:schemeClr val="tx2"/>
                          </a:solidFill>
                          <a:effectLst/>
                          <a:latin typeface="Segoe UI" panose="020B0502040204020203"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Power Platform in a Day</a:t>
                      </a:r>
                      <a:r>
                        <a:rPr lang="en-CA" sz="1400" kern="1200">
                          <a:solidFill>
                            <a:schemeClr val="tx2"/>
                          </a:solidFill>
                          <a:effectLst/>
                          <a:latin typeface="Segoe UI" panose="020B0502040204020203" pitchFamily="34" charset="0"/>
                          <a:ea typeface="Times New Roman" panose="02020603050405020304" pitchFamily="18" charset="0"/>
                          <a:cs typeface="Times New Roman" panose="02020603050405020304" pitchFamily="18" charset="0"/>
                        </a:rPr>
                        <a:t> </a:t>
                      </a:r>
                      <a:r>
                        <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training event for attendees to develop their skills and uncover opportunities.</a:t>
                      </a:r>
                    </a:p>
                  </a:txBody>
                  <a:tcPr marL="68580" marR="68580" marT="0" marB="0" anchor="ctr">
                    <a:solidFill>
                      <a:srgbClr val="F2F2F2"/>
                    </a:solidFill>
                  </a:tcPr>
                </a:tc>
                <a:extLst>
                  <a:ext uri="{0D108BD9-81ED-4DB2-BD59-A6C34878D82A}">
                    <a16:rowId xmlns:a16="http://schemas.microsoft.com/office/drawing/2014/main" val="1261613800"/>
                  </a:ext>
                </a:extLst>
              </a:tr>
              <a:tr h="1792581">
                <a:tc>
                  <a:txBody>
                    <a:bodyPr/>
                    <a:lstStyle/>
                    <a:p>
                      <a:pPr marL="108000">
                        <a:spcBef>
                          <a:spcPts val="600"/>
                        </a:spcBef>
                        <a:spcAft>
                          <a:spcPts val="600"/>
                        </a:spcAft>
                      </a:pPr>
                      <a:r>
                        <a:rPr lang="en-US" sz="1400" b="1"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Day 2</a:t>
                      </a: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txBody>
                  <a:tcPr marL="68580" marR="68580" marT="0" marB="0" anchor="ctr">
                    <a:solidFill>
                      <a:srgbClr val="E6E6E6"/>
                    </a:solidFill>
                  </a:tcPr>
                </a:tc>
                <a:tc>
                  <a:txBody>
                    <a:bodyPr/>
                    <a:lstStyle/>
                    <a:p>
                      <a:pPr marL="108000">
                        <a:spcBef>
                          <a:spcPts val="600"/>
                        </a:spcBef>
                        <a:spcAft>
                          <a:spcPts val="600"/>
                        </a:spcAft>
                      </a:pPr>
                      <a:r>
                        <a:rPr lang="en-US"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10am to 11am </a:t>
                      </a: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p>
                      <a:pPr marL="108000">
                        <a:spcBef>
                          <a:spcPts val="600"/>
                        </a:spcBef>
                        <a:spcAft>
                          <a:spcPts val="600"/>
                        </a:spcAft>
                      </a:pPr>
                      <a:r>
                        <a:rPr lang="en-US"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11am to Noon</a:t>
                      </a: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p>
                      <a:pPr marL="108000">
                        <a:spcBef>
                          <a:spcPts val="600"/>
                        </a:spcBef>
                        <a:spcAft>
                          <a:spcPts val="600"/>
                        </a:spcAft>
                      </a:pPr>
                      <a:r>
                        <a:rPr lang="en-US"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1pm to 5pm</a:t>
                      </a: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txBody>
                  <a:tcPr marL="68580" marR="68580" marT="0" marB="0" anchor="ctr">
                    <a:solidFill>
                      <a:srgbClr val="E6E6E6"/>
                    </a:solidFill>
                  </a:tcPr>
                </a:tc>
                <a:tc>
                  <a:txBody>
                    <a:bodyPr/>
                    <a:lstStyle/>
                    <a:p>
                      <a:pPr marL="285750" indent="-285750">
                        <a:spcBef>
                          <a:spcPts val="600"/>
                        </a:spcBef>
                        <a:spcAft>
                          <a:spcPts val="600"/>
                        </a:spcAft>
                        <a:buFont typeface="Arial" panose="020B0604020202020204" pitchFamily="34" charset="0"/>
                        <a:buChar char="•"/>
                      </a:pPr>
                      <a:r>
                        <a:rPr lang="en-US"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Kick Off with a keynote presented by the exec sponsor and guest speakers and summarize program details for hackers (these should be shared via email or Teams beforehand)</a:t>
                      </a: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p>
                      <a:pPr marL="285750" indent="-285750">
                        <a:spcBef>
                          <a:spcPts val="600"/>
                        </a:spcBef>
                        <a:spcAft>
                          <a:spcPts val="600"/>
                        </a:spcAft>
                        <a:buFont typeface="Arial" panose="020B0604020202020204" pitchFamily="34" charset="0"/>
                        <a:buChar char="•"/>
                      </a:pPr>
                      <a:r>
                        <a:rPr lang="en-US"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Share design thinking and solution planning tips (consider using our </a:t>
                      </a:r>
                      <a:r>
                        <a:rPr lang="en-GB" sz="1400" kern="1200">
                          <a:solidFill>
                            <a:schemeClr val="tx2"/>
                          </a:solidFill>
                          <a:effectLst/>
                          <a:latin typeface="Segoe UI" panose="020B0502040204020203" pitchFamily="34"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Planning a Power Apps project</a:t>
                      </a:r>
                      <a:r>
                        <a:rPr lang="en-GB" sz="1400" kern="1200">
                          <a:solidFill>
                            <a:schemeClr val="tx2"/>
                          </a:solidFill>
                          <a:effectLst/>
                          <a:latin typeface="Segoe UI" panose="020B0502040204020203" pitchFamily="34" charset="0"/>
                          <a:ea typeface="Times New Roman" panose="02020603050405020304" pitchFamily="18" charset="0"/>
                          <a:cs typeface="Times New Roman" panose="02020603050405020304" pitchFamily="18" charset="0"/>
                        </a:rPr>
                        <a:t> </a:t>
                      </a:r>
                      <a:r>
                        <a:rPr lang="en-GB"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guidance as a starting point)</a:t>
                      </a:r>
                    </a:p>
                    <a:p>
                      <a:pPr marL="285750" indent="-285750">
                        <a:spcBef>
                          <a:spcPts val="600"/>
                        </a:spcBef>
                        <a:spcAft>
                          <a:spcPts val="600"/>
                        </a:spcAft>
                        <a:buFont typeface="Arial" panose="020B0604020202020204" pitchFamily="34" charset="0"/>
                        <a:buChar char="•"/>
                      </a:pPr>
                      <a:r>
                        <a:rPr lang="en-GB"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Hacking</a:t>
                      </a: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txBody>
                  <a:tcPr marL="68580" marR="68580" marT="0" marB="0" anchor="ctr">
                    <a:solidFill>
                      <a:srgbClr val="E6E6E6"/>
                    </a:solidFill>
                  </a:tcPr>
                </a:tc>
                <a:extLst>
                  <a:ext uri="{0D108BD9-81ED-4DB2-BD59-A6C34878D82A}">
                    <a16:rowId xmlns:a16="http://schemas.microsoft.com/office/drawing/2014/main" val="2838438164"/>
                  </a:ext>
                </a:extLst>
              </a:tr>
              <a:tr h="1895998">
                <a:tc>
                  <a:txBody>
                    <a:bodyPr/>
                    <a:lstStyle/>
                    <a:p>
                      <a:pPr marL="108000">
                        <a:spcBef>
                          <a:spcPts val="600"/>
                        </a:spcBef>
                        <a:spcAft>
                          <a:spcPts val="600"/>
                        </a:spcAft>
                      </a:pPr>
                      <a:r>
                        <a:rPr lang="en-US" sz="1400" b="1"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Day 3</a:t>
                      </a: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txBody>
                  <a:tcPr marL="68580" marR="68580" marT="0" marB="0" anchor="ctr">
                    <a:solidFill>
                      <a:srgbClr val="F2F2F2"/>
                    </a:solidFill>
                  </a:tcPr>
                </a:tc>
                <a:tc>
                  <a:txBody>
                    <a:bodyPr/>
                    <a:lstStyle/>
                    <a:p>
                      <a:pPr marL="108000">
                        <a:spcBef>
                          <a:spcPts val="600"/>
                        </a:spcBef>
                        <a:spcAft>
                          <a:spcPts val="600"/>
                        </a:spcAft>
                      </a:pPr>
                      <a:r>
                        <a:rPr lang="en-US"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10am to 2pm</a:t>
                      </a:r>
                    </a:p>
                    <a:p>
                      <a:pPr marL="108000">
                        <a:spcBef>
                          <a:spcPts val="600"/>
                        </a:spcBef>
                        <a:spcAft>
                          <a:spcPts val="600"/>
                        </a:spcAft>
                      </a:pPr>
                      <a:r>
                        <a:rPr lang="en-US"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1pm to 5pm</a:t>
                      </a: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txBody>
                  <a:tcPr marL="68580" marR="68580" marT="0" marB="0" anchor="ctr">
                    <a:solidFill>
                      <a:srgbClr val="F2F2F2"/>
                    </a:solidFill>
                  </a:tcPr>
                </a:tc>
                <a:tc>
                  <a:txBody>
                    <a:bodyPr/>
                    <a:lstStyle/>
                    <a:p>
                      <a:pPr marL="285750" indent="-285750">
                        <a:spcBef>
                          <a:spcPts val="600"/>
                        </a:spcBef>
                        <a:spcAft>
                          <a:spcPts val="600"/>
                        </a:spcAft>
                        <a:buFont typeface="Arial" panose="020B0604020202020204" pitchFamily="34" charset="0"/>
                        <a:buChar char="•"/>
                      </a:pPr>
                      <a:r>
                        <a:rPr lang="en-US"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Hacking and working on presentation submission</a:t>
                      </a: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p>
                      <a:pPr marL="285750" indent="-285750">
                        <a:spcBef>
                          <a:spcPts val="600"/>
                        </a:spcBef>
                        <a:spcAft>
                          <a:spcPts val="600"/>
                        </a:spcAft>
                        <a:buFont typeface="Arial" panose="020B0604020202020204" pitchFamily="34" charset="0"/>
                        <a:buChar char="•"/>
                      </a:pPr>
                      <a:r>
                        <a:rPr lang="en-US"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Submission due at 2pm</a:t>
                      </a:r>
                    </a:p>
                    <a:p>
                      <a:pPr marL="285750" indent="-285750">
                        <a:spcBef>
                          <a:spcPts val="600"/>
                        </a:spcBef>
                        <a:spcAft>
                          <a:spcPts val="600"/>
                        </a:spcAft>
                        <a:buFont typeface="Arial" panose="020B0604020202020204" pitchFamily="34" charset="0"/>
                        <a:buChar char="•"/>
                      </a:pPr>
                      <a:r>
                        <a:rPr lang="en-US"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Showcase </a:t>
                      </a:r>
                    </a:p>
                    <a:p>
                      <a:pPr marL="285750" indent="-285750">
                        <a:spcBef>
                          <a:spcPts val="600"/>
                        </a:spcBef>
                        <a:spcAft>
                          <a:spcPts val="600"/>
                        </a:spcAft>
                        <a:buFont typeface="Arial" panose="020B0604020202020204" pitchFamily="34" charset="0"/>
                        <a:buChar char="•"/>
                      </a:pPr>
                      <a:r>
                        <a:rPr lang="en-US"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Judging</a:t>
                      </a: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p>
                      <a:pPr marL="285750" indent="-285750">
                        <a:spcBef>
                          <a:spcPts val="600"/>
                        </a:spcBef>
                        <a:spcAft>
                          <a:spcPts val="600"/>
                        </a:spcAft>
                        <a:buFont typeface="Arial" panose="020B0604020202020204" pitchFamily="34" charset="0"/>
                        <a:buChar char="•"/>
                      </a:pPr>
                      <a:r>
                        <a:rPr lang="en-US"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Award ceremony</a:t>
                      </a: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txBody>
                  <a:tcPr marL="68580" marR="68580" marT="0" marB="0" anchor="ctr">
                    <a:solidFill>
                      <a:srgbClr val="F2F2F2"/>
                    </a:solidFill>
                  </a:tcPr>
                </a:tc>
                <a:extLst>
                  <a:ext uri="{0D108BD9-81ED-4DB2-BD59-A6C34878D82A}">
                    <a16:rowId xmlns:a16="http://schemas.microsoft.com/office/drawing/2014/main" val="923142630"/>
                  </a:ext>
                </a:extLst>
              </a:tr>
            </a:tbl>
          </a:graphicData>
        </a:graphic>
      </p:graphicFrame>
    </p:spTree>
    <p:extLst>
      <p:ext uri="{BB962C8B-B14F-4D97-AF65-F5344CB8AC3E}">
        <p14:creationId xmlns:p14="http://schemas.microsoft.com/office/powerpoint/2010/main" val="407037876"/>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9B1CD-C436-BC45-8471-7FCDCB3C5440}"/>
              </a:ext>
            </a:extLst>
          </p:cNvPr>
          <p:cNvSpPr>
            <a:spLocks noGrp="1"/>
          </p:cNvSpPr>
          <p:nvPr>
            <p:ph type="title"/>
          </p:nvPr>
        </p:nvSpPr>
        <p:spPr>
          <a:xfrm>
            <a:off x="583199" y="-96798"/>
            <a:ext cx="4855575" cy="1107996"/>
          </a:xfrm>
        </p:spPr>
        <p:txBody>
          <a:bodyPr/>
          <a:lstStyle/>
          <a:p>
            <a:r>
              <a:rPr lang="en-US"/>
              <a:t>What is a hackathon?</a:t>
            </a:r>
          </a:p>
        </p:txBody>
      </p:sp>
      <p:sp>
        <p:nvSpPr>
          <p:cNvPr id="3" name="Text Placeholder 2">
            <a:extLst>
              <a:ext uri="{FF2B5EF4-FFF2-40B4-BE49-F238E27FC236}">
                <a16:creationId xmlns:a16="http://schemas.microsoft.com/office/drawing/2014/main" id="{84B1BA8E-6643-E64C-BEF5-67B4F3CC6279}"/>
              </a:ext>
            </a:extLst>
          </p:cNvPr>
          <p:cNvSpPr>
            <a:spLocks noGrp="1"/>
          </p:cNvSpPr>
          <p:nvPr>
            <p:ph type="body" sz="quarter" idx="10"/>
          </p:nvPr>
        </p:nvSpPr>
        <p:spPr>
          <a:xfrm>
            <a:off x="583200" y="1398130"/>
            <a:ext cx="4722225" cy="6937284"/>
          </a:xfrm>
        </p:spPr>
        <p:txBody>
          <a:bodyPr/>
          <a:lstStyle/>
          <a:p>
            <a:pPr>
              <a:spcAft>
                <a:spcPts val="1200"/>
              </a:spcAft>
            </a:pPr>
            <a:r>
              <a:rPr lang="en-GB" sz="1800">
                <a:solidFill>
                  <a:srgbClr val="000000"/>
                </a:solidFill>
                <a:effectLst/>
                <a:ea typeface="Times New Roman" panose="02020603050405020304" pitchFamily="18" charset="0"/>
                <a:cs typeface="Times New Roman" panose="02020603050405020304" pitchFamily="18" charset="0"/>
              </a:rPr>
              <a:t>A hackathon is a collaborative event that brings together different people to find solutions to a challenge. Participants brainstorm, collaborate, and develop solutions. The goal is to have a prototype or proof of concept ready by the end of the event.</a:t>
            </a:r>
          </a:p>
          <a:p>
            <a:pPr marL="285750" indent="-285750">
              <a:spcAft>
                <a:spcPts val="1200"/>
              </a:spcAft>
              <a:buFont typeface="Arial" panose="020B0604020202020204" pitchFamily="34" charset="0"/>
              <a:buChar char="•"/>
            </a:pPr>
            <a:r>
              <a:rPr lang="en-CA" sz="1800" kern="2000">
                <a:solidFill>
                  <a:srgbClr val="000000"/>
                </a:solidFill>
                <a:effectLst/>
                <a:latin typeface="Segoe UI" panose="020B0502040204020203" pitchFamily="34" charset="0"/>
                <a:ea typeface="Times New Roman" panose="02020603050405020304" pitchFamily="18" charset="0"/>
              </a:rPr>
              <a:t>A hackathon is a fun way to engage lots of people within your organization around a digital culture of change. </a:t>
            </a:r>
          </a:p>
          <a:p>
            <a:pPr marL="285750" indent="-285750">
              <a:spcAft>
                <a:spcPts val="1200"/>
              </a:spcAft>
              <a:buFont typeface="Arial" panose="020B0604020202020204" pitchFamily="34" charset="0"/>
              <a:buChar char="•"/>
            </a:pPr>
            <a:r>
              <a:rPr lang="en-CA" sz="1800" kern="2000">
                <a:solidFill>
                  <a:srgbClr val="000000"/>
                </a:solidFill>
                <a:effectLst/>
                <a:latin typeface="Segoe UI" panose="020B0502040204020203" pitchFamily="34" charset="0"/>
                <a:ea typeface="Times New Roman" panose="02020603050405020304" pitchFamily="18" charset="0"/>
              </a:rPr>
              <a:t>The key objective is to develop sample apps and cultivate ideas to drive digital transformation. </a:t>
            </a:r>
          </a:p>
          <a:p>
            <a:pPr marL="285750" indent="-285750">
              <a:spcAft>
                <a:spcPts val="1200"/>
              </a:spcAft>
              <a:buFont typeface="Arial" panose="020B0604020202020204" pitchFamily="34" charset="0"/>
              <a:buChar char="•"/>
            </a:pPr>
            <a:r>
              <a:rPr lang="en-CA" sz="1800" kern="2000">
                <a:solidFill>
                  <a:srgbClr val="000000"/>
                </a:solidFill>
                <a:effectLst/>
                <a:latin typeface="Segoe UI" panose="020B0502040204020203" pitchFamily="34" charset="0"/>
                <a:ea typeface="Times New Roman" panose="02020603050405020304" pitchFamily="18" charset="0"/>
              </a:rPr>
              <a:t>Teams come together, at the line of business or at the global scale, from different roles and departments to compete and create apps that address an organizational need.</a:t>
            </a:r>
            <a:endParaRPr lang="en-CA" sz="1800" kern="2000">
              <a:solidFill>
                <a:srgbClr val="000000"/>
              </a:solidFill>
              <a:ea typeface="Times New Roman" panose="02020603050405020304" pitchFamily="18" charset="0"/>
            </a:endParaRPr>
          </a:p>
          <a:p>
            <a:pPr>
              <a:spcAft>
                <a:spcPts val="1200"/>
              </a:spcAft>
            </a:pPr>
            <a:endParaRPr lang="en-CA" sz="1800" kern="2000">
              <a:solidFill>
                <a:srgbClr val="000000"/>
              </a:solidFill>
              <a:effectLst/>
              <a:ea typeface="Times New Roman" panose="02020603050405020304" pitchFamily="18" charset="0"/>
            </a:endParaRPr>
          </a:p>
          <a:p>
            <a:pPr>
              <a:spcAft>
                <a:spcPts val="1200"/>
              </a:spcAft>
            </a:pPr>
            <a:endParaRPr lang="en-US"/>
          </a:p>
        </p:txBody>
      </p:sp>
      <p:pic>
        <p:nvPicPr>
          <p:cNvPr id="10" name="Picture 2" descr="A group of people sitting around a table, discussing something">
            <a:extLst>
              <a:ext uri="{FF2B5EF4-FFF2-40B4-BE49-F238E27FC236}">
                <a16:creationId xmlns:a16="http://schemas.microsoft.com/office/drawing/2014/main" id="{E1996FCF-7B24-48C0-90E0-58B5BDF73528}"/>
              </a:ext>
            </a:extLst>
          </p:cNvPr>
          <p:cNvPicPr>
            <a:picLocks noGrp="1" noChangeAspect="1" noChangeArrowheads="1"/>
          </p:cNvPicPr>
          <p:nvPr>
            <p:ph type="pic" sz="quarter" idx="11"/>
          </p:nvPr>
        </p:nvPicPr>
        <p:blipFill rotWithShape="1">
          <a:blip r:embed="rId2">
            <a:extLst>
              <a:ext uri="{28A0092B-C50C-407E-A947-70E740481C1C}">
                <a14:useLocalDpi xmlns:a14="http://schemas.microsoft.com/office/drawing/2010/main" val="0"/>
              </a:ext>
            </a:extLst>
          </a:blip>
          <a:srcRect l="34684" t="420" r="3868" b="972"/>
          <a:stretch/>
        </p:blipFill>
        <p:spPr bwMode="auto">
          <a:xfrm>
            <a:off x="5781674" y="0"/>
            <a:ext cx="6410325" cy="6858000"/>
          </a:xfrm>
          <a:prstGeom prst="rect">
            <a:avLst/>
          </a:prstGeom>
          <a:noFill/>
        </p:spPr>
      </p:pic>
    </p:spTree>
    <p:extLst>
      <p:ext uri="{BB962C8B-B14F-4D97-AF65-F5344CB8AC3E}">
        <p14:creationId xmlns:p14="http://schemas.microsoft.com/office/powerpoint/2010/main" val="3680133000"/>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DD5AB6E0-BACB-4580-93A9-00234CBC9577}"/>
              </a:ext>
            </a:extLst>
          </p:cNvPr>
          <p:cNvSpPr>
            <a:spLocks noGrp="1"/>
          </p:cNvSpPr>
          <p:nvPr>
            <p:ph type="title"/>
          </p:nvPr>
        </p:nvSpPr>
        <p:spPr>
          <a:xfrm>
            <a:off x="392119" y="375079"/>
            <a:ext cx="11402008" cy="553998"/>
          </a:xfrm>
        </p:spPr>
        <p:txBody>
          <a:bodyPr/>
          <a:lstStyle/>
          <a:p>
            <a:r>
              <a:rPr lang="en-US" sz="3600">
                <a:solidFill>
                  <a:schemeClr val="accent1"/>
                </a:solidFill>
              </a:rPr>
              <a:t>Outline your program schedule</a:t>
            </a:r>
          </a:p>
        </p:txBody>
      </p:sp>
      <p:graphicFrame>
        <p:nvGraphicFramePr>
          <p:cNvPr id="2" name="Table 3">
            <a:extLst>
              <a:ext uri="{FF2B5EF4-FFF2-40B4-BE49-F238E27FC236}">
                <a16:creationId xmlns:a16="http://schemas.microsoft.com/office/drawing/2014/main" id="{98555653-3086-4444-8260-F9E8A2BC242A}"/>
              </a:ext>
            </a:extLst>
          </p:cNvPr>
          <p:cNvGraphicFramePr>
            <a:graphicFrameLocks noGrp="1"/>
          </p:cNvGraphicFramePr>
          <p:nvPr>
            <p:extLst>
              <p:ext uri="{D42A27DB-BD31-4B8C-83A1-F6EECF244321}">
                <p14:modId xmlns:p14="http://schemas.microsoft.com/office/powerpoint/2010/main" val="2150503780"/>
              </p:ext>
            </p:extLst>
          </p:nvPr>
        </p:nvGraphicFramePr>
        <p:xfrm>
          <a:off x="392119" y="1435406"/>
          <a:ext cx="11222692" cy="4707211"/>
        </p:xfrm>
        <a:graphic>
          <a:graphicData uri="http://schemas.openxmlformats.org/drawingml/2006/table">
            <a:tbl>
              <a:tblPr firstRow="1" bandRow="1">
                <a:tableStyleId>{5C22544A-7EE6-4342-B048-85BDC9FD1C3A}</a:tableStyleId>
              </a:tblPr>
              <a:tblGrid>
                <a:gridCol w="2099301">
                  <a:extLst>
                    <a:ext uri="{9D8B030D-6E8A-4147-A177-3AD203B41FA5}">
                      <a16:colId xmlns:a16="http://schemas.microsoft.com/office/drawing/2014/main" val="425368647"/>
                    </a:ext>
                  </a:extLst>
                </a:gridCol>
                <a:gridCol w="2754660">
                  <a:extLst>
                    <a:ext uri="{9D8B030D-6E8A-4147-A177-3AD203B41FA5}">
                      <a16:colId xmlns:a16="http://schemas.microsoft.com/office/drawing/2014/main" val="1603198669"/>
                    </a:ext>
                  </a:extLst>
                </a:gridCol>
                <a:gridCol w="6368731">
                  <a:extLst>
                    <a:ext uri="{9D8B030D-6E8A-4147-A177-3AD203B41FA5}">
                      <a16:colId xmlns:a16="http://schemas.microsoft.com/office/drawing/2014/main" val="3804957950"/>
                    </a:ext>
                  </a:extLst>
                </a:gridCol>
              </a:tblGrid>
              <a:tr h="515519">
                <a:tc>
                  <a:txBody>
                    <a:bodyPr/>
                    <a:lstStyle/>
                    <a:p>
                      <a:pPr marL="108000">
                        <a:spcBef>
                          <a:spcPts val="600"/>
                        </a:spcBef>
                        <a:spcAft>
                          <a:spcPts val="600"/>
                        </a:spcAft>
                      </a:pPr>
                      <a:r>
                        <a:rPr lang="en-US" sz="1400" b="1" kern="1200">
                          <a:solidFill>
                            <a:srgbClr val="FFFFFF"/>
                          </a:solidFill>
                          <a:effectLst/>
                          <a:latin typeface="Segoe UI" panose="020B0502040204020203" pitchFamily="34" charset="0"/>
                          <a:ea typeface="Times New Roman" panose="02020603050405020304" pitchFamily="18" charset="0"/>
                          <a:cs typeface="Times New Roman" panose="02020603050405020304" pitchFamily="18" charset="0"/>
                        </a:rPr>
                        <a:t>Date</a:t>
                      </a: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108000">
                        <a:spcBef>
                          <a:spcPts val="600"/>
                        </a:spcBef>
                        <a:spcAft>
                          <a:spcPts val="600"/>
                        </a:spcAft>
                      </a:pPr>
                      <a:r>
                        <a:rPr lang="en-US" sz="1400" b="1" kern="1200">
                          <a:solidFill>
                            <a:srgbClr val="FFFFFF"/>
                          </a:solidFill>
                          <a:effectLst/>
                          <a:latin typeface="Segoe UI" panose="020B0502040204020203" pitchFamily="34" charset="0"/>
                          <a:ea typeface="Times New Roman" panose="02020603050405020304" pitchFamily="18" charset="0"/>
                          <a:cs typeface="Times New Roman" panose="02020603050405020304" pitchFamily="18" charset="0"/>
                        </a:rPr>
                        <a:t>Time</a:t>
                      </a: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108000">
                        <a:spcBef>
                          <a:spcPts val="600"/>
                        </a:spcBef>
                        <a:spcAft>
                          <a:spcPts val="600"/>
                        </a:spcAft>
                      </a:pPr>
                      <a:r>
                        <a:rPr lang="en-US" sz="1400" b="1" kern="1200">
                          <a:solidFill>
                            <a:srgbClr val="FFFFFF"/>
                          </a:solidFill>
                          <a:effectLst/>
                          <a:latin typeface="Segoe UI" panose="020B0502040204020203" pitchFamily="34" charset="0"/>
                          <a:ea typeface="Times New Roman" panose="02020603050405020304" pitchFamily="18" charset="0"/>
                          <a:cs typeface="Times New Roman" panose="02020603050405020304" pitchFamily="18" charset="0"/>
                        </a:rPr>
                        <a:t>Activity</a:t>
                      </a: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208319514"/>
                  </a:ext>
                </a:extLst>
              </a:tr>
              <a:tr h="1047923">
                <a:tc>
                  <a:txBody>
                    <a:bodyPr/>
                    <a:lstStyle/>
                    <a:p>
                      <a:pPr marL="108000">
                        <a:spcBef>
                          <a:spcPts val="600"/>
                        </a:spcBef>
                        <a:spcAft>
                          <a:spcPts val="600"/>
                        </a:spcAft>
                      </a:pP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txBody>
                  <a:tcPr marL="68580" marR="68580" marT="0" marB="0" anchor="ctr">
                    <a:solidFill>
                      <a:srgbClr val="F2F2F2"/>
                    </a:solidFill>
                  </a:tcPr>
                </a:tc>
                <a:tc>
                  <a:txBody>
                    <a:bodyPr/>
                    <a:lstStyle/>
                    <a:p>
                      <a:pPr marL="108000">
                        <a:spcBef>
                          <a:spcPts val="600"/>
                        </a:spcBef>
                        <a:spcAft>
                          <a:spcPts val="600"/>
                        </a:spcAft>
                      </a:pP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txBody>
                  <a:tcPr marL="68580" marR="68580" marT="0" marB="0" anchor="ctr">
                    <a:solidFill>
                      <a:srgbClr val="F2F2F2"/>
                    </a:solidFill>
                  </a:tcPr>
                </a:tc>
                <a:tc>
                  <a:txBody>
                    <a:bodyPr/>
                    <a:lstStyle/>
                    <a:p>
                      <a:pPr marL="108000">
                        <a:spcBef>
                          <a:spcPts val="600"/>
                        </a:spcBef>
                        <a:spcAft>
                          <a:spcPts val="600"/>
                        </a:spcAft>
                      </a:pP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txBody>
                  <a:tcPr marL="68580" marR="68580" marT="0" marB="0" anchor="ctr">
                    <a:solidFill>
                      <a:srgbClr val="F2F2F2"/>
                    </a:solidFill>
                  </a:tcPr>
                </a:tc>
                <a:extLst>
                  <a:ext uri="{0D108BD9-81ED-4DB2-BD59-A6C34878D82A}">
                    <a16:rowId xmlns:a16="http://schemas.microsoft.com/office/drawing/2014/main" val="1261613800"/>
                  </a:ext>
                </a:extLst>
              </a:tr>
              <a:tr h="1047923">
                <a:tc>
                  <a:txBody>
                    <a:bodyPr/>
                    <a:lstStyle/>
                    <a:p>
                      <a:pPr marL="108000">
                        <a:spcBef>
                          <a:spcPts val="600"/>
                        </a:spcBef>
                        <a:spcAft>
                          <a:spcPts val="600"/>
                        </a:spcAft>
                      </a:pP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txBody>
                  <a:tcPr marL="68580" marR="68580" marT="0" marB="0" anchor="ctr">
                    <a:solidFill>
                      <a:srgbClr val="E6E6E6"/>
                    </a:solidFill>
                  </a:tcPr>
                </a:tc>
                <a:tc>
                  <a:txBody>
                    <a:bodyPr/>
                    <a:lstStyle/>
                    <a:p>
                      <a:pPr marL="108000">
                        <a:spcBef>
                          <a:spcPts val="600"/>
                        </a:spcBef>
                        <a:spcAft>
                          <a:spcPts val="600"/>
                        </a:spcAft>
                      </a:pP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txBody>
                  <a:tcPr marL="68580" marR="68580" marT="0" marB="0" anchor="ctr">
                    <a:solidFill>
                      <a:srgbClr val="E6E6E6"/>
                    </a:solidFill>
                  </a:tcPr>
                </a:tc>
                <a:tc>
                  <a:txBody>
                    <a:bodyPr/>
                    <a:lstStyle/>
                    <a:p>
                      <a:pPr marL="108000" indent="-171450">
                        <a:spcBef>
                          <a:spcPts val="600"/>
                        </a:spcBef>
                        <a:spcAft>
                          <a:spcPts val="600"/>
                        </a:spcAft>
                        <a:buFont typeface="Arial" panose="020B0604020202020204" pitchFamily="34" charset="0"/>
                        <a:buChar char="•"/>
                      </a:pP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txBody>
                  <a:tcPr marL="68580" marR="68580" marT="0" marB="0" anchor="ctr">
                    <a:solidFill>
                      <a:srgbClr val="E6E6E6"/>
                    </a:solidFill>
                  </a:tcPr>
                </a:tc>
                <a:extLst>
                  <a:ext uri="{0D108BD9-81ED-4DB2-BD59-A6C34878D82A}">
                    <a16:rowId xmlns:a16="http://schemas.microsoft.com/office/drawing/2014/main" val="2838438164"/>
                  </a:ext>
                </a:extLst>
              </a:tr>
              <a:tr h="1047923">
                <a:tc>
                  <a:txBody>
                    <a:bodyPr/>
                    <a:lstStyle/>
                    <a:p>
                      <a:pPr marL="108000">
                        <a:spcBef>
                          <a:spcPts val="600"/>
                        </a:spcBef>
                        <a:spcAft>
                          <a:spcPts val="600"/>
                        </a:spcAft>
                      </a:pP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txBody>
                  <a:tcPr marL="68580" marR="68580" marT="0" marB="0" anchor="ctr">
                    <a:solidFill>
                      <a:srgbClr val="F2F2F2"/>
                    </a:solidFill>
                  </a:tcPr>
                </a:tc>
                <a:tc>
                  <a:txBody>
                    <a:bodyPr/>
                    <a:lstStyle/>
                    <a:p>
                      <a:pPr marL="108000">
                        <a:spcBef>
                          <a:spcPts val="600"/>
                        </a:spcBef>
                        <a:spcAft>
                          <a:spcPts val="600"/>
                        </a:spcAft>
                      </a:pP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txBody>
                  <a:tcPr marL="68580" marR="68580" marT="0" marB="0" anchor="ctr">
                    <a:solidFill>
                      <a:srgbClr val="F2F2F2"/>
                    </a:solidFill>
                  </a:tcPr>
                </a:tc>
                <a:tc>
                  <a:txBody>
                    <a:bodyPr/>
                    <a:lstStyle/>
                    <a:p>
                      <a:pPr marL="108000">
                        <a:spcBef>
                          <a:spcPts val="600"/>
                        </a:spcBef>
                        <a:spcAft>
                          <a:spcPts val="600"/>
                        </a:spcAft>
                      </a:pP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txBody>
                  <a:tcPr marL="68580" marR="68580" marT="0" marB="0" anchor="ctr">
                    <a:solidFill>
                      <a:srgbClr val="F2F2F2"/>
                    </a:solidFill>
                  </a:tcPr>
                </a:tc>
                <a:extLst>
                  <a:ext uri="{0D108BD9-81ED-4DB2-BD59-A6C34878D82A}">
                    <a16:rowId xmlns:a16="http://schemas.microsoft.com/office/drawing/2014/main" val="923142630"/>
                  </a:ext>
                </a:extLst>
              </a:tr>
              <a:tr h="1047923">
                <a:tc>
                  <a:txBody>
                    <a:bodyPr/>
                    <a:lstStyle/>
                    <a:p>
                      <a:pPr marL="108000">
                        <a:spcBef>
                          <a:spcPts val="600"/>
                        </a:spcBef>
                        <a:spcAft>
                          <a:spcPts val="600"/>
                        </a:spcAft>
                      </a:pP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txBody>
                  <a:tcPr marL="68580" marR="68580" marT="0" marB="0" anchor="ctr">
                    <a:solidFill>
                      <a:srgbClr val="E6E6E6"/>
                    </a:solidFill>
                  </a:tcPr>
                </a:tc>
                <a:tc>
                  <a:txBody>
                    <a:bodyPr/>
                    <a:lstStyle/>
                    <a:p>
                      <a:pPr marL="108000">
                        <a:spcBef>
                          <a:spcPts val="600"/>
                        </a:spcBef>
                        <a:spcAft>
                          <a:spcPts val="600"/>
                        </a:spcAft>
                      </a:pP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txBody>
                  <a:tcPr marL="68580" marR="68580" marT="0" marB="0" anchor="ctr">
                    <a:solidFill>
                      <a:srgbClr val="E6E6E6"/>
                    </a:solidFill>
                  </a:tcPr>
                </a:tc>
                <a:tc>
                  <a:txBody>
                    <a:bodyPr/>
                    <a:lstStyle/>
                    <a:p>
                      <a:pPr marL="108000" indent="-171450">
                        <a:spcBef>
                          <a:spcPts val="600"/>
                        </a:spcBef>
                        <a:spcAft>
                          <a:spcPts val="600"/>
                        </a:spcAft>
                        <a:buFont typeface="Arial" panose="020B0604020202020204" pitchFamily="34" charset="0"/>
                        <a:buChar char="•"/>
                      </a:pPr>
                      <a:endParaRPr lang="en-CA" sz="1400" kern="120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endParaRPr>
                    </a:p>
                  </a:txBody>
                  <a:tcPr marL="68580" marR="68580" marT="0" marB="0" anchor="ctr">
                    <a:solidFill>
                      <a:srgbClr val="E6E6E6"/>
                    </a:solidFill>
                  </a:tcPr>
                </a:tc>
                <a:extLst>
                  <a:ext uri="{0D108BD9-81ED-4DB2-BD59-A6C34878D82A}">
                    <a16:rowId xmlns:a16="http://schemas.microsoft.com/office/drawing/2014/main" val="2652803662"/>
                  </a:ext>
                </a:extLst>
              </a:tr>
            </a:tbl>
          </a:graphicData>
        </a:graphic>
      </p:graphicFrame>
      <p:grpSp>
        <p:nvGrpSpPr>
          <p:cNvPr id="8" name="Group 7">
            <a:extLst>
              <a:ext uri="{FF2B5EF4-FFF2-40B4-BE49-F238E27FC236}">
                <a16:creationId xmlns:a16="http://schemas.microsoft.com/office/drawing/2014/main" id="{5CA59EB4-E0A4-48F1-9A3C-F01BA3916DFC}"/>
              </a:ext>
              <a:ext uri="{C183D7F6-B498-43B3-948B-1728B52AA6E4}">
                <adec:decorative xmlns:adec="http://schemas.microsoft.com/office/drawing/2017/decorative" val="1"/>
              </a:ext>
            </a:extLst>
          </p:cNvPr>
          <p:cNvGrpSpPr/>
          <p:nvPr/>
        </p:nvGrpSpPr>
        <p:grpSpPr>
          <a:xfrm>
            <a:off x="0" y="-396000"/>
            <a:ext cx="12192000" cy="396000"/>
            <a:chOff x="0" y="-396000"/>
            <a:chExt cx="12192000" cy="396000"/>
          </a:xfrm>
        </p:grpSpPr>
        <p:sp>
          <p:nvSpPr>
            <p:cNvPr id="9" name="TextBox 8">
              <a:extLst>
                <a:ext uri="{FF2B5EF4-FFF2-40B4-BE49-F238E27FC236}">
                  <a16:creationId xmlns:a16="http://schemas.microsoft.com/office/drawing/2014/main" id="{C94CA873-14C1-4EF1-AF22-12F292CCB730}"/>
                </a:ext>
              </a:extLst>
            </p:cNvPr>
            <p:cNvSpPr txBox="1"/>
            <p:nvPr/>
          </p:nvSpPr>
          <p:spPr>
            <a:xfrm>
              <a:off x="0" y="-396000"/>
              <a:ext cx="12192000" cy="396000"/>
            </a:xfrm>
            <a:prstGeom prst="rect">
              <a:avLst/>
            </a:prstGeom>
            <a:solidFill>
              <a:schemeClr val="accent1"/>
            </a:solidFill>
          </p:spPr>
          <p:txBody>
            <a:bodyPr wrap="square" lIns="0" tIns="0" rIns="0" bIns="0" rtlCol="0" anchor="ctr">
              <a:spAutoFit/>
            </a:bodyPr>
            <a:lstStyle/>
            <a:p>
              <a:pPr marL="144000" algn="ctr"/>
              <a:r>
                <a:rPr lang="en-GB">
                  <a:solidFill>
                    <a:schemeClr val="bg1"/>
                  </a:solidFill>
                  <a:latin typeface="+mj-lt"/>
                  <a:cs typeface="Segoe UI Semilight"/>
                </a:rPr>
                <a:t>Fill this section out</a:t>
              </a:r>
            </a:p>
          </p:txBody>
        </p:sp>
        <p:pic>
          <p:nvPicPr>
            <p:cNvPr id="10" name="Graphic 9" descr="Pencil with solid fill">
              <a:extLst>
                <a:ext uri="{FF2B5EF4-FFF2-40B4-BE49-F238E27FC236}">
                  <a16:creationId xmlns:a16="http://schemas.microsoft.com/office/drawing/2014/main" id="{59AC27A3-E5FE-486F-B02B-9505C18AC0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26000" y="-383816"/>
              <a:ext cx="341074" cy="341074"/>
            </a:xfrm>
            <a:prstGeom prst="rect">
              <a:avLst/>
            </a:prstGeom>
          </p:spPr>
        </p:pic>
      </p:grpSp>
    </p:spTree>
    <p:extLst>
      <p:ext uri="{BB962C8B-B14F-4D97-AF65-F5344CB8AC3E}">
        <p14:creationId xmlns:p14="http://schemas.microsoft.com/office/powerpoint/2010/main" val="1220268962"/>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058B7-F15C-47F4-B9D8-AFFAE5F6BD66}"/>
              </a:ext>
            </a:extLst>
          </p:cNvPr>
          <p:cNvSpPr>
            <a:spLocks noGrp="1"/>
          </p:cNvSpPr>
          <p:nvPr>
            <p:ph type="title" idx="4294967295"/>
          </p:nvPr>
        </p:nvSpPr>
        <p:spPr>
          <a:xfrm>
            <a:off x="6308071" y="364005"/>
            <a:ext cx="5787558" cy="1107996"/>
          </a:xfrm>
          <a:prstGeom prst="rect">
            <a:avLst/>
          </a:prstGeom>
        </p:spPr>
        <p:txBody>
          <a:bodyPr/>
          <a:lstStyle/>
          <a:p>
            <a:r>
              <a:rPr lang="en-US"/>
              <a:t>Drop-in times / </a:t>
            </a:r>
            <a:br>
              <a:rPr lang="en-US"/>
            </a:br>
            <a:r>
              <a:rPr lang="en-US"/>
              <a:t>Team check ins</a:t>
            </a:r>
          </a:p>
        </p:txBody>
      </p:sp>
      <p:sp>
        <p:nvSpPr>
          <p:cNvPr id="3" name="Content Placeholder 2">
            <a:extLst>
              <a:ext uri="{FF2B5EF4-FFF2-40B4-BE49-F238E27FC236}">
                <a16:creationId xmlns:a16="http://schemas.microsoft.com/office/drawing/2014/main" id="{E2187583-B981-45C5-ADD3-2E02FBDAA66C}"/>
              </a:ext>
            </a:extLst>
          </p:cNvPr>
          <p:cNvSpPr>
            <a:spLocks noGrp="1"/>
          </p:cNvSpPr>
          <p:nvPr>
            <p:ph sz="quarter" idx="4294967295"/>
          </p:nvPr>
        </p:nvSpPr>
        <p:spPr>
          <a:xfrm>
            <a:off x="6308071" y="2264148"/>
            <a:ext cx="5606023" cy="3354765"/>
          </a:xfrm>
          <a:prstGeom prst="rect">
            <a:avLst/>
          </a:prstGeom>
        </p:spPr>
        <p:txBody>
          <a:bodyPr/>
          <a:lstStyle/>
          <a:p>
            <a:pPr lvl="0">
              <a:lnSpc>
                <a:spcPct val="100000"/>
              </a:lnSpc>
              <a:spcBef>
                <a:spcPts val="1200"/>
              </a:spcBef>
            </a:pPr>
            <a:r>
              <a:rPr lang="en-US" sz="1800">
                <a:latin typeface="Segoe UI" panose="020B0502040204020203" pitchFamily="34" charset="0"/>
                <a:cs typeface="Segoe UI" panose="020B0502040204020203" pitchFamily="34" charset="0"/>
              </a:rPr>
              <a:t>To ensure participants feel welcomed, encouraged, and supported, it’s highly recommended to have Managers/ Leaders quickly visit the teams. </a:t>
            </a:r>
          </a:p>
          <a:p>
            <a:pPr lvl="0">
              <a:lnSpc>
                <a:spcPct val="100000"/>
              </a:lnSpc>
              <a:spcBef>
                <a:spcPts val="1200"/>
              </a:spcBef>
            </a:pPr>
            <a:r>
              <a:rPr lang="en-US" sz="1800">
                <a:latin typeface="Segoe UI" panose="020B0502040204020203" pitchFamily="34" charset="0"/>
                <a:cs typeface="Segoe UI" panose="020B0502040204020203" pitchFamily="34" charset="0"/>
              </a:rPr>
              <a:t>This allows both the managers to get visibility into the event and the participants to share their work and efforts with the business. </a:t>
            </a:r>
            <a:endParaRPr lang="en-US" sz="1800">
              <a:latin typeface="Segoe UI" panose="020B0502040204020203" pitchFamily="34" charset="0"/>
            </a:endParaRPr>
          </a:p>
          <a:p>
            <a:pPr lvl="0">
              <a:lnSpc>
                <a:spcPct val="100000"/>
              </a:lnSpc>
              <a:spcBef>
                <a:spcPts val="1200"/>
              </a:spcBef>
            </a:pPr>
            <a:r>
              <a:rPr lang="en-US" sz="1800">
                <a:latin typeface="Segoe UI" panose="020B0502040204020203" pitchFamily="34" charset="0"/>
                <a:cs typeface="Segoe UI" panose="020B0502040204020203" pitchFamily="34" charset="0"/>
              </a:rPr>
              <a:t>To ensure participants aren’t facing any blockers and have everything they need, make sure a facilitator drops in regularly with all teams. Make sure all teams know wh</a:t>
            </a:r>
            <a:r>
              <a:rPr lang="en-US" sz="1800">
                <a:latin typeface="Segoe UI" panose="020B0502040204020203" pitchFamily="34" charset="0"/>
              </a:rPr>
              <a:t>o the facilitators are, so they can reach out ad-hoc as well. </a:t>
            </a:r>
            <a:endParaRPr lang="en-US" sz="1800">
              <a:latin typeface="Segoe UI" panose="020B0502040204020203" pitchFamily="34" charset="0"/>
              <a:cs typeface="Segoe UI" panose="020B0502040204020203" pitchFamily="34" charset="0"/>
            </a:endParaRPr>
          </a:p>
        </p:txBody>
      </p:sp>
      <p:pic>
        <p:nvPicPr>
          <p:cNvPr id="15" name="Picture 14" descr="Two colleagues chatting in an office">
            <a:extLst>
              <a:ext uri="{FF2B5EF4-FFF2-40B4-BE49-F238E27FC236}">
                <a16:creationId xmlns:a16="http://schemas.microsoft.com/office/drawing/2014/main" id="{ED6DFF48-D92F-44AF-B117-7FC3BEE23569}"/>
              </a:ext>
            </a:extLst>
          </p:cNvPr>
          <p:cNvPicPr>
            <a:picLocks noChangeAspect="1"/>
          </p:cNvPicPr>
          <p:nvPr/>
        </p:nvPicPr>
        <p:blipFill rotWithShape="1">
          <a:blip r:embed="rId3"/>
          <a:srcRect l="45727" t="5792" r="6474" b="11950"/>
          <a:stretch/>
        </p:blipFill>
        <p:spPr>
          <a:xfrm>
            <a:off x="0" y="0"/>
            <a:ext cx="5977719" cy="6858000"/>
          </a:xfrm>
          <a:prstGeom prst="rect">
            <a:avLst/>
          </a:prstGeom>
        </p:spPr>
      </p:pic>
    </p:spTree>
    <p:extLst>
      <p:ext uri="{BB962C8B-B14F-4D97-AF65-F5344CB8AC3E}">
        <p14:creationId xmlns:p14="http://schemas.microsoft.com/office/powerpoint/2010/main" val="624990129"/>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40C122F-CE24-6F4F-9725-BC51F53B317E}"/>
              </a:ext>
            </a:extLst>
          </p:cNvPr>
          <p:cNvSpPr>
            <a:spLocks noGrp="1"/>
          </p:cNvSpPr>
          <p:nvPr>
            <p:ph type="title"/>
          </p:nvPr>
        </p:nvSpPr>
        <p:spPr/>
        <p:txBody>
          <a:bodyPr/>
          <a:lstStyle/>
          <a:p>
            <a:r>
              <a:rPr lang="en-US"/>
              <a:t>Communications plan</a:t>
            </a:r>
          </a:p>
        </p:txBody>
      </p:sp>
      <p:sp>
        <p:nvSpPr>
          <p:cNvPr id="3" name="Text Placeholder 2">
            <a:extLst>
              <a:ext uri="{FF2B5EF4-FFF2-40B4-BE49-F238E27FC236}">
                <a16:creationId xmlns:a16="http://schemas.microsoft.com/office/drawing/2014/main" id="{4451FE2A-8840-2642-98A8-7B3ABD61270D}"/>
              </a:ext>
            </a:extLst>
          </p:cNvPr>
          <p:cNvSpPr>
            <a:spLocks noGrp="1"/>
          </p:cNvSpPr>
          <p:nvPr>
            <p:ph type="body" sz="quarter" idx="12"/>
          </p:nvPr>
        </p:nvSpPr>
        <p:spPr/>
        <p:txBody>
          <a:bodyPr/>
          <a:lstStyle/>
          <a:p>
            <a:r>
              <a:rPr lang="en-US"/>
              <a:t>Determine the plan to spreading awareness of the event, recruiting participants and generating enthusiasm and engagement.</a:t>
            </a:r>
          </a:p>
        </p:txBody>
      </p:sp>
    </p:spTree>
    <p:extLst>
      <p:ext uri="{BB962C8B-B14F-4D97-AF65-F5344CB8AC3E}">
        <p14:creationId xmlns:p14="http://schemas.microsoft.com/office/powerpoint/2010/main" val="1835545095"/>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DAA2DA-D3DF-4B02-8EA9-40765188CCAB}"/>
              </a:ext>
            </a:extLst>
          </p:cNvPr>
          <p:cNvSpPr>
            <a:spLocks noGrp="1"/>
          </p:cNvSpPr>
          <p:nvPr>
            <p:ph type="title" idx="4294967295"/>
          </p:nvPr>
        </p:nvSpPr>
        <p:spPr>
          <a:xfrm>
            <a:off x="6382031" y="397622"/>
            <a:ext cx="5638173" cy="1107996"/>
          </a:xfrm>
          <a:prstGeom prst="rect">
            <a:avLst/>
          </a:prstGeom>
        </p:spPr>
        <p:txBody>
          <a:bodyPr/>
          <a:lstStyle/>
          <a:p>
            <a:r>
              <a:rPr lang="en-US"/>
              <a:t>Communication </a:t>
            </a:r>
            <a:r>
              <a:rPr lang="en-US">
                <a:solidFill>
                  <a:schemeClr val="accent1"/>
                </a:solidFill>
              </a:rPr>
              <a:t>matters</a:t>
            </a:r>
            <a:br>
              <a:rPr lang="en-US"/>
            </a:br>
            <a:endParaRPr lang="en-US"/>
          </a:p>
        </p:txBody>
      </p:sp>
      <p:sp>
        <p:nvSpPr>
          <p:cNvPr id="4" name="Content Placeholder 3">
            <a:extLst>
              <a:ext uri="{FF2B5EF4-FFF2-40B4-BE49-F238E27FC236}">
                <a16:creationId xmlns:a16="http://schemas.microsoft.com/office/drawing/2014/main" id="{64276434-2F5C-4665-8E47-6F2567894C95}"/>
              </a:ext>
            </a:extLst>
          </p:cNvPr>
          <p:cNvSpPr>
            <a:spLocks noGrp="1"/>
          </p:cNvSpPr>
          <p:nvPr>
            <p:ph sz="quarter" idx="4294967295"/>
          </p:nvPr>
        </p:nvSpPr>
        <p:spPr>
          <a:xfrm>
            <a:off x="6382031" y="1707181"/>
            <a:ext cx="5444209" cy="4487382"/>
          </a:xfrm>
          <a:prstGeom prst="rect">
            <a:avLst/>
          </a:prstGeom>
        </p:spPr>
        <p:txBody>
          <a:bodyPr/>
          <a:lstStyle/>
          <a:p>
            <a:pPr marL="509849" lvl="1" indent="-285750"/>
            <a:r>
              <a:rPr lang="en-NZ" sz="1800">
                <a:latin typeface="Segoe UI" panose="020B0502040204020203" pitchFamily="34" charset="0"/>
                <a:cs typeface="Segoe UI" panose="020B0502040204020203" pitchFamily="34" charset="0"/>
              </a:rPr>
              <a:t>Communicate early and often – constantly promote the event, the prizes, etc.</a:t>
            </a:r>
          </a:p>
          <a:p>
            <a:pPr marL="509849" lvl="1" indent="-285750"/>
            <a:r>
              <a:rPr lang="en-NZ" sz="1800">
                <a:latin typeface="Segoe UI" panose="020B0502040204020203" pitchFamily="34" charset="0"/>
                <a:cs typeface="Segoe UI" panose="020B0502040204020203" pitchFamily="34" charset="0"/>
              </a:rPr>
              <a:t>Provide new content, links to readiness material, and ideas for apps in the lead up to the event.</a:t>
            </a:r>
          </a:p>
          <a:p>
            <a:pPr marL="509849" lvl="1" indent="-285750"/>
            <a:r>
              <a:rPr lang="en-NZ" sz="1800">
                <a:latin typeface="Segoe UI" panose="020B0502040204020203" pitchFamily="34" charset="0"/>
                <a:cs typeface="Segoe UI" panose="020B0502040204020203" pitchFamily="34" charset="0"/>
              </a:rPr>
              <a:t>Ensure everyone understands what’s happening and highlight that this isn’t only for technical people. </a:t>
            </a:r>
          </a:p>
          <a:p>
            <a:pPr marL="509849" lvl="1" indent="-285750"/>
            <a:r>
              <a:rPr lang="en-NZ" sz="1800">
                <a:latin typeface="Segoe UI" panose="020B0502040204020203" pitchFamily="34" charset="0"/>
                <a:cs typeface="Segoe UI" panose="020B0502040204020203" pitchFamily="34" charset="0"/>
              </a:rPr>
              <a:t>Get everyone on board and engaged in the event.</a:t>
            </a:r>
          </a:p>
          <a:p>
            <a:pPr marL="509849" lvl="1" indent="-285750"/>
            <a:r>
              <a:rPr lang="en-NZ" sz="1800">
                <a:latin typeface="Segoe UI" panose="020B0502040204020203" pitchFamily="34" charset="0"/>
                <a:cs typeface="Segoe UI" panose="020B0502040204020203" pitchFamily="34" charset="0"/>
              </a:rPr>
              <a:t>Determine your communication strategy and channels (email, Yammer network, Teams groups, SharePoint site – or a mix).</a:t>
            </a:r>
          </a:p>
          <a:p>
            <a:pPr marL="509849" lvl="1" indent="-285750"/>
            <a:r>
              <a:rPr lang="en-NZ" sz="1800">
                <a:latin typeface="Segoe UI" panose="020B0502040204020203" pitchFamily="34" charset="0"/>
                <a:cs typeface="Segoe UI" panose="020B0502040204020203" pitchFamily="34" charset="0"/>
              </a:rPr>
              <a:t>Send regular reminder emails/posts so people keep the event top of mind.</a:t>
            </a:r>
          </a:p>
          <a:p>
            <a:pPr marL="224099" lvl="1" indent="0">
              <a:buNone/>
            </a:pPr>
            <a:endParaRPr lang="en-NZ" sz="1800">
              <a:latin typeface="Segoe UI" panose="020B0502040204020203" pitchFamily="34" charset="0"/>
              <a:cs typeface="Segoe UI" panose="020B0502040204020203" pitchFamily="34" charset="0"/>
            </a:endParaRPr>
          </a:p>
        </p:txBody>
      </p:sp>
      <p:pic>
        <p:nvPicPr>
          <p:cNvPr id="12" name="Picture 11" descr="Two women sitting at a table with laptops, starting a meeting">
            <a:extLst>
              <a:ext uri="{FF2B5EF4-FFF2-40B4-BE49-F238E27FC236}">
                <a16:creationId xmlns:a16="http://schemas.microsoft.com/office/drawing/2014/main" id="{45502DC3-E6D4-462E-B044-51207C1B0182}"/>
              </a:ext>
            </a:extLst>
          </p:cNvPr>
          <p:cNvPicPr>
            <a:picLocks noChangeAspect="1"/>
          </p:cNvPicPr>
          <p:nvPr/>
        </p:nvPicPr>
        <p:blipFill rotWithShape="1">
          <a:blip r:embed="rId3"/>
          <a:srcRect l="33302"/>
          <a:stretch/>
        </p:blipFill>
        <p:spPr>
          <a:xfrm>
            <a:off x="1177" y="0"/>
            <a:ext cx="6094823" cy="6858000"/>
          </a:xfrm>
          <a:prstGeom prst="rect">
            <a:avLst/>
          </a:prstGeom>
        </p:spPr>
      </p:pic>
    </p:spTree>
    <p:extLst>
      <p:ext uri="{BB962C8B-B14F-4D97-AF65-F5344CB8AC3E}">
        <p14:creationId xmlns:p14="http://schemas.microsoft.com/office/powerpoint/2010/main" val="2034167158"/>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978" y="190532"/>
            <a:ext cx="11336039" cy="553998"/>
          </a:xfrm>
        </p:spPr>
        <p:txBody>
          <a:bodyPr/>
          <a:lstStyle/>
          <a:p>
            <a:r>
              <a:rPr lang="en-US"/>
              <a:t>Sample </a:t>
            </a:r>
            <a:r>
              <a:rPr lang="en-US">
                <a:solidFill>
                  <a:schemeClr val="tx2"/>
                </a:solidFill>
              </a:rPr>
              <a:t>communication plan</a:t>
            </a:r>
          </a:p>
        </p:txBody>
      </p:sp>
      <p:sp>
        <p:nvSpPr>
          <p:cNvPr id="7" name="TextBox 6">
            <a:extLst>
              <a:ext uri="{FF2B5EF4-FFF2-40B4-BE49-F238E27FC236}">
                <a16:creationId xmlns:a16="http://schemas.microsoft.com/office/drawing/2014/main" id="{32838B5E-8C4C-43FA-9762-9AE978D86AE5}"/>
              </a:ext>
            </a:extLst>
          </p:cNvPr>
          <p:cNvSpPr txBox="1"/>
          <p:nvPr/>
        </p:nvSpPr>
        <p:spPr>
          <a:xfrm>
            <a:off x="427978" y="849072"/>
            <a:ext cx="7872152" cy="307777"/>
          </a:xfrm>
          <a:prstGeom prst="rect">
            <a:avLst/>
          </a:prstGeom>
          <a:noFill/>
        </p:spPr>
        <p:txBody>
          <a:bodyPr wrap="square" lIns="0" tIns="0" rIns="0" bIns="0" rtlCol="0">
            <a:spAutoFit/>
          </a:bodyPr>
          <a:lstStyle/>
          <a:p>
            <a:pPr algn="l"/>
            <a:r>
              <a:rPr lang="en-CA" sz="2000"/>
              <a:t>Example plan for a 3-day hackathon event</a:t>
            </a:r>
          </a:p>
        </p:txBody>
      </p:sp>
      <p:cxnSp>
        <p:nvCxnSpPr>
          <p:cNvPr id="5" name="Straight Connector 4">
            <a:extLst>
              <a:ext uri="{FF2B5EF4-FFF2-40B4-BE49-F238E27FC236}">
                <a16:creationId xmlns:a16="http://schemas.microsoft.com/office/drawing/2014/main" id="{33551379-A080-41C5-9EA8-D7D9A087CA6C}"/>
              </a:ext>
              <a:ext uri="{C183D7F6-B498-43B3-948B-1728B52AA6E4}">
                <adec:decorative xmlns:adec="http://schemas.microsoft.com/office/drawing/2017/decorative" val="1"/>
              </a:ext>
            </a:extLst>
          </p:cNvPr>
          <p:cNvCxnSpPr>
            <a:cxnSpLocks/>
          </p:cNvCxnSpPr>
          <p:nvPr/>
        </p:nvCxnSpPr>
        <p:spPr>
          <a:xfrm>
            <a:off x="467489" y="1683627"/>
            <a:ext cx="7961243" cy="0"/>
          </a:xfrm>
          <a:prstGeom prst="line">
            <a:avLst/>
          </a:prstGeom>
          <a:ln w="76200">
            <a:solidFill>
              <a:schemeClr val="accent1">
                <a:lumMod val="20000"/>
                <a:lumOff val="8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165332B-6B3A-4879-A7D0-8E40D2225779}"/>
              </a:ext>
              <a:ext uri="{C183D7F6-B498-43B3-948B-1728B52AA6E4}">
                <adec:decorative xmlns:adec="http://schemas.microsoft.com/office/drawing/2017/decorative" val="1"/>
              </a:ext>
            </a:extLst>
          </p:cNvPr>
          <p:cNvCxnSpPr>
            <a:cxnSpLocks/>
          </p:cNvCxnSpPr>
          <p:nvPr/>
        </p:nvCxnSpPr>
        <p:spPr>
          <a:xfrm>
            <a:off x="2428258" y="4729067"/>
            <a:ext cx="9577475" cy="4469"/>
          </a:xfrm>
          <a:prstGeom prst="line">
            <a:avLst/>
          </a:prstGeom>
          <a:ln w="76200">
            <a:solidFill>
              <a:schemeClr val="accent1">
                <a:lumMod val="20000"/>
                <a:lumOff val="8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1" name="Freeform: Shape 10">
            <a:extLst>
              <a:ext uri="{FF2B5EF4-FFF2-40B4-BE49-F238E27FC236}">
                <a16:creationId xmlns:a16="http://schemas.microsoft.com/office/drawing/2014/main" id="{FC7B2EAE-9AEC-4F5B-8197-17CD5C91F91E}"/>
              </a:ext>
              <a:ext uri="{C183D7F6-B498-43B3-948B-1728B52AA6E4}">
                <adec:decorative xmlns:adec="http://schemas.microsoft.com/office/drawing/2017/decorative" val="1"/>
              </a:ext>
            </a:extLst>
          </p:cNvPr>
          <p:cNvSpPr/>
          <p:nvPr/>
        </p:nvSpPr>
        <p:spPr bwMode="auto">
          <a:xfrm>
            <a:off x="682979" y="1680448"/>
            <a:ext cx="8849144" cy="3044149"/>
          </a:xfrm>
          <a:custGeom>
            <a:avLst/>
            <a:gdLst>
              <a:gd name="connsiteX0" fmla="*/ 6136466 w 7269691"/>
              <a:gd name="connsiteY0" fmla="*/ 0 h 2604052"/>
              <a:gd name="connsiteX1" fmla="*/ 6837174 w 7269691"/>
              <a:gd name="connsiteY1" fmla="*/ 526774 h 2604052"/>
              <a:gd name="connsiteX2" fmla="*/ 351892 w 7269691"/>
              <a:gd name="connsiteY2" fmla="*/ 1823830 h 2604052"/>
              <a:gd name="connsiteX3" fmla="*/ 1440226 w 7269691"/>
              <a:gd name="connsiteY3" fmla="*/ 2604052 h 2604052"/>
              <a:gd name="connsiteX0" fmla="*/ 6136466 w 7280206"/>
              <a:gd name="connsiteY0" fmla="*/ 0 h 2604052"/>
              <a:gd name="connsiteX1" fmla="*/ 6837174 w 7280206"/>
              <a:gd name="connsiteY1" fmla="*/ 526774 h 2604052"/>
              <a:gd name="connsiteX2" fmla="*/ 351892 w 7280206"/>
              <a:gd name="connsiteY2" fmla="*/ 1823830 h 2604052"/>
              <a:gd name="connsiteX3" fmla="*/ 1440226 w 7280206"/>
              <a:gd name="connsiteY3" fmla="*/ 2604052 h 2604052"/>
              <a:gd name="connsiteX0" fmla="*/ 6132403 w 7276143"/>
              <a:gd name="connsiteY0" fmla="*/ 0 h 2604052"/>
              <a:gd name="connsiteX1" fmla="*/ 6833111 w 7276143"/>
              <a:gd name="connsiteY1" fmla="*/ 526774 h 2604052"/>
              <a:gd name="connsiteX2" fmla="*/ 347829 w 7276143"/>
              <a:gd name="connsiteY2" fmla="*/ 1823830 h 2604052"/>
              <a:gd name="connsiteX3" fmla="*/ 1436163 w 7276143"/>
              <a:gd name="connsiteY3" fmla="*/ 2604052 h 2604052"/>
            </a:gdLst>
            <a:ahLst/>
            <a:cxnLst>
              <a:cxn ang="0">
                <a:pos x="connsiteX0" y="connsiteY0"/>
              </a:cxn>
              <a:cxn ang="0">
                <a:pos x="connsiteX1" y="connsiteY1"/>
              </a:cxn>
              <a:cxn ang="0">
                <a:pos x="connsiteX2" y="connsiteY2"/>
              </a:cxn>
              <a:cxn ang="0">
                <a:pos x="connsiteX3" y="connsiteY3"/>
              </a:cxn>
            </a:cxnLst>
            <a:rect l="l" t="t" r="r" b="b"/>
            <a:pathLst>
              <a:path w="7276143" h="2604052">
                <a:moveTo>
                  <a:pt x="6132403" y="0"/>
                </a:moveTo>
                <a:cubicBezTo>
                  <a:pt x="7014501" y="2070"/>
                  <a:pt x="7797207" y="222802"/>
                  <a:pt x="6833111" y="526774"/>
                </a:cubicBezTo>
                <a:cubicBezTo>
                  <a:pt x="5869015" y="830746"/>
                  <a:pt x="1247320" y="1477617"/>
                  <a:pt x="347829" y="1823830"/>
                </a:cubicBezTo>
                <a:cubicBezTo>
                  <a:pt x="-551662" y="2170043"/>
                  <a:pt x="467098" y="2580860"/>
                  <a:pt x="1436163" y="2604052"/>
                </a:cubicBezTo>
              </a:path>
            </a:pathLst>
          </a:custGeom>
          <a:noFill/>
          <a:ln w="76200">
            <a:solidFill>
              <a:srgbClr val="FAF0FA"/>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CB7D69FA-65EC-414D-B98D-E78EC952C8BD}"/>
              </a:ext>
            </a:extLst>
          </p:cNvPr>
          <p:cNvSpPr/>
          <p:nvPr/>
        </p:nvSpPr>
        <p:spPr bwMode="auto">
          <a:xfrm>
            <a:off x="241607" y="1386096"/>
            <a:ext cx="553998" cy="553998"/>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a:solidFill>
                  <a:srgbClr val="FFFFFF"/>
                </a:solidFill>
                <a:ea typeface="Segoe UI" pitchFamily="34" charset="0"/>
                <a:cs typeface="Segoe UI" pitchFamily="34" charset="0"/>
              </a:rPr>
              <a:t>T-8</a:t>
            </a:r>
          </a:p>
          <a:p>
            <a:pPr algn="ctr" defTabSz="932472" fontAlgn="base">
              <a:spcBef>
                <a:spcPct val="0"/>
              </a:spcBef>
              <a:spcAft>
                <a:spcPct val="0"/>
              </a:spcAft>
            </a:pPr>
            <a:r>
              <a:rPr lang="en-US" sz="1200">
                <a:solidFill>
                  <a:srgbClr val="FFFFFF"/>
                </a:solidFill>
                <a:ea typeface="Segoe UI" pitchFamily="34" charset="0"/>
                <a:cs typeface="Segoe UI" pitchFamily="34" charset="0"/>
              </a:rPr>
              <a:t>Weeks</a:t>
            </a:r>
          </a:p>
        </p:txBody>
      </p:sp>
      <p:sp>
        <p:nvSpPr>
          <p:cNvPr id="28" name="TextBox 27">
            <a:extLst>
              <a:ext uri="{FF2B5EF4-FFF2-40B4-BE49-F238E27FC236}">
                <a16:creationId xmlns:a16="http://schemas.microsoft.com/office/drawing/2014/main" id="{71DE984D-D49E-4043-B7FA-D2544B92D2C8}"/>
              </a:ext>
            </a:extLst>
          </p:cNvPr>
          <p:cNvSpPr txBox="1"/>
          <p:nvPr/>
        </p:nvSpPr>
        <p:spPr>
          <a:xfrm>
            <a:off x="574271" y="1833722"/>
            <a:ext cx="2149961" cy="2693045"/>
          </a:xfrm>
          <a:prstGeom prst="rect">
            <a:avLst/>
          </a:prstGeom>
          <a:noFill/>
        </p:spPr>
        <p:txBody>
          <a:bodyPr wrap="square">
            <a:spAutoFit/>
          </a:bodyPr>
          <a:lstStyle/>
          <a:p>
            <a:pPr marL="171450" indent="-171450">
              <a:spcBef>
                <a:spcPts val="0"/>
              </a:spcBef>
              <a:spcAft>
                <a:spcPts val="600"/>
              </a:spcAft>
              <a:buFont typeface="Arial" panose="020B0604020202020204" pitchFamily="34" charset="0"/>
              <a:buChar char="•"/>
            </a:pPr>
            <a:r>
              <a:rPr lang="en-GB" sz="1100"/>
              <a:t>All company email (delivered by </a:t>
            </a:r>
            <a:r>
              <a:rPr lang="en-GB" sz="1100" b="1"/>
              <a:t>sponsor</a:t>
            </a:r>
            <a:r>
              <a:rPr lang="en-GB" sz="1100"/>
              <a:t>), outlining the business reason for the event and the approach that is being taken.</a:t>
            </a:r>
          </a:p>
          <a:p>
            <a:pPr marL="171450" indent="-171450">
              <a:spcBef>
                <a:spcPts val="0"/>
              </a:spcBef>
              <a:spcAft>
                <a:spcPts val="600"/>
              </a:spcAft>
              <a:buFont typeface="Arial" panose="020B0604020202020204" pitchFamily="34" charset="0"/>
              <a:buChar char="•"/>
            </a:pPr>
            <a:r>
              <a:rPr lang="en-GB" sz="1100"/>
              <a:t>Post event details on your intranet or company wide Yammer/Teams channel.</a:t>
            </a:r>
          </a:p>
          <a:p>
            <a:pPr marL="171450" indent="-171450">
              <a:spcBef>
                <a:spcPts val="0"/>
              </a:spcBef>
              <a:spcAft>
                <a:spcPts val="600"/>
              </a:spcAft>
              <a:buFont typeface="Arial" panose="020B0604020202020204" pitchFamily="34" charset="0"/>
              <a:buChar char="•"/>
            </a:pPr>
            <a:r>
              <a:rPr lang="en-GB" sz="1100"/>
              <a:t>Introduce the event activities.</a:t>
            </a:r>
          </a:p>
          <a:p>
            <a:pPr marL="171450" indent="-171450">
              <a:spcBef>
                <a:spcPts val="0"/>
              </a:spcBef>
              <a:spcAft>
                <a:spcPts val="600"/>
              </a:spcAft>
              <a:buFont typeface="Arial" panose="020B0604020202020204" pitchFamily="34" charset="0"/>
              <a:buChar char="•"/>
            </a:pPr>
            <a:r>
              <a:rPr lang="en-GB" sz="1100"/>
              <a:t>Tell employees how to sign up and who they need to contact with issues or questions.</a:t>
            </a:r>
          </a:p>
        </p:txBody>
      </p:sp>
      <p:sp>
        <p:nvSpPr>
          <p:cNvPr id="22" name="Oval 21">
            <a:extLst>
              <a:ext uri="{FF2B5EF4-FFF2-40B4-BE49-F238E27FC236}">
                <a16:creationId xmlns:a16="http://schemas.microsoft.com/office/drawing/2014/main" id="{0436D537-088B-419A-BBD7-BB739B790D46}"/>
              </a:ext>
            </a:extLst>
          </p:cNvPr>
          <p:cNvSpPr/>
          <p:nvPr/>
        </p:nvSpPr>
        <p:spPr bwMode="auto">
          <a:xfrm>
            <a:off x="2617450" y="1402026"/>
            <a:ext cx="553998" cy="553998"/>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a:solidFill>
                  <a:srgbClr val="FFFFFF"/>
                </a:solidFill>
                <a:ea typeface="Segoe UI" pitchFamily="34" charset="0"/>
                <a:cs typeface="Segoe UI" pitchFamily="34" charset="0"/>
              </a:rPr>
              <a:t>T-4</a:t>
            </a:r>
          </a:p>
          <a:p>
            <a:pPr algn="ctr" defTabSz="932472" fontAlgn="base">
              <a:spcBef>
                <a:spcPct val="0"/>
              </a:spcBef>
              <a:spcAft>
                <a:spcPct val="0"/>
              </a:spcAft>
            </a:pPr>
            <a:r>
              <a:rPr lang="en-US" sz="1200">
                <a:solidFill>
                  <a:srgbClr val="FFFFFF"/>
                </a:solidFill>
                <a:ea typeface="Segoe UI" pitchFamily="34" charset="0"/>
                <a:cs typeface="Segoe UI" pitchFamily="34" charset="0"/>
              </a:rPr>
              <a:t>Weeks</a:t>
            </a:r>
          </a:p>
        </p:txBody>
      </p:sp>
      <p:sp>
        <p:nvSpPr>
          <p:cNvPr id="30" name="TextBox 29">
            <a:extLst>
              <a:ext uri="{FF2B5EF4-FFF2-40B4-BE49-F238E27FC236}">
                <a16:creationId xmlns:a16="http://schemas.microsoft.com/office/drawing/2014/main" id="{C8222538-5C44-4224-BDCC-262B6BB9EF45}"/>
              </a:ext>
            </a:extLst>
          </p:cNvPr>
          <p:cNvSpPr txBox="1"/>
          <p:nvPr/>
        </p:nvSpPr>
        <p:spPr>
          <a:xfrm>
            <a:off x="2998232" y="1833722"/>
            <a:ext cx="2338300" cy="1523494"/>
          </a:xfrm>
          <a:prstGeom prst="rect">
            <a:avLst/>
          </a:prstGeom>
          <a:noFill/>
        </p:spPr>
        <p:txBody>
          <a:bodyPr wrap="square">
            <a:spAutoFit/>
          </a:bodyPr>
          <a:lstStyle/>
          <a:p>
            <a:pPr marL="174867" indent="-174867" defTabSz="932581">
              <a:spcBef>
                <a:spcPts val="0"/>
              </a:spcBef>
              <a:spcAft>
                <a:spcPts val="600"/>
              </a:spcAft>
              <a:buFont typeface="Arial" panose="020B0604020202020204" pitchFamily="34" charset="0"/>
              <a:buChar char="•"/>
            </a:pPr>
            <a:r>
              <a:rPr lang="en-GB" sz="1100"/>
              <a:t>Senior managers communication to teams,  adding on to the business reasons for the event by outlining business-specific impacts.</a:t>
            </a:r>
          </a:p>
          <a:p>
            <a:pPr marL="174867" marR="0" lvl="0" indent="-174867" algn="l" defTabSz="932581"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100" kern="0"/>
              <a:t>Reminder to sign up for the event.</a:t>
            </a:r>
            <a:endParaRPr lang="en-US" sz="1100" kern="0"/>
          </a:p>
        </p:txBody>
      </p:sp>
      <p:sp>
        <p:nvSpPr>
          <p:cNvPr id="24" name="Oval 23">
            <a:extLst>
              <a:ext uri="{FF2B5EF4-FFF2-40B4-BE49-F238E27FC236}">
                <a16:creationId xmlns:a16="http://schemas.microsoft.com/office/drawing/2014/main" id="{E3865482-6950-420D-A8EA-37A6D56D5966}"/>
              </a:ext>
            </a:extLst>
          </p:cNvPr>
          <p:cNvSpPr/>
          <p:nvPr/>
        </p:nvSpPr>
        <p:spPr bwMode="auto">
          <a:xfrm>
            <a:off x="5275266" y="1397557"/>
            <a:ext cx="553998" cy="553998"/>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a:solidFill>
                  <a:srgbClr val="FFFFFF"/>
                </a:solidFill>
                <a:ea typeface="Segoe UI" pitchFamily="34" charset="0"/>
                <a:cs typeface="Segoe UI" pitchFamily="34" charset="0"/>
              </a:rPr>
              <a:t>T-2</a:t>
            </a:r>
          </a:p>
          <a:p>
            <a:pPr algn="ctr" defTabSz="932472" fontAlgn="base">
              <a:spcBef>
                <a:spcPct val="0"/>
              </a:spcBef>
              <a:spcAft>
                <a:spcPct val="0"/>
              </a:spcAft>
            </a:pPr>
            <a:r>
              <a:rPr lang="en-US" sz="1200">
                <a:solidFill>
                  <a:srgbClr val="FFFFFF"/>
                </a:solidFill>
                <a:ea typeface="Segoe UI" pitchFamily="34" charset="0"/>
                <a:cs typeface="Segoe UI" pitchFamily="34" charset="0"/>
              </a:rPr>
              <a:t>Weeks</a:t>
            </a:r>
          </a:p>
        </p:txBody>
      </p:sp>
      <p:sp>
        <p:nvSpPr>
          <p:cNvPr id="32" name="TextBox 31">
            <a:extLst>
              <a:ext uri="{FF2B5EF4-FFF2-40B4-BE49-F238E27FC236}">
                <a16:creationId xmlns:a16="http://schemas.microsoft.com/office/drawing/2014/main" id="{27B4151B-6AC2-4FC7-9CEC-C534ADA0D056}"/>
              </a:ext>
            </a:extLst>
          </p:cNvPr>
          <p:cNvSpPr txBox="1"/>
          <p:nvPr/>
        </p:nvSpPr>
        <p:spPr>
          <a:xfrm>
            <a:off x="5701843" y="1788170"/>
            <a:ext cx="2119288" cy="846386"/>
          </a:xfrm>
          <a:prstGeom prst="rect">
            <a:avLst/>
          </a:prstGeom>
          <a:noFill/>
        </p:spPr>
        <p:txBody>
          <a:bodyPr wrap="square">
            <a:spAutoFit/>
          </a:bodyPr>
          <a:lstStyle/>
          <a:p>
            <a:pPr marL="171450" indent="-171450">
              <a:spcBef>
                <a:spcPts val="0"/>
              </a:spcBef>
              <a:spcAft>
                <a:spcPts val="600"/>
              </a:spcAft>
              <a:buFont typeface="Arial" panose="020B0604020202020204" pitchFamily="34" charset="0"/>
              <a:buChar char="•"/>
            </a:pPr>
            <a:r>
              <a:rPr lang="en-GB" sz="1100"/>
              <a:t>Sponsor delivers All hands briefing.</a:t>
            </a:r>
          </a:p>
          <a:p>
            <a:pPr marL="171450" marR="0" lvl="0" indent="-171450" algn="l" defTabSz="932742"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100" kern="0"/>
              <a:t>Reminder to sign up for the event.</a:t>
            </a:r>
            <a:endParaRPr lang="en-US" sz="1100" kern="0"/>
          </a:p>
        </p:txBody>
      </p:sp>
      <p:sp>
        <p:nvSpPr>
          <p:cNvPr id="26" name="Oval 25">
            <a:extLst>
              <a:ext uri="{FF2B5EF4-FFF2-40B4-BE49-F238E27FC236}">
                <a16:creationId xmlns:a16="http://schemas.microsoft.com/office/drawing/2014/main" id="{E9C6BF49-44E5-48ED-96B8-D735E16B1888}"/>
              </a:ext>
            </a:extLst>
          </p:cNvPr>
          <p:cNvSpPr/>
          <p:nvPr/>
        </p:nvSpPr>
        <p:spPr bwMode="auto">
          <a:xfrm>
            <a:off x="7821131" y="1397557"/>
            <a:ext cx="553998" cy="553998"/>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600">
                <a:solidFill>
                  <a:srgbClr val="FFFFFF"/>
                </a:solidFill>
                <a:ea typeface="Segoe UI" pitchFamily="34" charset="0"/>
                <a:cs typeface="Segoe UI" pitchFamily="34" charset="0"/>
              </a:rPr>
              <a:t>T-1</a:t>
            </a:r>
          </a:p>
          <a:p>
            <a:pPr algn="ctr" defTabSz="932472" fontAlgn="base">
              <a:spcBef>
                <a:spcPct val="0"/>
              </a:spcBef>
              <a:spcAft>
                <a:spcPct val="0"/>
              </a:spcAft>
            </a:pPr>
            <a:r>
              <a:rPr lang="en-US" sz="1200">
                <a:solidFill>
                  <a:srgbClr val="FFFFFF"/>
                </a:solidFill>
                <a:ea typeface="Segoe UI" pitchFamily="34" charset="0"/>
                <a:cs typeface="Segoe UI" pitchFamily="34" charset="0"/>
              </a:rPr>
              <a:t>Week</a:t>
            </a:r>
          </a:p>
        </p:txBody>
      </p:sp>
      <p:sp>
        <p:nvSpPr>
          <p:cNvPr id="34" name="TextBox 33">
            <a:extLst>
              <a:ext uri="{FF2B5EF4-FFF2-40B4-BE49-F238E27FC236}">
                <a16:creationId xmlns:a16="http://schemas.microsoft.com/office/drawing/2014/main" id="{785E753F-6771-4421-A284-32A83D742E8F}"/>
              </a:ext>
            </a:extLst>
          </p:cNvPr>
          <p:cNvSpPr txBox="1"/>
          <p:nvPr/>
        </p:nvSpPr>
        <p:spPr>
          <a:xfrm>
            <a:off x="8207234" y="1835975"/>
            <a:ext cx="2320821" cy="1277273"/>
          </a:xfrm>
          <a:prstGeom prst="rect">
            <a:avLst/>
          </a:prstGeom>
          <a:noFill/>
        </p:spPr>
        <p:txBody>
          <a:bodyPr wrap="square">
            <a:spAutoFit/>
          </a:bodyPr>
          <a:lstStyle/>
          <a:p>
            <a:pPr marL="171450" indent="-171450">
              <a:spcBef>
                <a:spcPts val="0"/>
              </a:spcBef>
              <a:spcAft>
                <a:spcPts val="600"/>
              </a:spcAft>
              <a:buFont typeface="Arial" panose="020B0604020202020204" pitchFamily="34" charset="0"/>
              <a:buChar char="•"/>
            </a:pPr>
            <a:r>
              <a:rPr lang="en-GB" sz="1100"/>
              <a:t>Send Welcome email to participants to introduce them to the program outline. This email should include what to expect on the day, what they will be working on and with whom.</a:t>
            </a:r>
          </a:p>
        </p:txBody>
      </p:sp>
      <p:sp>
        <p:nvSpPr>
          <p:cNvPr id="12" name="Oval 11">
            <a:extLst>
              <a:ext uri="{FF2B5EF4-FFF2-40B4-BE49-F238E27FC236}">
                <a16:creationId xmlns:a16="http://schemas.microsoft.com/office/drawing/2014/main" id="{25C166BD-16C8-43F0-BCBB-518DF3BBCB2A}"/>
              </a:ext>
            </a:extLst>
          </p:cNvPr>
          <p:cNvSpPr/>
          <p:nvPr/>
        </p:nvSpPr>
        <p:spPr bwMode="auto">
          <a:xfrm>
            <a:off x="2255979" y="4440607"/>
            <a:ext cx="553998" cy="553998"/>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a:solidFill>
                  <a:srgbClr val="FFFFFF"/>
                </a:solidFill>
                <a:ea typeface="Segoe UI" pitchFamily="34" charset="0"/>
                <a:cs typeface="Segoe UI" pitchFamily="34" charset="0"/>
              </a:rPr>
              <a:t>Day 1</a:t>
            </a:r>
          </a:p>
        </p:txBody>
      </p:sp>
      <p:sp>
        <p:nvSpPr>
          <p:cNvPr id="36" name="TextBox 35">
            <a:extLst>
              <a:ext uri="{FF2B5EF4-FFF2-40B4-BE49-F238E27FC236}">
                <a16:creationId xmlns:a16="http://schemas.microsoft.com/office/drawing/2014/main" id="{0B1E1A19-F2AA-4E53-812E-F244965FE439}"/>
              </a:ext>
            </a:extLst>
          </p:cNvPr>
          <p:cNvSpPr txBox="1"/>
          <p:nvPr/>
        </p:nvSpPr>
        <p:spPr>
          <a:xfrm>
            <a:off x="2713899" y="4845664"/>
            <a:ext cx="1952978" cy="1354217"/>
          </a:xfrm>
          <a:prstGeom prst="rect">
            <a:avLst/>
          </a:prstGeom>
          <a:noFill/>
        </p:spPr>
        <p:txBody>
          <a:bodyPr wrap="square">
            <a:spAutoFit/>
          </a:bodyPr>
          <a:lstStyle/>
          <a:p>
            <a:pPr marL="171450" indent="-171450">
              <a:spcBef>
                <a:spcPts val="0"/>
              </a:spcBef>
              <a:spcAft>
                <a:spcPts val="600"/>
              </a:spcAft>
              <a:buFont typeface="Arial" panose="020B0604020202020204" pitchFamily="34" charset="0"/>
              <a:buChar char="•"/>
            </a:pPr>
            <a:r>
              <a:rPr lang="en-GB" sz="1100"/>
              <a:t>Send email on day of event to remind participants about how to join and event details.</a:t>
            </a:r>
          </a:p>
          <a:p>
            <a:pPr marL="171450" indent="-171450">
              <a:spcBef>
                <a:spcPts val="0"/>
              </a:spcBef>
              <a:spcAft>
                <a:spcPts val="600"/>
              </a:spcAft>
              <a:buFont typeface="Arial" panose="020B0604020202020204" pitchFamily="34" charset="0"/>
              <a:buChar char="•"/>
            </a:pPr>
            <a:r>
              <a:rPr lang="en-GB" sz="1100"/>
              <a:t>End of day: send communication to thank participants.</a:t>
            </a:r>
          </a:p>
        </p:txBody>
      </p:sp>
      <p:sp>
        <p:nvSpPr>
          <p:cNvPr id="14" name="Oval 13">
            <a:extLst>
              <a:ext uri="{FF2B5EF4-FFF2-40B4-BE49-F238E27FC236}">
                <a16:creationId xmlns:a16="http://schemas.microsoft.com/office/drawing/2014/main" id="{8D97D1A4-0007-46A2-BED6-CC3A47B6350C}"/>
              </a:ext>
            </a:extLst>
          </p:cNvPr>
          <p:cNvSpPr/>
          <p:nvPr/>
        </p:nvSpPr>
        <p:spPr bwMode="auto">
          <a:xfrm>
            <a:off x="4631822" y="4456537"/>
            <a:ext cx="553998" cy="553998"/>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a:solidFill>
                  <a:srgbClr val="FFFFFF"/>
                </a:solidFill>
                <a:ea typeface="Segoe UI" pitchFamily="34" charset="0"/>
                <a:cs typeface="Segoe UI" pitchFamily="34" charset="0"/>
              </a:rPr>
              <a:t>Day 2</a:t>
            </a:r>
          </a:p>
        </p:txBody>
      </p:sp>
      <p:sp>
        <p:nvSpPr>
          <p:cNvPr id="3" name="TextBox 2">
            <a:extLst>
              <a:ext uri="{FF2B5EF4-FFF2-40B4-BE49-F238E27FC236}">
                <a16:creationId xmlns:a16="http://schemas.microsoft.com/office/drawing/2014/main" id="{2459079B-D4CD-4981-BA5A-2ADCFDCB7B37}"/>
              </a:ext>
            </a:extLst>
          </p:cNvPr>
          <p:cNvSpPr txBox="1"/>
          <p:nvPr/>
        </p:nvSpPr>
        <p:spPr>
          <a:xfrm>
            <a:off x="5097094" y="4874691"/>
            <a:ext cx="1952978" cy="1692771"/>
          </a:xfrm>
          <a:prstGeom prst="rect">
            <a:avLst/>
          </a:prstGeom>
          <a:noFill/>
        </p:spPr>
        <p:txBody>
          <a:bodyPr wrap="square">
            <a:spAutoFit/>
          </a:bodyPr>
          <a:lstStyle/>
          <a:p>
            <a:pPr marL="171450" indent="-171450">
              <a:spcBef>
                <a:spcPts val="0"/>
              </a:spcBef>
              <a:spcAft>
                <a:spcPts val="600"/>
              </a:spcAft>
              <a:buFont typeface="Arial" panose="020B0604020202020204" pitchFamily="34" charset="0"/>
              <a:buChar char="•"/>
            </a:pPr>
            <a:r>
              <a:rPr lang="en-GB" sz="1100"/>
              <a:t>Send email summarizing the timeline for Day 2 and anything attendees need to know for the final Day 3</a:t>
            </a:r>
          </a:p>
          <a:p>
            <a:pPr marL="171450" indent="-171450">
              <a:spcAft>
                <a:spcPts val="600"/>
              </a:spcAft>
              <a:buFont typeface="Arial" panose="020B0604020202020204" pitchFamily="34" charset="0"/>
              <a:buChar char="•"/>
            </a:pPr>
            <a:r>
              <a:rPr lang="en-GB" sz="1100"/>
              <a:t>Email to inform participants how to submit their solution</a:t>
            </a:r>
            <a:r>
              <a:rPr lang="en-US" sz="1100"/>
              <a:t> on Day 3</a:t>
            </a:r>
          </a:p>
        </p:txBody>
      </p:sp>
      <p:sp>
        <p:nvSpPr>
          <p:cNvPr id="16" name="Oval 15">
            <a:extLst>
              <a:ext uri="{FF2B5EF4-FFF2-40B4-BE49-F238E27FC236}">
                <a16:creationId xmlns:a16="http://schemas.microsoft.com/office/drawing/2014/main" id="{2413B2BE-4EA8-412B-A23D-D50D44B68FF7}"/>
              </a:ext>
            </a:extLst>
          </p:cNvPr>
          <p:cNvSpPr/>
          <p:nvPr/>
        </p:nvSpPr>
        <p:spPr bwMode="auto">
          <a:xfrm>
            <a:off x="7289638" y="4452068"/>
            <a:ext cx="553998" cy="553998"/>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a:solidFill>
                  <a:srgbClr val="FFFFFF"/>
                </a:solidFill>
                <a:ea typeface="Segoe UI" pitchFamily="34" charset="0"/>
                <a:cs typeface="Segoe UI" pitchFamily="34" charset="0"/>
              </a:rPr>
              <a:t>Day 3</a:t>
            </a:r>
          </a:p>
        </p:txBody>
      </p:sp>
      <p:sp>
        <p:nvSpPr>
          <p:cNvPr id="40" name="TextBox 39">
            <a:extLst>
              <a:ext uri="{FF2B5EF4-FFF2-40B4-BE49-F238E27FC236}">
                <a16:creationId xmlns:a16="http://schemas.microsoft.com/office/drawing/2014/main" id="{62ACD56F-88BE-43DB-A67B-630DCE8B5C02}"/>
              </a:ext>
            </a:extLst>
          </p:cNvPr>
          <p:cNvSpPr txBox="1"/>
          <p:nvPr/>
        </p:nvSpPr>
        <p:spPr>
          <a:xfrm>
            <a:off x="7723820" y="4874691"/>
            <a:ext cx="2072922" cy="1769715"/>
          </a:xfrm>
          <a:prstGeom prst="rect">
            <a:avLst/>
          </a:prstGeom>
          <a:noFill/>
        </p:spPr>
        <p:txBody>
          <a:bodyPr wrap="square">
            <a:spAutoFit/>
          </a:bodyPr>
          <a:lstStyle/>
          <a:p>
            <a:pPr marL="171450" indent="-171450">
              <a:spcAft>
                <a:spcPts val="600"/>
              </a:spcAft>
              <a:buFont typeface="Arial" panose="020B0604020202020204" pitchFamily="34" charset="0"/>
              <a:buChar char="•"/>
            </a:pPr>
            <a:r>
              <a:rPr lang="en-GB" sz="1100"/>
              <a:t>Countdown to end of hack (e.g. “Final hours to hack” email)</a:t>
            </a:r>
          </a:p>
          <a:p>
            <a:pPr marL="171450" indent="-171450">
              <a:spcBef>
                <a:spcPts val="0"/>
              </a:spcBef>
              <a:spcAft>
                <a:spcPts val="600"/>
              </a:spcAft>
              <a:buFont typeface="Arial" panose="020B0604020202020204" pitchFamily="34" charset="0"/>
              <a:buChar char="•"/>
            </a:pPr>
            <a:r>
              <a:rPr lang="en-GB" sz="1100"/>
              <a:t>Email with thank you and instructions for how to watch the showcase and the award ceremony live</a:t>
            </a:r>
          </a:p>
          <a:p>
            <a:pPr marL="171450" indent="-171450">
              <a:spcBef>
                <a:spcPts val="0"/>
              </a:spcBef>
              <a:spcAft>
                <a:spcPts val="600"/>
              </a:spcAft>
              <a:buFont typeface="Arial" panose="020B0604020202020204" pitchFamily="34" charset="0"/>
              <a:buChar char="•"/>
            </a:pPr>
            <a:r>
              <a:rPr lang="en-GB" sz="1100"/>
              <a:t>Congratulation email to announce winners</a:t>
            </a:r>
          </a:p>
        </p:txBody>
      </p:sp>
      <p:sp>
        <p:nvSpPr>
          <p:cNvPr id="18" name="Oval 17">
            <a:extLst>
              <a:ext uri="{FF2B5EF4-FFF2-40B4-BE49-F238E27FC236}">
                <a16:creationId xmlns:a16="http://schemas.microsoft.com/office/drawing/2014/main" id="{13A5489B-6C9E-4BC9-91CC-ED3B9EB1D64A}"/>
              </a:ext>
            </a:extLst>
          </p:cNvPr>
          <p:cNvSpPr/>
          <p:nvPr/>
        </p:nvSpPr>
        <p:spPr bwMode="auto">
          <a:xfrm>
            <a:off x="9835503" y="4452068"/>
            <a:ext cx="553998" cy="553998"/>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a:solidFill>
                  <a:srgbClr val="FFFFFF"/>
                </a:solidFill>
                <a:ea typeface="Segoe UI" pitchFamily="34" charset="0"/>
                <a:cs typeface="Segoe UI" pitchFamily="34" charset="0"/>
              </a:rPr>
              <a:t>Post </a:t>
            </a:r>
          </a:p>
          <a:p>
            <a:pPr algn="ctr" defTabSz="932472" fontAlgn="base">
              <a:spcBef>
                <a:spcPct val="0"/>
              </a:spcBef>
              <a:spcAft>
                <a:spcPct val="0"/>
              </a:spcAft>
            </a:pPr>
            <a:r>
              <a:rPr lang="en-US" sz="1200">
                <a:solidFill>
                  <a:srgbClr val="FFFFFF"/>
                </a:solidFill>
                <a:ea typeface="Segoe UI" pitchFamily="34" charset="0"/>
                <a:cs typeface="Segoe UI" pitchFamily="34" charset="0"/>
              </a:rPr>
              <a:t>Event</a:t>
            </a:r>
          </a:p>
        </p:txBody>
      </p:sp>
      <p:sp>
        <p:nvSpPr>
          <p:cNvPr id="42" name="TextBox 41">
            <a:extLst>
              <a:ext uri="{FF2B5EF4-FFF2-40B4-BE49-F238E27FC236}">
                <a16:creationId xmlns:a16="http://schemas.microsoft.com/office/drawing/2014/main" id="{CDB4EF76-71F0-425B-A3F5-35B6171108E5}"/>
              </a:ext>
            </a:extLst>
          </p:cNvPr>
          <p:cNvSpPr txBox="1"/>
          <p:nvPr/>
        </p:nvSpPr>
        <p:spPr>
          <a:xfrm>
            <a:off x="10212049" y="4874691"/>
            <a:ext cx="1952978" cy="2077492"/>
          </a:xfrm>
          <a:prstGeom prst="rect">
            <a:avLst/>
          </a:prstGeom>
          <a:noFill/>
        </p:spPr>
        <p:txBody>
          <a:bodyPr wrap="square">
            <a:spAutoFit/>
          </a:bodyPr>
          <a:lstStyle/>
          <a:p>
            <a:pPr marL="171450" indent="-171450">
              <a:spcBef>
                <a:spcPts val="0"/>
              </a:spcBef>
              <a:spcAft>
                <a:spcPts val="600"/>
              </a:spcAft>
              <a:buFont typeface="Arial" panose="020B0604020202020204" pitchFamily="34" charset="0"/>
              <a:buChar char="•"/>
            </a:pPr>
            <a:r>
              <a:rPr lang="en-US" sz="1100"/>
              <a:t>Intranet article with success stories</a:t>
            </a:r>
          </a:p>
          <a:p>
            <a:pPr marL="171450" indent="-171450">
              <a:spcBef>
                <a:spcPts val="0"/>
              </a:spcBef>
              <a:spcAft>
                <a:spcPts val="600"/>
              </a:spcAft>
              <a:buFont typeface="Arial" panose="020B0604020202020204" pitchFamily="34" charset="0"/>
              <a:buChar char="•"/>
            </a:pPr>
            <a:r>
              <a:rPr lang="en-US" sz="1100"/>
              <a:t>Link to solutions</a:t>
            </a:r>
          </a:p>
          <a:p>
            <a:pPr marL="171450" indent="-171450">
              <a:spcBef>
                <a:spcPts val="0"/>
              </a:spcBef>
              <a:spcAft>
                <a:spcPts val="600"/>
              </a:spcAft>
              <a:buFont typeface="Arial" panose="020B0604020202020204" pitchFamily="34" charset="0"/>
              <a:buChar char="•"/>
            </a:pPr>
            <a:r>
              <a:rPr lang="en-US" sz="1100"/>
              <a:t>Link to videos</a:t>
            </a:r>
          </a:p>
          <a:p>
            <a:pPr marL="171450" indent="-171450">
              <a:spcBef>
                <a:spcPts val="0"/>
              </a:spcBef>
              <a:spcAft>
                <a:spcPts val="600"/>
              </a:spcAft>
              <a:buFont typeface="Arial" panose="020B0604020202020204" pitchFamily="34" charset="0"/>
              <a:buChar char="•"/>
            </a:pPr>
            <a:r>
              <a:rPr lang="en-GB" sz="1100"/>
              <a:t>Host Lunch &amp; Learn</a:t>
            </a:r>
          </a:p>
          <a:p>
            <a:pPr marL="171450" indent="-171450">
              <a:spcBef>
                <a:spcPts val="0"/>
              </a:spcBef>
              <a:spcAft>
                <a:spcPts val="600"/>
              </a:spcAft>
              <a:buFont typeface="Arial" panose="020B0604020202020204" pitchFamily="34" charset="0"/>
              <a:buChar char="•"/>
            </a:pPr>
            <a:r>
              <a:rPr lang="en-GB" sz="1100"/>
              <a:t>Notify winners</a:t>
            </a:r>
          </a:p>
          <a:p>
            <a:pPr marL="171450" indent="-171450">
              <a:spcBef>
                <a:spcPts val="0"/>
              </a:spcBef>
              <a:spcAft>
                <a:spcPts val="600"/>
              </a:spcAft>
              <a:buFont typeface="Arial" panose="020B0604020202020204" pitchFamily="34" charset="0"/>
              <a:buChar char="•"/>
            </a:pPr>
            <a:r>
              <a:rPr lang="en-GB" sz="1100"/>
              <a:t>Announce results in company newsletter</a:t>
            </a:r>
          </a:p>
          <a:p>
            <a:pPr>
              <a:spcBef>
                <a:spcPts val="0"/>
              </a:spcBef>
              <a:spcAft>
                <a:spcPts val="600"/>
              </a:spcAft>
            </a:pPr>
            <a:endParaRPr lang="en-GB" sz="1100"/>
          </a:p>
        </p:txBody>
      </p:sp>
    </p:spTree>
    <p:extLst>
      <p:ext uri="{BB962C8B-B14F-4D97-AF65-F5344CB8AC3E}">
        <p14:creationId xmlns:p14="http://schemas.microsoft.com/office/powerpoint/2010/main" val="4190391874"/>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978" y="190532"/>
            <a:ext cx="11336039" cy="553998"/>
          </a:xfrm>
        </p:spPr>
        <p:txBody>
          <a:bodyPr/>
          <a:lstStyle/>
          <a:p>
            <a:r>
              <a:rPr lang="en-US"/>
              <a:t>Sample </a:t>
            </a:r>
            <a:r>
              <a:rPr lang="en-US">
                <a:solidFill>
                  <a:schemeClr val="tx2"/>
                </a:solidFill>
              </a:rPr>
              <a:t>email plan</a:t>
            </a:r>
          </a:p>
        </p:txBody>
      </p:sp>
      <p:graphicFrame>
        <p:nvGraphicFramePr>
          <p:cNvPr id="4" name="Table 3">
            <a:extLst>
              <a:ext uri="{FF2B5EF4-FFF2-40B4-BE49-F238E27FC236}">
                <a16:creationId xmlns:a16="http://schemas.microsoft.com/office/drawing/2014/main" id="{C951D543-3EA5-4556-9F78-E59D05FEB716}"/>
              </a:ext>
            </a:extLst>
          </p:cNvPr>
          <p:cNvGraphicFramePr>
            <a:graphicFrameLocks noGrp="1"/>
          </p:cNvGraphicFramePr>
          <p:nvPr>
            <p:extLst>
              <p:ext uri="{D42A27DB-BD31-4B8C-83A1-F6EECF244321}">
                <p14:modId xmlns:p14="http://schemas.microsoft.com/office/powerpoint/2010/main" val="3674228482"/>
              </p:ext>
            </p:extLst>
          </p:nvPr>
        </p:nvGraphicFramePr>
        <p:xfrm>
          <a:off x="427978" y="929087"/>
          <a:ext cx="11675726" cy="4816541"/>
        </p:xfrm>
        <a:graphic>
          <a:graphicData uri="http://schemas.openxmlformats.org/drawingml/2006/table">
            <a:tbl>
              <a:tblPr firstRow="1">
                <a:tableStyleId>{F5AB1C69-6EDB-4FF4-983F-18BD219EF322}</a:tableStyleId>
              </a:tblPr>
              <a:tblGrid>
                <a:gridCol w="6169296">
                  <a:extLst>
                    <a:ext uri="{9D8B030D-6E8A-4147-A177-3AD203B41FA5}">
                      <a16:colId xmlns:a16="http://schemas.microsoft.com/office/drawing/2014/main" val="342401207"/>
                    </a:ext>
                  </a:extLst>
                </a:gridCol>
                <a:gridCol w="5506430">
                  <a:extLst>
                    <a:ext uri="{9D8B030D-6E8A-4147-A177-3AD203B41FA5}">
                      <a16:colId xmlns:a16="http://schemas.microsoft.com/office/drawing/2014/main" val="71963195"/>
                    </a:ext>
                  </a:extLst>
                </a:gridCol>
              </a:tblGrid>
              <a:tr h="357341">
                <a:tc>
                  <a:txBody>
                    <a:bodyPr/>
                    <a:lstStyle/>
                    <a:p>
                      <a:pPr algn="ctr"/>
                      <a:r>
                        <a:rPr lang="en-US" sz="1100">
                          <a:latin typeface="+mj-lt"/>
                          <a:cs typeface="Segoe UI Light" panose="020B0502040204020203" pitchFamily="34" charset="0"/>
                        </a:rPr>
                        <a:t>Communication</a:t>
                      </a:r>
                    </a:p>
                  </a:txBody>
                  <a:tcPr anchor="ctr">
                    <a:solidFill>
                      <a:schemeClr val="tx2"/>
                    </a:solidFill>
                  </a:tcPr>
                </a:tc>
                <a:tc>
                  <a:txBody>
                    <a:bodyPr/>
                    <a:lstStyle/>
                    <a:p>
                      <a:pPr algn="ctr"/>
                      <a:r>
                        <a:rPr lang="en-US" sz="1100">
                          <a:latin typeface="+mj-lt"/>
                          <a:cs typeface="Segoe UI Light" panose="020B0502040204020203" pitchFamily="34" charset="0"/>
                        </a:rPr>
                        <a:t>When</a:t>
                      </a:r>
                    </a:p>
                  </a:txBody>
                  <a:tcPr anchor="ctr">
                    <a:solidFill>
                      <a:schemeClr val="tx2"/>
                    </a:solidFill>
                  </a:tcPr>
                </a:tc>
                <a:extLst>
                  <a:ext uri="{0D108BD9-81ED-4DB2-BD59-A6C34878D82A}">
                    <a16:rowId xmlns:a16="http://schemas.microsoft.com/office/drawing/2014/main" val="4144159068"/>
                  </a:ext>
                </a:extLst>
              </a:tr>
              <a:tr h="360000">
                <a:tc>
                  <a:txBody>
                    <a:bodyPr/>
                    <a:lstStyle/>
                    <a:p>
                      <a:pPr algn="l" rtl="0" fontAlgn="base"/>
                      <a:r>
                        <a:rPr lang="en-GB" sz="1000" b="0" i="0">
                          <a:solidFill>
                            <a:srgbClr val="000000"/>
                          </a:solidFill>
                          <a:effectLst/>
                          <a:latin typeface="+mn-lt"/>
                        </a:rPr>
                        <a:t>* Announcing our hackathon - sign up now </a:t>
                      </a:r>
                      <a:endParaRPr lang="en-GB" b="0" i="0">
                        <a:solidFill>
                          <a:srgbClr val="000000"/>
                        </a:solidFill>
                        <a:effectLst/>
                        <a:latin typeface="+mn-lt"/>
                      </a:endParaRPr>
                    </a:p>
                  </a:txBody>
                  <a:tcPr>
                    <a:solidFill>
                      <a:srgbClr val="F2F2F2"/>
                    </a:solidFill>
                  </a:tcPr>
                </a:tc>
                <a:tc>
                  <a:txBody>
                    <a:bodyPr/>
                    <a:lstStyle/>
                    <a:p>
                      <a:pPr algn="l" rtl="0" fontAlgn="base"/>
                      <a:r>
                        <a:rPr lang="en-US" sz="1000" b="0" i="0">
                          <a:solidFill>
                            <a:srgbClr val="000000"/>
                          </a:solidFill>
                          <a:effectLst/>
                          <a:latin typeface="+mn-lt"/>
                        </a:rPr>
                        <a:t>8 weeks before </a:t>
                      </a:r>
                      <a:endParaRPr lang="en-US" b="0" i="0">
                        <a:solidFill>
                          <a:srgbClr val="000000"/>
                        </a:solidFill>
                        <a:effectLst/>
                        <a:latin typeface="+mn-lt"/>
                      </a:endParaRPr>
                    </a:p>
                  </a:txBody>
                  <a:tcPr>
                    <a:solidFill>
                      <a:srgbClr val="F2F2F2"/>
                    </a:solidFill>
                  </a:tcPr>
                </a:tc>
                <a:extLst>
                  <a:ext uri="{0D108BD9-81ED-4DB2-BD59-A6C34878D82A}">
                    <a16:rowId xmlns:a16="http://schemas.microsoft.com/office/drawing/2014/main" val="140884271"/>
                  </a:ext>
                </a:extLst>
              </a:tr>
              <a:tr h="360000">
                <a:tc>
                  <a:txBody>
                    <a:bodyPr/>
                    <a:lstStyle/>
                    <a:p>
                      <a:pPr algn="l" rtl="0" fontAlgn="base"/>
                      <a:r>
                        <a:rPr lang="en-US" sz="1000" b="0" i="0">
                          <a:solidFill>
                            <a:srgbClr val="000000"/>
                          </a:solidFill>
                          <a:effectLst/>
                          <a:latin typeface="+mn-lt"/>
                        </a:rPr>
                        <a:t>Reminder – </a:t>
                      </a:r>
                      <a:r>
                        <a:rPr lang="en-GB" sz="1000" b="0" i="0">
                          <a:solidFill>
                            <a:srgbClr val="000000"/>
                          </a:solidFill>
                          <a:effectLst/>
                          <a:latin typeface="+mn-lt"/>
                        </a:rPr>
                        <a:t>Sign up for the Hackathon </a:t>
                      </a:r>
                      <a:endParaRPr lang="en-US" b="0" i="0">
                        <a:solidFill>
                          <a:srgbClr val="000000"/>
                        </a:solidFill>
                        <a:effectLst/>
                        <a:latin typeface="+mn-lt"/>
                      </a:endParaRPr>
                    </a:p>
                  </a:txBody>
                  <a:tcPr>
                    <a:solidFill>
                      <a:srgbClr val="F2F2F2"/>
                    </a:solidFill>
                  </a:tcPr>
                </a:tc>
                <a:tc>
                  <a:txBody>
                    <a:bodyPr/>
                    <a:lstStyle/>
                    <a:p>
                      <a:pPr algn="l" rtl="0" fontAlgn="base"/>
                      <a:r>
                        <a:rPr lang="en-US" sz="1000" b="0" i="0">
                          <a:solidFill>
                            <a:srgbClr val="000000"/>
                          </a:solidFill>
                          <a:effectLst/>
                          <a:latin typeface="+mn-lt"/>
                        </a:rPr>
                        <a:t>4 weeks before </a:t>
                      </a:r>
                      <a:endParaRPr lang="en-US" b="0" i="0">
                        <a:solidFill>
                          <a:srgbClr val="000000"/>
                        </a:solidFill>
                        <a:effectLst/>
                        <a:latin typeface="+mn-lt"/>
                      </a:endParaRPr>
                    </a:p>
                  </a:txBody>
                  <a:tcPr>
                    <a:solidFill>
                      <a:srgbClr val="F2F2F2"/>
                    </a:solidFill>
                  </a:tcPr>
                </a:tc>
                <a:extLst>
                  <a:ext uri="{0D108BD9-81ED-4DB2-BD59-A6C34878D82A}">
                    <a16:rowId xmlns:a16="http://schemas.microsoft.com/office/drawing/2014/main" val="1919333976"/>
                  </a:ext>
                </a:extLst>
              </a:tr>
              <a:tr h="360000">
                <a:tc>
                  <a:txBody>
                    <a:bodyPr/>
                    <a:lstStyle/>
                    <a:p>
                      <a:pPr algn="l" rtl="0" fontAlgn="base"/>
                      <a:r>
                        <a:rPr lang="en-US" sz="1000" b="0" i="0">
                          <a:solidFill>
                            <a:srgbClr val="000000"/>
                          </a:solidFill>
                          <a:effectLst/>
                          <a:latin typeface="+mn-lt"/>
                        </a:rPr>
                        <a:t>* Hackathon - Welcome and program details</a:t>
                      </a:r>
                      <a:endParaRPr lang="en-US" b="0" i="0">
                        <a:solidFill>
                          <a:srgbClr val="000000"/>
                        </a:solidFill>
                        <a:effectLst/>
                        <a:latin typeface="+mn-lt"/>
                      </a:endParaRPr>
                    </a:p>
                  </a:txBody>
                  <a:tcPr>
                    <a:solidFill>
                      <a:srgbClr val="F2F2F2"/>
                    </a:solidFill>
                  </a:tcPr>
                </a:tc>
                <a:tc>
                  <a:txBody>
                    <a:bodyPr/>
                    <a:lstStyle/>
                    <a:p>
                      <a:pPr algn="l" rtl="0" fontAlgn="base"/>
                      <a:r>
                        <a:rPr lang="en-US" sz="1000" b="0" i="0">
                          <a:solidFill>
                            <a:srgbClr val="000000"/>
                          </a:solidFill>
                          <a:effectLst/>
                          <a:latin typeface="+mn-lt"/>
                        </a:rPr>
                        <a:t>1 week before </a:t>
                      </a:r>
                      <a:endParaRPr lang="en-US" b="0" i="0">
                        <a:solidFill>
                          <a:srgbClr val="000000"/>
                        </a:solidFill>
                        <a:effectLst/>
                        <a:latin typeface="+mn-lt"/>
                      </a:endParaRPr>
                    </a:p>
                  </a:txBody>
                  <a:tcPr>
                    <a:solidFill>
                      <a:srgbClr val="F2F2F2"/>
                    </a:solidFill>
                  </a:tcPr>
                </a:tc>
                <a:extLst>
                  <a:ext uri="{0D108BD9-81ED-4DB2-BD59-A6C34878D82A}">
                    <a16:rowId xmlns:a16="http://schemas.microsoft.com/office/drawing/2014/main" val="3910207512"/>
                  </a:ext>
                </a:extLst>
              </a:tr>
              <a:tr h="360000">
                <a:tc>
                  <a:txBody>
                    <a:bodyPr/>
                    <a:lstStyle/>
                    <a:p>
                      <a:pPr algn="l" rtl="0" fontAlgn="base"/>
                      <a:r>
                        <a:rPr lang="en-US" sz="1000" b="0" i="0">
                          <a:solidFill>
                            <a:srgbClr val="000000"/>
                          </a:solidFill>
                          <a:effectLst/>
                          <a:latin typeface="+mn-lt"/>
                        </a:rPr>
                        <a:t>* Hackathon is today! </a:t>
                      </a:r>
                      <a:endParaRPr lang="en-US" b="0" i="0">
                        <a:solidFill>
                          <a:srgbClr val="000000"/>
                        </a:solidFill>
                        <a:effectLst/>
                        <a:latin typeface="+mn-lt"/>
                      </a:endParaRPr>
                    </a:p>
                  </a:txBody>
                  <a:tcPr>
                    <a:solidFill>
                      <a:srgbClr val="F2F2F2"/>
                    </a:solidFill>
                  </a:tcPr>
                </a:tc>
                <a:tc>
                  <a:txBody>
                    <a:bodyPr/>
                    <a:lstStyle/>
                    <a:p>
                      <a:pPr algn="l" rtl="0" fontAlgn="base"/>
                      <a:r>
                        <a:rPr lang="en-US" sz="1000" b="0" i="0">
                          <a:solidFill>
                            <a:srgbClr val="000000"/>
                          </a:solidFill>
                          <a:effectLst/>
                          <a:latin typeface="+mn-lt"/>
                        </a:rPr>
                        <a:t>Day 1 of Event  </a:t>
                      </a:r>
                      <a:endParaRPr lang="en-US" b="0" i="0">
                        <a:solidFill>
                          <a:srgbClr val="000000"/>
                        </a:solidFill>
                        <a:effectLst/>
                        <a:latin typeface="+mn-lt"/>
                      </a:endParaRPr>
                    </a:p>
                  </a:txBody>
                  <a:tcPr>
                    <a:solidFill>
                      <a:srgbClr val="F2F2F2"/>
                    </a:solidFill>
                  </a:tcPr>
                </a:tc>
                <a:extLst>
                  <a:ext uri="{0D108BD9-81ED-4DB2-BD59-A6C34878D82A}">
                    <a16:rowId xmlns:a16="http://schemas.microsoft.com/office/drawing/2014/main" val="3767963481"/>
                  </a:ext>
                </a:extLst>
              </a:tr>
              <a:tr h="360000">
                <a:tc>
                  <a:txBody>
                    <a:bodyPr/>
                    <a:lstStyle/>
                    <a:p>
                      <a:pPr algn="l" rtl="0" fontAlgn="base"/>
                      <a:r>
                        <a:rPr lang="en-GB" sz="1000" b="0" i="0">
                          <a:solidFill>
                            <a:srgbClr val="000000"/>
                          </a:solidFill>
                          <a:effectLst/>
                          <a:latin typeface="+mn-lt"/>
                        </a:rPr>
                        <a:t>End of Day 1 Email </a:t>
                      </a:r>
                      <a:endParaRPr lang="en-GB" b="0" i="0">
                        <a:solidFill>
                          <a:srgbClr val="000000"/>
                        </a:solidFill>
                        <a:effectLst/>
                        <a:latin typeface="+mn-lt"/>
                      </a:endParaRPr>
                    </a:p>
                  </a:txBody>
                  <a:tcPr>
                    <a:solidFill>
                      <a:srgbClr val="F2F2F2"/>
                    </a:solidFill>
                  </a:tcPr>
                </a:tc>
                <a:tc>
                  <a:txBody>
                    <a:bodyPr/>
                    <a:lstStyle/>
                    <a:p>
                      <a:pPr algn="l" rtl="0" fontAlgn="base"/>
                      <a:r>
                        <a:rPr lang="en-US" sz="1000" b="0" i="0">
                          <a:solidFill>
                            <a:srgbClr val="000000"/>
                          </a:solidFill>
                          <a:effectLst/>
                          <a:latin typeface="+mn-lt"/>
                        </a:rPr>
                        <a:t>Day 1 of Event </a:t>
                      </a:r>
                      <a:endParaRPr lang="en-US" b="0" i="0">
                        <a:solidFill>
                          <a:srgbClr val="000000"/>
                        </a:solidFill>
                        <a:effectLst/>
                        <a:latin typeface="+mn-lt"/>
                      </a:endParaRPr>
                    </a:p>
                  </a:txBody>
                  <a:tcPr>
                    <a:solidFill>
                      <a:srgbClr val="F2F2F2"/>
                    </a:solidFill>
                  </a:tcPr>
                </a:tc>
                <a:extLst>
                  <a:ext uri="{0D108BD9-81ED-4DB2-BD59-A6C34878D82A}">
                    <a16:rowId xmlns:a16="http://schemas.microsoft.com/office/drawing/2014/main" val="2254329959"/>
                  </a:ext>
                </a:extLst>
              </a:tr>
              <a:tr h="360000">
                <a:tc>
                  <a:txBody>
                    <a:bodyPr/>
                    <a:lstStyle/>
                    <a:p>
                      <a:pPr algn="l" rtl="0" fontAlgn="base"/>
                      <a:r>
                        <a:rPr lang="en-GB" sz="1000" b="0" i="0">
                          <a:solidFill>
                            <a:srgbClr val="000000"/>
                          </a:solidFill>
                          <a:effectLst/>
                          <a:latin typeface="+mn-lt"/>
                        </a:rPr>
                        <a:t>Hackathon – continue in your teams</a:t>
                      </a:r>
                      <a:endParaRPr lang="en-GB" b="0" i="0">
                        <a:solidFill>
                          <a:srgbClr val="000000"/>
                        </a:solidFill>
                        <a:effectLst/>
                        <a:latin typeface="+mn-lt"/>
                      </a:endParaRPr>
                    </a:p>
                  </a:txBody>
                  <a:tcPr>
                    <a:solidFill>
                      <a:srgbClr val="F2F2F2"/>
                    </a:solidFill>
                  </a:tcPr>
                </a:tc>
                <a:tc>
                  <a:txBody>
                    <a:bodyPr/>
                    <a:lstStyle/>
                    <a:p>
                      <a:pPr algn="l" rtl="0" fontAlgn="base"/>
                      <a:r>
                        <a:rPr lang="en-US" sz="1000" b="0" i="0">
                          <a:solidFill>
                            <a:srgbClr val="000000"/>
                          </a:solidFill>
                          <a:effectLst/>
                          <a:latin typeface="+mn-lt"/>
                        </a:rPr>
                        <a:t>Day 2 of Event </a:t>
                      </a:r>
                      <a:endParaRPr lang="en-US" b="0" i="0">
                        <a:solidFill>
                          <a:srgbClr val="000000"/>
                        </a:solidFill>
                        <a:effectLst/>
                        <a:latin typeface="+mn-lt"/>
                      </a:endParaRPr>
                    </a:p>
                  </a:txBody>
                  <a:tcPr>
                    <a:solidFill>
                      <a:srgbClr val="F2F2F2"/>
                    </a:solidFill>
                  </a:tcPr>
                </a:tc>
                <a:extLst>
                  <a:ext uri="{0D108BD9-81ED-4DB2-BD59-A6C34878D82A}">
                    <a16:rowId xmlns:a16="http://schemas.microsoft.com/office/drawing/2014/main" val="253221200"/>
                  </a:ext>
                </a:extLst>
              </a:tr>
              <a:tr h="360000">
                <a:tc>
                  <a:txBody>
                    <a:bodyPr/>
                    <a:lstStyle/>
                    <a:p>
                      <a:pPr algn="l" rtl="0" fontAlgn="base"/>
                      <a:r>
                        <a:rPr lang="en-GB" sz="1000" b="0" i="0">
                          <a:solidFill>
                            <a:srgbClr val="000000"/>
                          </a:solidFill>
                          <a:effectLst/>
                          <a:latin typeface="+mn-lt"/>
                        </a:rPr>
                        <a:t>How to submit your final solutions</a:t>
                      </a:r>
                      <a:endParaRPr lang="en-GB" b="0" i="0">
                        <a:solidFill>
                          <a:srgbClr val="000000"/>
                        </a:solidFill>
                        <a:effectLst/>
                        <a:latin typeface="+mn-lt"/>
                      </a:endParaRPr>
                    </a:p>
                  </a:txBody>
                  <a:tcPr>
                    <a:solidFill>
                      <a:srgbClr val="F2F2F2"/>
                    </a:solidFill>
                  </a:tcPr>
                </a:tc>
                <a:tc>
                  <a:txBody>
                    <a:bodyPr/>
                    <a:lstStyle/>
                    <a:p>
                      <a:pPr algn="l" rtl="0" fontAlgn="base"/>
                      <a:r>
                        <a:rPr lang="en-US" sz="1000" b="0" i="0">
                          <a:solidFill>
                            <a:srgbClr val="000000"/>
                          </a:solidFill>
                          <a:effectLst/>
                          <a:latin typeface="+mn-lt"/>
                        </a:rPr>
                        <a:t>Day 2 of Event</a:t>
                      </a:r>
                      <a:endParaRPr lang="en-US" b="0" i="0">
                        <a:solidFill>
                          <a:srgbClr val="000000"/>
                        </a:solidFill>
                        <a:effectLst/>
                        <a:latin typeface="+mn-lt"/>
                      </a:endParaRPr>
                    </a:p>
                  </a:txBody>
                  <a:tcPr>
                    <a:solidFill>
                      <a:srgbClr val="F2F2F2"/>
                    </a:solidFill>
                  </a:tcPr>
                </a:tc>
                <a:extLst>
                  <a:ext uri="{0D108BD9-81ED-4DB2-BD59-A6C34878D82A}">
                    <a16:rowId xmlns:a16="http://schemas.microsoft.com/office/drawing/2014/main" val="3622028076"/>
                  </a:ext>
                </a:extLst>
              </a:tr>
              <a:tr h="360000">
                <a:tc>
                  <a:txBody>
                    <a:bodyPr/>
                    <a:lstStyle/>
                    <a:p>
                      <a:pPr algn="l" rtl="0" fontAlgn="base"/>
                      <a:r>
                        <a:rPr lang="en-US" sz="1000" b="0" i="0">
                          <a:solidFill>
                            <a:srgbClr val="000000"/>
                          </a:solidFill>
                          <a:effectLst/>
                          <a:latin typeface="+mn-lt"/>
                        </a:rPr>
                        <a:t>* Final hours to hack – important information on how to submit your solutions!</a:t>
                      </a:r>
                      <a:endParaRPr lang="en-US" b="0" i="0">
                        <a:solidFill>
                          <a:srgbClr val="000000"/>
                        </a:solidFill>
                        <a:effectLst/>
                        <a:latin typeface="+mn-lt"/>
                      </a:endParaRPr>
                    </a:p>
                  </a:txBody>
                  <a:tcPr>
                    <a:solidFill>
                      <a:srgbClr val="F2F2F2"/>
                    </a:solidFill>
                  </a:tcPr>
                </a:tc>
                <a:tc>
                  <a:txBody>
                    <a:bodyPr/>
                    <a:lstStyle/>
                    <a:p>
                      <a:pPr algn="l" rtl="0" fontAlgn="base"/>
                      <a:r>
                        <a:rPr lang="en-GB" sz="1000" b="0" i="0">
                          <a:solidFill>
                            <a:srgbClr val="000000"/>
                          </a:solidFill>
                          <a:effectLst/>
                          <a:latin typeface="+mn-lt"/>
                        </a:rPr>
                        <a:t>Day 3 of Event </a:t>
                      </a:r>
                      <a:r>
                        <a:rPr lang="en-GB" sz="1000" b="1" i="0">
                          <a:solidFill>
                            <a:srgbClr val="000000"/>
                          </a:solidFill>
                          <a:effectLst/>
                          <a:latin typeface="+mn-lt"/>
                        </a:rPr>
                        <a:t>noon</a:t>
                      </a:r>
                      <a:endParaRPr lang="en-GB" b="0" i="0">
                        <a:solidFill>
                          <a:srgbClr val="000000"/>
                        </a:solidFill>
                        <a:effectLst/>
                        <a:latin typeface="+mn-lt"/>
                      </a:endParaRPr>
                    </a:p>
                  </a:txBody>
                  <a:tcPr>
                    <a:solidFill>
                      <a:srgbClr val="F2F2F2"/>
                    </a:solidFill>
                  </a:tcPr>
                </a:tc>
                <a:extLst>
                  <a:ext uri="{0D108BD9-81ED-4DB2-BD59-A6C34878D82A}">
                    <a16:rowId xmlns:a16="http://schemas.microsoft.com/office/drawing/2014/main" val="4030998211"/>
                  </a:ext>
                </a:extLst>
              </a:tr>
              <a:tr h="360000">
                <a:tc>
                  <a:txBody>
                    <a:bodyPr/>
                    <a:lstStyle/>
                    <a:p>
                      <a:pPr algn="l" rtl="0" fontAlgn="base"/>
                      <a:r>
                        <a:rPr lang="en-GB" sz="1000" b="0" i="0">
                          <a:solidFill>
                            <a:srgbClr val="000000"/>
                          </a:solidFill>
                          <a:effectLst/>
                          <a:latin typeface="+mn-lt"/>
                        </a:rPr>
                        <a:t>Thank you - you made it! Now watch Hackathon showcase and award ceremony</a:t>
                      </a:r>
                    </a:p>
                    <a:p>
                      <a:pPr algn="l" rtl="0" fontAlgn="base"/>
                      <a:endParaRPr lang="en-GB" b="0" i="0">
                        <a:solidFill>
                          <a:srgbClr val="000000"/>
                        </a:solidFill>
                        <a:effectLst/>
                        <a:latin typeface="+mn-lt"/>
                      </a:endParaRPr>
                    </a:p>
                  </a:txBody>
                  <a:tcPr>
                    <a:solidFill>
                      <a:srgbClr val="F2F2F2"/>
                    </a:solidFill>
                  </a:tcPr>
                </a:tc>
                <a:tc>
                  <a:txBody>
                    <a:bodyPr/>
                    <a:lstStyle/>
                    <a:p>
                      <a:pPr algn="l" rtl="0" fontAlgn="base"/>
                      <a:r>
                        <a:rPr lang="en-GB" sz="1000" b="0" i="0">
                          <a:solidFill>
                            <a:srgbClr val="000000"/>
                          </a:solidFill>
                          <a:effectLst/>
                          <a:latin typeface="+mn-lt"/>
                        </a:rPr>
                        <a:t>Day 3 of Event </a:t>
                      </a:r>
                      <a:r>
                        <a:rPr lang="en-GB" sz="1000" b="1" i="0">
                          <a:solidFill>
                            <a:srgbClr val="000000"/>
                          </a:solidFill>
                          <a:effectLst/>
                          <a:latin typeface="+mn-lt"/>
                        </a:rPr>
                        <a:t> 2pm</a:t>
                      </a:r>
                      <a:r>
                        <a:rPr lang="en-GB" sz="1000" b="0" i="0">
                          <a:solidFill>
                            <a:srgbClr val="000000"/>
                          </a:solidFill>
                          <a:effectLst/>
                          <a:latin typeface="+mn-lt"/>
                        </a:rPr>
                        <a:t> </a:t>
                      </a:r>
                      <a:endParaRPr lang="en-GB" b="0" i="0">
                        <a:solidFill>
                          <a:srgbClr val="000000"/>
                        </a:solidFill>
                        <a:effectLst/>
                        <a:latin typeface="+mn-lt"/>
                      </a:endParaRPr>
                    </a:p>
                  </a:txBody>
                  <a:tcPr>
                    <a:solidFill>
                      <a:srgbClr val="F2F2F2"/>
                    </a:solidFill>
                  </a:tcPr>
                </a:tc>
                <a:extLst>
                  <a:ext uri="{0D108BD9-81ED-4DB2-BD59-A6C34878D82A}">
                    <a16:rowId xmlns:a16="http://schemas.microsoft.com/office/drawing/2014/main" val="2099557286"/>
                  </a:ext>
                </a:extLst>
              </a:tr>
              <a:tr h="360000">
                <a:tc>
                  <a:txBody>
                    <a:bodyPr/>
                    <a:lstStyle/>
                    <a:p>
                      <a:pPr algn="l" rtl="0" fontAlgn="base"/>
                      <a:r>
                        <a:rPr lang="en-GB" sz="1000" b="0" i="0">
                          <a:solidFill>
                            <a:srgbClr val="000000"/>
                          </a:solidFill>
                          <a:effectLst/>
                          <a:latin typeface="+mn-lt"/>
                        </a:rPr>
                        <a:t>Congratulations, Hackathon winners! </a:t>
                      </a:r>
                      <a:endParaRPr lang="en-GB" b="0" i="0">
                        <a:solidFill>
                          <a:srgbClr val="000000"/>
                        </a:solidFill>
                        <a:effectLst/>
                        <a:latin typeface="+mn-lt"/>
                      </a:endParaRPr>
                    </a:p>
                  </a:txBody>
                  <a:tcPr>
                    <a:solidFill>
                      <a:srgbClr val="F2F2F2"/>
                    </a:solidFill>
                  </a:tcPr>
                </a:tc>
                <a:tc>
                  <a:txBody>
                    <a:bodyPr/>
                    <a:lstStyle/>
                    <a:p>
                      <a:pPr algn="l" rtl="0" fontAlgn="base"/>
                      <a:r>
                        <a:rPr lang="en-GB" sz="1000" b="0" i="0">
                          <a:solidFill>
                            <a:srgbClr val="000000"/>
                          </a:solidFill>
                          <a:effectLst/>
                          <a:latin typeface="+mn-lt"/>
                        </a:rPr>
                        <a:t>Day 3 of Event </a:t>
                      </a:r>
                      <a:r>
                        <a:rPr lang="en-GB" sz="1000" b="1" i="0">
                          <a:solidFill>
                            <a:srgbClr val="000000"/>
                          </a:solidFill>
                          <a:effectLst/>
                          <a:latin typeface="+mn-lt"/>
                        </a:rPr>
                        <a:t>EOD</a:t>
                      </a:r>
                      <a:r>
                        <a:rPr lang="en-GB" sz="1000" b="0" i="0">
                          <a:solidFill>
                            <a:srgbClr val="000000"/>
                          </a:solidFill>
                          <a:effectLst/>
                          <a:latin typeface="+mn-lt"/>
                        </a:rPr>
                        <a:t> </a:t>
                      </a:r>
                      <a:endParaRPr lang="en-GB" b="0" i="0">
                        <a:solidFill>
                          <a:srgbClr val="000000"/>
                        </a:solidFill>
                        <a:effectLst/>
                        <a:latin typeface="+mn-lt"/>
                      </a:endParaRPr>
                    </a:p>
                  </a:txBody>
                  <a:tcPr>
                    <a:solidFill>
                      <a:srgbClr val="F2F2F2"/>
                    </a:solidFill>
                  </a:tcPr>
                </a:tc>
                <a:extLst>
                  <a:ext uri="{0D108BD9-81ED-4DB2-BD59-A6C34878D82A}">
                    <a16:rowId xmlns:a16="http://schemas.microsoft.com/office/drawing/2014/main" val="2793095807"/>
                  </a:ext>
                </a:extLst>
              </a:tr>
              <a:tr h="360000">
                <a:tc>
                  <a:txBody>
                    <a:bodyPr/>
                    <a:lstStyle/>
                    <a:p>
                      <a:pPr algn="l" rtl="0" fontAlgn="base"/>
                      <a:r>
                        <a:rPr lang="en-GB" sz="1000" b="1" i="0">
                          <a:solidFill>
                            <a:srgbClr val="000000"/>
                          </a:solidFill>
                          <a:effectLst/>
                          <a:latin typeface="+mn-lt"/>
                        </a:rPr>
                        <a:t>Post Event </a:t>
                      </a:r>
                      <a:r>
                        <a:rPr lang="en-GB" sz="1000" b="0" i="0">
                          <a:solidFill>
                            <a:srgbClr val="000000"/>
                          </a:solidFill>
                          <a:effectLst/>
                          <a:latin typeface="+mn-lt"/>
                        </a:rPr>
                        <a:t> </a:t>
                      </a:r>
                      <a:endParaRPr lang="en-GB" b="0" i="0">
                        <a:solidFill>
                          <a:srgbClr val="000000"/>
                        </a:solidFill>
                        <a:effectLst/>
                        <a:latin typeface="+mn-lt"/>
                      </a:endParaRPr>
                    </a:p>
                    <a:p>
                      <a:pPr algn="l" rtl="0" fontAlgn="base">
                        <a:buFont typeface="Arial" panose="020B0604020202020204" pitchFamily="34" charset="0"/>
                        <a:buChar char="•"/>
                      </a:pPr>
                      <a:r>
                        <a:rPr lang="en-GB" sz="1000" b="0" i="0">
                          <a:effectLst/>
                          <a:latin typeface="+mn-lt"/>
                        </a:rPr>
                        <a:t>Portal article with success stories </a:t>
                      </a:r>
                    </a:p>
                    <a:p>
                      <a:pPr algn="l" rtl="0" fontAlgn="base">
                        <a:buFont typeface="Arial" panose="020B0604020202020204" pitchFamily="34" charset="0"/>
                        <a:buChar char="•"/>
                      </a:pPr>
                      <a:r>
                        <a:rPr lang="en-GB" sz="1000" b="0" i="0">
                          <a:effectLst/>
                          <a:latin typeface="+mn-lt"/>
                        </a:rPr>
                        <a:t>Link to solutions </a:t>
                      </a:r>
                    </a:p>
                    <a:p>
                      <a:pPr algn="l" rtl="0" fontAlgn="base">
                        <a:buFont typeface="Arial" panose="020B0604020202020204" pitchFamily="34" charset="0"/>
                        <a:buChar char="•"/>
                      </a:pPr>
                      <a:r>
                        <a:rPr lang="en-GB" sz="1000" b="0" i="0">
                          <a:effectLst/>
                          <a:latin typeface="+mn-lt"/>
                        </a:rPr>
                        <a:t>Link to videos </a:t>
                      </a:r>
                    </a:p>
                  </a:txBody>
                  <a:tcPr>
                    <a:solidFill>
                      <a:srgbClr val="F2F2F2"/>
                    </a:solidFill>
                  </a:tcPr>
                </a:tc>
                <a:tc>
                  <a:txBody>
                    <a:bodyPr/>
                    <a:lstStyle/>
                    <a:p>
                      <a:pPr algn="l" rtl="0" fontAlgn="base"/>
                      <a:r>
                        <a:rPr lang="en-US" sz="1000" b="0" i="0">
                          <a:solidFill>
                            <a:srgbClr val="000000"/>
                          </a:solidFill>
                          <a:effectLst/>
                          <a:latin typeface="+mn-lt"/>
                        </a:rPr>
                        <a:t>Week After the Event  </a:t>
                      </a:r>
                      <a:endParaRPr lang="en-US" b="0" i="0">
                        <a:solidFill>
                          <a:srgbClr val="000000"/>
                        </a:solidFill>
                        <a:effectLst/>
                        <a:latin typeface="+mn-lt"/>
                      </a:endParaRPr>
                    </a:p>
                  </a:txBody>
                  <a:tcPr>
                    <a:solidFill>
                      <a:srgbClr val="F2F2F2"/>
                    </a:solidFill>
                  </a:tcPr>
                </a:tc>
                <a:extLst>
                  <a:ext uri="{0D108BD9-81ED-4DB2-BD59-A6C34878D82A}">
                    <a16:rowId xmlns:a16="http://schemas.microsoft.com/office/drawing/2014/main" val="691399355"/>
                  </a:ext>
                </a:extLst>
              </a:tr>
            </a:tbl>
          </a:graphicData>
        </a:graphic>
      </p:graphicFrame>
      <p:sp>
        <p:nvSpPr>
          <p:cNvPr id="3" name="TextBox 2">
            <a:extLst>
              <a:ext uri="{FF2B5EF4-FFF2-40B4-BE49-F238E27FC236}">
                <a16:creationId xmlns:a16="http://schemas.microsoft.com/office/drawing/2014/main" id="{89EF13EF-802A-4898-BFA8-DAC5E95924B6}"/>
              </a:ext>
            </a:extLst>
          </p:cNvPr>
          <p:cNvSpPr txBox="1"/>
          <p:nvPr/>
        </p:nvSpPr>
        <p:spPr>
          <a:xfrm>
            <a:off x="427978" y="6482802"/>
            <a:ext cx="8163572" cy="184666"/>
          </a:xfrm>
          <a:prstGeom prst="rect">
            <a:avLst/>
          </a:prstGeom>
          <a:noFill/>
        </p:spPr>
        <p:txBody>
          <a:bodyPr wrap="square" lIns="0" tIns="0" rIns="0" bIns="0" rtlCol="0">
            <a:spAutoFit/>
          </a:bodyPr>
          <a:lstStyle/>
          <a:p>
            <a:pPr algn="l"/>
            <a:r>
              <a:rPr lang="en-US" sz="1200"/>
              <a:t>* Check the Hackathon workbook package for email templates</a:t>
            </a:r>
          </a:p>
        </p:txBody>
      </p:sp>
    </p:spTree>
    <p:extLst>
      <p:ext uri="{BB962C8B-B14F-4D97-AF65-F5344CB8AC3E}">
        <p14:creationId xmlns:p14="http://schemas.microsoft.com/office/powerpoint/2010/main" val="882906777"/>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978" y="190532"/>
            <a:ext cx="11336039" cy="553998"/>
          </a:xfrm>
        </p:spPr>
        <p:txBody>
          <a:bodyPr/>
          <a:lstStyle/>
          <a:p>
            <a:r>
              <a:rPr lang="en-US">
                <a:solidFill>
                  <a:schemeClr val="tx2"/>
                </a:solidFill>
              </a:rPr>
              <a:t>Communication and email plan</a:t>
            </a:r>
          </a:p>
        </p:txBody>
      </p:sp>
      <p:sp>
        <p:nvSpPr>
          <p:cNvPr id="7" name="TextBox 6">
            <a:extLst>
              <a:ext uri="{FF2B5EF4-FFF2-40B4-BE49-F238E27FC236}">
                <a16:creationId xmlns:a16="http://schemas.microsoft.com/office/drawing/2014/main" id="{32838B5E-8C4C-43FA-9762-9AE978D86AE5}"/>
              </a:ext>
            </a:extLst>
          </p:cNvPr>
          <p:cNvSpPr txBox="1"/>
          <p:nvPr/>
        </p:nvSpPr>
        <p:spPr>
          <a:xfrm>
            <a:off x="427978" y="935062"/>
            <a:ext cx="7872152" cy="307777"/>
          </a:xfrm>
          <a:prstGeom prst="rect">
            <a:avLst/>
          </a:prstGeom>
          <a:noFill/>
        </p:spPr>
        <p:txBody>
          <a:bodyPr wrap="square" lIns="0" tIns="0" rIns="0" bIns="0" rtlCol="0">
            <a:spAutoFit/>
          </a:bodyPr>
          <a:lstStyle/>
          <a:p>
            <a:pPr algn="l"/>
            <a:r>
              <a:rPr lang="en-CA" sz="2000"/>
              <a:t>Develop your own communication plan for your event</a:t>
            </a:r>
          </a:p>
        </p:txBody>
      </p:sp>
      <p:grpSp>
        <p:nvGrpSpPr>
          <p:cNvPr id="8" name="Group 7">
            <a:extLst>
              <a:ext uri="{FF2B5EF4-FFF2-40B4-BE49-F238E27FC236}">
                <a16:creationId xmlns:a16="http://schemas.microsoft.com/office/drawing/2014/main" id="{5429584E-5A04-43A2-AA85-3265D85FF7FE}"/>
              </a:ext>
              <a:ext uri="{C183D7F6-B498-43B3-948B-1728B52AA6E4}">
                <adec:decorative xmlns:adec="http://schemas.microsoft.com/office/drawing/2017/decorative" val="1"/>
              </a:ext>
            </a:extLst>
          </p:cNvPr>
          <p:cNvGrpSpPr/>
          <p:nvPr/>
        </p:nvGrpSpPr>
        <p:grpSpPr>
          <a:xfrm>
            <a:off x="0" y="-396000"/>
            <a:ext cx="12192000" cy="396000"/>
            <a:chOff x="0" y="-396000"/>
            <a:chExt cx="12192000" cy="396000"/>
          </a:xfrm>
        </p:grpSpPr>
        <p:sp>
          <p:nvSpPr>
            <p:cNvPr id="9" name="TextBox 8">
              <a:extLst>
                <a:ext uri="{FF2B5EF4-FFF2-40B4-BE49-F238E27FC236}">
                  <a16:creationId xmlns:a16="http://schemas.microsoft.com/office/drawing/2014/main" id="{B886549A-21BA-4438-9C5B-D4D2E1CD0402}"/>
                </a:ext>
              </a:extLst>
            </p:cNvPr>
            <p:cNvSpPr txBox="1"/>
            <p:nvPr/>
          </p:nvSpPr>
          <p:spPr>
            <a:xfrm>
              <a:off x="0" y="-396000"/>
              <a:ext cx="12192000" cy="396000"/>
            </a:xfrm>
            <a:prstGeom prst="rect">
              <a:avLst/>
            </a:prstGeom>
            <a:solidFill>
              <a:schemeClr val="accent1"/>
            </a:solidFill>
          </p:spPr>
          <p:txBody>
            <a:bodyPr wrap="square" lIns="0" tIns="0" rIns="0" bIns="0" rtlCol="0" anchor="ctr">
              <a:spAutoFit/>
            </a:bodyPr>
            <a:lstStyle/>
            <a:p>
              <a:pPr marL="144000" algn="ctr"/>
              <a:r>
                <a:rPr lang="en-GB">
                  <a:solidFill>
                    <a:schemeClr val="bg1"/>
                  </a:solidFill>
                  <a:latin typeface="+mj-lt"/>
                  <a:cs typeface="Segoe UI Semilight"/>
                </a:rPr>
                <a:t>Fill this section out</a:t>
              </a:r>
            </a:p>
          </p:txBody>
        </p:sp>
        <p:pic>
          <p:nvPicPr>
            <p:cNvPr id="10" name="Graphic 9" descr="Pencil with solid fill">
              <a:extLst>
                <a:ext uri="{FF2B5EF4-FFF2-40B4-BE49-F238E27FC236}">
                  <a16:creationId xmlns:a16="http://schemas.microsoft.com/office/drawing/2014/main" id="{A6941FA0-53A5-478B-882D-8E89187DFD8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26000" y="-383816"/>
              <a:ext cx="341074" cy="341074"/>
            </a:xfrm>
            <a:prstGeom prst="rect">
              <a:avLst/>
            </a:prstGeom>
          </p:spPr>
        </p:pic>
      </p:grpSp>
      <p:graphicFrame>
        <p:nvGraphicFramePr>
          <p:cNvPr id="4" name="Table 3">
            <a:extLst>
              <a:ext uri="{FF2B5EF4-FFF2-40B4-BE49-F238E27FC236}">
                <a16:creationId xmlns:a16="http://schemas.microsoft.com/office/drawing/2014/main" id="{0B866E74-5A22-4155-930F-EF4791EBA968}"/>
              </a:ext>
            </a:extLst>
          </p:cNvPr>
          <p:cNvGraphicFramePr>
            <a:graphicFrameLocks noGrp="1"/>
          </p:cNvGraphicFramePr>
          <p:nvPr>
            <p:extLst>
              <p:ext uri="{D42A27DB-BD31-4B8C-83A1-F6EECF244321}">
                <p14:modId xmlns:p14="http://schemas.microsoft.com/office/powerpoint/2010/main" val="3030446473"/>
              </p:ext>
            </p:extLst>
          </p:nvPr>
        </p:nvGraphicFramePr>
        <p:xfrm>
          <a:off x="427978" y="1348187"/>
          <a:ext cx="11675726" cy="5467629"/>
        </p:xfrm>
        <a:graphic>
          <a:graphicData uri="http://schemas.openxmlformats.org/drawingml/2006/table">
            <a:tbl>
              <a:tblPr firstRow="1">
                <a:tableStyleId>{F5AB1C69-6EDB-4FF4-983F-18BD219EF322}</a:tableStyleId>
              </a:tblPr>
              <a:tblGrid>
                <a:gridCol w="6169296">
                  <a:extLst>
                    <a:ext uri="{9D8B030D-6E8A-4147-A177-3AD203B41FA5}">
                      <a16:colId xmlns:a16="http://schemas.microsoft.com/office/drawing/2014/main" val="342401207"/>
                    </a:ext>
                  </a:extLst>
                </a:gridCol>
                <a:gridCol w="5506430">
                  <a:extLst>
                    <a:ext uri="{9D8B030D-6E8A-4147-A177-3AD203B41FA5}">
                      <a16:colId xmlns:a16="http://schemas.microsoft.com/office/drawing/2014/main" val="71963195"/>
                    </a:ext>
                  </a:extLst>
                </a:gridCol>
              </a:tblGrid>
              <a:tr h="346989">
                <a:tc>
                  <a:txBody>
                    <a:bodyPr/>
                    <a:lstStyle/>
                    <a:p>
                      <a:pPr algn="ctr"/>
                      <a:r>
                        <a:rPr lang="en-US" sz="1100">
                          <a:latin typeface="+mj-lt"/>
                          <a:cs typeface="Segoe UI Light" panose="020B0502040204020203" pitchFamily="34" charset="0"/>
                        </a:rPr>
                        <a:t>Communication</a:t>
                      </a:r>
                    </a:p>
                  </a:txBody>
                  <a:tcPr anchor="ctr">
                    <a:solidFill>
                      <a:schemeClr val="tx2"/>
                    </a:solidFill>
                  </a:tcPr>
                </a:tc>
                <a:tc>
                  <a:txBody>
                    <a:bodyPr/>
                    <a:lstStyle/>
                    <a:p>
                      <a:pPr algn="ctr"/>
                      <a:r>
                        <a:rPr lang="en-US" sz="1100">
                          <a:latin typeface="+mj-lt"/>
                          <a:cs typeface="Segoe UI Light" panose="020B0502040204020203" pitchFamily="34" charset="0"/>
                        </a:rPr>
                        <a:t>When</a:t>
                      </a:r>
                    </a:p>
                  </a:txBody>
                  <a:tcPr anchor="ctr">
                    <a:solidFill>
                      <a:schemeClr val="tx2"/>
                    </a:solidFill>
                  </a:tcPr>
                </a:tc>
                <a:extLst>
                  <a:ext uri="{0D108BD9-81ED-4DB2-BD59-A6C34878D82A}">
                    <a16:rowId xmlns:a16="http://schemas.microsoft.com/office/drawing/2014/main" val="4144159068"/>
                  </a:ext>
                </a:extLst>
              </a:tr>
              <a:tr h="355164">
                <a:tc>
                  <a:txBody>
                    <a:bodyPr/>
                    <a:lstStyle/>
                    <a:p>
                      <a:pPr algn="l" rtl="0" fontAlgn="base"/>
                      <a:endParaRPr lang="en-GB" b="0" i="0">
                        <a:solidFill>
                          <a:srgbClr val="000000"/>
                        </a:solidFill>
                        <a:effectLst/>
                        <a:latin typeface="+mn-lt"/>
                      </a:endParaRPr>
                    </a:p>
                  </a:txBody>
                  <a:tcPr>
                    <a:solidFill>
                      <a:srgbClr val="F2F2F2"/>
                    </a:solidFill>
                  </a:tcPr>
                </a:tc>
                <a:tc>
                  <a:txBody>
                    <a:bodyPr/>
                    <a:lstStyle/>
                    <a:p>
                      <a:pPr algn="l" rtl="0" fontAlgn="base"/>
                      <a:endParaRPr lang="en-US" b="0" i="0">
                        <a:solidFill>
                          <a:srgbClr val="000000"/>
                        </a:solidFill>
                        <a:effectLst/>
                        <a:latin typeface="+mn-lt"/>
                      </a:endParaRPr>
                    </a:p>
                  </a:txBody>
                  <a:tcPr>
                    <a:solidFill>
                      <a:srgbClr val="F2F2F2"/>
                    </a:solidFill>
                  </a:tcPr>
                </a:tc>
                <a:extLst>
                  <a:ext uri="{0D108BD9-81ED-4DB2-BD59-A6C34878D82A}">
                    <a16:rowId xmlns:a16="http://schemas.microsoft.com/office/drawing/2014/main" val="140884271"/>
                  </a:ext>
                </a:extLst>
              </a:tr>
              <a:tr h="355164">
                <a:tc>
                  <a:txBody>
                    <a:bodyPr/>
                    <a:lstStyle/>
                    <a:p>
                      <a:pPr algn="l" rtl="0" fontAlgn="base"/>
                      <a:endParaRPr lang="en-US" b="0" i="0">
                        <a:solidFill>
                          <a:srgbClr val="000000"/>
                        </a:solidFill>
                        <a:effectLst/>
                        <a:latin typeface="+mn-lt"/>
                      </a:endParaRPr>
                    </a:p>
                  </a:txBody>
                  <a:tcPr>
                    <a:solidFill>
                      <a:srgbClr val="F2F2F2"/>
                    </a:solidFill>
                  </a:tcPr>
                </a:tc>
                <a:tc>
                  <a:txBody>
                    <a:bodyPr/>
                    <a:lstStyle/>
                    <a:p>
                      <a:pPr algn="l" rtl="0" fontAlgn="base"/>
                      <a:endParaRPr lang="en-US" b="0" i="0">
                        <a:solidFill>
                          <a:srgbClr val="000000"/>
                        </a:solidFill>
                        <a:effectLst/>
                        <a:latin typeface="+mn-lt"/>
                      </a:endParaRPr>
                    </a:p>
                  </a:txBody>
                  <a:tcPr>
                    <a:solidFill>
                      <a:srgbClr val="F2F2F2"/>
                    </a:solidFill>
                  </a:tcPr>
                </a:tc>
                <a:extLst>
                  <a:ext uri="{0D108BD9-81ED-4DB2-BD59-A6C34878D82A}">
                    <a16:rowId xmlns:a16="http://schemas.microsoft.com/office/drawing/2014/main" val="1919333976"/>
                  </a:ext>
                </a:extLst>
              </a:tr>
              <a:tr h="355164">
                <a:tc>
                  <a:txBody>
                    <a:bodyPr/>
                    <a:lstStyle/>
                    <a:p>
                      <a:pPr algn="l" rtl="0" fontAlgn="base"/>
                      <a:endParaRPr lang="en-GB" b="0" i="0">
                        <a:solidFill>
                          <a:srgbClr val="000000"/>
                        </a:solidFill>
                        <a:effectLst/>
                        <a:latin typeface="+mn-lt"/>
                      </a:endParaRPr>
                    </a:p>
                  </a:txBody>
                  <a:tcPr>
                    <a:solidFill>
                      <a:srgbClr val="F2F2F2"/>
                    </a:solidFill>
                  </a:tcPr>
                </a:tc>
                <a:tc>
                  <a:txBody>
                    <a:bodyPr/>
                    <a:lstStyle/>
                    <a:p>
                      <a:pPr algn="l" rtl="0" fontAlgn="base"/>
                      <a:endParaRPr lang="en-US" b="0" i="0">
                        <a:solidFill>
                          <a:srgbClr val="000000"/>
                        </a:solidFill>
                        <a:effectLst/>
                        <a:latin typeface="+mn-lt"/>
                      </a:endParaRPr>
                    </a:p>
                  </a:txBody>
                  <a:tcPr>
                    <a:solidFill>
                      <a:srgbClr val="F2F2F2"/>
                    </a:solidFill>
                  </a:tcPr>
                </a:tc>
                <a:extLst>
                  <a:ext uri="{0D108BD9-81ED-4DB2-BD59-A6C34878D82A}">
                    <a16:rowId xmlns:a16="http://schemas.microsoft.com/office/drawing/2014/main" val="752237300"/>
                  </a:ext>
                </a:extLst>
              </a:tr>
              <a:tr h="355164">
                <a:tc>
                  <a:txBody>
                    <a:bodyPr/>
                    <a:lstStyle/>
                    <a:p>
                      <a:pPr algn="l" rtl="0" fontAlgn="base"/>
                      <a:endParaRPr lang="en-US" b="0" i="0">
                        <a:solidFill>
                          <a:srgbClr val="000000"/>
                        </a:solidFill>
                        <a:effectLst/>
                        <a:latin typeface="+mn-lt"/>
                      </a:endParaRPr>
                    </a:p>
                  </a:txBody>
                  <a:tcPr>
                    <a:solidFill>
                      <a:srgbClr val="F2F2F2"/>
                    </a:solidFill>
                  </a:tcPr>
                </a:tc>
                <a:tc>
                  <a:txBody>
                    <a:bodyPr/>
                    <a:lstStyle/>
                    <a:p>
                      <a:pPr algn="l" rtl="0" fontAlgn="base"/>
                      <a:endParaRPr lang="en-US" b="0" i="0">
                        <a:solidFill>
                          <a:srgbClr val="000000"/>
                        </a:solidFill>
                        <a:effectLst/>
                        <a:latin typeface="+mn-lt"/>
                      </a:endParaRPr>
                    </a:p>
                  </a:txBody>
                  <a:tcPr>
                    <a:solidFill>
                      <a:srgbClr val="F2F2F2"/>
                    </a:solidFill>
                  </a:tcPr>
                </a:tc>
                <a:extLst>
                  <a:ext uri="{0D108BD9-81ED-4DB2-BD59-A6C34878D82A}">
                    <a16:rowId xmlns:a16="http://schemas.microsoft.com/office/drawing/2014/main" val="3910207512"/>
                  </a:ext>
                </a:extLst>
              </a:tr>
              <a:tr h="355164">
                <a:tc>
                  <a:txBody>
                    <a:bodyPr/>
                    <a:lstStyle/>
                    <a:p>
                      <a:pPr algn="l" rtl="0" fontAlgn="base"/>
                      <a:endParaRPr lang="en-US" b="0" i="0">
                        <a:solidFill>
                          <a:srgbClr val="000000"/>
                        </a:solidFill>
                        <a:effectLst/>
                        <a:latin typeface="+mn-lt"/>
                      </a:endParaRPr>
                    </a:p>
                  </a:txBody>
                  <a:tcPr>
                    <a:solidFill>
                      <a:srgbClr val="F2F2F2"/>
                    </a:solidFill>
                  </a:tcPr>
                </a:tc>
                <a:tc>
                  <a:txBody>
                    <a:bodyPr/>
                    <a:lstStyle/>
                    <a:p>
                      <a:pPr algn="l" rtl="0" fontAlgn="base"/>
                      <a:endParaRPr lang="en-US" b="0" i="0">
                        <a:solidFill>
                          <a:srgbClr val="000000"/>
                        </a:solidFill>
                        <a:effectLst/>
                        <a:latin typeface="+mn-lt"/>
                      </a:endParaRPr>
                    </a:p>
                  </a:txBody>
                  <a:tcPr>
                    <a:solidFill>
                      <a:srgbClr val="F2F2F2"/>
                    </a:solidFill>
                  </a:tcPr>
                </a:tc>
                <a:extLst>
                  <a:ext uri="{0D108BD9-81ED-4DB2-BD59-A6C34878D82A}">
                    <a16:rowId xmlns:a16="http://schemas.microsoft.com/office/drawing/2014/main" val="3767963481"/>
                  </a:ext>
                </a:extLst>
              </a:tr>
              <a:tr h="355164">
                <a:tc>
                  <a:txBody>
                    <a:bodyPr/>
                    <a:lstStyle/>
                    <a:p>
                      <a:pPr algn="l" rtl="0" fontAlgn="base"/>
                      <a:endParaRPr lang="en-GB" b="0" i="0">
                        <a:solidFill>
                          <a:srgbClr val="000000"/>
                        </a:solidFill>
                        <a:effectLst/>
                        <a:latin typeface="+mn-lt"/>
                      </a:endParaRPr>
                    </a:p>
                  </a:txBody>
                  <a:tcPr>
                    <a:solidFill>
                      <a:srgbClr val="F2F2F2"/>
                    </a:solidFill>
                  </a:tcPr>
                </a:tc>
                <a:tc>
                  <a:txBody>
                    <a:bodyPr/>
                    <a:lstStyle/>
                    <a:p>
                      <a:pPr algn="l" rtl="0" fontAlgn="base"/>
                      <a:endParaRPr lang="en-US" b="0" i="0">
                        <a:solidFill>
                          <a:srgbClr val="000000"/>
                        </a:solidFill>
                        <a:effectLst/>
                        <a:latin typeface="+mn-lt"/>
                      </a:endParaRPr>
                    </a:p>
                  </a:txBody>
                  <a:tcPr>
                    <a:solidFill>
                      <a:srgbClr val="F2F2F2"/>
                    </a:solidFill>
                  </a:tcPr>
                </a:tc>
                <a:extLst>
                  <a:ext uri="{0D108BD9-81ED-4DB2-BD59-A6C34878D82A}">
                    <a16:rowId xmlns:a16="http://schemas.microsoft.com/office/drawing/2014/main" val="2254329959"/>
                  </a:ext>
                </a:extLst>
              </a:tr>
              <a:tr h="355164">
                <a:tc>
                  <a:txBody>
                    <a:bodyPr/>
                    <a:lstStyle/>
                    <a:p>
                      <a:pPr algn="l" rtl="0" fontAlgn="base"/>
                      <a:endParaRPr lang="en-GB" b="0" i="0">
                        <a:solidFill>
                          <a:srgbClr val="000000"/>
                        </a:solidFill>
                        <a:effectLst/>
                        <a:latin typeface="+mn-lt"/>
                      </a:endParaRPr>
                    </a:p>
                  </a:txBody>
                  <a:tcPr>
                    <a:solidFill>
                      <a:srgbClr val="F2F2F2"/>
                    </a:solidFill>
                  </a:tcPr>
                </a:tc>
                <a:tc>
                  <a:txBody>
                    <a:bodyPr/>
                    <a:lstStyle/>
                    <a:p>
                      <a:pPr algn="l" rtl="0" fontAlgn="base"/>
                      <a:endParaRPr lang="en-US" b="0" i="0">
                        <a:solidFill>
                          <a:srgbClr val="000000"/>
                        </a:solidFill>
                        <a:effectLst/>
                        <a:latin typeface="+mn-lt"/>
                      </a:endParaRPr>
                    </a:p>
                  </a:txBody>
                  <a:tcPr>
                    <a:solidFill>
                      <a:srgbClr val="F2F2F2"/>
                    </a:solidFill>
                  </a:tcPr>
                </a:tc>
                <a:extLst>
                  <a:ext uri="{0D108BD9-81ED-4DB2-BD59-A6C34878D82A}">
                    <a16:rowId xmlns:a16="http://schemas.microsoft.com/office/drawing/2014/main" val="253221200"/>
                  </a:ext>
                </a:extLst>
              </a:tr>
              <a:tr h="355164">
                <a:tc>
                  <a:txBody>
                    <a:bodyPr/>
                    <a:lstStyle/>
                    <a:p>
                      <a:pPr algn="l" rtl="0" fontAlgn="base"/>
                      <a:endParaRPr lang="en-GB" b="0" i="0">
                        <a:solidFill>
                          <a:srgbClr val="000000"/>
                        </a:solidFill>
                        <a:effectLst/>
                        <a:latin typeface="+mn-lt"/>
                      </a:endParaRPr>
                    </a:p>
                  </a:txBody>
                  <a:tcPr>
                    <a:solidFill>
                      <a:srgbClr val="F2F2F2"/>
                    </a:solidFill>
                  </a:tcPr>
                </a:tc>
                <a:tc>
                  <a:txBody>
                    <a:bodyPr/>
                    <a:lstStyle/>
                    <a:p>
                      <a:pPr algn="l" rtl="0" fontAlgn="base"/>
                      <a:endParaRPr lang="en-US" b="0" i="0">
                        <a:solidFill>
                          <a:srgbClr val="000000"/>
                        </a:solidFill>
                        <a:effectLst/>
                        <a:latin typeface="+mn-lt"/>
                      </a:endParaRPr>
                    </a:p>
                  </a:txBody>
                  <a:tcPr>
                    <a:solidFill>
                      <a:srgbClr val="F2F2F2"/>
                    </a:solidFill>
                  </a:tcPr>
                </a:tc>
                <a:extLst>
                  <a:ext uri="{0D108BD9-81ED-4DB2-BD59-A6C34878D82A}">
                    <a16:rowId xmlns:a16="http://schemas.microsoft.com/office/drawing/2014/main" val="3622028076"/>
                  </a:ext>
                </a:extLst>
              </a:tr>
              <a:tr h="355164">
                <a:tc>
                  <a:txBody>
                    <a:bodyPr/>
                    <a:lstStyle/>
                    <a:p>
                      <a:pPr algn="l" rtl="0" fontAlgn="base"/>
                      <a:endParaRPr lang="en-US" b="0" i="0">
                        <a:solidFill>
                          <a:srgbClr val="000000"/>
                        </a:solidFill>
                        <a:effectLst/>
                        <a:latin typeface="+mn-lt"/>
                      </a:endParaRPr>
                    </a:p>
                  </a:txBody>
                  <a:tcPr>
                    <a:solidFill>
                      <a:srgbClr val="F2F2F2"/>
                    </a:solidFill>
                  </a:tcPr>
                </a:tc>
                <a:tc>
                  <a:txBody>
                    <a:bodyPr/>
                    <a:lstStyle/>
                    <a:p>
                      <a:pPr algn="l" rtl="0" fontAlgn="base"/>
                      <a:endParaRPr lang="en-GB" b="0" i="0">
                        <a:solidFill>
                          <a:srgbClr val="000000"/>
                        </a:solidFill>
                        <a:effectLst/>
                        <a:latin typeface="+mn-lt"/>
                      </a:endParaRPr>
                    </a:p>
                  </a:txBody>
                  <a:tcPr>
                    <a:solidFill>
                      <a:srgbClr val="F2F2F2"/>
                    </a:solidFill>
                  </a:tcPr>
                </a:tc>
                <a:extLst>
                  <a:ext uri="{0D108BD9-81ED-4DB2-BD59-A6C34878D82A}">
                    <a16:rowId xmlns:a16="http://schemas.microsoft.com/office/drawing/2014/main" val="4030998211"/>
                  </a:ext>
                </a:extLst>
              </a:tr>
              <a:tr h="355164">
                <a:tc>
                  <a:txBody>
                    <a:bodyPr/>
                    <a:lstStyle/>
                    <a:p>
                      <a:pPr algn="l" rtl="0" fontAlgn="base"/>
                      <a:endParaRPr lang="en-US" b="0" i="0">
                        <a:solidFill>
                          <a:srgbClr val="000000"/>
                        </a:solidFill>
                        <a:effectLst/>
                        <a:latin typeface="+mn-lt"/>
                      </a:endParaRPr>
                    </a:p>
                  </a:txBody>
                  <a:tcPr>
                    <a:solidFill>
                      <a:srgbClr val="F2F2F2"/>
                    </a:solidFill>
                  </a:tcPr>
                </a:tc>
                <a:tc>
                  <a:txBody>
                    <a:bodyPr/>
                    <a:lstStyle/>
                    <a:p>
                      <a:pPr algn="l" rtl="0" fontAlgn="base"/>
                      <a:endParaRPr lang="en-GB" b="0" i="0">
                        <a:solidFill>
                          <a:srgbClr val="000000"/>
                        </a:solidFill>
                        <a:effectLst/>
                        <a:latin typeface="+mn-lt"/>
                      </a:endParaRPr>
                    </a:p>
                  </a:txBody>
                  <a:tcPr>
                    <a:solidFill>
                      <a:srgbClr val="F2F2F2"/>
                    </a:solidFill>
                  </a:tcPr>
                </a:tc>
                <a:extLst>
                  <a:ext uri="{0D108BD9-81ED-4DB2-BD59-A6C34878D82A}">
                    <a16:rowId xmlns:a16="http://schemas.microsoft.com/office/drawing/2014/main" val="785018901"/>
                  </a:ext>
                </a:extLst>
              </a:tr>
              <a:tr h="355164">
                <a:tc>
                  <a:txBody>
                    <a:bodyPr/>
                    <a:lstStyle/>
                    <a:p>
                      <a:pPr algn="l" rtl="0" fontAlgn="base"/>
                      <a:endParaRPr lang="en-GB" b="0" i="0">
                        <a:solidFill>
                          <a:srgbClr val="000000"/>
                        </a:solidFill>
                        <a:effectLst/>
                        <a:latin typeface="+mn-lt"/>
                      </a:endParaRPr>
                    </a:p>
                  </a:txBody>
                  <a:tcPr>
                    <a:solidFill>
                      <a:srgbClr val="F2F2F2"/>
                    </a:solidFill>
                  </a:tcPr>
                </a:tc>
                <a:tc>
                  <a:txBody>
                    <a:bodyPr/>
                    <a:lstStyle/>
                    <a:p>
                      <a:pPr algn="l" rtl="0" fontAlgn="base"/>
                      <a:endParaRPr lang="en-GB" b="0" i="0">
                        <a:solidFill>
                          <a:srgbClr val="000000"/>
                        </a:solidFill>
                        <a:effectLst/>
                        <a:latin typeface="+mn-lt"/>
                      </a:endParaRPr>
                    </a:p>
                  </a:txBody>
                  <a:tcPr>
                    <a:solidFill>
                      <a:srgbClr val="F2F2F2"/>
                    </a:solidFill>
                  </a:tcPr>
                </a:tc>
                <a:extLst>
                  <a:ext uri="{0D108BD9-81ED-4DB2-BD59-A6C34878D82A}">
                    <a16:rowId xmlns:a16="http://schemas.microsoft.com/office/drawing/2014/main" val="2099557286"/>
                  </a:ext>
                </a:extLst>
              </a:tr>
              <a:tr h="355164">
                <a:tc>
                  <a:txBody>
                    <a:bodyPr/>
                    <a:lstStyle/>
                    <a:p>
                      <a:pPr algn="l" rtl="0" fontAlgn="base"/>
                      <a:endParaRPr lang="en-GB" b="0" i="0">
                        <a:solidFill>
                          <a:srgbClr val="000000"/>
                        </a:solidFill>
                        <a:effectLst/>
                        <a:latin typeface="+mn-lt"/>
                      </a:endParaRPr>
                    </a:p>
                  </a:txBody>
                  <a:tcPr>
                    <a:solidFill>
                      <a:srgbClr val="F2F2F2"/>
                    </a:solidFill>
                  </a:tcPr>
                </a:tc>
                <a:tc>
                  <a:txBody>
                    <a:bodyPr/>
                    <a:lstStyle/>
                    <a:p>
                      <a:pPr algn="l" rtl="0" fontAlgn="base"/>
                      <a:endParaRPr lang="en-GB" b="0" i="0">
                        <a:solidFill>
                          <a:srgbClr val="000000"/>
                        </a:solidFill>
                        <a:effectLst/>
                        <a:latin typeface="+mn-lt"/>
                      </a:endParaRPr>
                    </a:p>
                  </a:txBody>
                  <a:tcPr>
                    <a:solidFill>
                      <a:srgbClr val="F2F2F2"/>
                    </a:solidFill>
                  </a:tcPr>
                </a:tc>
                <a:extLst>
                  <a:ext uri="{0D108BD9-81ED-4DB2-BD59-A6C34878D82A}">
                    <a16:rowId xmlns:a16="http://schemas.microsoft.com/office/drawing/2014/main" val="5508465"/>
                  </a:ext>
                </a:extLst>
              </a:tr>
              <a:tr h="355164">
                <a:tc>
                  <a:txBody>
                    <a:bodyPr/>
                    <a:lstStyle/>
                    <a:p>
                      <a:pPr algn="l" rtl="0" fontAlgn="base"/>
                      <a:endParaRPr lang="en-GB" b="0" i="0">
                        <a:solidFill>
                          <a:srgbClr val="000000"/>
                        </a:solidFill>
                        <a:effectLst/>
                        <a:latin typeface="+mn-lt"/>
                      </a:endParaRPr>
                    </a:p>
                  </a:txBody>
                  <a:tcPr>
                    <a:solidFill>
                      <a:srgbClr val="F2F2F2"/>
                    </a:solidFill>
                  </a:tcPr>
                </a:tc>
                <a:tc>
                  <a:txBody>
                    <a:bodyPr/>
                    <a:lstStyle/>
                    <a:p>
                      <a:pPr algn="l" rtl="0" fontAlgn="base"/>
                      <a:endParaRPr lang="en-GB" b="0" i="0">
                        <a:solidFill>
                          <a:srgbClr val="000000"/>
                        </a:solidFill>
                        <a:effectLst/>
                        <a:latin typeface="+mn-lt"/>
                      </a:endParaRPr>
                    </a:p>
                  </a:txBody>
                  <a:tcPr>
                    <a:solidFill>
                      <a:srgbClr val="F2F2F2"/>
                    </a:solidFill>
                  </a:tcPr>
                </a:tc>
                <a:extLst>
                  <a:ext uri="{0D108BD9-81ED-4DB2-BD59-A6C34878D82A}">
                    <a16:rowId xmlns:a16="http://schemas.microsoft.com/office/drawing/2014/main" val="2793095807"/>
                  </a:ext>
                </a:extLst>
              </a:tr>
              <a:tr h="355164">
                <a:tc>
                  <a:txBody>
                    <a:bodyPr/>
                    <a:lstStyle/>
                    <a:p>
                      <a:pPr algn="l" rtl="0" fontAlgn="base"/>
                      <a:endParaRPr lang="en-GB" sz="1000" b="0" i="0">
                        <a:effectLst/>
                        <a:latin typeface="+mn-lt"/>
                      </a:endParaRPr>
                    </a:p>
                  </a:txBody>
                  <a:tcPr>
                    <a:solidFill>
                      <a:srgbClr val="F2F2F2"/>
                    </a:solidFill>
                  </a:tcPr>
                </a:tc>
                <a:tc>
                  <a:txBody>
                    <a:bodyPr/>
                    <a:lstStyle/>
                    <a:p>
                      <a:pPr algn="l" rtl="0" fontAlgn="base"/>
                      <a:endParaRPr lang="en-US" b="0" i="0">
                        <a:solidFill>
                          <a:srgbClr val="000000"/>
                        </a:solidFill>
                        <a:effectLst/>
                        <a:latin typeface="+mn-lt"/>
                      </a:endParaRPr>
                    </a:p>
                  </a:txBody>
                  <a:tcPr>
                    <a:solidFill>
                      <a:srgbClr val="F2F2F2"/>
                    </a:solidFill>
                  </a:tcPr>
                </a:tc>
                <a:extLst>
                  <a:ext uri="{0D108BD9-81ED-4DB2-BD59-A6C34878D82A}">
                    <a16:rowId xmlns:a16="http://schemas.microsoft.com/office/drawing/2014/main" val="691399355"/>
                  </a:ext>
                </a:extLst>
              </a:tr>
            </a:tbl>
          </a:graphicData>
        </a:graphic>
      </p:graphicFrame>
    </p:spTree>
    <p:extLst>
      <p:ext uri="{BB962C8B-B14F-4D97-AF65-F5344CB8AC3E}">
        <p14:creationId xmlns:p14="http://schemas.microsoft.com/office/powerpoint/2010/main" val="2935721984"/>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5FC18-B471-2244-A0BD-3D0FF2D40506}"/>
              </a:ext>
            </a:extLst>
          </p:cNvPr>
          <p:cNvSpPr>
            <a:spLocks noGrp="1"/>
          </p:cNvSpPr>
          <p:nvPr>
            <p:ph type="title"/>
          </p:nvPr>
        </p:nvSpPr>
        <p:spPr/>
        <p:txBody>
          <a:bodyPr/>
          <a:lstStyle/>
          <a:p>
            <a:r>
              <a:rPr lang="en-US" sz="3600" kern="1200" dirty="0">
                <a:solidFill>
                  <a:srgbClr val="000000"/>
                </a:solidFill>
                <a:effectLst/>
                <a:ea typeface="Times New Roman" panose="02020603050405020304" pitchFamily="18" charset="0"/>
              </a:rPr>
              <a:t>Email templates</a:t>
            </a:r>
            <a:endParaRPr lang="en-US" dirty="0"/>
          </a:p>
        </p:txBody>
      </p:sp>
      <p:sp>
        <p:nvSpPr>
          <p:cNvPr id="3" name="Content Placeholder 2">
            <a:extLst>
              <a:ext uri="{FF2B5EF4-FFF2-40B4-BE49-F238E27FC236}">
                <a16:creationId xmlns:a16="http://schemas.microsoft.com/office/drawing/2014/main" id="{DBDB8844-79D1-DB45-8BA1-17D5E24DE4A6}"/>
              </a:ext>
            </a:extLst>
          </p:cNvPr>
          <p:cNvSpPr>
            <a:spLocks noGrp="1"/>
          </p:cNvSpPr>
          <p:nvPr>
            <p:ph sz="quarter" idx="10"/>
          </p:nvPr>
        </p:nvSpPr>
        <p:spPr>
          <a:xfrm>
            <a:off x="584200" y="1435100"/>
            <a:ext cx="6065175" cy="2323713"/>
          </a:xfrm>
        </p:spPr>
        <p:txBody>
          <a:bodyPr/>
          <a:lstStyle/>
          <a:p>
            <a:pPr marL="0" indent="0">
              <a:spcAft>
                <a:spcPts val="600"/>
              </a:spcAft>
              <a:buNone/>
            </a:pPr>
            <a:r>
              <a:rPr lang="en-CA" sz="1800" kern="1200" dirty="0">
                <a:solidFill>
                  <a:srgbClr val="000000"/>
                </a:solidFill>
                <a:effectLst/>
                <a:latin typeface="Segoe UI" panose="020B0502040204020203" pitchFamily="34" charset="0"/>
                <a:ea typeface="Times New Roman" panose="02020603050405020304" pitchFamily="18" charset="0"/>
                <a:hlinkClick r:id="rId2"/>
              </a:rPr>
              <a:t>Download the following email templates</a:t>
            </a:r>
            <a:r>
              <a:rPr lang="en-CA" sz="1800" kern="1200" dirty="0">
                <a:solidFill>
                  <a:srgbClr val="000000"/>
                </a:solidFill>
                <a:effectLst/>
                <a:latin typeface="Segoe UI" panose="020B0502040204020203" pitchFamily="34" charset="0"/>
                <a:ea typeface="Times New Roman" panose="02020603050405020304" pitchFamily="18" charset="0"/>
              </a:rPr>
              <a:t>:</a:t>
            </a:r>
          </a:p>
          <a:p>
            <a:pPr>
              <a:spcAft>
                <a:spcPts val="600"/>
              </a:spcAft>
            </a:pPr>
            <a:r>
              <a:rPr lang="en-CA" sz="1800" dirty="0">
                <a:solidFill>
                  <a:srgbClr val="000000"/>
                </a:solidFill>
                <a:latin typeface="Segoe UI" panose="020B0502040204020203" pitchFamily="34" charset="0"/>
                <a:ea typeface="Segoe UI" panose="020B0502040204020203" pitchFamily="34" charset="0"/>
                <a:cs typeface="Times New Roman" panose="02020603050405020304" pitchFamily="18" charset="0"/>
              </a:rPr>
              <a:t>Email #1- Hackathon</a:t>
            </a:r>
            <a:r>
              <a:rPr lang="en-CA" sz="1800" dirty="0">
                <a:solidFill>
                  <a:srgbClr val="000000"/>
                </a:solidFill>
                <a:effectLst/>
                <a:latin typeface="Segoe UI" panose="020B0502040204020203" pitchFamily="34" charset="0"/>
                <a:ea typeface="Segoe UI" panose="020B0502040204020203" pitchFamily="34" charset="0"/>
                <a:cs typeface="Times New Roman" panose="02020603050405020304" pitchFamily="18" charset="0"/>
              </a:rPr>
              <a:t> – </a:t>
            </a:r>
            <a:r>
              <a:rPr lang="en-CA" sz="1800" dirty="0">
                <a:solidFill>
                  <a:srgbClr val="000000"/>
                </a:solidFill>
                <a:latin typeface="Segoe UI" panose="020B0502040204020203" pitchFamily="34" charset="0"/>
                <a:ea typeface="Segoe UI" panose="020B0502040204020203" pitchFamily="34" charset="0"/>
                <a:cs typeface="Times New Roman" panose="02020603050405020304" pitchFamily="18" charset="0"/>
              </a:rPr>
              <a:t>Announcement</a:t>
            </a:r>
          </a:p>
          <a:p>
            <a:pPr>
              <a:spcAft>
                <a:spcPts val="600"/>
              </a:spcAft>
            </a:pPr>
            <a:r>
              <a:rPr lang="en-CA" sz="1800" dirty="0">
                <a:solidFill>
                  <a:srgbClr val="000000"/>
                </a:solidFill>
                <a:effectLst/>
                <a:latin typeface="Segoe UI" panose="020B0502040204020203" pitchFamily="34" charset="0"/>
                <a:ea typeface="Segoe UI" panose="020B0502040204020203" pitchFamily="34" charset="0"/>
                <a:cs typeface="Times New Roman" panose="02020603050405020304" pitchFamily="18" charset="0"/>
              </a:rPr>
              <a:t>Email #2- Hackathon – Registration Confirmation</a:t>
            </a:r>
          </a:p>
          <a:p>
            <a:pPr>
              <a:spcAft>
                <a:spcPts val="600"/>
              </a:spcAft>
            </a:pPr>
            <a:r>
              <a:rPr lang="en-CA" sz="1800" dirty="0">
                <a:solidFill>
                  <a:srgbClr val="000000"/>
                </a:solidFill>
                <a:latin typeface="Segoe UI" panose="020B0502040204020203" pitchFamily="34" charset="0"/>
                <a:ea typeface="Segoe UI" panose="020B0502040204020203" pitchFamily="34" charset="0"/>
                <a:cs typeface="Times New Roman" panose="02020603050405020304" pitchFamily="18" charset="0"/>
              </a:rPr>
              <a:t>Email #3- Hackathon – It’s happening today!</a:t>
            </a:r>
          </a:p>
          <a:p>
            <a:pPr>
              <a:spcAft>
                <a:spcPts val="600"/>
              </a:spcAft>
            </a:pPr>
            <a:r>
              <a:rPr lang="en-CA" sz="1800" dirty="0">
                <a:solidFill>
                  <a:srgbClr val="000000"/>
                </a:solidFill>
                <a:latin typeface="Segoe UI" panose="020B0502040204020203" pitchFamily="34" charset="0"/>
                <a:ea typeface="Segoe UI" panose="020B0502040204020203" pitchFamily="34" charset="0"/>
                <a:cs typeface="Times New Roman" panose="02020603050405020304" pitchFamily="18" charset="0"/>
              </a:rPr>
              <a:t>Email #4 - Final Hours to Hack!</a:t>
            </a:r>
            <a:endParaRPr lang="en-CA" sz="1800" dirty="0">
              <a:effectLst/>
              <a:latin typeface="Verdana" panose="020B0604030504040204" pitchFamily="34" charset="0"/>
              <a:ea typeface="Segoe UI" panose="020B0502040204020203" pitchFamily="34" charset="0"/>
              <a:cs typeface="Times New Roman" panose="02020603050405020304" pitchFamily="18" charset="0"/>
            </a:endParaRPr>
          </a:p>
          <a:p>
            <a:pPr marL="0" indent="0">
              <a:buNone/>
            </a:pPr>
            <a:endParaRPr lang="en-CA" sz="1800" kern="1200" dirty="0">
              <a:solidFill>
                <a:srgbClr val="000000"/>
              </a:solidFill>
              <a:effectLst/>
              <a:latin typeface="Segoe UI" panose="020B0502040204020203" pitchFamily="34" charset="0"/>
              <a:ea typeface="Times New Roman" panose="02020603050405020304" pitchFamily="18" charset="0"/>
            </a:endParaRPr>
          </a:p>
        </p:txBody>
      </p:sp>
      <p:pic>
        <p:nvPicPr>
          <p:cNvPr id="5" name="Picture 4" descr="A picture of an example hackathon email">
            <a:extLst>
              <a:ext uri="{FF2B5EF4-FFF2-40B4-BE49-F238E27FC236}">
                <a16:creationId xmlns:a16="http://schemas.microsoft.com/office/drawing/2014/main" id="{FF676A25-115D-423C-B21D-6CFB3ADE12C0}"/>
              </a:ext>
            </a:extLst>
          </p:cNvPr>
          <p:cNvPicPr>
            <a:picLocks noChangeAspect="1"/>
          </p:cNvPicPr>
          <p:nvPr/>
        </p:nvPicPr>
        <p:blipFill>
          <a:blip r:embed="rId3"/>
          <a:stretch>
            <a:fillRect/>
          </a:stretch>
        </p:blipFill>
        <p:spPr>
          <a:xfrm>
            <a:off x="7331520" y="734199"/>
            <a:ext cx="4458717" cy="4701039"/>
          </a:xfrm>
          <a:prstGeom prst="rect">
            <a:avLst/>
          </a:prstGeom>
          <a:ln>
            <a:noFill/>
          </a:ln>
          <a:effectLst>
            <a:outerShdw blurRad="190500" algn="tl" rotWithShape="0">
              <a:srgbClr val="000000">
                <a:alpha val="70000"/>
              </a:srgbClr>
            </a:outerShdw>
          </a:effectLst>
        </p:spPr>
      </p:pic>
      <p:sp>
        <p:nvSpPr>
          <p:cNvPr id="4" name="Rectangle 3">
            <a:extLst>
              <a:ext uri="{FF2B5EF4-FFF2-40B4-BE49-F238E27FC236}">
                <a16:creationId xmlns:a16="http://schemas.microsoft.com/office/drawing/2014/main" id="{A88B5D80-0F90-40A7-9112-7BCC83C7040D}"/>
              </a:ext>
            </a:extLst>
          </p:cNvPr>
          <p:cNvSpPr>
            <a:spLocks/>
          </p:cNvSpPr>
          <p:nvPr/>
        </p:nvSpPr>
        <p:spPr bwMode="auto">
          <a:xfrm>
            <a:off x="7331520" y="5633915"/>
            <a:ext cx="4458717" cy="640685"/>
          </a:xfrm>
          <a:prstGeom prst="rect">
            <a:avLst/>
          </a:prstGeom>
          <a:solidFill>
            <a:schemeClr val="tx2"/>
          </a:solidFill>
          <a:ln>
            <a:noFill/>
          </a:ln>
          <a:effectLst>
            <a:outerShdw blurRad="190500" algn="tl" rotWithShape="0">
              <a:srgbClr val="000000">
                <a:alpha val="7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4008" tIns="146304" rIns="64008"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90000"/>
              </a:lnSpc>
              <a:spcBef>
                <a:spcPct val="0"/>
              </a:spcBef>
              <a:spcAft>
                <a:spcPct val="0"/>
              </a:spcAft>
              <a:buClrTx/>
              <a:buSzTx/>
              <a:buFontTx/>
              <a:buNone/>
              <a:tabLst/>
              <a:defRPr/>
            </a:pPr>
            <a:r>
              <a:rPr kumimoji="0" lang="en-US" sz="1600" b="0" i="0" u="none" strike="noStrike" kern="1200" cap="none" spc="0" normalizeH="0" baseline="0" noProof="0" dirty="0">
                <a:ln>
                  <a:noFill/>
                </a:ln>
                <a:solidFill>
                  <a:schemeClr val="bg1"/>
                </a:solidFill>
                <a:effectLst/>
                <a:uLnTx/>
                <a:uFillTx/>
                <a:latin typeface="Segoe UI Semibold"/>
                <a:ea typeface="+mn-ea"/>
                <a:cs typeface="Segoe UI" pitchFamily="34" charset="0"/>
                <a:hlinkClick r:id="rId2">
                  <a:extLst>
                    <a:ext uri="{A12FA001-AC4F-418D-AE19-62706E023703}">
                      <ahyp:hlinkClr xmlns:ahyp="http://schemas.microsoft.com/office/drawing/2018/hyperlinkcolor" val="tx"/>
                    </a:ext>
                  </a:extLst>
                </a:hlinkClick>
              </a:rPr>
              <a:t>Download email templates </a:t>
            </a:r>
            <a:r>
              <a:rPr kumimoji="0" lang="en-US" sz="1600" b="0" i="0" u="none" strike="noStrike" kern="1200" cap="none" spc="0" normalizeH="0" baseline="0" noProof="0" dirty="0">
                <a:ln>
                  <a:noFill/>
                </a:ln>
                <a:gradFill>
                  <a:gsLst>
                    <a:gs pos="0">
                      <a:srgbClr val="FFFFFF"/>
                    </a:gs>
                    <a:gs pos="100000">
                      <a:srgbClr val="FFFFFF"/>
                    </a:gs>
                  </a:gsLst>
                  <a:lin ang="5400000" scaled="0"/>
                </a:gradFill>
                <a:effectLst/>
                <a:uLnTx/>
                <a:uFillTx/>
                <a:latin typeface="Segoe UI Semibold"/>
                <a:ea typeface="Segoe UI" pitchFamily="34" charset="0"/>
                <a:cs typeface="Segoe UI" pitchFamily="34" charset="0"/>
              </a:rPr>
              <a:t>&gt;</a:t>
            </a:r>
          </a:p>
        </p:txBody>
      </p:sp>
    </p:spTree>
    <p:extLst>
      <p:ext uri="{BB962C8B-B14F-4D97-AF65-F5344CB8AC3E}">
        <p14:creationId xmlns:p14="http://schemas.microsoft.com/office/powerpoint/2010/main" val="1637886020"/>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3A4D9A-7A0D-AE45-A038-8578483BB625}"/>
              </a:ext>
            </a:extLst>
          </p:cNvPr>
          <p:cNvSpPr>
            <a:spLocks noGrp="1"/>
          </p:cNvSpPr>
          <p:nvPr>
            <p:ph type="title"/>
          </p:nvPr>
        </p:nvSpPr>
        <p:spPr/>
        <p:txBody>
          <a:bodyPr/>
          <a:lstStyle/>
          <a:p>
            <a:r>
              <a:rPr lang="en-US"/>
              <a:t>Event setup</a:t>
            </a:r>
          </a:p>
        </p:txBody>
      </p:sp>
      <p:sp>
        <p:nvSpPr>
          <p:cNvPr id="3" name="Text Placeholder 2">
            <a:extLst>
              <a:ext uri="{FF2B5EF4-FFF2-40B4-BE49-F238E27FC236}">
                <a16:creationId xmlns:a16="http://schemas.microsoft.com/office/drawing/2014/main" id="{4451FE2A-8840-2642-98A8-7B3ABD61270D}"/>
              </a:ext>
            </a:extLst>
          </p:cNvPr>
          <p:cNvSpPr>
            <a:spLocks noGrp="1"/>
          </p:cNvSpPr>
          <p:nvPr>
            <p:ph type="body" sz="quarter" idx="12"/>
          </p:nvPr>
        </p:nvSpPr>
        <p:spPr/>
        <p:txBody>
          <a:bodyPr/>
          <a:lstStyle/>
          <a:p>
            <a:r>
              <a:rPr lang="en-US"/>
              <a:t>Identify all the logistics to be executed for a successful event. </a:t>
            </a:r>
          </a:p>
        </p:txBody>
      </p:sp>
    </p:spTree>
    <p:extLst>
      <p:ext uri="{BB962C8B-B14F-4D97-AF65-F5344CB8AC3E}">
        <p14:creationId xmlns:p14="http://schemas.microsoft.com/office/powerpoint/2010/main" val="455033116"/>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6CC19B0-BD40-46FD-B2DA-6CEA356654FB}"/>
              </a:ext>
            </a:extLst>
          </p:cNvPr>
          <p:cNvSpPr>
            <a:spLocks noGrp="1"/>
          </p:cNvSpPr>
          <p:nvPr>
            <p:ph type="title" idx="4294967295"/>
          </p:nvPr>
        </p:nvSpPr>
        <p:spPr>
          <a:xfrm>
            <a:off x="331434" y="336549"/>
            <a:ext cx="6822226" cy="1107996"/>
          </a:xfrm>
          <a:prstGeom prst="rect">
            <a:avLst/>
          </a:prstGeom>
        </p:spPr>
        <p:txBody>
          <a:bodyPr/>
          <a:lstStyle/>
          <a:p>
            <a:r>
              <a:rPr lang="en-US"/>
              <a:t>Activities to execute for your hackathon</a:t>
            </a:r>
          </a:p>
        </p:txBody>
      </p:sp>
      <p:sp>
        <p:nvSpPr>
          <p:cNvPr id="7" name="Content Placeholder 6">
            <a:extLst>
              <a:ext uri="{FF2B5EF4-FFF2-40B4-BE49-F238E27FC236}">
                <a16:creationId xmlns:a16="http://schemas.microsoft.com/office/drawing/2014/main" id="{9BC90AAD-26DB-4B45-9478-B7A953489CCC}"/>
              </a:ext>
            </a:extLst>
          </p:cNvPr>
          <p:cNvSpPr>
            <a:spLocks noGrp="1"/>
          </p:cNvSpPr>
          <p:nvPr>
            <p:ph sz="quarter" idx="4294967295"/>
          </p:nvPr>
        </p:nvSpPr>
        <p:spPr>
          <a:xfrm>
            <a:off x="331434" y="1731475"/>
            <a:ext cx="6686054" cy="4662815"/>
          </a:xfrm>
          <a:prstGeom prst="rect">
            <a:avLst/>
          </a:prstGeom>
        </p:spPr>
        <p:txBody>
          <a:bodyPr/>
          <a:lstStyle/>
          <a:p>
            <a:pPr marL="0" indent="0">
              <a:spcBef>
                <a:spcPts val="0"/>
              </a:spcBef>
              <a:spcAft>
                <a:spcPts val="600"/>
              </a:spcAft>
              <a:buNone/>
            </a:pPr>
            <a:r>
              <a:rPr lang="en-NZ" sz="1400">
                <a:solidFill>
                  <a:schemeClr val="tx2"/>
                </a:solidFill>
                <a:latin typeface="+mj-lt"/>
              </a:rPr>
              <a:t>Logistics</a:t>
            </a:r>
          </a:p>
          <a:p>
            <a:pPr>
              <a:spcBef>
                <a:spcPts val="0"/>
              </a:spcBef>
              <a:spcAft>
                <a:spcPts val="600"/>
              </a:spcAft>
            </a:pPr>
            <a:r>
              <a:rPr lang="en-NZ" sz="1400">
                <a:latin typeface="Segoe UI" panose="020B0502040204020203" pitchFamily="34" charset="0"/>
              </a:rPr>
              <a:t>Order swag, prizes, and thank-you gifts</a:t>
            </a:r>
          </a:p>
          <a:p>
            <a:pPr>
              <a:spcBef>
                <a:spcPts val="0"/>
              </a:spcBef>
              <a:spcAft>
                <a:spcPts val="600"/>
              </a:spcAft>
            </a:pPr>
            <a:r>
              <a:rPr lang="en-NZ" sz="1400">
                <a:latin typeface="Segoe UI" panose="020B0502040204020203" pitchFamily="34" charset="0"/>
              </a:rPr>
              <a:t>Book the venue. If the event is virtual, create a virtual space for teams to collaborate using Microsoft Teams</a:t>
            </a:r>
          </a:p>
          <a:p>
            <a:pPr>
              <a:spcBef>
                <a:spcPts val="0"/>
              </a:spcBef>
              <a:spcAft>
                <a:spcPts val="600"/>
              </a:spcAft>
            </a:pPr>
            <a:r>
              <a:rPr lang="en-NZ" sz="1400">
                <a:latin typeface="Segoe UI" panose="020B0502040204020203" pitchFamily="34" charset="0"/>
              </a:rPr>
              <a:t>Set up </a:t>
            </a:r>
            <a:r>
              <a:rPr lang="en-NZ" sz="1400">
                <a:latin typeface="Segoe UI" panose="020B0502040204020203" pitchFamily="34" charset="0"/>
                <a:hlinkClick r:id="rId3"/>
              </a:rPr>
              <a:t>individual</a:t>
            </a:r>
            <a:r>
              <a:rPr lang="en-NZ" sz="1400">
                <a:latin typeface="Segoe UI" panose="020B0502040204020203" pitchFamily="34" charset="0"/>
              </a:rPr>
              <a:t> and </a:t>
            </a:r>
            <a:r>
              <a:rPr lang="en-NZ" sz="1400">
                <a:latin typeface="Segoe UI" panose="020B0502040204020203" pitchFamily="34" charset="0"/>
                <a:hlinkClick r:id="rId4"/>
              </a:rPr>
              <a:t>team registration</a:t>
            </a:r>
            <a:r>
              <a:rPr lang="en-NZ" sz="1400">
                <a:latin typeface="Segoe UI" panose="020B0502040204020203" pitchFamily="34" charset="0"/>
              </a:rPr>
              <a:t> forms using Microsoft Forms or Power Apps</a:t>
            </a:r>
          </a:p>
          <a:p>
            <a:pPr lvl="1">
              <a:spcBef>
                <a:spcPts val="0"/>
              </a:spcBef>
              <a:spcAft>
                <a:spcPts val="600"/>
              </a:spcAft>
            </a:pPr>
            <a:endParaRPr lang="en-NZ" sz="1400">
              <a:latin typeface="Segoe UI" panose="020B0502040204020203" pitchFamily="34" charset="0"/>
            </a:endParaRPr>
          </a:p>
          <a:p>
            <a:pPr marL="0" indent="0">
              <a:spcBef>
                <a:spcPts val="0"/>
              </a:spcBef>
              <a:spcAft>
                <a:spcPts val="600"/>
              </a:spcAft>
              <a:buNone/>
            </a:pPr>
            <a:r>
              <a:rPr lang="en-NZ" sz="1400">
                <a:solidFill>
                  <a:schemeClr val="tx2"/>
                </a:solidFill>
                <a:latin typeface="+mj-lt"/>
              </a:rPr>
              <a:t>Content</a:t>
            </a:r>
          </a:p>
          <a:p>
            <a:pPr>
              <a:spcBef>
                <a:spcPts val="0"/>
              </a:spcBef>
              <a:spcAft>
                <a:spcPts val="600"/>
              </a:spcAft>
            </a:pPr>
            <a:r>
              <a:rPr lang="en-NZ" sz="1400">
                <a:latin typeface="Segoe UI" panose="020B0502040204020203" pitchFamily="34" charset="0"/>
              </a:rPr>
              <a:t>Create a template and </a:t>
            </a:r>
            <a:r>
              <a:rPr lang="en-NZ" sz="1400">
                <a:latin typeface="Segoe UI" panose="020B0502040204020203" pitchFamily="34" charset="0"/>
                <a:hlinkClick r:id="rId5"/>
              </a:rPr>
              <a:t>form</a:t>
            </a:r>
            <a:r>
              <a:rPr lang="en-NZ" sz="1400">
                <a:latin typeface="Segoe UI" panose="020B0502040204020203" pitchFamily="34" charset="0"/>
              </a:rPr>
              <a:t> for teams to submit their final presentations</a:t>
            </a:r>
          </a:p>
          <a:p>
            <a:pPr>
              <a:spcBef>
                <a:spcPts val="0"/>
              </a:spcBef>
              <a:spcAft>
                <a:spcPts val="600"/>
              </a:spcAft>
            </a:pPr>
            <a:r>
              <a:rPr lang="en-NZ" sz="1400">
                <a:latin typeface="Segoe UI" panose="020B0502040204020203" pitchFamily="34" charset="0"/>
              </a:rPr>
              <a:t>Set up environments for participants to hack in</a:t>
            </a:r>
          </a:p>
          <a:p>
            <a:pPr marL="0" indent="0">
              <a:spcBef>
                <a:spcPts val="0"/>
              </a:spcBef>
              <a:spcAft>
                <a:spcPts val="600"/>
              </a:spcAft>
              <a:buNone/>
            </a:pPr>
            <a:endParaRPr lang="en-NZ" sz="1400">
              <a:latin typeface="Segoe UI" panose="020B0502040204020203" pitchFamily="34" charset="0"/>
            </a:endParaRPr>
          </a:p>
          <a:p>
            <a:pPr marL="0" indent="0">
              <a:spcBef>
                <a:spcPts val="0"/>
              </a:spcBef>
              <a:spcAft>
                <a:spcPts val="600"/>
              </a:spcAft>
              <a:buNone/>
            </a:pPr>
            <a:r>
              <a:rPr lang="en-NZ" sz="1400">
                <a:solidFill>
                  <a:schemeClr val="tx2"/>
                </a:solidFill>
                <a:latin typeface="+mj-lt"/>
              </a:rPr>
              <a:t>Communication</a:t>
            </a:r>
          </a:p>
          <a:p>
            <a:pPr>
              <a:spcBef>
                <a:spcPts val="0"/>
              </a:spcBef>
              <a:spcAft>
                <a:spcPts val="600"/>
              </a:spcAft>
            </a:pPr>
            <a:r>
              <a:rPr lang="en-NZ" sz="1400">
                <a:latin typeface="Segoe UI" panose="020B0502040204020203" pitchFamily="34" charset="0"/>
              </a:rPr>
              <a:t>Schedule briefings for the event coordinators or steering committee to keep everyone up to date</a:t>
            </a:r>
          </a:p>
          <a:p>
            <a:pPr>
              <a:spcBef>
                <a:spcPts val="0"/>
              </a:spcBef>
              <a:spcAft>
                <a:spcPts val="600"/>
              </a:spcAft>
            </a:pPr>
            <a:r>
              <a:rPr lang="en-NZ" sz="1400">
                <a:latin typeface="Segoe UI" panose="020B0502040204020203" pitchFamily="34" charset="0"/>
              </a:rPr>
              <a:t>Schedule drop-in times and subject matter experts per team</a:t>
            </a:r>
          </a:p>
          <a:p>
            <a:pPr>
              <a:spcBef>
                <a:spcPts val="0"/>
              </a:spcBef>
              <a:spcAft>
                <a:spcPts val="600"/>
              </a:spcAft>
            </a:pPr>
            <a:r>
              <a:rPr lang="en-NZ" sz="1400">
                <a:latin typeface="Segoe UI" panose="020B0502040204020203" pitchFamily="34" charset="0"/>
              </a:rPr>
              <a:t>Inform Power Platform admins of environment and connector requirements </a:t>
            </a:r>
          </a:p>
          <a:p>
            <a:pPr>
              <a:spcBef>
                <a:spcPts val="0"/>
              </a:spcBef>
              <a:spcAft>
                <a:spcPts val="600"/>
              </a:spcAft>
            </a:pPr>
            <a:endParaRPr lang="en-NZ" sz="1400">
              <a:latin typeface="Segoe UI" panose="020B0502040204020203" pitchFamily="34" charset="0"/>
              <a:cs typeface="Segoe UI" panose="020B0502040204020203" pitchFamily="34" charset="0"/>
            </a:endParaRPr>
          </a:p>
        </p:txBody>
      </p:sp>
      <p:pic>
        <p:nvPicPr>
          <p:cNvPr id="40" name="Picture 39" descr="Two people looking at a laptop together">
            <a:extLst>
              <a:ext uri="{FF2B5EF4-FFF2-40B4-BE49-F238E27FC236}">
                <a16:creationId xmlns:a16="http://schemas.microsoft.com/office/drawing/2014/main" id="{C4417180-14BF-904D-AE38-8FFB4233BF68}"/>
              </a:ext>
            </a:extLst>
          </p:cNvPr>
          <p:cNvPicPr>
            <a:picLocks noChangeAspect="1"/>
          </p:cNvPicPr>
          <p:nvPr/>
        </p:nvPicPr>
        <p:blipFill rotWithShape="1">
          <a:blip r:embed="rId6"/>
          <a:srcRect r="51022"/>
          <a:stretch/>
        </p:blipFill>
        <p:spPr>
          <a:xfrm>
            <a:off x="7153660" y="0"/>
            <a:ext cx="5038340" cy="6858000"/>
          </a:xfrm>
          <a:prstGeom prst="rect">
            <a:avLst/>
          </a:prstGeom>
        </p:spPr>
      </p:pic>
    </p:spTree>
    <p:extLst>
      <p:ext uri="{BB962C8B-B14F-4D97-AF65-F5344CB8AC3E}">
        <p14:creationId xmlns:p14="http://schemas.microsoft.com/office/powerpoint/2010/main" val="117392026"/>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9B1CD-C436-BC45-8471-7FCDCB3C5440}"/>
              </a:ext>
            </a:extLst>
          </p:cNvPr>
          <p:cNvSpPr>
            <a:spLocks noGrp="1"/>
          </p:cNvSpPr>
          <p:nvPr>
            <p:ph type="title"/>
          </p:nvPr>
        </p:nvSpPr>
        <p:spPr>
          <a:xfrm>
            <a:off x="583200" y="396456"/>
            <a:ext cx="4899137" cy="553998"/>
          </a:xfrm>
        </p:spPr>
        <p:txBody>
          <a:bodyPr/>
          <a:lstStyle/>
          <a:p>
            <a:r>
              <a:rPr lang="en-US"/>
              <a:t>Benefits of a hackathon</a:t>
            </a:r>
          </a:p>
        </p:txBody>
      </p:sp>
      <p:sp>
        <p:nvSpPr>
          <p:cNvPr id="3" name="Text Placeholder 2">
            <a:extLst>
              <a:ext uri="{FF2B5EF4-FFF2-40B4-BE49-F238E27FC236}">
                <a16:creationId xmlns:a16="http://schemas.microsoft.com/office/drawing/2014/main" id="{84B1BA8E-6643-E64C-BEF5-67B4F3CC6279}"/>
              </a:ext>
            </a:extLst>
          </p:cNvPr>
          <p:cNvSpPr>
            <a:spLocks noGrp="1"/>
          </p:cNvSpPr>
          <p:nvPr>
            <p:ph type="body" sz="quarter" idx="10"/>
          </p:nvPr>
        </p:nvSpPr>
        <p:spPr>
          <a:xfrm>
            <a:off x="583200" y="1277642"/>
            <a:ext cx="4769850" cy="3016210"/>
          </a:xfrm>
        </p:spPr>
        <p:txBody>
          <a:bodyPr/>
          <a:lstStyle/>
          <a:p>
            <a:pPr>
              <a:spcAft>
                <a:spcPts val="1200"/>
              </a:spcAft>
            </a:pPr>
            <a:r>
              <a:rPr lang="en-GB" sz="2000">
                <a:solidFill>
                  <a:srgbClr val="000000"/>
                </a:solidFill>
                <a:ea typeface="Calibri" panose="020F0502020204030204" pitchFamily="34" charset="0"/>
                <a:cs typeface="Times New Roman" panose="02020603050405020304" pitchFamily="18" charset="0"/>
              </a:rPr>
              <a:t>What are the benefits of a hackathon?</a:t>
            </a:r>
          </a:p>
          <a:p>
            <a:pPr marL="285750" indent="-285750">
              <a:spcAft>
                <a:spcPts val="1200"/>
              </a:spcAft>
              <a:buFont typeface="Arial" panose="020B0604020202020204" pitchFamily="34" charset="0"/>
              <a:buChar char="•"/>
            </a:pPr>
            <a:r>
              <a:rPr lang="en-GB" sz="2000">
                <a:solidFill>
                  <a:srgbClr val="000000"/>
                </a:solidFill>
                <a:effectLst/>
                <a:ea typeface="Calibri" panose="020F0502020204030204" pitchFamily="34" charset="0"/>
                <a:cs typeface="Times New Roman" panose="02020603050405020304" pitchFamily="18" charset="0"/>
              </a:rPr>
              <a:t>Discover needs and problems</a:t>
            </a:r>
          </a:p>
          <a:p>
            <a:pPr marL="285750" indent="-285750">
              <a:spcAft>
                <a:spcPts val="1200"/>
              </a:spcAft>
              <a:buFont typeface="Arial" panose="020B0604020202020204" pitchFamily="34" charset="0"/>
              <a:buChar char="•"/>
            </a:pPr>
            <a:r>
              <a:rPr lang="en-GB" sz="2000">
                <a:solidFill>
                  <a:srgbClr val="000000"/>
                </a:solidFill>
                <a:ea typeface="Calibri" panose="020F0502020204030204" pitchFamily="34" charset="0"/>
                <a:cs typeface="Times New Roman" panose="02020603050405020304" pitchFamily="18" charset="0"/>
              </a:rPr>
              <a:t>Inspire employees about how to work with Power Platform</a:t>
            </a:r>
          </a:p>
          <a:p>
            <a:pPr marL="285750" indent="-285750">
              <a:spcAft>
                <a:spcPts val="1200"/>
              </a:spcAft>
              <a:buFont typeface="Arial" panose="020B0604020202020204" pitchFamily="34" charset="0"/>
              <a:buChar char="•"/>
            </a:pPr>
            <a:r>
              <a:rPr lang="en-GB" sz="2000">
                <a:effectLst/>
                <a:ea typeface="Calibri" panose="020F0502020204030204" pitchFamily="34" charset="0"/>
                <a:cs typeface="Times New Roman" panose="02020603050405020304" pitchFamily="18" charset="0"/>
              </a:rPr>
              <a:t>Find your next Power Platform specialists and champions</a:t>
            </a:r>
          </a:p>
          <a:p>
            <a:pPr marL="285750" indent="-285750">
              <a:spcAft>
                <a:spcPts val="1200"/>
              </a:spcAft>
              <a:buFont typeface="Arial" panose="020B0604020202020204" pitchFamily="34" charset="0"/>
              <a:buChar char="•"/>
            </a:pPr>
            <a:r>
              <a:rPr lang="en-CA" sz="2000" kern="2000">
                <a:solidFill>
                  <a:srgbClr val="000000"/>
                </a:solidFill>
                <a:effectLst/>
                <a:ea typeface="Times New Roman" panose="02020603050405020304" pitchFamily="18" charset="0"/>
              </a:rPr>
              <a:t>Increase innovation power</a:t>
            </a:r>
          </a:p>
        </p:txBody>
      </p:sp>
      <p:pic>
        <p:nvPicPr>
          <p:cNvPr id="4" name="Picture 2" descr="A group of people sitting around a table working on laptops">
            <a:extLst>
              <a:ext uri="{FF2B5EF4-FFF2-40B4-BE49-F238E27FC236}">
                <a16:creationId xmlns:a16="http://schemas.microsoft.com/office/drawing/2014/main" id="{0FC808D6-3030-4712-93B6-2E354BA9641A}"/>
              </a:ext>
            </a:extLst>
          </p:cNvPr>
          <p:cNvPicPr>
            <a:picLocks noGrp="1" noChangeAspect="1" noChangeArrowheads="1"/>
          </p:cNvPicPr>
          <p:nvPr>
            <p:ph type="pic" sz="quarter" idx="11"/>
          </p:nvPr>
        </p:nvPicPr>
        <p:blipFill rotWithShape="1">
          <a:blip r:embed="rId2">
            <a:extLst>
              <a:ext uri="{28A0092B-C50C-407E-A947-70E740481C1C}">
                <a14:useLocalDpi xmlns:a14="http://schemas.microsoft.com/office/drawing/2010/main" val="0"/>
              </a:ext>
            </a:extLst>
          </a:blip>
          <a:srcRect l="4758" r="28576"/>
          <a:stretch/>
        </p:blipFill>
        <p:spPr bwMode="auto">
          <a:xfrm>
            <a:off x="5724525" y="0"/>
            <a:ext cx="6858000" cy="6858000"/>
          </a:xfrm>
          <a:prstGeom prst="rect">
            <a:avLst/>
          </a:prstGeom>
          <a:noFill/>
        </p:spPr>
      </p:pic>
    </p:spTree>
    <p:extLst>
      <p:ext uri="{BB962C8B-B14F-4D97-AF65-F5344CB8AC3E}">
        <p14:creationId xmlns:p14="http://schemas.microsoft.com/office/powerpoint/2010/main" val="1412537149"/>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6CC19B0-BD40-46FD-B2DA-6CEA356654FB}"/>
              </a:ext>
            </a:extLst>
          </p:cNvPr>
          <p:cNvSpPr>
            <a:spLocks noGrp="1"/>
          </p:cNvSpPr>
          <p:nvPr>
            <p:ph type="title" idx="4294967295"/>
          </p:nvPr>
        </p:nvSpPr>
        <p:spPr>
          <a:xfrm>
            <a:off x="331434" y="336549"/>
            <a:ext cx="6822226" cy="1107996"/>
          </a:xfrm>
          <a:prstGeom prst="rect">
            <a:avLst/>
          </a:prstGeom>
        </p:spPr>
        <p:txBody>
          <a:bodyPr/>
          <a:lstStyle/>
          <a:p>
            <a:r>
              <a:rPr lang="en-US"/>
              <a:t>Facilitate your event in Microsoft Teams</a:t>
            </a:r>
          </a:p>
        </p:txBody>
      </p:sp>
      <p:sp>
        <p:nvSpPr>
          <p:cNvPr id="7" name="Content Placeholder 6">
            <a:extLst>
              <a:ext uri="{FF2B5EF4-FFF2-40B4-BE49-F238E27FC236}">
                <a16:creationId xmlns:a16="http://schemas.microsoft.com/office/drawing/2014/main" id="{9BC90AAD-26DB-4B45-9478-B7A953489CCC}"/>
              </a:ext>
            </a:extLst>
          </p:cNvPr>
          <p:cNvSpPr>
            <a:spLocks noGrp="1"/>
          </p:cNvSpPr>
          <p:nvPr>
            <p:ph sz="quarter" idx="4294967295"/>
          </p:nvPr>
        </p:nvSpPr>
        <p:spPr>
          <a:xfrm>
            <a:off x="331434" y="1731475"/>
            <a:ext cx="6686054" cy="3770263"/>
          </a:xfrm>
          <a:prstGeom prst="rect">
            <a:avLst/>
          </a:prstGeom>
        </p:spPr>
        <p:txBody>
          <a:bodyPr/>
          <a:lstStyle/>
          <a:p>
            <a:pPr marL="0" indent="0">
              <a:spcBef>
                <a:spcPts val="0"/>
              </a:spcBef>
              <a:spcAft>
                <a:spcPts val="600"/>
              </a:spcAft>
              <a:buNone/>
            </a:pPr>
            <a:r>
              <a:rPr lang="en-NZ" sz="1400"/>
              <a:t>Microsoft Teams provides a great virtual space for teams to collaborate – here’s some tips on what to setup:</a:t>
            </a:r>
          </a:p>
          <a:p>
            <a:pPr>
              <a:spcBef>
                <a:spcPts val="0"/>
              </a:spcBef>
              <a:spcAft>
                <a:spcPts val="600"/>
              </a:spcAft>
            </a:pPr>
            <a:r>
              <a:rPr lang="en-NZ" sz="1400" b="1"/>
              <a:t>Hackathon hub </a:t>
            </a:r>
            <a:r>
              <a:rPr lang="en-NZ" sz="1400"/>
              <a:t>– main hub for all participants</a:t>
            </a:r>
          </a:p>
          <a:p>
            <a:pPr marL="457200" lvl="2" indent="0">
              <a:spcBef>
                <a:spcPts val="0"/>
              </a:spcBef>
              <a:spcAft>
                <a:spcPts val="600"/>
              </a:spcAft>
              <a:buNone/>
            </a:pPr>
            <a:r>
              <a:rPr lang="en-NZ" sz="1400"/>
              <a:t>General channel for announcements – pin all relevant information, such as templates, agenda, contact details as tabs</a:t>
            </a:r>
          </a:p>
          <a:p>
            <a:pPr marL="457200" lvl="2" indent="0">
              <a:spcBef>
                <a:spcPts val="0"/>
              </a:spcBef>
              <a:spcAft>
                <a:spcPts val="600"/>
              </a:spcAft>
              <a:buNone/>
            </a:pPr>
            <a:r>
              <a:rPr lang="en-NZ" sz="1400"/>
              <a:t>Social channel (“virtual coffee house”) for participants to socialize and share stories</a:t>
            </a:r>
          </a:p>
          <a:p>
            <a:pPr marL="457200" lvl="2" indent="0">
              <a:spcBef>
                <a:spcPts val="0"/>
              </a:spcBef>
              <a:spcAft>
                <a:spcPts val="600"/>
              </a:spcAft>
              <a:buNone/>
            </a:pPr>
            <a:r>
              <a:rPr lang="en-NZ" sz="1400"/>
              <a:t>Help channel for participants to ask questions – this can be used to reach all subject matter experts</a:t>
            </a:r>
            <a:br>
              <a:rPr lang="en-NZ" sz="1400"/>
            </a:br>
            <a:endParaRPr lang="en-NZ" sz="1400"/>
          </a:p>
          <a:p>
            <a:pPr>
              <a:spcBef>
                <a:spcPts val="0"/>
              </a:spcBef>
              <a:spcAft>
                <a:spcPts val="600"/>
              </a:spcAft>
            </a:pPr>
            <a:r>
              <a:rPr lang="en-NZ" sz="1400" b="1"/>
              <a:t>Team spaces </a:t>
            </a:r>
            <a:r>
              <a:rPr lang="en-NZ" sz="1400"/>
              <a:t>– hub for teams to collaborate</a:t>
            </a:r>
          </a:p>
          <a:p>
            <a:pPr lvl="1">
              <a:spcBef>
                <a:spcPts val="0"/>
              </a:spcBef>
              <a:spcAft>
                <a:spcPts val="600"/>
              </a:spcAft>
            </a:pPr>
            <a:r>
              <a:rPr lang="en-NZ" sz="1400"/>
              <a:t>Create either individual teams or channels for each team</a:t>
            </a:r>
          </a:p>
          <a:p>
            <a:pPr lvl="1">
              <a:spcBef>
                <a:spcPts val="0"/>
              </a:spcBef>
              <a:spcAft>
                <a:spcPts val="600"/>
              </a:spcAft>
            </a:pPr>
            <a:r>
              <a:rPr lang="en-NZ" sz="1400"/>
              <a:t>Individual teams are useful for participants to develop in a </a:t>
            </a:r>
            <a:r>
              <a:rPr lang="en-GB" sz="1400" b="0" i="0">
                <a:solidFill>
                  <a:schemeClr val="tx2"/>
                </a:solidFill>
                <a:effectLst/>
                <a:latin typeface="Segoe UI" panose="020B0502040204020203" pitchFamily="34" charset="0"/>
                <a:hlinkClick r:id="rId3">
                  <a:extLst>
                    <a:ext uri="{A12FA001-AC4F-418D-AE19-62706E023703}">
                      <ahyp:hlinkClr xmlns:ahyp="http://schemas.microsoft.com/office/drawing/2018/hyperlinkcolor" val="tx"/>
                    </a:ext>
                  </a:extLst>
                </a:hlinkClick>
              </a:rPr>
              <a:t>Dataverse for Teams</a:t>
            </a:r>
            <a:r>
              <a:rPr lang="en-GB" sz="1400" b="0" i="0">
                <a:solidFill>
                  <a:schemeClr val="tx2"/>
                </a:solidFill>
                <a:effectLst/>
                <a:latin typeface="Segoe UI" panose="020B0502040204020203" pitchFamily="34" charset="0"/>
              </a:rPr>
              <a:t> </a:t>
            </a:r>
            <a:r>
              <a:rPr lang="en-GB" sz="1400" b="0" i="0">
                <a:effectLst/>
                <a:latin typeface="Segoe UI" panose="020B0502040204020203" pitchFamily="34" charset="0"/>
              </a:rPr>
              <a:t>environment dedicated to their team and to </a:t>
            </a:r>
            <a:r>
              <a:rPr lang="en-NZ" sz="1400"/>
              <a:t>continue collaborating after the event</a:t>
            </a:r>
          </a:p>
        </p:txBody>
      </p:sp>
      <p:pic>
        <p:nvPicPr>
          <p:cNvPr id="3" name="Graphic 2" descr="Megaphone1 outline">
            <a:extLst>
              <a:ext uri="{FF2B5EF4-FFF2-40B4-BE49-F238E27FC236}">
                <a16:creationId xmlns:a16="http://schemas.microsoft.com/office/drawing/2014/main" id="{D5D5F49C-2C36-4393-A131-ECFE292A812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57852" y="2497469"/>
            <a:ext cx="288000" cy="288000"/>
          </a:xfrm>
          <a:prstGeom prst="rect">
            <a:avLst/>
          </a:prstGeom>
        </p:spPr>
      </p:pic>
      <p:pic>
        <p:nvPicPr>
          <p:cNvPr id="5" name="Graphic 4" descr="Coffee outline">
            <a:extLst>
              <a:ext uri="{FF2B5EF4-FFF2-40B4-BE49-F238E27FC236}">
                <a16:creationId xmlns:a16="http://schemas.microsoft.com/office/drawing/2014/main" id="{D4461C9C-D265-4C88-A237-80811124DF7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57852" y="2964949"/>
            <a:ext cx="288000" cy="288000"/>
          </a:xfrm>
          <a:prstGeom prst="rect">
            <a:avLst/>
          </a:prstGeom>
        </p:spPr>
      </p:pic>
      <p:pic>
        <p:nvPicPr>
          <p:cNvPr id="9" name="Graphic 8" descr="Questions outline">
            <a:extLst>
              <a:ext uri="{FF2B5EF4-FFF2-40B4-BE49-F238E27FC236}">
                <a16:creationId xmlns:a16="http://schemas.microsoft.com/office/drawing/2014/main" id="{EEF2C0B4-77C5-493B-BBE0-90C1EC84028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57852" y="3539879"/>
            <a:ext cx="288000" cy="288000"/>
          </a:xfrm>
          <a:prstGeom prst="rect">
            <a:avLst/>
          </a:prstGeom>
        </p:spPr>
      </p:pic>
      <p:pic>
        <p:nvPicPr>
          <p:cNvPr id="40" name="Picture 39" descr="Two people looking at a laptop together">
            <a:extLst>
              <a:ext uri="{FF2B5EF4-FFF2-40B4-BE49-F238E27FC236}">
                <a16:creationId xmlns:a16="http://schemas.microsoft.com/office/drawing/2014/main" id="{C4417180-14BF-904D-AE38-8FFB4233BF68}"/>
              </a:ext>
            </a:extLst>
          </p:cNvPr>
          <p:cNvPicPr>
            <a:picLocks noChangeAspect="1"/>
          </p:cNvPicPr>
          <p:nvPr/>
        </p:nvPicPr>
        <p:blipFill rotWithShape="1">
          <a:blip r:embed="rId10"/>
          <a:srcRect r="51022"/>
          <a:stretch/>
        </p:blipFill>
        <p:spPr>
          <a:xfrm>
            <a:off x="7153660" y="0"/>
            <a:ext cx="5038340" cy="6858000"/>
          </a:xfrm>
          <a:prstGeom prst="rect">
            <a:avLst/>
          </a:prstGeom>
        </p:spPr>
      </p:pic>
    </p:spTree>
    <p:extLst>
      <p:ext uri="{BB962C8B-B14F-4D97-AF65-F5344CB8AC3E}">
        <p14:creationId xmlns:p14="http://schemas.microsoft.com/office/powerpoint/2010/main" val="1235235945"/>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6C95A-1B39-46D4-877A-8B9497E9B029}"/>
              </a:ext>
            </a:extLst>
          </p:cNvPr>
          <p:cNvSpPr>
            <a:spLocks noGrp="1"/>
          </p:cNvSpPr>
          <p:nvPr>
            <p:ph type="title"/>
          </p:nvPr>
        </p:nvSpPr>
        <p:spPr/>
        <p:txBody>
          <a:bodyPr/>
          <a:lstStyle/>
          <a:p>
            <a:r>
              <a:rPr lang="en-US"/>
              <a:t>Readiness</a:t>
            </a:r>
          </a:p>
        </p:txBody>
      </p:sp>
      <p:sp>
        <p:nvSpPr>
          <p:cNvPr id="3" name="Content Placeholder 2">
            <a:extLst>
              <a:ext uri="{FF2B5EF4-FFF2-40B4-BE49-F238E27FC236}">
                <a16:creationId xmlns:a16="http://schemas.microsoft.com/office/drawing/2014/main" id="{BCBA68C5-6554-4C21-9C1A-74FC862EFBF5}"/>
              </a:ext>
            </a:extLst>
          </p:cNvPr>
          <p:cNvSpPr>
            <a:spLocks noGrp="1"/>
          </p:cNvSpPr>
          <p:nvPr>
            <p:ph sz="quarter" idx="10"/>
          </p:nvPr>
        </p:nvSpPr>
        <p:spPr>
          <a:xfrm>
            <a:off x="584200" y="1435100"/>
            <a:ext cx="6332648" cy="4462760"/>
          </a:xfrm>
        </p:spPr>
        <p:txBody>
          <a:bodyPr/>
          <a:lstStyle/>
          <a:p>
            <a:pPr algn="l">
              <a:spcBef>
                <a:spcPts val="0"/>
              </a:spcBef>
              <a:spcAft>
                <a:spcPts val="600"/>
              </a:spcAft>
              <a:buFont typeface="Arial" panose="020B0604020202020204" pitchFamily="34" charset="0"/>
              <a:buChar char="•"/>
            </a:pPr>
            <a:r>
              <a:rPr lang="en-GB" sz="1800" b="0" i="0">
                <a:solidFill>
                  <a:srgbClr val="171717"/>
                </a:solidFill>
                <a:effectLst/>
                <a:latin typeface="Segoe UI" panose="020B0502040204020203" pitchFamily="34" charset="0"/>
              </a:rPr>
              <a:t>Provide training sessions for participants—the more they know ahead of the event, the better the apps they’ll submit. </a:t>
            </a:r>
          </a:p>
          <a:p>
            <a:pPr algn="l">
              <a:spcBef>
                <a:spcPts val="0"/>
              </a:spcBef>
              <a:spcAft>
                <a:spcPts val="600"/>
              </a:spcAft>
              <a:buFont typeface="Arial" panose="020B0604020202020204" pitchFamily="34" charset="0"/>
              <a:buChar char="•"/>
            </a:pPr>
            <a:r>
              <a:rPr lang="en-GB" sz="1800" b="0" i="0">
                <a:solidFill>
                  <a:srgbClr val="171717"/>
                </a:solidFill>
                <a:effectLst/>
                <a:latin typeface="Segoe UI" panose="020B0502040204020203" pitchFamily="34" charset="0"/>
              </a:rPr>
              <a:t>Suggest they attend a </a:t>
            </a:r>
            <a:r>
              <a:rPr lang="en-GB" sz="1800" b="0" i="0" u="none" strike="noStrike">
                <a:solidFill>
                  <a:schemeClr val="tx2"/>
                </a:solidFill>
                <a:effectLst/>
                <a:latin typeface="Segoe UI" panose="020B0502040204020203" pitchFamily="34" charset="0"/>
                <a:hlinkClick r:id="rId2">
                  <a:extLst>
                    <a:ext uri="{A12FA001-AC4F-418D-AE19-62706E023703}">
                      <ahyp:hlinkClr xmlns:ahyp="http://schemas.microsoft.com/office/drawing/2018/hyperlinkcolor" val="tx"/>
                    </a:ext>
                  </a:extLst>
                </a:hlinkClick>
              </a:rPr>
              <a:t>Microsoft Power Platform In a Day workshop</a:t>
            </a:r>
            <a:r>
              <a:rPr lang="en-GB" sz="1800" u="none" strike="noStrike">
                <a:solidFill>
                  <a:srgbClr val="171717"/>
                </a:solidFill>
                <a:latin typeface="Segoe UI" panose="020B0502040204020203" pitchFamily="34" charset="0"/>
              </a:rPr>
              <a:t> </a:t>
            </a:r>
            <a:r>
              <a:rPr lang="en-GB" sz="1800" b="0" i="0">
                <a:solidFill>
                  <a:srgbClr val="171717"/>
                </a:solidFill>
                <a:effectLst/>
                <a:latin typeface="Segoe UI" panose="020B0502040204020203" pitchFamily="34" charset="0"/>
              </a:rPr>
              <a:t>or complete a </a:t>
            </a:r>
            <a:r>
              <a:rPr lang="en-GB" sz="1800" b="0" i="0" u="none" strike="noStrike">
                <a:solidFill>
                  <a:schemeClr val="tx2"/>
                </a:solidFill>
                <a:effectLst/>
                <a:latin typeface="Segoe UI" panose="020B0502040204020203" pitchFamily="34" charset="0"/>
                <a:hlinkClick r:id="rId3">
                  <a:extLst>
                    <a:ext uri="{A12FA001-AC4F-418D-AE19-62706E023703}">
                      <ahyp:hlinkClr xmlns:ahyp="http://schemas.microsoft.com/office/drawing/2018/hyperlinkcolor" val="tx"/>
                    </a:ext>
                  </a:extLst>
                </a:hlinkClick>
              </a:rPr>
              <a:t>Microsoft Power Platform Learning path</a:t>
            </a:r>
            <a:r>
              <a:rPr lang="en-GB" sz="1800" b="0" i="0">
                <a:solidFill>
                  <a:srgbClr val="171717"/>
                </a:solidFill>
                <a:effectLst/>
                <a:latin typeface="Segoe UI" panose="020B0502040204020203" pitchFamily="34" charset="0"/>
              </a:rPr>
              <a:t>.</a:t>
            </a:r>
          </a:p>
          <a:p>
            <a:pPr algn="l">
              <a:spcBef>
                <a:spcPts val="0"/>
              </a:spcBef>
              <a:spcAft>
                <a:spcPts val="600"/>
              </a:spcAft>
              <a:buFont typeface="Arial" panose="020B0604020202020204" pitchFamily="34" charset="0"/>
              <a:buChar char="•"/>
            </a:pPr>
            <a:r>
              <a:rPr lang="en-GB" sz="1800" b="0" i="0">
                <a:solidFill>
                  <a:srgbClr val="171717"/>
                </a:solidFill>
                <a:effectLst/>
                <a:latin typeface="Segoe UI" panose="020B0502040204020203" pitchFamily="34" charset="0"/>
              </a:rPr>
              <a:t>Set up a call before the hackathon where teams and individuals can bring their ideas and questions to discuss feasibility and unblock knowledge gaps.</a:t>
            </a:r>
          </a:p>
          <a:p>
            <a:pPr algn="l">
              <a:spcBef>
                <a:spcPts val="0"/>
              </a:spcBef>
              <a:spcAft>
                <a:spcPts val="600"/>
              </a:spcAft>
              <a:buFont typeface="Arial" panose="020B0604020202020204" pitchFamily="34" charset="0"/>
              <a:buChar char="•"/>
            </a:pPr>
            <a:r>
              <a:rPr lang="en-GB" sz="1800" b="0" i="0">
                <a:solidFill>
                  <a:srgbClr val="171717"/>
                </a:solidFill>
                <a:effectLst/>
                <a:latin typeface="Segoe UI" panose="020B0502040204020203" pitchFamily="34" charset="0"/>
              </a:rPr>
              <a:t>Find out what data sources teams want to connect to and make sure test data is available, and that teams have the right access. An alternative is providing dummy data as an Excel spreadsheet the teams could use to mock-up their solutions.</a:t>
            </a:r>
          </a:p>
          <a:p>
            <a:pPr algn="l">
              <a:spcBef>
                <a:spcPts val="0"/>
              </a:spcBef>
              <a:spcAft>
                <a:spcPts val="600"/>
              </a:spcAft>
              <a:buFont typeface="Arial" panose="020B0604020202020204" pitchFamily="34" charset="0"/>
              <a:buChar char="•"/>
            </a:pPr>
            <a:r>
              <a:rPr lang="en-GB" sz="1800" b="0" i="0">
                <a:solidFill>
                  <a:srgbClr val="171717"/>
                </a:solidFill>
                <a:effectLst/>
                <a:latin typeface="Segoe UI" panose="020B0502040204020203" pitchFamily="34" charset="0"/>
              </a:rPr>
              <a:t>Building confidence is the key; it maximizes the productivity of the hackathon.</a:t>
            </a:r>
          </a:p>
        </p:txBody>
      </p:sp>
      <p:sp>
        <p:nvSpPr>
          <p:cNvPr id="4" name="Rectangle 3">
            <a:extLst>
              <a:ext uri="{FF2B5EF4-FFF2-40B4-BE49-F238E27FC236}">
                <a16:creationId xmlns:a16="http://schemas.microsoft.com/office/drawing/2014/main" id="{AB625EB6-1CD6-4E43-B340-64BD19CBC130}"/>
              </a:ext>
              <a:ext uri="{C183D7F6-B498-43B3-948B-1728B52AA6E4}">
                <adec:decorative xmlns:adec="http://schemas.microsoft.com/office/drawing/2017/decorative" val="1"/>
              </a:ext>
            </a:extLst>
          </p:cNvPr>
          <p:cNvSpPr/>
          <p:nvPr/>
        </p:nvSpPr>
        <p:spPr>
          <a:xfrm>
            <a:off x="8059478" y="2371"/>
            <a:ext cx="4132521" cy="6855629"/>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82"/>
          </a:p>
        </p:txBody>
      </p:sp>
      <p:sp>
        <p:nvSpPr>
          <p:cNvPr id="11" name="TextBox 10">
            <a:extLst>
              <a:ext uri="{FF2B5EF4-FFF2-40B4-BE49-F238E27FC236}">
                <a16:creationId xmlns:a16="http://schemas.microsoft.com/office/drawing/2014/main" id="{F608E0BA-9694-4F1B-BF16-9DE8C30C23C2}"/>
              </a:ext>
            </a:extLst>
          </p:cNvPr>
          <p:cNvSpPr txBox="1"/>
          <p:nvPr/>
        </p:nvSpPr>
        <p:spPr>
          <a:xfrm>
            <a:off x="7988455" y="118646"/>
            <a:ext cx="4132521" cy="338554"/>
          </a:xfrm>
          <a:prstGeom prst="rect">
            <a:avLst/>
          </a:prstGeom>
          <a:noFill/>
        </p:spPr>
        <p:txBody>
          <a:bodyPr wrap="square">
            <a:spAutoFit/>
          </a:bodyPr>
          <a:lstStyle/>
          <a:p>
            <a:pPr algn="ctr">
              <a:spcAft>
                <a:spcPts val="600"/>
              </a:spcAft>
            </a:pPr>
            <a:r>
              <a:rPr lang="en-US" sz="1600" b="1">
                <a:solidFill>
                  <a:schemeClr val="tx2"/>
                </a:solidFill>
                <a:latin typeface="+mj-lt"/>
              </a:rPr>
              <a:t>Resources to share with attendees</a:t>
            </a:r>
            <a:endParaRPr lang="en-US" sz="1600" b="1">
              <a:solidFill>
                <a:schemeClr val="tx2"/>
              </a:solidFill>
              <a:latin typeface="+mj-lt"/>
              <a:cs typeface="Segoe UI"/>
            </a:endParaRPr>
          </a:p>
        </p:txBody>
      </p:sp>
      <p:pic>
        <p:nvPicPr>
          <p:cNvPr id="6" name="Picture 5" descr="Screenshot of Power Platform in a day workshops catalog webpage">
            <a:extLst>
              <a:ext uri="{FF2B5EF4-FFF2-40B4-BE49-F238E27FC236}">
                <a16:creationId xmlns:a16="http://schemas.microsoft.com/office/drawing/2014/main" id="{74B4AB95-E7DB-443A-BF34-110B9ED76E92}"/>
              </a:ext>
            </a:extLst>
          </p:cNvPr>
          <p:cNvPicPr>
            <a:picLocks noChangeAspect="1"/>
          </p:cNvPicPr>
          <p:nvPr/>
        </p:nvPicPr>
        <p:blipFill rotWithShape="1">
          <a:blip r:embed="rId4"/>
          <a:srcRect t="16427" b="16427"/>
          <a:stretch/>
        </p:blipFill>
        <p:spPr>
          <a:xfrm>
            <a:off x="8938676" y="648351"/>
            <a:ext cx="2584359" cy="1260000"/>
          </a:xfrm>
          <a:prstGeom prst="rect">
            <a:avLst/>
          </a:prstGeom>
          <a:ln>
            <a:noFill/>
          </a:ln>
          <a:effectLst>
            <a:outerShdw blurRad="190500" algn="tl" rotWithShape="0">
              <a:srgbClr val="000000">
                <a:alpha val="70000"/>
              </a:srgbClr>
            </a:outerShdw>
          </a:effectLst>
        </p:spPr>
      </p:pic>
      <p:sp>
        <p:nvSpPr>
          <p:cNvPr id="8" name="TextBox 7">
            <a:extLst>
              <a:ext uri="{FF2B5EF4-FFF2-40B4-BE49-F238E27FC236}">
                <a16:creationId xmlns:a16="http://schemas.microsoft.com/office/drawing/2014/main" id="{6889C213-0828-4899-8F42-17FED8E31DAB}"/>
              </a:ext>
            </a:extLst>
          </p:cNvPr>
          <p:cNvSpPr txBox="1"/>
          <p:nvPr/>
        </p:nvSpPr>
        <p:spPr>
          <a:xfrm>
            <a:off x="8438029" y="2019319"/>
            <a:ext cx="3413050" cy="430887"/>
          </a:xfrm>
          <a:prstGeom prst="rect">
            <a:avLst/>
          </a:prstGeom>
          <a:noFill/>
        </p:spPr>
        <p:txBody>
          <a:bodyPr wrap="square" lIns="0" tIns="0" rIns="0" bIns="0" rtlCol="0">
            <a:spAutoFit/>
          </a:bodyPr>
          <a:lstStyle/>
          <a:p>
            <a:pPr algn="ctr"/>
            <a:r>
              <a:rPr lang="en-GB" sz="1400">
                <a:solidFill>
                  <a:schemeClr val="tx2"/>
                </a:solidFill>
                <a:hlinkClick r:id="rId2">
                  <a:extLst>
                    <a:ext uri="{A12FA001-AC4F-418D-AE19-62706E023703}">
                      <ahyp:hlinkClr xmlns:ahyp="http://schemas.microsoft.com/office/drawing/2018/hyperlinkcolor" val="tx"/>
                    </a:ext>
                  </a:extLst>
                </a:hlinkClick>
              </a:rPr>
              <a:t>Attend a virtual one-day Power Platform training workshop</a:t>
            </a:r>
            <a:endParaRPr lang="en-US" sz="1400">
              <a:solidFill>
                <a:schemeClr val="tx2"/>
              </a:solidFill>
            </a:endParaRPr>
          </a:p>
        </p:txBody>
      </p:sp>
      <p:pic>
        <p:nvPicPr>
          <p:cNvPr id="10" name="Picture 9" descr="Screenshot of Power Platform learning paths webpage">
            <a:extLst>
              <a:ext uri="{FF2B5EF4-FFF2-40B4-BE49-F238E27FC236}">
                <a16:creationId xmlns:a16="http://schemas.microsoft.com/office/drawing/2014/main" id="{874701AD-454D-4EB4-A24C-7D83F3C182D4}"/>
              </a:ext>
            </a:extLst>
          </p:cNvPr>
          <p:cNvPicPr>
            <a:picLocks noChangeAspect="1"/>
          </p:cNvPicPr>
          <p:nvPr/>
        </p:nvPicPr>
        <p:blipFill rotWithShape="1">
          <a:blip r:embed="rId5"/>
          <a:srcRect l="3171" r="3171"/>
          <a:stretch/>
        </p:blipFill>
        <p:spPr>
          <a:xfrm>
            <a:off x="8938676" y="2942191"/>
            <a:ext cx="2584359" cy="1260000"/>
          </a:xfrm>
          <a:prstGeom prst="rect">
            <a:avLst/>
          </a:prstGeom>
          <a:ln>
            <a:noFill/>
          </a:ln>
          <a:effectLst>
            <a:outerShdw blurRad="190500" algn="tl" rotWithShape="0">
              <a:srgbClr val="000000">
                <a:alpha val="70000"/>
              </a:srgbClr>
            </a:outerShdw>
          </a:effectLst>
        </p:spPr>
      </p:pic>
      <p:sp>
        <p:nvSpPr>
          <p:cNvPr id="12" name="TextBox 11">
            <a:extLst>
              <a:ext uri="{FF2B5EF4-FFF2-40B4-BE49-F238E27FC236}">
                <a16:creationId xmlns:a16="http://schemas.microsoft.com/office/drawing/2014/main" id="{6E1F250D-FE21-4F39-AF3B-288F5AD1BB49}"/>
              </a:ext>
            </a:extLst>
          </p:cNvPr>
          <p:cNvSpPr txBox="1"/>
          <p:nvPr/>
        </p:nvSpPr>
        <p:spPr>
          <a:xfrm>
            <a:off x="8438029" y="4300073"/>
            <a:ext cx="3413050" cy="215444"/>
          </a:xfrm>
          <a:prstGeom prst="rect">
            <a:avLst/>
          </a:prstGeom>
          <a:noFill/>
        </p:spPr>
        <p:txBody>
          <a:bodyPr wrap="square" lIns="0" tIns="0" rIns="0" bIns="0" rtlCol="0">
            <a:spAutoFit/>
          </a:bodyPr>
          <a:lstStyle/>
          <a:p>
            <a:pPr algn="ctr"/>
            <a:r>
              <a:rPr lang="en-GB" sz="1400">
                <a:solidFill>
                  <a:schemeClr val="tx2"/>
                </a:solidFill>
                <a:hlinkClick r:id="rId3">
                  <a:extLst>
                    <a:ext uri="{A12FA001-AC4F-418D-AE19-62706E023703}">
                      <ahyp:hlinkClr xmlns:ahyp="http://schemas.microsoft.com/office/drawing/2018/hyperlinkcolor" val="tx"/>
                    </a:ext>
                  </a:extLst>
                </a:hlinkClick>
              </a:rPr>
              <a:t>Complete a self-paced online learning path</a:t>
            </a:r>
            <a:endParaRPr lang="en-US" sz="1400">
              <a:solidFill>
                <a:schemeClr val="tx2"/>
              </a:solidFill>
            </a:endParaRPr>
          </a:p>
        </p:txBody>
      </p:sp>
      <p:pic>
        <p:nvPicPr>
          <p:cNvPr id="5" name="Picture 4" descr="Screenshot of Planning a Power Apps Project documentation page">
            <a:extLst>
              <a:ext uri="{FF2B5EF4-FFF2-40B4-BE49-F238E27FC236}">
                <a16:creationId xmlns:a16="http://schemas.microsoft.com/office/drawing/2014/main" id="{66E08030-7539-48BA-8C8A-28BB78A3A6E2}"/>
              </a:ext>
            </a:extLst>
          </p:cNvPr>
          <p:cNvPicPr>
            <a:picLocks noChangeAspect="1"/>
          </p:cNvPicPr>
          <p:nvPr/>
        </p:nvPicPr>
        <p:blipFill rotWithShape="1">
          <a:blip r:embed="rId6"/>
          <a:srcRect t="7095" b="7095"/>
          <a:stretch/>
        </p:blipFill>
        <p:spPr>
          <a:xfrm>
            <a:off x="8938676" y="4954368"/>
            <a:ext cx="2584359" cy="1260000"/>
          </a:xfrm>
          <a:prstGeom prst="rect">
            <a:avLst/>
          </a:prstGeom>
          <a:ln>
            <a:noFill/>
          </a:ln>
          <a:effectLst>
            <a:outerShdw blurRad="190500" algn="tl" rotWithShape="0">
              <a:srgbClr val="000000">
                <a:alpha val="70000"/>
              </a:srgbClr>
            </a:outerShdw>
          </a:effectLst>
        </p:spPr>
      </p:pic>
      <p:sp>
        <p:nvSpPr>
          <p:cNvPr id="7" name="TextBox 6">
            <a:extLst>
              <a:ext uri="{FF2B5EF4-FFF2-40B4-BE49-F238E27FC236}">
                <a16:creationId xmlns:a16="http://schemas.microsoft.com/office/drawing/2014/main" id="{1C1DCD53-5ABC-4C19-95C0-A4F5E0A43BEC}"/>
              </a:ext>
            </a:extLst>
          </p:cNvPr>
          <p:cNvSpPr txBox="1"/>
          <p:nvPr/>
        </p:nvSpPr>
        <p:spPr>
          <a:xfrm>
            <a:off x="8438029" y="6320740"/>
            <a:ext cx="3413050" cy="215444"/>
          </a:xfrm>
          <a:prstGeom prst="rect">
            <a:avLst/>
          </a:prstGeom>
          <a:noFill/>
        </p:spPr>
        <p:txBody>
          <a:bodyPr wrap="square" lIns="0" tIns="0" rIns="0" bIns="0" rtlCol="0">
            <a:spAutoFit/>
          </a:bodyPr>
          <a:lstStyle/>
          <a:p>
            <a:pPr algn="ctr"/>
            <a:r>
              <a:rPr lang="en-GB" sz="1400">
                <a:solidFill>
                  <a:schemeClr val="tx2"/>
                </a:solidFill>
                <a:hlinkClick r:id="rId7">
                  <a:extLst>
                    <a:ext uri="{A12FA001-AC4F-418D-AE19-62706E023703}">
                      <ahyp:hlinkClr xmlns:ahyp="http://schemas.microsoft.com/office/drawing/2018/hyperlinkcolor" val="tx"/>
                    </a:ext>
                  </a:extLst>
                </a:hlinkClick>
              </a:rPr>
              <a:t>Planning a Power Apps project</a:t>
            </a:r>
            <a:endParaRPr lang="en-US" sz="1400">
              <a:solidFill>
                <a:schemeClr val="tx2"/>
              </a:solidFill>
            </a:endParaRPr>
          </a:p>
        </p:txBody>
      </p:sp>
    </p:spTree>
    <p:extLst>
      <p:ext uri="{BB962C8B-B14F-4D97-AF65-F5344CB8AC3E}">
        <p14:creationId xmlns:p14="http://schemas.microsoft.com/office/powerpoint/2010/main" val="1935641976"/>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6C95A-1B39-46D4-877A-8B9497E9B029}"/>
              </a:ext>
            </a:extLst>
          </p:cNvPr>
          <p:cNvSpPr>
            <a:spLocks noGrp="1"/>
          </p:cNvSpPr>
          <p:nvPr>
            <p:ph type="title"/>
          </p:nvPr>
        </p:nvSpPr>
        <p:spPr/>
        <p:txBody>
          <a:bodyPr/>
          <a:lstStyle/>
          <a:p>
            <a:r>
              <a:rPr lang="en-US"/>
              <a:t>Technical readiness</a:t>
            </a:r>
          </a:p>
        </p:txBody>
      </p:sp>
      <p:sp>
        <p:nvSpPr>
          <p:cNvPr id="3" name="Content Placeholder 2">
            <a:extLst>
              <a:ext uri="{FF2B5EF4-FFF2-40B4-BE49-F238E27FC236}">
                <a16:creationId xmlns:a16="http://schemas.microsoft.com/office/drawing/2014/main" id="{BCBA68C5-6554-4C21-9C1A-74FC862EFBF5}"/>
              </a:ext>
            </a:extLst>
          </p:cNvPr>
          <p:cNvSpPr>
            <a:spLocks noGrp="1"/>
          </p:cNvSpPr>
          <p:nvPr>
            <p:ph sz="quarter" idx="10"/>
          </p:nvPr>
        </p:nvSpPr>
        <p:spPr>
          <a:xfrm>
            <a:off x="584200" y="1435100"/>
            <a:ext cx="6332648" cy="4462760"/>
          </a:xfrm>
        </p:spPr>
        <p:txBody>
          <a:bodyPr/>
          <a:lstStyle/>
          <a:p>
            <a:pPr algn="l">
              <a:spcBef>
                <a:spcPts val="0"/>
              </a:spcBef>
              <a:spcAft>
                <a:spcPts val="600"/>
              </a:spcAft>
              <a:buFont typeface="Arial" panose="020B0604020202020204" pitchFamily="34" charset="0"/>
              <a:buChar char="•"/>
            </a:pPr>
            <a:r>
              <a:rPr lang="en-GB" sz="1800" b="0" i="0">
                <a:solidFill>
                  <a:srgbClr val="171717"/>
                </a:solidFill>
                <a:effectLst/>
                <a:latin typeface="Segoe UI" panose="020B0502040204020203" pitchFamily="34" charset="0"/>
              </a:rPr>
              <a:t>Ensure things run smooth on the day by getting the technical setup done early. Prepare </a:t>
            </a:r>
            <a:r>
              <a:rPr lang="en-GB" sz="1800" b="0" i="0">
                <a:solidFill>
                  <a:schemeClr val="tx2"/>
                </a:solidFill>
                <a:effectLst/>
                <a:latin typeface="Segoe UI" panose="020B0502040204020203" pitchFamily="34" charset="0"/>
                <a:hlinkClick r:id="rId2">
                  <a:extLst>
                    <a:ext uri="{A12FA001-AC4F-418D-AE19-62706E023703}">
                      <ahyp:hlinkClr xmlns:ahyp="http://schemas.microsoft.com/office/drawing/2018/hyperlinkcolor" val="tx"/>
                    </a:ext>
                  </a:extLst>
                </a:hlinkClick>
              </a:rPr>
              <a:t>trial environments</a:t>
            </a:r>
            <a:r>
              <a:rPr lang="en-GB" sz="1800">
                <a:solidFill>
                  <a:schemeClr val="tx2"/>
                </a:solidFill>
                <a:latin typeface="Segoe UI" panose="020B0502040204020203" pitchFamily="34" charset="0"/>
              </a:rPr>
              <a:t>, </a:t>
            </a:r>
            <a:r>
              <a:rPr lang="en-GB" sz="1800" b="0" i="0">
                <a:solidFill>
                  <a:srgbClr val="171717"/>
                </a:solidFill>
                <a:effectLst/>
                <a:latin typeface="Segoe UI" panose="020B0502040204020203" pitchFamily="34" charset="0"/>
              </a:rPr>
              <a:t>use </a:t>
            </a:r>
            <a:r>
              <a:rPr lang="en-GB" sz="1800" b="0" i="0">
                <a:solidFill>
                  <a:schemeClr val="tx2"/>
                </a:solidFill>
                <a:effectLst/>
                <a:latin typeface="Segoe UI" panose="020B0502040204020203" pitchFamily="34" charset="0"/>
                <a:hlinkClick r:id="rId3">
                  <a:extLst>
                    <a:ext uri="{A12FA001-AC4F-418D-AE19-62706E023703}">
                      <ahyp:hlinkClr xmlns:ahyp="http://schemas.microsoft.com/office/drawing/2018/hyperlinkcolor" val="tx"/>
                    </a:ext>
                  </a:extLst>
                </a:hlinkClick>
              </a:rPr>
              <a:t>Dataverse for Teams environments</a:t>
            </a:r>
            <a:r>
              <a:rPr lang="en-GB" sz="1800" b="0" i="0">
                <a:effectLst/>
                <a:latin typeface="Segoe UI" panose="020B0502040204020203" pitchFamily="34" charset="0"/>
              </a:rPr>
              <a:t>,</a:t>
            </a:r>
            <a:r>
              <a:rPr lang="en-GB" sz="1800" b="0" i="0">
                <a:solidFill>
                  <a:schemeClr val="tx2"/>
                </a:solidFill>
                <a:effectLst/>
                <a:latin typeface="Segoe UI" panose="020B0502040204020203" pitchFamily="34" charset="0"/>
              </a:rPr>
              <a:t> </a:t>
            </a:r>
            <a:r>
              <a:rPr lang="en-GB" sz="1800" b="0" i="0">
                <a:effectLst/>
                <a:latin typeface="Segoe UI" panose="020B0502040204020203" pitchFamily="34" charset="0"/>
              </a:rPr>
              <a:t>or ask team leads to </a:t>
            </a:r>
            <a:r>
              <a:rPr lang="en-GB" sz="1800">
                <a:latin typeface="Segoe UI" panose="020B0502040204020203" pitchFamily="34" charset="0"/>
              </a:rPr>
              <a:t>create </a:t>
            </a:r>
            <a:r>
              <a:rPr lang="en-GB" sz="1800">
                <a:solidFill>
                  <a:srgbClr val="742774"/>
                </a:solidFill>
                <a:latin typeface="Segoe UI" panose="020B0502040204020203" pitchFamily="34" charset="0"/>
                <a:hlinkClick r:id="rId4">
                  <a:extLst>
                    <a:ext uri="{A12FA001-AC4F-418D-AE19-62706E023703}">
                      <ahyp:hlinkClr xmlns:ahyp="http://schemas.microsoft.com/office/drawing/2018/hyperlinkcolor" val="tx"/>
                    </a:ext>
                  </a:extLst>
                </a:hlinkClick>
              </a:rPr>
              <a:t>Developer Plan</a:t>
            </a:r>
            <a:r>
              <a:rPr lang="en-GB" sz="1800">
                <a:solidFill>
                  <a:srgbClr val="742774"/>
                </a:solidFill>
                <a:latin typeface="Segoe UI" panose="020B0502040204020203" pitchFamily="34" charset="0"/>
              </a:rPr>
              <a:t> </a:t>
            </a:r>
            <a:r>
              <a:rPr lang="en-GB" sz="1800">
                <a:latin typeface="Segoe UI" panose="020B0502040204020203" pitchFamily="34" charset="0"/>
              </a:rPr>
              <a:t>environments </a:t>
            </a:r>
            <a:r>
              <a:rPr lang="en-GB" sz="1800" b="0" i="0">
                <a:effectLst/>
                <a:latin typeface="Segoe UI" panose="020B0502040204020203" pitchFamily="34" charset="0"/>
              </a:rPr>
              <a:t>for teams to create their apps and flows in.</a:t>
            </a:r>
          </a:p>
          <a:p>
            <a:pPr algn="l">
              <a:spcBef>
                <a:spcPts val="0"/>
              </a:spcBef>
              <a:spcAft>
                <a:spcPts val="600"/>
              </a:spcAft>
              <a:buFont typeface="Arial" panose="020B0604020202020204" pitchFamily="34" charset="0"/>
              <a:buChar char="•"/>
            </a:pPr>
            <a:r>
              <a:rPr lang="en-GB" sz="1800">
                <a:latin typeface="Segoe UI" panose="020B0502040204020203" pitchFamily="34" charset="0"/>
              </a:rPr>
              <a:t>Evaluate which connectors participants will work with and update your </a:t>
            </a:r>
            <a:r>
              <a:rPr lang="en-GB" sz="1800">
                <a:latin typeface="Segoe UI" panose="020B0502040204020203" pitchFamily="34" charset="0"/>
                <a:hlinkClick r:id="rId5"/>
              </a:rPr>
              <a:t>Data Loss Prevention</a:t>
            </a:r>
            <a:r>
              <a:rPr lang="en-GB" sz="1800">
                <a:latin typeface="Segoe UI" panose="020B0502040204020203" pitchFamily="34" charset="0"/>
              </a:rPr>
              <a:t> policies.</a:t>
            </a:r>
            <a:endParaRPr lang="en-GB" sz="1800" b="0" i="0">
              <a:effectLst/>
              <a:latin typeface="Segoe UI" panose="020B0502040204020203" pitchFamily="34" charset="0"/>
            </a:endParaRPr>
          </a:p>
          <a:p>
            <a:pPr algn="l">
              <a:spcBef>
                <a:spcPts val="0"/>
              </a:spcBef>
              <a:spcAft>
                <a:spcPts val="600"/>
              </a:spcAft>
              <a:buFont typeface="Arial" panose="020B0604020202020204" pitchFamily="34" charset="0"/>
              <a:buChar char="•"/>
            </a:pPr>
            <a:r>
              <a:rPr lang="en-GB" sz="1800">
                <a:solidFill>
                  <a:srgbClr val="171717"/>
                </a:solidFill>
                <a:latin typeface="Segoe UI" panose="020B0502040204020203" pitchFamily="34" charset="0"/>
              </a:rPr>
              <a:t>Assign attendees the necessary licenses, security roles, and permissions to environments so they can work productively on the day.</a:t>
            </a:r>
            <a:endParaRPr lang="en-GB" sz="1800" b="0" i="0">
              <a:solidFill>
                <a:srgbClr val="171717"/>
              </a:solidFill>
              <a:effectLst/>
              <a:latin typeface="Segoe UI" panose="020B0502040204020203" pitchFamily="34" charset="0"/>
            </a:endParaRPr>
          </a:p>
          <a:p>
            <a:pPr algn="l">
              <a:spcBef>
                <a:spcPts val="0"/>
              </a:spcBef>
              <a:spcAft>
                <a:spcPts val="600"/>
              </a:spcAft>
              <a:buFont typeface="Arial" panose="020B0604020202020204" pitchFamily="34" charset="0"/>
              <a:buChar char="•"/>
            </a:pPr>
            <a:r>
              <a:rPr lang="en-GB" sz="1800" b="0" i="0">
                <a:solidFill>
                  <a:srgbClr val="171717"/>
                </a:solidFill>
                <a:effectLst/>
                <a:latin typeface="Segoe UI" panose="020B0502040204020203" pitchFamily="34" charset="0"/>
              </a:rPr>
              <a:t>Find out what data sources teams want to connect to and make sure test data is available and teams have the right access. An alternative is providing dummy data as an Excel spreadsheet the teams could use to mock up their solutions.</a:t>
            </a:r>
          </a:p>
          <a:p>
            <a:pPr marL="0" indent="0" algn="l">
              <a:spcBef>
                <a:spcPts val="0"/>
              </a:spcBef>
              <a:spcAft>
                <a:spcPts val="600"/>
              </a:spcAft>
              <a:buNone/>
            </a:pPr>
            <a:endParaRPr lang="en-GB" sz="1800" b="0" i="0">
              <a:solidFill>
                <a:srgbClr val="171717"/>
              </a:solidFill>
              <a:effectLst/>
              <a:latin typeface="Segoe UI" panose="020B0502040204020203" pitchFamily="34" charset="0"/>
            </a:endParaRPr>
          </a:p>
        </p:txBody>
      </p:sp>
      <p:sp>
        <p:nvSpPr>
          <p:cNvPr id="4" name="Rectangle 3">
            <a:extLst>
              <a:ext uri="{FF2B5EF4-FFF2-40B4-BE49-F238E27FC236}">
                <a16:creationId xmlns:a16="http://schemas.microsoft.com/office/drawing/2014/main" id="{AB625EB6-1CD6-4E43-B340-64BD19CBC130}"/>
              </a:ext>
              <a:ext uri="{C183D7F6-B498-43B3-948B-1728B52AA6E4}">
                <adec:decorative xmlns:adec="http://schemas.microsoft.com/office/drawing/2017/decorative" val="1"/>
              </a:ext>
            </a:extLst>
          </p:cNvPr>
          <p:cNvSpPr/>
          <p:nvPr/>
        </p:nvSpPr>
        <p:spPr>
          <a:xfrm>
            <a:off x="8059478" y="2371"/>
            <a:ext cx="4132521" cy="6855629"/>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82"/>
          </a:p>
        </p:txBody>
      </p:sp>
      <p:sp>
        <p:nvSpPr>
          <p:cNvPr id="5" name="Freeform: Shape 75">
            <a:extLst>
              <a:ext uri="{FF2B5EF4-FFF2-40B4-BE49-F238E27FC236}">
                <a16:creationId xmlns:a16="http://schemas.microsoft.com/office/drawing/2014/main" id="{0A769E84-6F2D-47A0-AD55-A7A9479D00E4}"/>
              </a:ext>
            </a:extLst>
          </p:cNvPr>
          <p:cNvSpPr/>
          <p:nvPr/>
        </p:nvSpPr>
        <p:spPr>
          <a:xfrm>
            <a:off x="8335771" y="1358156"/>
            <a:ext cx="3579934" cy="4539704"/>
          </a:xfrm>
          <a:prstGeom prst="rect">
            <a:avLst/>
          </a:prstGeom>
          <a:ln w="25400">
            <a:noFill/>
          </a:ln>
        </p:spPr>
        <p:txBody>
          <a:bodyPr wrap="square" lIns="0" tIns="0" rIns="0" bIns="0" anchor="ctr">
            <a:spAutoFit/>
          </a:bodyPr>
          <a:lstStyle/>
          <a:p>
            <a:pPr>
              <a:spcAft>
                <a:spcPts val="600"/>
              </a:spcAft>
            </a:pPr>
            <a:r>
              <a:rPr lang="en-US" sz="1800" b="1">
                <a:solidFill>
                  <a:schemeClr val="tx2"/>
                </a:solidFill>
                <a:latin typeface="+mj-lt"/>
              </a:rPr>
              <a:t>Tip</a:t>
            </a:r>
            <a:endParaRPr lang="en-US" sz="1800" b="1">
              <a:solidFill>
                <a:schemeClr val="tx2"/>
              </a:solidFill>
              <a:latin typeface="+mj-lt"/>
              <a:cs typeface="Segoe UI"/>
            </a:endParaRPr>
          </a:p>
          <a:p>
            <a:pPr lvl="0">
              <a:spcAft>
                <a:spcPts val="2400"/>
              </a:spcAft>
            </a:pPr>
            <a:r>
              <a:rPr lang="en-GB" sz="1800" b="0" i="0">
                <a:solidFill>
                  <a:srgbClr val="000000"/>
                </a:solidFill>
                <a:effectLst/>
                <a:latin typeface="Segoe UI" panose="020B0502040204020203" pitchFamily="34" charset="0"/>
              </a:rPr>
              <a:t>Consider creating Teams </a:t>
            </a:r>
            <a:r>
              <a:rPr lang="en-GB" sz="1800">
                <a:solidFill>
                  <a:srgbClr val="000000"/>
                </a:solidFill>
                <a:latin typeface="Segoe UI" panose="020B0502040204020203" pitchFamily="34" charset="0"/>
              </a:rPr>
              <a:t>with</a:t>
            </a:r>
            <a:r>
              <a:rPr lang="en-GB" sz="1800" b="0" i="0">
                <a:solidFill>
                  <a:srgbClr val="000000"/>
                </a:solidFill>
                <a:effectLst/>
                <a:latin typeface="Segoe UI" panose="020B0502040204020203" pitchFamily="34" charset="0"/>
              </a:rPr>
              <a:t> </a:t>
            </a:r>
            <a:r>
              <a:rPr lang="en-GB" sz="1800" b="0" i="0">
                <a:solidFill>
                  <a:schemeClr val="tx2"/>
                </a:solidFill>
                <a:effectLst/>
                <a:latin typeface="Segoe UI" panose="020B0502040204020203" pitchFamily="34" charset="0"/>
                <a:hlinkClick r:id="rId3">
                  <a:extLst>
                    <a:ext uri="{A12FA001-AC4F-418D-AE19-62706E023703}">
                      <ahyp:hlinkClr xmlns:ahyp="http://schemas.microsoft.com/office/drawing/2018/hyperlinkcolor" val="tx"/>
                    </a:ext>
                  </a:extLst>
                </a:hlinkClick>
              </a:rPr>
              <a:t>Dataverse for Teams</a:t>
            </a:r>
            <a:r>
              <a:rPr lang="en-GB" sz="1800" b="0" i="0">
                <a:solidFill>
                  <a:schemeClr val="tx2"/>
                </a:solidFill>
                <a:effectLst/>
                <a:latin typeface="Segoe UI" panose="020B0502040204020203" pitchFamily="34" charset="0"/>
              </a:rPr>
              <a:t> </a:t>
            </a:r>
            <a:r>
              <a:rPr lang="en-GB" sz="1800">
                <a:latin typeface="Segoe UI" panose="020B0502040204020203" pitchFamily="34" charset="0"/>
              </a:rPr>
              <a:t>for each hackathon team. This </a:t>
            </a:r>
            <a:r>
              <a:rPr lang="en-GB" sz="1800" b="0" i="0">
                <a:solidFill>
                  <a:srgbClr val="000000"/>
                </a:solidFill>
                <a:effectLst/>
                <a:latin typeface="Segoe UI" panose="020B0502040204020203" pitchFamily="34" charset="0"/>
              </a:rPr>
              <a:t>means teams can collaborate, start calls and chats, build their solutions, and prepare their final presentation all within the same Team. This will increase productivity on the day!</a:t>
            </a:r>
          </a:p>
          <a:p>
            <a:pPr lvl="0">
              <a:spcAft>
                <a:spcPts val="2400"/>
              </a:spcAft>
            </a:pPr>
            <a:r>
              <a:rPr lang="en-GB" sz="1800">
                <a:solidFill>
                  <a:srgbClr val="000000"/>
                </a:solidFill>
                <a:latin typeface="Segoe UI" panose="020B0502040204020203" pitchFamily="34" charset="0"/>
              </a:rPr>
              <a:t>Alternatively, </a:t>
            </a:r>
            <a:r>
              <a:rPr lang="en-GB" sz="1800">
                <a:solidFill>
                  <a:srgbClr val="742774"/>
                </a:solidFill>
                <a:latin typeface="Segoe UI" panose="020B0502040204020203" pitchFamily="34" charset="0"/>
                <a:hlinkClick r:id="rId4">
                  <a:extLst>
                    <a:ext uri="{A12FA001-AC4F-418D-AE19-62706E023703}">
                      <ahyp:hlinkClr xmlns:ahyp="http://schemas.microsoft.com/office/drawing/2018/hyperlinkcolor" val="tx"/>
                    </a:ext>
                  </a:extLst>
                </a:hlinkClick>
              </a:rPr>
              <a:t>Developer Plan</a:t>
            </a:r>
            <a:r>
              <a:rPr lang="en-GB" sz="1800">
                <a:solidFill>
                  <a:srgbClr val="742774"/>
                </a:solidFill>
                <a:latin typeface="Segoe UI" panose="020B0502040204020203" pitchFamily="34" charset="0"/>
              </a:rPr>
              <a:t> </a:t>
            </a:r>
            <a:r>
              <a:rPr lang="en-GB" sz="1800">
                <a:latin typeface="Segoe UI" panose="020B0502040204020203" pitchFamily="34" charset="0"/>
              </a:rPr>
              <a:t>environments grant full Dataverse access and give teams a space they can continue to develop in after the hackathon to bring their app to production. </a:t>
            </a:r>
            <a:endParaRPr lang="en-US" sz="1800" u="sng">
              <a:solidFill>
                <a:schemeClr val="tx2"/>
              </a:solidFill>
              <a:ea typeface="+mn-lt"/>
              <a:cs typeface="+mn-lt"/>
            </a:endParaRPr>
          </a:p>
        </p:txBody>
      </p:sp>
    </p:spTree>
    <p:extLst>
      <p:ext uri="{BB962C8B-B14F-4D97-AF65-F5344CB8AC3E}">
        <p14:creationId xmlns:p14="http://schemas.microsoft.com/office/powerpoint/2010/main" val="4239728895"/>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980" y="319754"/>
            <a:ext cx="11336039" cy="615553"/>
          </a:xfrm>
        </p:spPr>
        <p:txBody>
          <a:bodyPr/>
          <a:lstStyle/>
          <a:p>
            <a:r>
              <a:rPr lang="en-US" sz="4000"/>
              <a:t>List your </a:t>
            </a:r>
            <a:r>
              <a:rPr lang="en-US" sz="4000">
                <a:solidFill>
                  <a:schemeClr val="accent1"/>
                </a:solidFill>
              </a:rPr>
              <a:t>event setup activities</a:t>
            </a:r>
          </a:p>
        </p:txBody>
      </p:sp>
      <p:graphicFrame>
        <p:nvGraphicFramePr>
          <p:cNvPr id="3" name="Table 3">
            <a:extLst>
              <a:ext uri="{FF2B5EF4-FFF2-40B4-BE49-F238E27FC236}">
                <a16:creationId xmlns:a16="http://schemas.microsoft.com/office/drawing/2014/main" id="{67AAB898-E0A8-4B3D-B5A9-066F8E15B6B7}"/>
              </a:ext>
            </a:extLst>
          </p:cNvPr>
          <p:cNvGraphicFramePr>
            <a:graphicFrameLocks noGrp="1"/>
          </p:cNvGraphicFramePr>
          <p:nvPr>
            <p:extLst>
              <p:ext uri="{D42A27DB-BD31-4B8C-83A1-F6EECF244321}">
                <p14:modId xmlns:p14="http://schemas.microsoft.com/office/powerpoint/2010/main" val="2045719788"/>
              </p:ext>
            </p:extLst>
          </p:nvPr>
        </p:nvGraphicFramePr>
        <p:xfrm>
          <a:off x="427979" y="1255060"/>
          <a:ext cx="11469854" cy="5283184"/>
        </p:xfrm>
        <a:graphic>
          <a:graphicData uri="http://schemas.openxmlformats.org/drawingml/2006/table">
            <a:tbl>
              <a:tblPr firstRow="1" bandRow="1">
                <a:tableStyleId>{5C22544A-7EE6-4342-B048-85BDC9FD1C3A}</a:tableStyleId>
              </a:tblPr>
              <a:tblGrid>
                <a:gridCol w="5734927">
                  <a:extLst>
                    <a:ext uri="{9D8B030D-6E8A-4147-A177-3AD203B41FA5}">
                      <a16:colId xmlns:a16="http://schemas.microsoft.com/office/drawing/2014/main" val="549467046"/>
                    </a:ext>
                  </a:extLst>
                </a:gridCol>
                <a:gridCol w="5734927">
                  <a:extLst>
                    <a:ext uri="{9D8B030D-6E8A-4147-A177-3AD203B41FA5}">
                      <a16:colId xmlns:a16="http://schemas.microsoft.com/office/drawing/2014/main" val="538460174"/>
                    </a:ext>
                  </a:extLst>
                </a:gridCol>
              </a:tblGrid>
              <a:tr h="660398">
                <a:tc>
                  <a:txBody>
                    <a:bodyPr/>
                    <a:lstStyle/>
                    <a:p>
                      <a:r>
                        <a:rPr lang="en-CA"/>
                        <a:t>Activity</a:t>
                      </a:r>
                    </a:p>
                  </a:txBody>
                  <a:tcPr/>
                </a:tc>
                <a:tc>
                  <a:txBody>
                    <a:bodyPr/>
                    <a:lstStyle/>
                    <a:p>
                      <a:r>
                        <a:rPr lang="en-CA"/>
                        <a:t>When</a:t>
                      </a:r>
                    </a:p>
                  </a:txBody>
                  <a:tcPr/>
                </a:tc>
                <a:extLst>
                  <a:ext uri="{0D108BD9-81ED-4DB2-BD59-A6C34878D82A}">
                    <a16:rowId xmlns:a16="http://schemas.microsoft.com/office/drawing/2014/main" val="3622159633"/>
                  </a:ext>
                </a:extLst>
              </a:tr>
              <a:tr h="660398">
                <a:tc>
                  <a:txBody>
                    <a:bodyPr/>
                    <a:lstStyle/>
                    <a:p>
                      <a:endParaRPr lang="en-CA"/>
                    </a:p>
                  </a:txBody>
                  <a:tcPr>
                    <a:solidFill>
                      <a:srgbClr val="F2F2F2"/>
                    </a:solidFill>
                  </a:tcPr>
                </a:tc>
                <a:tc>
                  <a:txBody>
                    <a:bodyPr/>
                    <a:lstStyle/>
                    <a:p>
                      <a:endParaRPr lang="en-CA"/>
                    </a:p>
                  </a:txBody>
                  <a:tcPr>
                    <a:solidFill>
                      <a:srgbClr val="F2F2F2"/>
                    </a:solidFill>
                  </a:tcPr>
                </a:tc>
                <a:extLst>
                  <a:ext uri="{0D108BD9-81ED-4DB2-BD59-A6C34878D82A}">
                    <a16:rowId xmlns:a16="http://schemas.microsoft.com/office/drawing/2014/main" val="1358020639"/>
                  </a:ext>
                </a:extLst>
              </a:tr>
              <a:tr h="660398">
                <a:tc>
                  <a:txBody>
                    <a:bodyPr/>
                    <a:lstStyle/>
                    <a:p>
                      <a:endParaRPr lang="en-CA"/>
                    </a:p>
                  </a:txBody>
                  <a:tcPr>
                    <a:solidFill>
                      <a:srgbClr val="E6E6E6"/>
                    </a:solidFill>
                  </a:tcPr>
                </a:tc>
                <a:tc>
                  <a:txBody>
                    <a:bodyPr/>
                    <a:lstStyle/>
                    <a:p>
                      <a:endParaRPr lang="en-CA"/>
                    </a:p>
                  </a:txBody>
                  <a:tcPr>
                    <a:solidFill>
                      <a:srgbClr val="E6E6E6"/>
                    </a:solidFill>
                  </a:tcPr>
                </a:tc>
                <a:extLst>
                  <a:ext uri="{0D108BD9-81ED-4DB2-BD59-A6C34878D82A}">
                    <a16:rowId xmlns:a16="http://schemas.microsoft.com/office/drawing/2014/main" val="961907719"/>
                  </a:ext>
                </a:extLst>
              </a:tr>
              <a:tr h="660398">
                <a:tc>
                  <a:txBody>
                    <a:bodyPr/>
                    <a:lstStyle/>
                    <a:p>
                      <a:endParaRPr lang="en-CA"/>
                    </a:p>
                  </a:txBody>
                  <a:tcPr>
                    <a:solidFill>
                      <a:srgbClr val="F2F2F2"/>
                    </a:solidFill>
                  </a:tcPr>
                </a:tc>
                <a:tc>
                  <a:txBody>
                    <a:bodyPr/>
                    <a:lstStyle/>
                    <a:p>
                      <a:endParaRPr lang="en-CA"/>
                    </a:p>
                  </a:txBody>
                  <a:tcPr>
                    <a:solidFill>
                      <a:srgbClr val="F2F2F2"/>
                    </a:solidFill>
                  </a:tcPr>
                </a:tc>
                <a:extLst>
                  <a:ext uri="{0D108BD9-81ED-4DB2-BD59-A6C34878D82A}">
                    <a16:rowId xmlns:a16="http://schemas.microsoft.com/office/drawing/2014/main" val="1852000510"/>
                  </a:ext>
                </a:extLst>
              </a:tr>
              <a:tr h="660398">
                <a:tc>
                  <a:txBody>
                    <a:bodyPr/>
                    <a:lstStyle/>
                    <a:p>
                      <a:endParaRPr lang="en-CA"/>
                    </a:p>
                  </a:txBody>
                  <a:tcPr>
                    <a:solidFill>
                      <a:srgbClr val="E6E6E6"/>
                    </a:solidFill>
                  </a:tcPr>
                </a:tc>
                <a:tc>
                  <a:txBody>
                    <a:bodyPr/>
                    <a:lstStyle/>
                    <a:p>
                      <a:endParaRPr lang="en-CA"/>
                    </a:p>
                  </a:txBody>
                  <a:tcPr>
                    <a:solidFill>
                      <a:srgbClr val="E6E6E6"/>
                    </a:solidFill>
                  </a:tcPr>
                </a:tc>
                <a:extLst>
                  <a:ext uri="{0D108BD9-81ED-4DB2-BD59-A6C34878D82A}">
                    <a16:rowId xmlns:a16="http://schemas.microsoft.com/office/drawing/2014/main" val="4102958783"/>
                  </a:ext>
                </a:extLst>
              </a:tr>
              <a:tr h="660398">
                <a:tc>
                  <a:txBody>
                    <a:bodyPr/>
                    <a:lstStyle/>
                    <a:p>
                      <a:endParaRPr lang="en-CA"/>
                    </a:p>
                  </a:txBody>
                  <a:tcPr>
                    <a:solidFill>
                      <a:srgbClr val="F2F2F2"/>
                    </a:solidFill>
                  </a:tcPr>
                </a:tc>
                <a:tc>
                  <a:txBody>
                    <a:bodyPr/>
                    <a:lstStyle/>
                    <a:p>
                      <a:endParaRPr lang="en-CA"/>
                    </a:p>
                  </a:txBody>
                  <a:tcPr>
                    <a:solidFill>
                      <a:srgbClr val="F2F2F2"/>
                    </a:solidFill>
                  </a:tcPr>
                </a:tc>
                <a:extLst>
                  <a:ext uri="{0D108BD9-81ED-4DB2-BD59-A6C34878D82A}">
                    <a16:rowId xmlns:a16="http://schemas.microsoft.com/office/drawing/2014/main" val="4165453857"/>
                  </a:ext>
                </a:extLst>
              </a:tr>
              <a:tr h="660398">
                <a:tc>
                  <a:txBody>
                    <a:bodyPr/>
                    <a:lstStyle/>
                    <a:p>
                      <a:endParaRPr lang="en-CA"/>
                    </a:p>
                  </a:txBody>
                  <a:tcPr>
                    <a:solidFill>
                      <a:srgbClr val="E6E6E6"/>
                    </a:solidFill>
                  </a:tcPr>
                </a:tc>
                <a:tc>
                  <a:txBody>
                    <a:bodyPr/>
                    <a:lstStyle/>
                    <a:p>
                      <a:endParaRPr lang="en-CA"/>
                    </a:p>
                  </a:txBody>
                  <a:tcPr>
                    <a:solidFill>
                      <a:srgbClr val="E6E6E6"/>
                    </a:solidFill>
                  </a:tcPr>
                </a:tc>
                <a:extLst>
                  <a:ext uri="{0D108BD9-81ED-4DB2-BD59-A6C34878D82A}">
                    <a16:rowId xmlns:a16="http://schemas.microsoft.com/office/drawing/2014/main" val="3610337615"/>
                  </a:ext>
                </a:extLst>
              </a:tr>
              <a:tr h="660398">
                <a:tc>
                  <a:txBody>
                    <a:bodyPr/>
                    <a:lstStyle/>
                    <a:p>
                      <a:endParaRPr lang="en-CA"/>
                    </a:p>
                  </a:txBody>
                  <a:tcPr>
                    <a:solidFill>
                      <a:srgbClr val="F2F2F2"/>
                    </a:solidFill>
                  </a:tcPr>
                </a:tc>
                <a:tc>
                  <a:txBody>
                    <a:bodyPr/>
                    <a:lstStyle/>
                    <a:p>
                      <a:endParaRPr lang="en-CA"/>
                    </a:p>
                  </a:txBody>
                  <a:tcPr>
                    <a:solidFill>
                      <a:srgbClr val="F2F2F2"/>
                    </a:solidFill>
                  </a:tcPr>
                </a:tc>
                <a:extLst>
                  <a:ext uri="{0D108BD9-81ED-4DB2-BD59-A6C34878D82A}">
                    <a16:rowId xmlns:a16="http://schemas.microsoft.com/office/drawing/2014/main" val="237031864"/>
                  </a:ext>
                </a:extLst>
              </a:tr>
            </a:tbl>
          </a:graphicData>
        </a:graphic>
      </p:graphicFrame>
      <p:grpSp>
        <p:nvGrpSpPr>
          <p:cNvPr id="4" name="Group 3">
            <a:extLst>
              <a:ext uri="{FF2B5EF4-FFF2-40B4-BE49-F238E27FC236}">
                <a16:creationId xmlns:a16="http://schemas.microsoft.com/office/drawing/2014/main" id="{24F8062B-DA6F-4492-976F-325326666F1B}"/>
              </a:ext>
              <a:ext uri="{C183D7F6-B498-43B3-948B-1728B52AA6E4}">
                <adec:decorative xmlns:adec="http://schemas.microsoft.com/office/drawing/2017/decorative" val="1"/>
              </a:ext>
            </a:extLst>
          </p:cNvPr>
          <p:cNvGrpSpPr/>
          <p:nvPr/>
        </p:nvGrpSpPr>
        <p:grpSpPr>
          <a:xfrm>
            <a:off x="0" y="-396000"/>
            <a:ext cx="12192000" cy="396000"/>
            <a:chOff x="0" y="-396000"/>
            <a:chExt cx="12192000" cy="396000"/>
          </a:xfrm>
        </p:grpSpPr>
        <p:sp>
          <p:nvSpPr>
            <p:cNvPr id="5" name="TextBox 4">
              <a:extLst>
                <a:ext uri="{FF2B5EF4-FFF2-40B4-BE49-F238E27FC236}">
                  <a16:creationId xmlns:a16="http://schemas.microsoft.com/office/drawing/2014/main" id="{D886C2DD-A806-4C7A-B167-72C13E5440B1}"/>
                </a:ext>
              </a:extLst>
            </p:cNvPr>
            <p:cNvSpPr txBox="1"/>
            <p:nvPr/>
          </p:nvSpPr>
          <p:spPr>
            <a:xfrm>
              <a:off x="0" y="-396000"/>
              <a:ext cx="12192000" cy="396000"/>
            </a:xfrm>
            <a:prstGeom prst="rect">
              <a:avLst/>
            </a:prstGeom>
            <a:solidFill>
              <a:schemeClr val="accent1"/>
            </a:solidFill>
          </p:spPr>
          <p:txBody>
            <a:bodyPr wrap="square" lIns="0" tIns="0" rIns="0" bIns="0" rtlCol="0" anchor="ctr">
              <a:spAutoFit/>
            </a:bodyPr>
            <a:lstStyle/>
            <a:p>
              <a:pPr marL="144000" algn="ctr"/>
              <a:r>
                <a:rPr lang="en-GB">
                  <a:solidFill>
                    <a:schemeClr val="bg1"/>
                  </a:solidFill>
                  <a:latin typeface="+mj-lt"/>
                  <a:cs typeface="Segoe UI Semilight"/>
                </a:rPr>
                <a:t>Fill this section out</a:t>
              </a:r>
            </a:p>
          </p:txBody>
        </p:sp>
        <p:pic>
          <p:nvPicPr>
            <p:cNvPr id="6" name="Graphic 5" descr="Pencil with solid fill">
              <a:extLst>
                <a:ext uri="{FF2B5EF4-FFF2-40B4-BE49-F238E27FC236}">
                  <a16:creationId xmlns:a16="http://schemas.microsoft.com/office/drawing/2014/main" id="{6F766377-39B3-480B-85D1-2585BA97816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26000" y="-383816"/>
              <a:ext cx="341074" cy="341074"/>
            </a:xfrm>
            <a:prstGeom prst="rect">
              <a:avLst/>
            </a:prstGeom>
          </p:spPr>
        </p:pic>
      </p:grpSp>
    </p:spTree>
    <p:extLst>
      <p:ext uri="{BB962C8B-B14F-4D97-AF65-F5344CB8AC3E}">
        <p14:creationId xmlns:p14="http://schemas.microsoft.com/office/powerpoint/2010/main" val="1126919650"/>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3B7BE-9DE6-448D-BA5C-7BB94E174129}"/>
              </a:ext>
            </a:extLst>
          </p:cNvPr>
          <p:cNvSpPr>
            <a:spLocks noGrp="1"/>
          </p:cNvSpPr>
          <p:nvPr>
            <p:ph type="title" idx="4294967295"/>
          </p:nvPr>
        </p:nvSpPr>
        <p:spPr>
          <a:xfrm>
            <a:off x="310450" y="395288"/>
            <a:ext cx="11401425" cy="553998"/>
          </a:xfrm>
          <a:prstGeom prst="rect">
            <a:avLst/>
          </a:prstGeom>
        </p:spPr>
        <p:txBody>
          <a:bodyPr/>
          <a:lstStyle/>
          <a:p>
            <a:r>
              <a:rPr lang="en-NZ"/>
              <a:t>Project submissions</a:t>
            </a:r>
            <a:endParaRPr lang="en-US"/>
          </a:p>
        </p:txBody>
      </p:sp>
      <p:sp>
        <p:nvSpPr>
          <p:cNvPr id="5" name="Content Placeholder 2">
            <a:extLst>
              <a:ext uri="{FF2B5EF4-FFF2-40B4-BE49-F238E27FC236}">
                <a16:creationId xmlns:a16="http://schemas.microsoft.com/office/drawing/2014/main" id="{68695C8A-2F36-4810-BE65-A6AF1720C1F6}"/>
              </a:ext>
            </a:extLst>
          </p:cNvPr>
          <p:cNvSpPr txBox="1">
            <a:spLocks/>
          </p:cNvSpPr>
          <p:nvPr/>
        </p:nvSpPr>
        <p:spPr>
          <a:xfrm>
            <a:off x="236810" y="963473"/>
            <a:ext cx="7241352" cy="1372683"/>
          </a:xfrm>
          <a:prstGeom prst="rect">
            <a:avLst/>
          </a:prstGeom>
        </p:spPr>
        <p:txBody>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800">
                <a:solidFill>
                  <a:srgbClr val="000000"/>
                </a:solidFill>
                <a:ea typeface="Times New Roman" panose="02020603050405020304" pitchFamily="18" charset="0"/>
              </a:rPr>
              <a:t>Use this </a:t>
            </a:r>
            <a:r>
              <a:rPr lang="en-US" sz="1800">
                <a:ea typeface="Times New Roman" panose="02020603050405020304" pitchFamily="18" charset="0"/>
              </a:rPr>
              <a:t>Microsoft Forms template</a:t>
            </a:r>
            <a:r>
              <a:rPr lang="en-US" sz="1800">
                <a:solidFill>
                  <a:schemeClr val="tx2"/>
                </a:solidFill>
                <a:ea typeface="Times New Roman" panose="02020603050405020304" pitchFamily="18" charset="0"/>
              </a:rPr>
              <a:t> </a:t>
            </a:r>
            <a:r>
              <a:rPr lang="en-US" sz="1800">
                <a:solidFill>
                  <a:srgbClr val="191919"/>
                </a:solidFill>
                <a:latin typeface="Segoe UI"/>
                <a:cs typeface="Times New Roman" panose="02020603050405020304" pitchFamily="18" charset="0"/>
              </a:rPr>
              <a:t>for teams to submit their final presentations and event feedback.</a:t>
            </a:r>
            <a:endParaRPr kumimoji="0" lang="en-US" sz="1800" b="0" i="0" u="none" strike="noStrike" kern="1200" cap="none" spc="0" normalizeH="0" baseline="0" noProof="0">
              <a:ln>
                <a:noFill/>
              </a:ln>
              <a:solidFill>
                <a:srgbClr val="191919"/>
              </a:solidFill>
              <a:effectLst/>
              <a:uLnTx/>
              <a:uFillTx/>
              <a:latin typeface="Segoe UI"/>
              <a:ea typeface="+mn-ea"/>
              <a:cs typeface="Times New Roman" panose="02020603050405020304" pitchFamily="18" charset="0"/>
            </a:endParaRPr>
          </a:p>
          <a:p>
            <a:pPr marL="0" indent="0">
              <a:buFont typeface="Wingdings" panose="05000000000000000000" pitchFamily="2" charset="2"/>
              <a:buNone/>
            </a:pPr>
            <a:endParaRPr lang="en-US" sz="1800">
              <a:solidFill>
                <a:srgbClr val="000000"/>
              </a:solidFill>
              <a:ea typeface="Times New Roman" panose="02020603050405020304" pitchFamily="18" charset="0"/>
            </a:endParaRPr>
          </a:p>
        </p:txBody>
      </p:sp>
      <p:pic>
        <p:nvPicPr>
          <p:cNvPr id="29" name="Picture 28" descr="Screenshot of the Project Submission and Event Feedback template in Microsoft Forms">
            <a:extLst>
              <a:ext uri="{FF2B5EF4-FFF2-40B4-BE49-F238E27FC236}">
                <a16:creationId xmlns:a16="http://schemas.microsoft.com/office/drawing/2014/main" id="{F5D979FF-5302-4B18-958D-AA2A48F62822}"/>
              </a:ext>
            </a:extLst>
          </p:cNvPr>
          <p:cNvPicPr>
            <a:picLocks noChangeAspect="1"/>
          </p:cNvPicPr>
          <p:nvPr/>
        </p:nvPicPr>
        <p:blipFill rotWithShape="1">
          <a:blip r:embed="rId3"/>
          <a:srcRect t="1191" r="1768"/>
          <a:stretch/>
        </p:blipFill>
        <p:spPr>
          <a:xfrm>
            <a:off x="1536807" y="1703390"/>
            <a:ext cx="4749695" cy="4884273"/>
          </a:xfrm>
          <a:prstGeom prst="rect">
            <a:avLst/>
          </a:prstGeom>
          <a:ln>
            <a:noFill/>
          </a:ln>
          <a:effectLst>
            <a:outerShdw blurRad="292100" dist="139700" dir="2700000" algn="tl" rotWithShape="0">
              <a:srgbClr val="333333">
                <a:alpha val="65000"/>
              </a:srgbClr>
            </a:outerShdw>
          </a:effectLst>
        </p:spPr>
      </p:pic>
      <p:sp>
        <p:nvSpPr>
          <p:cNvPr id="25" name="Rectangle 24">
            <a:extLst>
              <a:ext uri="{FF2B5EF4-FFF2-40B4-BE49-F238E27FC236}">
                <a16:creationId xmlns:a16="http://schemas.microsoft.com/office/drawing/2014/main" id="{B44C9DDA-6DB3-4C40-A8F8-17A053D7BB57}"/>
              </a:ext>
            </a:extLst>
          </p:cNvPr>
          <p:cNvSpPr/>
          <p:nvPr/>
        </p:nvSpPr>
        <p:spPr bwMode="auto">
          <a:xfrm>
            <a:off x="7616507" y="-1"/>
            <a:ext cx="4587564" cy="6925901"/>
          </a:xfrm>
          <a:prstGeom prst="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90000"/>
              </a:lnSpc>
              <a:spcBef>
                <a:spcPts val="0"/>
              </a:spcBef>
              <a:spcAft>
                <a:spcPct val="0"/>
              </a:spcAft>
              <a:buClrTx/>
              <a:buSzTx/>
              <a:buFontTx/>
              <a:buNone/>
              <a:tabLst/>
              <a:defRPr/>
            </a:pPr>
            <a:br>
              <a:rPr lang="en-US" sz="1600">
                <a:solidFill>
                  <a:srgbClr val="000000"/>
                </a:solidFill>
                <a:latin typeface="Segoe UI" panose="020B0502040204020203" pitchFamily="34" charset="0"/>
                <a:ea typeface="Times New Roman" panose="02020603050405020304" pitchFamily="18" charset="0"/>
              </a:rPr>
            </a:br>
            <a:br>
              <a:rPr lang="en-US" sz="1600">
                <a:solidFill>
                  <a:srgbClr val="000000"/>
                </a:solidFill>
                <a:latin typeface="Segoe UI" panose="020B0502040204020203" pitchFamily="34" charset="0"/>
                <a:ea typeface="Times New Roman" panose="02020603050405020304" pitchFamily="18" charset="0"/>
              </a:rPr>
            </a:br>
            <a:br>
              <a:rPr lang="en-US" sz="1600">
                <a:solidFill>
                  <a:srgbClr val="000000"/>
                </a:solidFill>
                <a:latin typeface="Segoe UI" panose="020B0502040204020203" pitchFamily="34" charset="0"/>
                <a:ea typeface="Times New Roman" panose="02020603050405020304" pitchFamily="18" charset="0"/>
              </a:rPr>
            </a:br>
            <a:br>
              <a:rPr lang="en-US" sz="1600">
                <a:solidFill>
                  <a:srgbClr val="000000"/>
                </a:solidFill>
                <a:latin typeface="Segoe UI" panose="020B0502040204020203" pitchFamily="34" charset="0"/>
                <a:ea typeface="Times New Roman" panose="02020603050405020304" pitchFamily="18" charset="0"/>
              </a:rPr>
            </a:br>
            <a:r>
              <a:rPr lang="en-US" sz="1600">
                <a:solidFill>
                  <a:srgbClr val="000000"/>
                </a:solidFill>
                <a:latin typeface="Segoe UI" panose="020B0502040204020203" pitchFamily="34" charset="0"/>
                <a:ea typeface="Times New Roman" panose="02020603050405020304" pitchFamily="18" charset="0"/>
              </a:rPr>
              <a:t>Prepare a Microsoft PowerPoint template for teams to use for their presentation. Use the following slides as inspiration</a:t>
            </a:r>
            <a:endParaRPr kumimoji="0" lang="en-US" sz="1600" b="0" i="0" u="none" strike="noStrike" kern="1200" cap="none" spc="0" normalizeH="0" baseline="0" noProof="0">
              <a:ln>
                <a:noFill/>
              </a:ln>
              <a:solidFill>
                <a:srgbClr val="191919"/>
              </a:solidFill>
              <a:effectLst/>
              <a:uLnTx/>
              <a:uFillTx/>
              <a:latin typeface="Segoe UI"/>
              <a:ea typeface="+mn-ea"/>
              <a:cs typeface="Times New Roman" panose="02020603050405020304" pitchFamily="18" charset="0"/>
            </a:endParaRPr>
          </a:p>
        </p:txBody>
      </p:sp>
      <mc:AlternateContent xmlns:mc="http://schemas.openxmlformats.org/markup-compatibility/2006" xmlns:pslz="http://schemas.microsoft.com/office/powerpoint/2016/slidezoom">
        <mc:Choice Requires="pslz">
          <p:graphicFrame>
            <p:nvGraphicFramePr>
              <p:cNvPr id="6" name="Slide Zoom 5" descr="An image of slide 43">
                <a:extLst>
                  <a:ext uri="{FF2B5EF4-FFF2-40B4-BE49-F238E27FC236}">
                    <a16:creationId xmlns:a16="http://schemas.microsoft.com/office/drawing/2014/main" id="{E282881E-5AE6-4A90-BF21-246DDEEBD8CB}"/>
                  </a:ext>
                  <a:ext uri="{C183D7F6-B498-43B3-948B-1728B52AA6E4}">
                    <adec:decorative xmlns:adec="http://schemas.microsoft.com/office/drawing/2017/decorative" val="0"/>
                  </a:ext>
                </a:extLst>
              </p:cNvPr>
              <p:cNvGraphicFramePr>
                <a:graphicFrameLocks noChangeAspect="1"/>
              </p:cNvGraphicFramePr>
              <p:nvPr>
                <p:extLst>
                  <p:ext uri="{D42A27DB-BD31-4B8C-83A1-F6EECF244321}">
                    <p14:modId xmlns:p14="http://schemas.microsoft.com/office/powerpoint/2010/main" val="3398016573"/>
                  </p:ext>
                </p:extLst>
              </p:nvPr>
            </p:nvGraphicFramePr>
            <p:xfrm>
              <a:off x="8284251" y="1858890"/>
              <a:ext cx="3591526" cy="2020233"/>
            </p:xfrm>
            <a:graphic>
              <a:graphicData uri="http://schemas.microsoft.com/office/powerpoint/2016/slidezoom">
                <pslz:sldZm>
                  <pslz:sldZmObj sldId="2076138484" cId="555676010">
                    <pslz:zmPr id="{AB932C1C-0BE9-490E-86F2-3044D9AB6AC5}" returnToParent="0" transitionDur="1000">
                      <p166:blipFill xmlns:p166="http://schemas.microsoft.com/office/powerpoint/2016/6/main">
                        <a:blip r:embed="rId4"/>
                        <a:stretch>
                          <a:fillRect/>
                        </a:stretch>
                      </p166:blipFill>
                      <p166:spPr xmlns:p166="http://schemas.microsoft.com/office/powerpoint/2016/6/main">
                        <a:xfrm>
                          <a:off x="0" y="0"/>
                          <a:ext cx="3591526" cy="2020233"/>
                        </a:xfrm>
                        <a:prstGeom prst="rect">
                          <a:avLst/>
                        </a:prstGeom>
                        <a:ln>
                          <a:noFill/>
                        </a:ln>
                        <a:effectLst>
                          <a:outerShdw blurRad="190500" algn="tl" rotWithShape="0">
                            <a:srgbClr val="000000">
                              <a:alpha val="70000"/>
                            </a:srgbClr>
                          </a:outerShdw>
                        </a:effectLst>
                      </p166:spPr>
                    </pslz:zmPr>
                  </pslz:sldZmObj>
                </pslz:sldZm>
              </a:graphicData>
            </a:graphic>
          </p:graphicFrame>
        </mc:Choice>
        <mc:Fallback xmlns="">
          <p:pic>
            <p:nvPicPr>
              <p:cNvPr id="6" name="Slide Zoom 5" descr="An image of slide 43">
                <a:extLst>
                  <a:ext uri="{FF2B5EF4-FFF2-40B4-BE49-F238E27FC236}">
                    <a16:creationId xmlns:a16="http://schemas.microsoft.com/office/drawing/2014/main" id="{E282881E-5AE6-4A90-BF21-246DDEEBD8CB}"/>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p:cNvPicPr>
              <p:nvPr/>
            </p:nvPicPr>
            <p:blipFill>
              <a:blip r:embed="rId5"/>
              <a:stretch>
                <a:fillRect/>
              </a:stretch>
            </p:blipFill>
            <p:spPr>
              <a:xfrm>
                <a:off x="8284251" y="1858890"/>
                <a:ext cx="3591526" cy="2020233"/>
              </a:xfrm>
              <a:prstGeom prst="rect">
                <a:avLst/>
              </a:prstGeom>
              <a:ln>
                <a:noFill/>
              </a:ln>
              <a:effectLst>
                <a:outerShdw blurRad="190500" algn="tl" rotWithShape="0">
                  <a:srgbClr val="000000">
                    <a:alpha val="70000"/>
                  </a:srgbClr>
                </a:outerShdw>
              </a:effectLst>
            </p:spPr>
          </p:pic>
        </mc:Fallback>
      </mc:AlternateContent>
      <mc:AlternateContent xmlns:mc="http://schemas.openxmlformats.org/markup-compatibility/2006" xmlns:pslz="http://schemas.microsoft.com/office/powerpoint/2016/slidezoom">
        <mc:Choice Requires="pslz">
          <p:graphicFrame>
            <p:nvGraphicFramePr>
              <p:cNvPr id="8" name="Slide Zoom 7" descr="An image of slide 44">
                <a:extLst>
                  <a:ext uri="{FF2B5EF4-FFF2-40B4-BE49-F238E27FC236}">
                    <a16:creationId xmlns:a16="http://schemas.microsoft.com/office/drawing/2014/main" id="{6B4ADBC7-BCBE-418C-B4A8-AB5190FA6E49}"/>
                  </a:ext>
                </a:extLst>
              </p:cNvPr>
              <p:cNvGraphicFramePr>
                <a:graphicFrameLocks noChangeAspect="1"/>
              </p:cNvGraphicFramePr>
              <p:nvPr>
                <p:extLst>
                  <p:ext uri="{D42A27DB-BD31-4B8C-83A1-F6EECF244321}">
                    <p14:modId xmlns:p14="http://schemas.microsoft.com/office/powerpoint/2010/main" val="4145922159"/>
                  </p:ext>
                </p:extLst>
              </p:nvPr>
            </p:nvGraphicFramePr>
            <p:xfrm>
              <a:off x="8284251" y="4068357"/>
              <a:ext cx="3591523" cy="2020232"/>
            </p:xfrm>
            <a:graphic>
              <a:graphicData uri="http://schemas.microsoft.com/office/powerpoint/2016/slidezoom">
                <pslz:sldZm>
                  <pslz:sldZmObj sldId="2076138485" cId="21690425">
                    <pslz:zmPr id="{DA33ED73-22D2-4B7D-AE69-285F45EDC765}" returnToParent="0" transitionDur="1000">
                      <p166:blipFill xmlns:p166="http://schemas.microsoft.com/office/powerpoint/2016/6/main">
                        <a:blip r:embed="rId6"/>
                        <a:stretch>
                          <a:fillRect/>
                        </a:stretch>
                      </p166:blipFill>
                      <p166:spPr xmlns:p166="http://schemas.microsoft.com/office/powerpoint/2016/6/main">
                        <a:xfrm>
                          <a:off x="0" y="0"/>
                          <a:ext cx="3591523" cy="2020232"/>
                        </a:xfrm>
                        <a:prstGeom prst="rect">
                          <a:avLst/>
                        </a:prstGeom>
                        <a:ln>
                          <a:noFill/>
                        </a:ln>
                        <a:effectLst>
                          <a:outerShdw blurRad="190500" algn="tl" rotWithShape="0">
                            <a:srgbClr val="000000">
                              <a:alpha val="70000"/>
                            </a:srgbClr>
                          </a:outerShdw>
                        </a:effectLst>
                      </p166:spPr>
                    </pslz:zmPr>
                  </pslz:sldZmObj>
                </pslz:sldZm>
              </a:graphicData>
            </a:graphic>
          </p:graphicFrame>
        </mc:Choice>
        <mc:Fallback xmlns="">
          <p:pic>
            <p:nvPicPr>
              <p:cNvPr id="8" name="Slide Zoom 7" descr="An image of slide 44">
                <a:extLst>
                  <a:ext uri="{FF2B5EF4-FFF2-40B4-BE49-F238E27FC236}">
                    <a16:creationId xmlns:a16="http://schemas.microsoft.com/office/drawing/2014/main" id="{6B4ADBC7-BCBE-418C-B4A8-AB5190FA6E49}"/>
                  </a:ext>
                </a:extLst>
              </p:cNvPr>
              <p:cNvPicPr>
                <a:picLocks noGrp="1" noRot="1" noChangeAspect="1" noMove="1" noResize="1" noEditPoints="1" noAdjustHandles="1" noChangeArrowheads="1" noChangeShapeType="1"/>
              </p:cNvPicPr>
              <p:nvPr/>
            </p:nvPicPr>
            <p:blipFill>
              <a:blip r:embed="rId7"/>
              <a:stretch>
                <a:fillRect/>
              </a:stretch>
            </p:blipFill>
            <p:spPr>
              <a:xfrm>
                <a:off x="8284251" y="4068357"/>
                <a:ext cx="3591523" cy="2020232"/>
              </a:xfrm>
              <a:prstGeom prst="rect">
                <a:avLst/>
              </a:prstGeom>
              <a:ln>
                <a:noFill/>
              </a:ln>
              <a:effectLst>
                <a:outerShdw blurRad="190500" algn="tl" rotWithShape="0">
                  <a:srgbClr val="000000">
                    <a:alpha val="70000"/>
                  </a:srgbClr>
                </a:outerShdw>
              </a:effectLst>
            </p:spPr>
          </p:pic>
        </mc:Fallback>
      </mc:AlternateContent>
      <p:sp>
        <p:nvSpPr>
          <p:cNvPr id="11" name="Rectangle 10">
            <a:extLst>
              <a:ext uri="{FF2B5EF4-FFF2-40B4-BE49-F238E27FC236}">
                <a16:creationId xmlns:a16="http://schemas.microsoft.com/office/drawing/2014/main" id="{1A02B2F6-2242-4E3D-B79F-C2E1681E52F5}"/>
              </a:ext>
            </a:extLst>
          </p:cNvPr>
          <p:cNvSpPr>
            <a:spLocks/>
          </p:cNvSpPr>
          <p:nvPr/>
        </p:nvSpPr>
        <p:spPr bwMode="auto">
          <a:xfrm>
            <a:off x="1536808" y="6065977"/>
            <a:ext cx="4749694" cy="640685"/>
          </a:xfrm>
          <a:prstGeom prst="rect">
            <a:avLst/>
          </a:prstGeom>
          <a:solidFill>
            <a:srgbClr val="74277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4008" tIns="146304" rIns="64008"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90000"/>
              </a:lnSpc>
              <a:spcBef>
                <a:spcPct val="0"/>
              </a:spcBef>
              <a:spcAft>
                <a:spcPct val="0"/>
              </a:spcAft>
              <a:buClrTx/>
              <a:buSzTx/>
              <a:buFontTx/>
              <a:buNone/>
              <a:tabLst/>
              <a:defRPr/>
            </a:pPr>
            <a:r>
              <a:rPr lang="en-US" sz="1600">
                <a:solidFill>
                  <a:schemeClr val="bg1"/>
                </a:solidFill>
                <a:latin typeface="Segoe UI Semibold"/>
                <a:cs typeface="Segoe UI"/>
                <a:hlinkClick r:id="rId8">
                  <a:extLst>
                    <a:ext uri="{A12FA001-AC4F-418D-AE19-62706E023703}">
                      <ahyp:hlinkClr xmlns:ahyp="http://schemas.microsoft.com/office/drawing/2018/hyperlinkcolor" val="tx"/>
                    </a:ext>
                  </a:extLst>
                </a:hlinkClick>
              </a:rPr>
              <a:t>Project Submission and Event Feedback form</a:t>
            </a:r>
            <a:r>
              <a:rPr lang="en-US" sz="1600">
                <a:solidFill>
                  <a:schemeClr val="bg1"/>
                </a:solidFill>
                <a:latin typeface="Segoe UI Semibold"/>
                <a:cs typeface="Segoe UI"/>
              </a:rPr>
              <a:t> </a:t>
            </a:r>
            <a:r>
              <a:rPr kumimoji="0" lang="en-US" sz="1600" b="0" i="0" u="none" strike="noStrike" kern="1200" cap="none" spc="0" normalizeH="0" baseline="0" noProof="0">
                <a:ln>
                  <a:noFill/>
                </a:ln>
                <a:gradFill>
                  <a:gsLst>
                    <a:gs pos="0">
                      <a:srgbClr val="FFFFFF"/>
                    </a:gs>
                    <a:gs pos="100000">
                      <a:srgbClr val="FFFFFF"/>
                    </a:gs>
                  </a:gsLst>
                  <a:lin ang="5400000" scaled="0"/>
                </a:gradFill>
                <a:effectLst/>
                <a:uLnTx/>
                <a:uFillTx/>
                <a:latin typeface="Segoe UI Semibold"/>
                <a:ea typeface="Segoe UI" pitchFamily="34" charset="0"/>
                <a:cs typeface="Segoe UI" pitchFamily="34" charset="0"/>
              </a:rPr>
              <a:t>&gt;</a:t>
            </a:r>
            <a:endParaRPr kumimoji="0" lang="en-US" sz="1600" b="0" i="0" u="none" strike="noStrike" kern="1200" cap="none" spc="0" normalizeH="0" baseline="0" noProof="0">
              <a:ln>
                <a:noFill/>
              </a:ln>
              <a:gradFill>
                <a:gsLst>
                  <a:gs pos="0">
                    <a:srgbClr val="FFFFFF"/>
                  </a:gs>
                  <a:gs pos="100000">
                    <a:srgbClr val="FFFFFF"/>
                  </a:gs>
                </a:gsLst>
                <a:lin ang="5400000" scaled="0"/>
              </a:gradFill>
              <a:effectLst/>
              <a:uLnTx/>
              <a:uFillTx/>
              <a:latin typeface="Segoe UI Semibold"/>
              <a:ea typeface="Segoe UI" pitchFamily="34" charset="0"/>
              <a:cs typeface="Segoe UI"/>
            </a:endParaRPr>
          </a:p>
        </p:txBody>
      </p:sp>
    </p:spTree>
    <p:extLst>
      <p:ext uri="{BB962C8B-B14F-4D97-AF65-F5344CB8AC3E}">
        <p14:creationId xmlns:p14="http://schemas.microsoft.com/office/powerpoint/2010/main" val="3923446184"/>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3B7BE-9DE6-448D-BA5C-7BB94E174129}"/>
              </a:ext>
            </a:extLst>
          </p:cNvPr>
          <p:cNvSpPr>
            <a:spLocks noGrp="1"/>
          </p:cNvSpPr>
          <p:nvPr>
            <p:ph type="title" idx="4294967295"/>
          </p:nvPr>
        </p:nvSpPr>
        <p:spPr>
          <a:xfrm>
            <a:off x="310450" y="395288"/>
            <a:ext cx="11401425" cy="553998"/>
          </a:xfrm>
          <a:prstGeom prst="rect">
            <a:avLst/>
          </a:prstGeom>
        </p:spPr>
        <p:txBody>
          <a:bodyPr/>
          <a:lstStyle/>
          <a:p>
            <a:r>
              <a:rPr lang="en-NZ"/>
              <a:t>Showcase and award ceremony</a:t>
            </a:r>
            <a:endParaRPr lang="en-US"/>
          </a:p>
        </p:txBody>
      </p:sp>
      <p:sp>
        <p:nvSpPr>
          <p:cNvPr id="7" name="Rectangle 6">
            <a:extLst>
              <a:ext uri="{FF2B5EF4-FFF2-40B4-BE49-F238E27FC236}">
                <a16:creationId xmlns:a16="http://schemas.microsoft.com/office/drawing/2014/main" id="{5DDEC2B6-AC32-44D2-A610-977FC8A4EE54}"/>
              </a:ext>
            </a:extLst>
          </p:cNvPr>
          <p:cNvSpPr/>
          <p:nvPr/>
        </p:nvSpPr>
        <p:spPr>
          <a:xfrm>
            <a:off x="356745" y="1151731"/>
            <a:ext cx="6368030" cy="5334753"/>
          </a:xfrm>
          <a:prstGeom prst="rect">
            <a:avLst/>
          </a:prstGeom>
        </p:spPr>
        <p:txBody>
          <a:bodyPr wrap="square" lIns="90000" tIns="89642" rIns="90000" bIns="89642" anchor="t">
            <a:spAutoFit/>
          </a:bodyPr>
          <a:lstStyle/>
          <a:p>
            <a:pPr marL="285750" marR="0" lvl="1" indent="-285750" defTabSz="914379" rtl="0" eaLnBrk="1" fontAlgn="auto" latinLnBrk="0" hangingPunct="1">
              <a:lnSpc>
                <a:spcPct val="100000"/>
              </a:lnSpc>
              <a:spcBef>
                <a:spcPts val="600"/>
              </a:spcBef>
              <a:spcAft>
                <a:spcPts val="333"/>
              </a:spcAft>
              <a:buClrTx/>
              <a:buSzTx/>
              <a:buFont typeface="Arial" panose="020B0604020202020204" pitchFamily="34" charset="0"/>
              <a:buChar char="•"/>
              <a:tabLst/>
              <a:defRPr/>
            </a:pPr>
            <a:r>
              <a:rPr kumimoji="0" lang="en-US" b="0" i="0" u="none" strike="noStrike" kern="1200" cap="none" spc="0" normalizeH="0" baseline="0" noProof="0">
                <a:ln>
                  <a:noFill/>
                </a:ln>
                <a:solidFill>
                  <a:srgbClr val="2F2F2F"/>
                </a:solidFill>
                <a:effectLst/>
                <a:uLnTx/>
                <a:uFillTx/>
                <a:ea typeface="+mn-ea"/>
                <a:cs typeface="Segoe UI Semilight"/>
              </a:rPr>
              <a:t>Set aside enough time for all teams to present their solutions. This will be a great opportunity for everyone to see what teams have worked on and for judges to determine a winner.</a:t>
            </a:r>
          </a:p>
          <a:p>
            <a:pPr marL="285750" marR="0" lvl="1" indent="-285750" defTabSz="914379" rtl="0" eaLnBrk="1" fontAlgn="auto" latinLnBrk="0" hangingPunct="1">
              <a:lnSpc>
                <a:spcPct val="100000"/>
              </a:lnSpc>
              <a:spcBef>
                <a:spcPts val="600"/>
              </a:spcBef>
              <a:spcAft>
                <a:spcPts val="333"/>
              </a:spcAft>
              <a:buClrTx/>
              <a:buSzTx/>
              <a:buFont typeface="Arial" panose="020B0604020202020204" pitchFamily="34" charset="0"/>
              <a:buChar char="•"/>
              <a:tabLst/>
              <a:defRPr/>
            </a:pPr>
            <a:r>
              <a:rPr kumimoji="0" lang="en-US" b="0" i="0" u="none" strike="noStrike" kern="1200" cap="none" spc="0" normalizeH="0" baseline="0" noProof="0">
                <a:ln>
                  <a:noFill/>
                </a:ln>
                <a:solidFill>
                  <a:srgbClr val="2F2F2F"/>
                </a:solidFill>
                <a:effectLst/>
                <a:uLnTx/>
                <a:uFillTx/>
                <a:ea typeface="+mn-ea"/>
                <a:cs typeface="Segoe UI Semilight"/>
              </a:rPr>
              <a:t>Encourage teams to show a live demo of their solution, if they can.</a:t>
            </a:r>
          </a:p>
          <a:p>
            <a:pPr marL="285750" marR="0" lvl="1" indent="-285750" defTabSz="914379" rtl="0" eaLnBrk="1" fontAlgn="auto" latinLnBrk="0" hangingPunct="1">
              <a:lnSpc>
                <a:spcPct val="100000"/>
              </a:lnSpc>
              <a:spcBef>
                <a:spcPts val="600"/>
              </a:spcBef>
              <a:spcAft>
                <a:spcPts val="333"/>
              </a:spcAft>
              <a:buClrTx/>
              <a:buSzTx/>
              <a:buFont typeface="Arial" panose="020B0604020202020204" pitchFamily="34" charset="0"/>
              <a:buChar char="•"/>
              <a:tabLst/>
              <a:defRPr/>
            </a:pPr>
            <a:r>
              <a:rPr lang="en-US">
                <a:solidFill>
                  <a:srgbClr val="2F2F2F"/>
                </a:solidFill>
                <a:cs typeface="Segoe UI Semilight"/>
              </a:rPr>
              <a:t>Ask judges to score points during the presentation, to avoid delay and announce winners quickly. </a:t>
            </a:r>
          </a:p>
          <a:p>
            <a:pPr marL="285750" marR="0" lvl="1" indent="-285750" defTabSz="914379" rtl="0" eaLnBrk="1" fontAlgn="auto" latinLnBrk="0" hangingPunct="1">
              <a:lnSpc>
                <a:spcPct val="100000"/>
              </a:lnSpc>
              <a:spcBef>
                <a:spcPts val="600"/>
              </a:spcBef>
              <a:spcAft>
                <a:spcPts val="333"/>
              </a:spcAft>
              <a:buClrTx/>
              <a:buSzTx/>
              <a:buFont typeface="Arial" panose="020B0604020202020204" pitchFamily="34" charset="0"/>
              <a:buChar char="•"/>
              <a:tabLst/>
              <a:defRPr/>
            </a:pPr>
            <a:r>
              <a:rPr kumimoji="0" lang="en-US" b="0" i="0" u="none" strike="noStrike" kern="1200" cap="none" spc="0" normalizeH="0" baseline="0" noProof="0">
                <a:ln>
                  <a:noFill/>
                </a:ln>
                <a:solidFill>
                  <a:srgbClr val="2F2F2F"/>
                </a:solidFill>
                <a:effectLst/>
                <a:uLnTx/>
                <a:uFillTx/>
                <a:ea typeface="+mn-ea"/>
                <a:cs typeface="Segoe UI Semilight"/>
              </a:rPr>
              <a:t>Announce winners and their rewards – the exec sponsor could also celebrate the winners with a few words. </a:t>
            </a:r>
          </a:p>
          <a:p>
            <a:pPr marL="285750" marR="0" lvl="1" indent="-285750" defTabSz="914379" rtl="0" eaLnBrk="1" fontAlgn="auto" latinLnBrk="0" hangingPunct="1">
              <a:lnSpc>
                <a:spcPct val="100000"/>
              </a:lnSpc>
              <a:spcBef>
                <a:spcPts val="600"/>
              </a:spcBef>
              <a:spcAft>
                <a:spcPts val="333"/>
              </a:spcAft>
              <a:buClrTx/>
              <a:buSzTx/>
              <a:buFont typeface="Arial" panose="020B0604020202020204" pitchFamily="34" charset="0"/>
              <a:buChar char="•"/>
              <a:tabLst/>
              <a:defRPr/>
            </a:pPr>
            <a:r>
              <a:rPr lang="en-US">
                <a:solidFill>
                  <a:srgbClr val="2F2F2F"/>
                </a:solidFill>
                <a:cs typeface="Segoe UI Semilight"/>
              </a:rPr>
              <a:t>Celebrate! Host a post-event happy hour – for a virtual event, approving expenses for everyone to order food will be a great way to finish a long day.</a:t>
            </a:r>
            <a:endParaRPr kumimoji="0" lang="en-US" b="0" i="0" u="none" strike="noStrike" kern="1200" cap="none" spc="0" normalizeH="0" baseline="0" noProof="0">
              <a:ln>
                <a:noFill/>
              </a:ln>
              <a:solidFill>
                <a:srgbClr val="2F2F2F"/>
              </a:solidFill>
              <a:effectLst/>
              <a:uLnTx/>
              <a:uFillTx/>
              <a:ea typeface="+mn-ea"/>
              <a:cs typeface="Segoe UI Semilight"/>
            </a:endParaRPr>
          </a:p>
          <a:p>
            <a:pPr marL="285750" marR="0" lvl="1" indent="-285750" defTabSz="914379" rtl="0" eaLnBrk="1" fontAlgn="auto" latinLnBrk="0" hangingPunct="1">
              <a:lnSpc>
                <a:spcPct val="100000"/>
              </a:lnSpc>
              <a:spcBef>
                <a:spcPts val="600"/>
              </a:spcBef>
              <a:spcAft>
                <a:spcPts val="333"/>
              </a:spcAft>
              <a:buClrTx/>
              <a:buSzTx/>
              <a:buFont typeface="Arial" panose="020B0604020202020204" pitchFamily="34" charset="0"/>
              <a:buChar char="•"/>
              <a:tabLst/>
              <a:defRPr/>
            </a:pPr>
            <a:endParaRPr kumimoji="0" lang="en-US" b="0" i="0" u="none" strike="noStrike" kern="1200" cap="none" spc="0" normalizeH="0" baseline="0" noProof="0">
              <a:ln>
                <a:noFill/>
              </a:ln>
              <a:solidFill>
                <a:srgbClr val="2F2F2F"/>
              </a:solidFill>
              <a:effectLst/>
              <a:uLnTx/>
              <a:uFillTx/>
              <a:ea typeface="+mn-ea"/>
              <a:cs typeface="Segoe UI Semilight"/>
            </a:endParaRPr>
          </a:p>
          <a:p>
            <a:pPr marL="285750" marR="0" lvl="1" indent="-285750" defTabSz="914379" rtl="0" eaLnBrk="1" fontAlgn="auto" latinLnBrk="0" hangingPunct="1">
              <a:lnSpc>
                <a:spcPct val="100000"/>
              </a:lnSpc>
              <a:spcBef>
                <a:spcPts val="600"/>
              </a:spcBef>
              <a:spcAft>
                <a:spcPts val="333"/>
              </a:spcAft>
              <a:buClrTx/>
              <a:buSzTx/>
              <a:buFont typeface="Arial" panose="020B0604020202020204" pitchFamily="34" charset="0"/>
              <a:buChar char="•"/>
              <a:tabLst/>
              <a:defRPr/>
            </a:pPr>
            <a:endParaRPr kumimoji="0" lang="en-US" b="0" i="0" u="none" strike="noStrike" kern="1200" cap="none" spc="0" normalizeH="0" baseline="0" noProof="0">
              <a:ln>
                <a:noFill/>
              </a:ln>
              <a:solidFill>
                <a:srgbClr val="2F2F2F"/>
              </a:solidFill>
              <a:effectLst/>
              <a:uLnTx/>
              <a:uFillTx/>
              <a:ea typeface="+mn-ea"/>
              <a:cs typeface="Segoe UI Semilight"/>
            </a:endParaRPr>
          </a:p>
          <a:p>
            <a:pPr marL="285750" marR="0" lvl="1" indent="-285750" defTabSz="914379" rtl="0" eaLnBrk="1" fontAlgn="auto" latinLnBrk="0" hangingPunct="1">
              <a:lnSpc>
                <a:spcPct val="100000"/>
              </a:lnSpc>
              <a:spcBef>
                <a:spcPts val="600"/>
              </a:spcBef>
              <a:spcAft>
                <a:spcPts val="333"/>
              </a:spcAft>
              <a:buClrTx/>
              <a:buSzTx/>
              <a:buFont typeface="Arial" panose="020B0604020202020204" pitchFamily="34" charset="0"/>
              <a:buChar char="•"/>
              <a:tabLst/>
              <a:defRPr/>
            </a:pPr>
            <a:endParaRPr kumimoji="0" lang="en-US" b="0" i="0" u="none" strike="noStrike" kern="1200" cap="none" spc="0" normalizeH="0" baseline="0" noProof="0">
              <a:ln>
                <a:noFill/>
              </a:ln>
              <a:solidFill>
                <a:srgbClr val="2F2F2F"/>
              </a:solidFill>
              <a:effectLst/>
              <a:uLnTx/>
              <a:uFillTx/>
              <a:ea typeface="+mn-ea"/>
              <a:cs typeface="Segoe UI Semilight"/>
            </a:endParaRPr>
          </a:p>
        </p:txBody>
      </p:sp>
      <p:pic>
        <p:nvPicPr>
          <p:cNvPr id="1026" name="Picture 2" descr="A woman presenting to colleagues in a conference room">
            <a:extLst>
              <a:ext uri="{FF2B5EF4-FFF2-40B4-BE49-F238E27FC236}">
                <a16:creationId xmlns:a16="http://schemas.microsoft.com/office/drawing/2014/main" id="{E75794F0-46C6-4C4F-BACC-32F25ABEDE3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007" r="27274"/>
          <a:stretch/>
        </p:blipFill>
        <p:spPr bwMode="auto">
          <a:xfrm>
            <a:off x="6871580" y="0"/>
            <a:ext cx="532042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0455077"/>
      </p:ext>
    </p:extLst>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BC5389-44A0-534A-A695-EAF770FA2E7B}"/>
              </a:ext>
            </a:extLst>
          </p:cNvPr>
          <p:cNvSpPr>
            <a:spLocks noGrp="1"/>
          </p:cNvSpPr>
          <p:nvPr>
            <p:ph type="title"/>
          </p:nvPr>
        </p:nvSpPr>
        <p:spPr/>
        <p:txBody>
          <a:bodyPr/>
          <a:lstStyle/>
          <a:p>
            <a:r>
              <a:rPr lang="en-US"/>
              <a:t>Post event</a:t>
            </a:r>
          </a:p>
        </p:txBody>
      </p:sp>
      <p:sp>
        <p:nvSpPr>
          <p:cNvPr id="3" name="Text Placeholder 2">
            <a:extLst>
              <a:ext uri="{FF2B5EF4-FFF2-40B4-BE49-F238E27FC236}">
                <a16:creationId xmlns:a16="http://schemas.microsoft.com/office/drawing/2014/main" id="{4451FE2A-8840-2642-98A8-7B3ABD61270D}"/>
              </a:ext>
            </a:extLst>
          </p:cNvPr>
          <p:cNvSpPr>
            <a:spLocks noGrp="1"/>
          </p:cNvSpPr>
          <p:nvPr>
            <p:ph type="body" sz="quarter" idx="12"/>
          </p:nvPr>
        </p:nvSpPr>
        <p:spPr/>
        <p:txBody>
          <a:bodyPr/>
          <a:lstStyle/>
          <a:p>
            <a:r>
              <a:rPr lang="en-US"/>
              <a:t>Identify ways to create enthusiasm for </a:t>
            </a:r>
            <a:br>
              <a:rPr lang="en-US"/>
            </a:br>
            <a:r>
              <a:rPr lang="en-US"/>
              <a:t>Microsoft Power Platform after the event is over.</a:t>
            </a:r>
          </a:p>
        </p:txBody>
      </p:sp>
    </p:spTree>
    <p:extLst>
      <p:ext uri="{BB962C8B-B14F-4D97-AF65-F5344CB8AC3E}">
        <p14:creationId xmlns:p14="http://schemas.microsoft.com/office/powerpoint/2010/main" val="1971704234"/>
      </p:ext>
    </p:extLst>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86735-707E-C64D-A5F2-27814325A5EA}"/>
              </a:ext>
            </a:extLst>
          </p:cNvPr>
          <p:cNvSpPr>
            <a:spLocks noGrp="1"/>
          </p:cNvSpPr>
          <p:nvPr>
            <p:ph type="title" idx="4294967295"/>
          </p:nvPr>
        </p:nvSpPr>
        <p:spPr>
          <a:xfrm>
            <a:off x="282633" y="446567"/>
            <a:ext cx="4416425" cy="553998"/>
          </a:xfrm>
        </p:spPr>
        <p:txBody>
          <a:bodyPr anchor="t"/>
          <a:lstStyle/>
          <a:p>
            <a:r>
              <a:rPr lang="en-US"/>
              <a:t>Post event</a:t>
            </a:r>
          </a:p>
        </p:txBody>
      </p:sp>
      <p:sp>
        <p:nvSpPr>
          <p:cNvPr id="3" name="Text Placeholder 2">
            <a:extLst>
              <a:ext uri="{FF2B5EF4-FFF2-40B4-BE49-F238E27FC236}">
                <a16:creationId xmlns:a16="http://schemas.microsoft.com/office/drawing/2014/main" id="{70BE4ACB-C154-F64C-B4D3-B1F8A97695BF}"/>
              </a:ext>
            </a:extLst>
          </p:cNvPr>
          <p:cNvSpPr>
            <a:spLocks noGrp="1"/>
          </p:cNvSpPr>
          <p:nvPr>
            <p:ph type="body" sz="quarter" idx="11"/>
          </p:nvPr>
        </p:nvSpPr>
        <p:spPr>
          <a:xfrm>
            <a:off x="282633" y="1436687"/>
            <a:ext cx="5607804" cy="5296621"/>
          </a:xfrm>
        </p:spPr>
        <p:txBody>
          <a:bodyPr>
            <a:noAutofit/>
          </a:bodyPr>
          <a:lstStyle/>
          <a:p>
            <a:pPr>
              <a:spcBef>
                <a:spcPts val="1200"/>
              </a:spcBef>
            </a:pPr>
            <a:r>
              <a:rPr lang="en-CA" sz="1800" kern="1200">
                <a:solidFill>
                  <a:srgbClr val="000000"/>
                </a:solidFill>
                <a:effectLst/>
                <a:ea typeface="Times New Roman" panose="02020603050405020304" pitchFamily="18" charset="0"/>
              </a:rPr>
              <a:t>Don’t stop at the hackathon—use the apps and success stories developed from the event to put together short- and long-term plans to continue driving the adoption of the platform.</a:t>
            </a:r>
          </a:p>
          <a:p>
            <a:pPr marL="342900" lvl="0" indent="-342900">
              <a:spcBef>
                <a:spcPts val="1200"/>
              </a:spcBef>
              <a:buFont typeface="Symbol" panose="05050102010706020507" pitchFamily="18" charset="2"/>
              <a:buChar char=""/>
            </a:pPr>
            <a:r>
              <a:rPr lang="en-CA" sz="1800">
                <a:effectLst/>
                <a:ea typeface="Times New Roman" panose="02020603050405020304" pitchFamily="18" charset="0"/>
                <a:cs typeface="Times New Roman" panose="02020603050405020304" pitchFamily="18" charset="0"/>
              </a:rPr>
              <a:t>Will any of the apps built during the hackathon make it into production, and how can your makers be supported on that journey?</a:t>
            </a:r>
          </a:p>
          <a:p>
            <a:pPr marL="342900" lvl="0" indent="-342900">
              <a:spcBef>
                <a:spcPts val="1200"/>
              </a:spcBef>
              <a:spcAft>
                <a:spcPts val="200"/>
              </a:spcAft>
              <a:buFont typeface="Symbol" panose="05050102010706020507" pitchFamily="18" charset="2"/>
              <a:buChar char=""/>
            </a:pPr>
            <a:r>
              <a:rPr lang="en-CA" sz="1800">
                <a:effectLst/>
                <a:ea typeface="Times New Roman" panose="02020603050405020304" pitchFamily="18" charset="0"/>
                <a:cs typeface="Times New Roman" panose="02020603050405020304" pitchFamily="18" charset="0"/>
              </a:rPr>
              <a:t>Create enthusiasm for Microsoft Power Platform after the event by sharing some stories in internal newsletters. </a:t>
            </a:r>
          </a:p>
          <a:p>
            <a:pPr marL="342900" lvl="0" indent="-342900">
              <a:spcBef>
                <a:spcPts val="1200"/>
              </a:spcBef>
              <a:spcAft>
                <a:spcPts val="200"/>
              </a:spcAft>
              <a:buFont typeface="Symbol" panose="05050102010706020507" pitchFamily="18" charset="2"/>
              <a:buChar char=""/>
            </a:pPr>
            <a:r>
              <a:rPr lang="en-CA" sz="1800">
                <a:ea typeface="Times New Roman" panose="02020603050405020304" pitchFamily="18" charset="0"/>
                <a:cs typeface="Times New Roman" panose="02020603050405020304" pitchFamily="18" charset="0"/>
              </a:rPr>
              <a:t>Add a showcase page on your intranet site to highlight all the projects submitted.</a:t>
            </a:r>
          </a:p>
          <a:p>
            <a:pPr marL="342900" lvl="0" indent="-342900">
              <a:spcBef>
                <a:spcPts val="1200"/>
              </a:spcBef>
              <a:spcAft>
                <a:spcPts val="200"/>
              </a:spcAft>
              <a:buFont typeface="Symbol" panose="05050102010706020507" pitchFamily="18" charset="2"/>
              <a:buChar char=""/>
            </a:pPr>
            <a:r>
              <a:rPr lang="en-CA" sz="1800">
                <a:effectLst/>
                <a:ea typeface="Times New Roman" panose="02020603050405020304" pitchFamily="18" charset="0"/>
                <a:cs typeface="Times New Roman" panose="02020603050405020304" pitchFamily="18" charset="0"/>
              </a:rPr>
              <a:t>Get creative and ask attendees for quotes, interview them, or even record short demo videos with them.</a:t>
            </a:r>
          </a:p>
          <a:p>
            <a:pPr marL="342900" indent="-342900">
              <a:buFont typeface="Arial" panose="020B0604020202020204" pitchFamily="34" charset="0"/>
              <a:buChar char="•"/>
            </a:pPr>
            <a:endParaRPr lang="en-US" sz="1800"/>
          </a:p>
        </p:txBody>
      </p:sp>
      <p:pic>
        <p:nvPicPr>
          <p:cNvPr id="6" name="Picture Placeholder 5" descr="A person presenting to a group of people with a dashboard on the big screen behind her">
            <a:extLst>
              <a:ext uri="{FF2B5EF4-FFF2-40B4-BE49-F238E27FC236}">
                <a16:creationId xmlns:a16="http://schemas.microsoft.com/office/drawing/2014/main" id="{AE4849CF-3F32-F24B-AD4D-CACF1222928E}"/>
              </a:ext>
            </a:extLst>
          </p:cNvPr>
          <p:cNvPicPr>
            <a:picLocks noGrp="1" noChangeAspect="1"/>
          </p:cNvPicPr>
          <p:nvPr>
            <p:ph type="pic" sz="quarter" idx="10"/>
          </p:nvPr>
        </p:nvPicPr>
        <p:blipFill rotWithShape="1">
          <a:blip r:embed="rId2"/>
          <a:srcRect l="25044" r="16507"/>
          <a:stretch/>
        </p:blipFill>
        <p:spPr>
          <a:xfrm>
            <a:off x="6177516" y="0"/>
            <a:ext cx="6014484" cy="6858000"/>
          </a:xfrm>
        </p:spPr>
      </p:pic>
    </p:spTree>
    <p:extLst>
      <p:ext uri="{BB962C8B-B14F-4D97-AF65-F5344CB8AC3E}">
        <p14:creationId xmlns:p14="http://schemas.microsoft.com/office/powerpoint/2010/main" val="757891399"/>
      </p:ext>
    </p:extLst>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812B5D-3233-472A-BE3D-507892D25B10}"/>
              </a:ext>
              <a:ext uri="{C183D7F6-B498-43B3-948B-1728B52AA6E4}">
                <adec:decorative xmlns:adec="http://schemas.microsoft.com/office/drawing/2017/decorative" val="1"/>
              </a:ext>
            </a:extLst>
          </p:cNvPr>
          <p:cNvSpPr/>
          <p:nvPr/>
        </p:nvSpPr>
        <p:spPr bwMode="auto">
          <a:xfrm>
            <a:off x="0" y="1456233"/>
            <a:ext cx="12192000" cy="5117805"/>
          </a:xfrm>
          <a:prstGeom prst="rect">
            <a:avLst/>
          </a:prstGeom>
          <a:solidFill>
            <a:srgbClr val="F2F2F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274B47"/>
              </a:solidFill>
              <a:effectLst/>
              <a:uLnTx/>
              <a:uFillTx/>
              <a:latin typeface="Segoe UI"/>
              <a:ea typeface="Segoe UI" pitchFamily="34" charset="0"/>
              <a:cs typeface="Segoe UI" pitchFamily="34" charset="0"/>
            </a:endParaRPr>
          </a:p>
        </p:txBody>
      </p:sp>
      <p:sp>
        <p:nvSpPr>
          <p:cNvPr id="10" name="Title 9">
            <a:extLst>
              <a:ext uri="{FF2B5EF4-FFF2-40B4-BE49-F238E27FC236}">
                <a16:creationId xmlns:a16="http://schemas.microsoft.com/office/drawing/2014/main" id="{322DEB6A-257A-4448-878B-2909CA9190E6}"/>
              </a:ext>
            </a:extLst>
          </p:cNvPr>
          <p:cNvSpPr>
            <a:spLocks noGrp="1"/>
          </p:cNvSpPr>
          <p:nvPr>
            <p:ph type="title" idx="4294967295"/>
          </p:nvPr>
        </p:nvSpPr>
        <p:spPr>
          <a:xfrm>
            <a:off x="430306" y="442394"/>
            <a:ext cx="11041258" cy="615553"/>
          </a:xfrm>
          <a:prstGeom prst="rect">
            <a:avLst/>
          </a:prstGeom>
        </p:spPr>
        <p:txBody>
          <a:bodyPr/>
          <a:lstStyle/>
          <a:p>
            <a:r>
              <a:rPr lang="en-US" sz="4000"/>
              <a:t>What are some </a:t>
            </a:r>
            <a:r>
              <a:rPr lang="en-US" sz="4000">
                <a:solidFill>
                  <a:schemeClr val="accent1"/>
                </a:solidFill>
              </a:rPr>
              <a:t>post event activities?</a:t>
            </a:r>
          </a:p>
        </p:txBody>
      </p:sp>
      <p:sp>
        <p:nvSpPr>
          <p:cNvPr id="3" name="Rectangle 2">
            <a:extLst>
              <a:ext uri="{FF2B5EF4-FFF2-40B4-BE49-F238E27FC236}">
                <a16:creationId xmlns:a16="http://schemas.microsoft.com/office/drawing/2014/main" id="{AFD00B8D-410A-401D-A001-3CC85280BD7E}"/>
              </a:ext>
            </a:extLst>
          </p:cNvPr>
          <p:cNvSpPr/>
          <p:nvPr/>
        </p:nvSpPr>
        <p:spPr>
          <a:xfrm>
            <a:off x="430306" y="1632292"/>
            <a:ext cx="5415516" cy="1510327"/>
          </a:xfrm>
          <a:prstGeom prst="rect">
            <a:avLst/>
          </a:prstGeom>
        </p:spPr>
        <p:txBody>
          <a:bodyPr wrap="square" lIns="90000" tIns="90000" rIns="90000" bIns="90000" anchor="t">
            <a:spAutoFit/>
          </a:bodyPr>
          <a:lstStyle/>
          <a:p>
            <a:pPr marL="0" marR="0" lvl="1" algn="l" defTabSz="914400" rtl="0" eaLnBrk="1" fontAlgn="base" latinLnBrk="0" hangingPunct="1">
              <a:lnSpc>
                <a:spcPts val="1600"/>
              </a:lnSpc>
              <a:spcBef>
                <a:spcPct val="0"/>
              </a:spcBef>
              <a:spcAft>
                <a:spcPts val="1200"/>
              </a:spcAft>
              <a:buClr>
                <a:srgbClr val="274B47"/>
              </a:buClr>
              <a:buSzPct val="90000"/>
              <a:tabLst/>
              <a:defRPr/>
            </a:pPr>
            <a:r>
              <a:rPr kumimoji="0" lang="en-GB" sz="1800" b="1" i="0" u="none" strike="noStrike" kern="1200" cap="none" spc="0" normalizeH="0" baseline="0" noProof="0">
                <a:ln>
                  <a:noFill/>
                </a:ln>
                <a:solidFill>
                  <a:schemeClr val="accent1"/>
                </a:solidFill>
                <a:effectLst/>
                <a:uLnTx/>
                <a:uFillTx/>
                <a:latin typeface="Segoe UI Semibold"/>
                <a:cs typeface="Segoe UI Semibold"/>
              </a:rPr>
              <a:t>Post event short-term plan</a:t>
            </a:r>
          </a:p>
          <a:p>
            <a:pPr marL="285750" indent="-285750" defTabSz="932472" fontAlgn="base">
              <a:lnSpc>
                <a:spcPct val="90000"/>
              </a:lnSpc>
              <a:spcBef>
                <a:spcPct val="0"/>
              </a:spcBef>
              <a:spcAft>
                <a:spcPct val="0"/>
              </a:spcAft>
              <a:buFont typeface="Arial" panose="020B0604020202020204" pitchFamily="34" charset="0"/>
              <a:buChar char="•"/>
              <a:defRPr/>
            </a:pPr>
            <a:r>
              <a:rPr lang="en-US" sz="1400" i="1">
                <a:solidFill>
                  <a:schemeClr val="tx1"/>
                </a:solidFill>
                <a:latin typeface="Segoe UI Semilight"/>
                <a:ea typeface="Segoe UI" pitchFamily="34" charset="0"/>
                <a:cs typeface="Segoe UI" pitchFamily="34" charset="0"/>
              </a:rPr>
              <a:t>Portal article with success stories</a:t>
            </a:r>
          </a:p>
          <a:p>
            <a:pPr marL="285750" indent="-285750" defTabSz="932472" fontAlgn="base">
              <a:lnSpc>
                <a:spcPct val="90000"/>
              </a:lnSpc>
              <a:spcBef>
                <a:spcPct val="0"/>
              </a:spcBef>
              <a:spcAft>
                <a:spcPct val="0"/>
              </a:spcAft>
              <a:buFont typeface="Arial" panose="020B0604020202020204" pitchFamily="34" charset="0"/>
              <a:buChar char="•"/>
              <a:defRPr/>
            </a:pPr>
            <a:r>
              <a:rPr lang="en-US" sz="1400" i="1">
                <a:solidFill>
                  <a:schemeClr val="tx1"/>
                </a:solidFill>
                <a:latin typeface="Segoe UI Semilight"/>
                <a:ea typeface="Segoe UI" pitchFamily="34" charset="0"/>
                <a:cs typeface="Segoe UI" pitchFamily="34" charset="0"/>
              </a:rPr>
              <a:t>Link to solutions</a:t>
            </a:r>
          </a:p>
          <a:p>
            <a:pPr marL="285750" indent="-285750" defTabSz="932472" fontAlgn="base">
              <a:lnSpc>
                <a:spcPct val="90000"/>
              </a:lnSpc>
              <a:spcBef>
                <a:spcPct val="0"/>
              </a:spcBef>
              <a:spcAft>
                <a:spcPct val="0"/>
              </a:spcAft>
              <a:buFont typeface="Arial" panose="020B0604020202020204" pitchFamily="34" charset="0"/>
              <a:buChar char="•"/>
              <a:defRPr/>
            </a:pPr>
            <a:r>
              <a:rPr lang="en-US" sz="1400" i="1">
                <a:solidFill>
                  <a:schemeClr val="tx1"/>
                </a:solidFill>
                <a:latin typeface="Segoe UI Semilight"/>
                <a:ea typeface="Segoe UI" pitchFamily="34" charset="0"/>
                <a:cs typeface="Segoe UI" pitchFamily="34" charset="0"/>
              </a:rPr>
              <a:t>Link to videos</a:t>
            </a:r>
          </a:p>
          <a:p>
            <a:pPr marL="285750" indent="-285750" defTabSz="932472" fontAlgn="base">
              <a:lnSpc>
                <a:spcPct val="90000"/>
              </a:lnSpc>
              <a:spcBef>
                <a:spcPct val="0"/>
              </a:spcBef>
              <a:spcAft>
                <a:spcPct val="0"/>
              </a:spcAft>
              <a:buFont typeface="Arial" panose="020B0604020202020204" pitchFamily="34" charset="0"/>
              <a:buChar char="•"/>
              <a:defRPr/>
            </a:pPr>
            <a:r>
              <a:rPr lang="en-US" sz="1400" i="1">
                <a:solidFill>
                  <a:schemeClr val="tx1"/>
                </a:solidFill>
                <a:latin typeface="Segoe UI Semilight"/>
                <a:ea typeface="Segoe UI" pitchFamily="34" charset="0"/>
                <a:cs typeface="Segoe UI" pitchFamily="34" charset="0"/>
              </a:rPr>
              <a:t>Reward winners notified</a:t>
            </a:r>
          </a:p>
          <a:p>
            <a:pPr marL="285750" indent="-285750" defTabSz="932472" fontAlgn="base">
              <a:lnSpc>
                <a:spcPct val="90000"/>
              </a:lnSpc>
              <a:spcBef>
                <a:spcPct val="0"/>
              </a:spcBef>
              <a:spcAft>
                <a:spcPct val="0"/>
              </a:spcAft>
              <a:buFont typeface="Arial" panose="020B0604020202020204" pitchFamily="34" charset="0"/>
              <a:buChar char="•"/>
              <a:defRPr/>
            </a:pPr>
            <a:r>
              <a:rPr lang="en-US" sz="1400" i="1">
                <a:solidFill>
                  <a:schemeClr val="tx1"/>
                </a:solidFill>
                <a:latin typeface="Segoe UI Semilight"/>
                <a:ea typeface="Segoe UI" pitchFamily="34" charset="0"/>
                <a:cs typeface="Segoe UI" pitchFamily="34" charset="0"/>
              </a:rPr>
              <a:t>Reward announcements included in newsletter</a:t>
            </a:r>
          </a:p>
        </p:txBody>
      </p:sp>
      <p:sp>
        <p:nvSpPr>
          <p:cNvPr id="4" name="Rectangle 3">
            <a:extLst>
              <a:ext uri="{FF2B5EF4-FFF2-40B4-BE49-F238E27FC236}">
                <a16:creationId xmlns:a16="http://schemas.microsoft.com/office/drawing/2014/main" id="{AE8C4E02-694A-41CA-8F8A-EDD7B35134BD}"/>
              </a:ext>
            </a:extLst>
          </p:cNvPr>
          <p:cNvSpPr/>
          <p:nvPr/>
        </p:nvSpPr>
        <p:spPr>
          <a:xfrm>
            <a:off x="6096000" y="1632292"/>
            <a:ext cx="5415516" cy="1704226"/>
          </a:xfrm>
          <a:prstGeom prst="rect">
            <a:avLst/>
          </a:prstGeom>
        </p:spPr>
        <p:txBody>
          <a:bodyPr wrap="square" lIns="90000" tIns="90000" rIns="90000" bIns="90000">
            <a:spAutoFit/>
          </a:bodyPr>
          <a:lstStyle/>
          <a:p>
            <a:pPr marL="0" marR="0" lvl="1" algn="l" defTabSz="914400" rtl="0" eaLnBrk="1" fontAlgn="base" latinLnBrk="0" hangingPunct="1">
              <a:lnSpc>
                <a:spcPts val="1600"/>
              </a:lnSpc>
              <a:spcBef>
                <a:spcPct val="0"/>
              </a:spcBef>
              <a:spcAft>
                <a:spcPts val="1200"/>
              </a:spcAft>
              <a:buClr>
                <a:srgbClr val="274B47"/>
              </a:buClr>
              <a:buSzPct val="90000"/>
              <a:tabLst/>
              <a:defRPr/>
            </a:pPr>
            <a:r>
              <a:rPr kumimoji="0" lang="en-GB" sz="1800" b="1" i="0" u="none" strike="noStrike" kern="1200" cap="none" spc="0" normalizeH="0" baseline="0" noProof="0">
                <a:ln>
                  <a:noFill/>
                </a:ln>
                <a:solidFill>
                  <a:schemeClr val="accent1"/>
                </a:solidFill>
                <a:effectLst/>
                <a:uLnTx/>
                <a:uFillTx/>
                <a:latin typeface="Segoe UI Semibold" panose="020B0402040204020203" pitchFamily="34" charset="0"/>
                <a:ea typeface="+mn-ea"/>
                <a:cs typeface="Segoe UI Semibold" panose="020B0402040204020203" pitchFamily="34" charset="0"/>
              </a:rPr>
              <a:t>Post event long-term plan</a:t>
            </a:r>
          </a:p>
          <a:p>
            <a:pPr marL="285750" indent="-285750" defTabSz="932472" fontAlgn="base">
              <a:lnSpc>
                <a:spcPct val="90000"/>
              </a:lnSpc>
              <a:spcBef>
                <a:spcPct val="0"/>
              </a:spcBef>
              <a:spcAft>
                <a:spcPct val="0"/>
              </a:spcAft>
              <a:buFont typeface="Arial" panose="020B0604020202020204" pitchFamily="34" charset="0"/>
              <a:buChar char="•"/>
              <a:defRPr/>
            </a:pPr>
            <a:r>
              <a:rPr lang="en-US" sz="1400" i="1">
                <a:latin typeface="Segoe UI Semilight" panose="020B0402040204020203" pitchFamily="34" charset="0"/>
                <a:cs typeface="Segoe UI Semilight" panose="020B0402040204020203" pitchFamily="34" charset="0"/>
              </a:rPr>
              <a:t>Host </a:t>
            </a:r>
            <a:r>
              <a:rPr lang="en-US" sz="1400" i="1">
                <a:solidFill>
                  <a:schemeClr val="tx1"/>
                </a:solidFill>
                <a:latin typeface="Segoe UI Semilight"/>
                <a:ea typeface="Segoe UI" pitchFamily="34" charset="0"/>
                <a:cs typeface="Segoe UI" pitchFamily="34" charset="0"/>
              </a:rPr>
              <a:t>Lunch &amp; learn</a:t>
            </a:r>
          </a:p>
          <a:p>
            <a:pPr marL="285750" indent="-285750" defTabSz="932472" fontAlgn="base">
              <a:lnSpc>
                <a:spcPct val="90000"/>
              </a:lnSpc>
              <a:spcBef>
                <a:spcPct val="0"/>
              </a:spcBef>
              <a:spcAft>
                <a:spcPct val="0"/>
              </a:spcAft>
              <a:buFont typeface="Arial" panose="020B0604020202020204" pitchFamily="34" charset="0"/>
              <a:buChar char="•"/>
              <a:defRPr/>
            </a:pPr>
            <a:r>
              <a:rPr lang="en-US" sz="1400" i="1">
                <a:solidFill>
                  <a:schemeClr val="tx1"/>
                </a:solidFill>
                <a:latin typeface="Segoe UI Semilight"/>
                <a:ea typeface="Segoe UI" pitchFamily="34" charset="0"/>
                <a:cs typeface="Segoe UI" pitchFamily="34" charset="0"/>
              </a:rPr>
              <a:t>Host advanced App in a Day training events</a:t>
            </a:r>
          </a:p>
          <a:p>
            <a:pPr marL="285750" indent="-285750" defTabSz="932472" fontAlgn="base">
              <a:lnSpc>
                <a:spcPct val="90000"/>
              </a:lnSpc>
              <a:spcBef>
                <a:spcPct val="0"/>
              </a:spcBef>
              <a:spcAft>
                <a:spcPct val="0"/>
              </a:spcAft>
              <a:buFont typeface="Arial" panose="020B0604020202020204" pitchFamily="34" charset="0"/>
              <a:buChar char="•"/>
              <a:defRPr/>
            </a:pPr>
            <a:r>
              <a:rPr lang="en-US" sz="1400" i="1">
                <a:latin typeface="Segoe UI Semilight"/>
                <a:ea typeface="Segoe UI" pitchFamily="34" charset="0"/>
                <a:cs typeface="Segoe UI" pitchFamily="34" charset="0"/>
              </a:rPr>
              <a:t>Create </a:t>
            </a:r>
            <a:r>
              <a:rPr lang="en-US" sz="1400" i="1">
                <a:solidFill>
                  <a:schemeClr val="tx1"/>
                </a:solidFill>
                <a:latin typeface="Segoe UI Semilight"/>
                <a:ea typeface="Segoe UI" pitchFamily="34" charset="0"/>
                <a:cs typeface="Segoe UI" pitchFamily="34" charset="0"/>
              </a:rPr>
              <a:t>mentorship programs for hackathon attendees to connect with more experienced makers </a:t>
            </a:r>
          </a:p>
          <a:p>
            <a:pPr marL="285750" indent="-285750" defTabSz="932472" fontAlgn="base">
              <a:lnSpc>
                <a:spcPct val="90000"/>
              </a:lnSpc>
              <a:spcBef>
                <a:spcPct val="0"/>
              </a:spcBef>
              <a:spcAft>
                <a:spcPct val="0"/>
              </a:spcAft>
              <a:buFont typeface="Arial" panose="020B0604020202020204" pitchFamily="34" charset="0"/>
              <a:buChar char="•"/>
              <a:defRPr/>
            </a:pPr>
            <a:r>
              <a:rPr lang="en-US" sz="1400" i="1">
                <a:solidFill>
                  <a:schemeClr val="tx1"/>
                </a:solidFill>
                <a:latin typeface="Segoe UI Semilight"/>
                <a:ea typeface="Segoe UI" pitchFamily="34" charset="0"/>
                <a:cs typeface="Segoe UI" pitchFamily="34" charset="0"/>
              </a:rPr>
              <a:t>Share tips &amp; </a:t>
            </a:r>
            <a:r>
              <a:rPr lang="en-US" sz="1400" i="1">
                <a:latin typeface="Segoe UI Semilight"/>
                <a:ea typeface="Segoe UI" pitchFamily="34" charset="0"/>
                <a:cs typeface="Segoe UI" pitchFamily="34" charset="0"/>
              </a:rPr>
              <a:t>t</a:t>
            </a:r>
            <a:r>
              <a:rPr lang="en-US" sz="1400" i="1">
                <a:solidFill>
                  <a:schemeClr val="tx1"/>
                </a:solidFill>
                <a:latin typeface="Segoe UI Semilight"/>
                <a:ea typeface="Segoe UI" pitchFamily="34" charset="0"/>
                <a:cs typeface="Segoe UI" pitchFamily="34" charset="0"/>
              </a:rPr>
              <a:t>ricks on lessons learned</a:t>
            </a:r>
          </a:p>
          <a:p>
            <a:pPr marL="285750" indent="-285750" defTabSz="932472" fontAlgn="base">
              <a:lnSpc>
                <a:spcPct val="90000"/>
              </a:lnSpc>
              <a:spcBef>
                <a:spcPct val="0"/>
              </a:spcBef>
              <a:spcAft>
                <a:spcPct val="0"/>
              </a:spcAft>
              <a:buFont typeface="Arial" panose="020B0604020202020204" pitchFamily="34" charset="0"/>
              <a:buChar char="•"/>
              <a:defRPr/>
            </a:pPr>
            <a:r>
              <a:rPr kumimoji="0" lang="en-US" sz="1400" b="0" i="1" u="none" strike="noStrike" kern="1200" cap="none" spc="0" normalizeH="0" baseline="0" noProof="0">
                <a:ln>
                  <a:noFill/>
                </a:ln>
                <a:effectLst/>
                <a:uLnTx/>
                <a:uFillTx/>
                <a:latin typeface="Segoe UI Semilight"/>
                <a:cs typeface="Segoe UI" pitchFamily="34" charset="0"/>
              </a:rPr>
              <a:t>Provide tech assistance to teams to finish their solutions</a:t>
            </a:r>
            <a:endParaRPr kumimoji="0" lang="en-US" sz="1400" b="0" i="1" u="none" strike="noStrike" kern="1200" cap="none" spc="0" normalizeH="0" baseline="0" noProof="0">
              <a:ln>
                <a:noFill/>
              </a:ln>
              <a:effectLst/>
              <a:uLnTx/>
              <a:uFillTx/>
              <a:latin typeface="Segoe UI Semilight" panose="020B0402040204020203" pitchFamily="34" charset="0"/>
              <a:ea typeface="+mn-ea"/>
              <a:cs typeface="Segoe UI Semilight" panose="020B0402040204020203" pitchFamily="34" charset="0"/>
            </a:endParaRPr>
          </a:p>
        </p:txBody>
      </p:sp>
      <p:grpSp>
        <p:nvGrpSpPr>
          <p:cNvPr id="11" name="Group 10" descr="Fill this section out">
            <a:extLst>
              <a:ext uri="{FF2B5EF4-FFF2-40B4-BE49-F238E27FC236}">
                <a16:creationId xmlns:a16="http://schemas.microsoft.com/office/drawing/2014/main" id="{118DBE58-E7EC-4004-943B-932376CB4E0F}"/>
              </a:ext>
              <a:ext uri="{C183D7F6-B498-43B3-948B-1728B52AA6E4}">
                <adec:decorative xmlns:adec="http://schemas.microsoft.com/office/drawing/2017/decorative" val="0"/>
              </a:ext>
            </a:extLst>
          </p:cNvPr>
          <p:cNvGrpSpPr/>
          <p:nvPr/>
        </p:nvGrpSpPr>
        <p:grpSpPr>
          <a:xfrm>
            <a:off x="0" y="-396000"/>
            <a:ext cx="12192000" cy="396000"/>
            <a:chOff x="0" y="-396000"/>
            <a:chExt cx="12192000" cy="396000"/>
          </a:xfrm>
        </p:grpSpPr>
        <p:sp>
          <p:nvSpPr>
            <p:cNvPr id="12" name="TextBox 11">
              <a:extLst>
                <a:ext uri="{FF2B5EF4-FFF2-40B4-BE49-F238E27FC236}">
                  <a16:creationId xmlns:a16="http://schemas.microsoft.com/office/drawing/2014/main" id="{9463BB27-7AEC-4633-B56A-B6F8FD28432B}"/>
                </a:ext>
              </a:extLst>
            </p:cNvPr>
            <p:cNvSpPr txBox="1"/>
            <p:nvPr/>
          </p:nvSpPr>
          <p:spPr>
            <a:xfrm>
              <a:off x="0" y="-396000"/>
              <a:ext cx="12192000" cy="396000"/>
            </a:xfrm>
            <a:prstGeom prst="rect">
              <a:avLst/>
            </a:prstGeom>
            <a:solidFill>
              <a:schemeClr val="accent1"/>
            </a:solidFill>
          </p:spPr>
          <p:txBody>
            <a:bodyPr wrap="square" lIns="0" tIns="0" rIns="0" bIns="0" rtlCol="0" anchor="ctr">
              <a:spAutoFit/>
            </a:bodyPr>
            <a:lstStyle/>
            <a:p>
              <a:pPr marL="144000" algn="ctr"/>
              <a:r>
                <a:rPr lang="en-GB">
                  <a:solidFill>
                    <a:schemeClr val="bg1"/>
                  </a:solidFill>
                  <a:latin typeface="+mj-lt"/>
                  <a:cs typeface="Segoe UI Semilight"/>
                </a:rPr>
                <a:t>Fill this section out</a:t>
              </a:r>
            </a:p>
          </p:txBody>
        </p:sp>
        <p:pic>
          <p:nvPicPr>
            <p:cNvPr id="13" name="Graphic 12" descr="Pencil with solid fill">
              <a:extLst>
                <a:ext uri="{FF2B5EF4-FFF2-40B4-BE49-F238E27FC236}">
                  <a16:creationId xmlns:a16="http://schemas.microsoft.com/office/drawing/2014/main" id="{2D62D5D3-89F5-43D6-8A5F-5BEFAC023F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26000" y="-383816"/>
              <a:ext cx="341074" cy="341074"/>
            </a:xfrm>
            <a:prstGeom prst="rect">
              <a:avLst/>
            </a:prstGeom>
          </p:spPr>
        </p:pic>
      </p:grpSp>
    </p:spTree>
    <p:extLst>
      <p:ext uri="{BB962C8B-B14F-4D97-AF65-F5344CB8AC3E}">
        <p14:creationId xmlns:p14="http://schemas.microsoft.com/office/powerpoint/2010/main" val="1412791118"/>
      </p:ext>
    </p:extLst>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BF52BB1-694C-43F0-A6BA-259D944088C4}"/>
              </a:ext>
              <a:ext uri="{C183D7F6-B498-43B3-948B-1728B52AA6E4}">
                <adec:decorative xmlns:adec="http://schemas.microsoft.com/office/drawing/2017/decorative" val="1"/>
              </a:ext>
            </a:extLst>
          </p:cNvPr>
          <p:cNvSpPr/>
          <p:nvPr/>
        </p:nvSpPr>
        <p:spPr bwMode="auto">
          <a:xfrm>
            <a:off x="4059067" y="1534265"/>
            <a:ext cx="3413051" cy="2158409"/>
          </a:xfrm>
          <a:prstGeom prst="rect">
            <a:avLst/>
          </a:prstGeom>
          <a:solidFill>
            <a:srgbClr val="F8F8F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5C4BB921-9382-48DC-BD9B-08DE63D83563}"/>
              </a:ext>
            </a:extLst>
          </p:cNvPr>
          <p:cNvSpPr>
            <a:spLocks noGrp="1"/>
          </p:cNvSpPr>
          <p:nvPr>
            <p:ph type="title"/>
          </p:nvPr>
        </p:nvSpPr>
        <p:spPr/>
        <p:txBody>
          <a:bodyPr/>
          <a:lstStyle/>
          <a:p>
            <a:r>
              <a:rPr lang="en-US"/>
              <a:t>Microsoft is here to support you</a:t>
            </a:r>
          </a:p>
        </p:txBody>
      </p:sp>
      <p:sp>
        <p:nvSpPr>
          <p:cNvPr id="3" name="Text Placeholder 2">
            <a:extLst>
              <a:ext uri="{FF2B5EF4-FFF2-40B4-BE49-F238E27FC236}">
                <a16:creationId xmlns:a16="http://schemas.microsoft.com/office/drawing/2014/main" id="{FD3B0077-EE3A-4A59-A0E3-591C8AAAE838}"/>
              </a:ext>
            </a:extLst>
          </p:cNvPr>
          <p:cNvSpPr>
            <a:spLocks noGrp="1"/>
          </p:cNvSpPr>
          <p:nvPr>
            <p:ph type="body" sz="quarter" idx="10"/>
          </p:nvPr>
        </p:nvSpPr>
        <p:spPr>
          <a:xfrm>
            <a:off x="586740" y="1011198"/>
            <a:ext cx="11018520" cy="272382"/>
          </a:xfrm>
        </p:spPr>
        <p:txBody>
          <a:bodyPr/>
          <a:lstStyle/>
          <a:p>
            <a:r>
              <a:rPr lang="en-US" sz="1770"/>
              <a:t>Bookmark these resources to continue driving engagement throughout your adoption journey</a:t>
            </a:r>
          </a:p>
        </p:txBody>
      </p:sp>
      <p:sp>
        <p:nvSpPr>
          <p:cNvPr id="6" name="Rectangle 5">
            <a:extLst>
              <a:ext uri="{FF2B5EF4-FFF2-40B4-BE49-F238E27FC236}">
                <a16:creationId xmlns:a16="http://schemas.microsoft.com/office/drawing/2014/main" id="{FB4956CB-A735-485D-860D-1345B0267155}"/>
              </a:ext>
              <a:ext uri="{C183D7F6-B498-43B3-948B-1728B52AA6E4}">
                <adec:decorative xmlns:adec="http://schemas.microsoft.com/office/drawing/2017/decorative" val="1"/>
              </a:ext>
            </a:extLst>
          </p:cNvPr>
          <p:cNvSpPr/>
          <p:nvPr/>
        </p:nvSpPr>
        <p:spPr bwMode="auto">
          <a:xfrm>
            <a:off x="467833" y="1541721"/>
            <a:ext cx="3413051" cy="2158409"/>
          </a:xfrm>
          <a:prstGeom prst="rect">
            <a:avLst/>
          </a:prstGeom>
          <a:solidFill>
            <a:srgbClr val="F8F8F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pic>
        <p:nvPicPr>
          <p:cNvPr id="5" name="Picture 4" descr="Screenshot of Power Platform's Microsoft Learn webpage">
            <a:extLst>
              <a:ext uri="{FF2B5EF4-FFF2-40B4-BE49-F238E27FC236}">
                <a16:creationId xmlns:a16="http://schemas.microsoft.com/office/drawing/2014/main" id="{BE3E01EA-8F78-4BB6-87C9-A28EE887E7EF}"/>
              </a:ext>
            </a:extLst>
          </p:cNvPr>
          <p:cNvPicPr>
            <a:picLocks noChangeAspect="1"/>
          </p:cNvPicPr>
          <p:nvPr/>
        </p:nvPicPr>
        <p:blipFill rotWithShape="1">
          <a:blip r:embed="rId2"/>
          <a:srcRect t="9991"/>
          <a:stretch/>
        </p:blipFill>
        <p:spPr>
          <a:xfrm>
            <a:off x="586740" y="1727201"/>
            <a:ext cx="3130688" cy="1526362"/>
          </a:xfrm>
          <a:prstGeom prst="rect">
            <a:avLst/>
          </a:prstGeom>
          <a:ln>
            <a:noFill/>
          </a:ln>
          <a:effectLst>
            <a:outerShdw blurRad="190500" algn="tl" rotWithShape="0">
              <a:srgbClr val="000000">
                <a:alpha val="70000"/>
              </a:srgbClr>
            </a:outerShdw>
          </a:effectLst>
        </p:spPr>
      </p:pic>
      <p:sp>
        <p:nvSpPr>
          <p:cNvPr id="7" name="TextBox 6">
            <a:extLst>
              <a:ext uri="{FF2B5EF4-FFF2-40B4-BE49-F238E27FC236}">
                <a16:creationId xmlns:a16="http://schemas.microsoft.com/office/drawing/2014/main" id="{82D5B1E3-6637-4F22-BE31-9F5F3C3CE2F3}"/>
              </a:ext>
            </a:extLst>
          </p:cNvPr>
          <p:cNvSpPr txBox="1"/>
          <p:nvPr/>
        </p:nvSpPr>
        <p:spPr>
          <a:xfrm>
            <a:off x="467833" y="3388994"/>
            <a:ext cx="3413050" cy="215444"/>
          </a:xfrm>
          <a:prstGeom prst="rect">
            <a:avLst/>
          </a:prstGeom>
          <a:noFill/>
        </p:spPr>
        <p:txBody>
          <a:bodyPr wrap="square" lIns="0" tIns="0" rIns="0" bIns="0" rtlCol="0">
            <a:spAutoFit/>
          </a:bodyPr>
          <a:lstStyle/>
          <a:p>
            <a:pPr algn="ctr"/>
            <a:r>
              <a:rPr lang="en-US" sz="1400">
                <a:solidFill>
                  <a:schemeClr val="tx2"/>
                </a:solidFill>
                <a:hlinkClick r:id="rId3">
                  <a:extLst>
                    <a:ext uri="{A12FA001-AC4F-418D-AE19-62706E023703}">
                      <ahyp:hlinkClr xmlns:ahyp="http://schemas.microsoft.com/office/drawing/2018/hyperlinkcolor" val="tx"/>
                    </a:ext>
                  </a:extLst>
                </a:hlinkClick>
              </a:rPr>
              <a:t>Power Platform on Microsoft Learn</a:t>
            </a:r>
            <a:endParaRPr lang="en-US" sz="1400">
              <a:solidFill>
                <a:schemeClr val="tx2"/>
              </a:solidFill>
            </a:endParaRPr>
          </a:p>
        </p:txBody>
      </p:sp>
      <p:sp>
        <p:nvSpPr>
          <p:cNvPr id="15" name="Rectangle 14">
            <a:extLst>
              <a:ext uri="{FF2B5EF4-FFF2-40B4-BE49-F238E27FC236}">
                <a16:creationId xmlns:a16="http://schemas.microsoft.com/office/drawing/2014/main" id="{87526141-C05E-4821-9C9C-36B5C7363515}"/>
              </a:ext>
              <a:ext uri="{C183D7F6-B498-43B3-948B-1728B52AA6E4}">
                <adec:decorative xmlns:adec="http://schemas.microsoft.com/office/drawing/2017/decorative" val="1"/>
              </a:ext>
            </a:extLst>
          </p:cNvPr>
          <p:cNvSpPr/>
          <p:nvPr/>
        </p:nvSpPr>
        <p:spPr bwMode="auto">
          <a:xfrm>
            <a:off x="7650302" y="1538025"/>
            <a:ext cx="3413051" cy="2158409"/>
          </a:xfrm>
          <a:prstGeom prst="rect">
            <a:avLst/>
          </a:prstGeom>
          <a:solidFill>
            <a:srgbClr val="F8F8F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pic>
        <p:nvPicPr>
          <p:cNvPr id="8" name="Picture 7" descr="Screenshot of Power Platform page on adoption.microsoft.com">
            <a:extLst>
              <a:ext uri="{FF2B5EF4-FFF2-40B4-BE49-F238E27FC236}">
                <a16:creationId xmlns:a16="http://schemas.microsoft.com/office/drawing/2014/main" id="{C98AB6C9-385C-47EE-A904-132E84157E25}"/>
              </a:ext>
            </a:extLst>
          </p:cNvPr>
          <p:cNvPicPr>
            <a:picLocks noChangeAspect="1"/>
          </p:cNvPicPr>
          <p:nvPr/>
        </p:nvPicPr>
        <p:blipFill rotWithShape="1">
          <a:blip r:embed="rId4"/>
          <a:srcRect t="8338" b="8338"/>
          <a:stretch/>
        </p:blipFill>
        <p:spPr>
          <a:xfrm>
            <a:off x="4177974" y="1719745"/>
            <a:ext cx="3130688" cy="1526362"/>
          </a:xfrm>
          <a:prstGeom prst="rect">
            <a:avLst/>
          </a:prstGeom>
          <a:ln>
            <a:noFill/>
          </a:ln>
          <a:effectLst>
            <a:outerShdw blurRad="190500" algn="tl" rotWithShape="0">
              <a:srgbClr val="000000">
                <a:alpha val="70000"/>
              </a:srgbClr>
            </a:outerShdw>
          </a:effectLst>
        </p:spPr>
      </p:pic>
      <p:sp>
        <p:nvSpPr>
          <p:cNvPr id="10" name="TextBox 9">
            <a:extLst>
              <a:ext uri="{FF2B5EF4-FFF2-40B4-BE49-F238E27FC236}">
                <a16:creationId xmlns:a16="http://schemas.microsoft.com/office/drawing/2014/main" id="{083E3808-9EEE-4553-B827-48B5CC4C3872}"/>
              </a:ext>
            </a:extLst>
          </p:cNvPr>
          <p:cNvSpPr txBox="1"/>
          <p:nvPr/>
        </p:nvSpPr>
        <p:spPr>
          <a:xfrm>
            <a:off x="4059067" y="3381538"/>
            <a:ext cx="3413050" cy="215444"/>
          </a:xfrm>
          <a:prstGeom prst="rect">
            <a:avLst/>
          </a:prstGeom>
          <a:noFill/>
        </p:spPr>
        <p:txBody>
          <a:bodyPr wrap="square" lIns="0" tIns="0" rIns="0" bIns="0" rtlCol="0">
            <a:spAutoFit/>
          </a:bodyPr>
          <a:lstStyle/>
          <a:p>
            <a:pPr algn="ctr"/>
            <a:r>
              <a:rPr lang="en-US" sz="1400">
                <a:solidFill>
                  <a:schemeClr val="tx2"/>
                </a:solidFill>
                <a:hlinkClick r:id="rId5">
                  <a:extLst>
                    <a:ext uri="{A12FA001-AC4F-418D-AE19-62706E023703}">
                      <ahyp:hlinkClr xmlns:ahyp="http://schemas.microsoft.com/office/drawing/2018/hyperlinkcolor" val="tx"/>
                    </a:ext>
                  </a:extLst>
                </a:hlinkClick>
              </a:rPr>
              <a:t>Power Platform Adoption</a:t>
            </a:r>
            <a:endParaRPr lang="en-US" sz="1400">
              <a:solidFill>
                <a:schemeClr val="tx2"/>
              </a:solidFill>
            </a:endParaRPr>
          </a:p>
        </p:txBody>
      </p:sp>
      <p:pic>
        <p:nvPicPr>
          <p:cNvPr id="17" name="Picture 16" descr="Screenshot of Power Platform Nurture best practices web page">
            <a:extLst>
              <a:ext uri="{FF2B5EF4-FFF2-40B4-BE49-F238E27FC236}">
                <a16:creationId xmlns:a16="http://schemas.microsoft.com/office/drawing/2014/main" id="{591E676A-20AB-42AF-9465-9385E87A2548}"/>
              </a:ext>
            </a:extLst>
          </p:cNvPr>
          <p:cNvPicPr>
            <a:picLocks noChangeAspect="1"/>
          </p:cNvPicPr>
          <p:nvPr/>
        </p:nvPicPr>
        <p:blipFill rotWithShape="1">
          <a:blip r:embed="rId6"/>
          <a:srcRect t="5879" b="5879"/>
          <a:stretch/>
        </p:blipFill>
        <p:spPr>
          <a:xfrm>
            <a:off x="7769209" y="1723505"/>
            <a:ext cx="3130688" cy="1526362"/>
          </a:xfrm>
          <a:prstGeom prst="rect">
            <a:avLst/>
          </a:prstGeom>
          <a:ln>
            <a:noFill/>
          </a:ln>
          <a:effectLst>
            <a:outerShdw blurRad="190500" algn="tl" rotWithShape="0">
              <a:srgbClr val="000000">
                <a:alpha val="70000"/>
              </a:srgbClr>
            </a:outerShdw>
          </a:effectLst>
        </p:spPr>
      </p:pic>
      <p:sp>
        <p:nvSpPr>
          <p:cNvPr id="19" name="TextBox 18">
            <a:extLst>
              <a:ext uri="{FF2B5EF4-FFF2-40B4-BE49-F238E27FC236}">
                <a16:creationId xmlns:a16="http://schemas.microsoft.com/office/drawing/2014/main" id="{1E6929D7-A9DE-465D-891F-37568FABA09A}"/>
              </a:ext>
            </a:extLst>
          </p:cNvPr>
          <p:cNvSpPr txBox="1"/>
          <p:nvPr/>
        </p:nvSpPr>
        <p:spPr>
          <a:xfrm>
            <a:off x="7650302" y="3385298"/>
            <a:ext cx="3413050" cy="215444"/>
          </a:xfrm>
          <a:prstGeom prst="rect">
            <a:avLst/>
          </a:prstGeom>
          <a:noFill/>
        </p:spPr>
        <p:txBody>
          <a:bodyPr wrap="square" lIns="0" tIns="0" rIns="0" bIns="0" rtlCol="0">
            <a:spAutoFit/>
          </a:bodyPr>
          <a:lstStyle/>
          <a:p>
            <a:pPr algn="ctr"/>
            <a:r>
              <a:rPr lang="en-GB" sz="1400">
                <a:solidFill>
                  <a:schemeClr val="tx2"/>
                </a:solidFill>
                <a:hlinkClick r:id="rId7">
                  <a:extLst>
                    <a:ext uri="{A12FA001-AC4F-418D-AE19-62706E023703}">
                      <ahyp:hlinkClr xmlns:ahyp="http://schemas.microsoft.com/office/drawing/2018/hyperlinkcolor" val="tx"/>
                    </a:ext>
                  </a:extLst>
                </a:hlinkClick>
              </a:rPr>
              <a:t>Nurture your Power Platform community</a:t>
            </a:r>
            <a:endParaRPr lang="en-US" sz="1400">
              <a:solidFill>
                <a:schemeClr val="tx2"/>
              </a:solidFill>
            </a:endParaRPr>
          </a:p>
        </p:txBody>
      </p:sp>
      <p:sp>
        <p:nvSpPr>
          <p:cNvPr id="21" name="Rectangle 20">
            <a:extLst>
              <a:ext uri="{FF2B5EF4-FFF2-40B4-BE49-F238E27FC236}">
                <a16:creationId xmlns:a16="http://schemas.microsoft.com/office/drawing/2014/main" id="{A0DC1961-9B43-43B4-86B8-6DC7FF454F6E}"/>
              </a:ext>
              <a:ext uri="{C183D7F6-B498-43B3-948B-1728B52AA6E4}">
                <adec:decorative xmlns:adec="http://schemas.microsoft.com/office/drawing/2017/decorative" val="1"/>
              </a:ext>
            </a:extLst>
          </p:cNvPr>
          <p:cNvSpPr/>
          <p:nvPr/>
        </p:nvSpPr>
        <p:spPr bwMode="auto">
          <a:xfrm>
            <a:off x="467832" y="3854743"/>
            <a:ext cx="3413051" cy="2158409"/>
          </a:xfrm>
          <a:prstGeom prst="rect">
            <a:avLst/>
          </a:prstGeom>
          <a:solidFill>
            <a:srgbClr val="F8F8F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pic>
        <p:nvPicPr>
          <p:cNvPr id="23" name="Picture 22" descr="Screenshot of Power Platform documentation landing page">
            <a:extLst>
              <a:ext uri="{FF2B5EF4-FFF2-40B4-BE49-F238E27FC236}">
                <a16:creationId xmlns:a16="http://schemas.microsoft.com/office/drawing/2014/main" id="{437FCCB2-087B-47B1-9655-FDB8C571D6E5}"/>
              </a:ext>
            </a:extLst>
          </p:cNvPr>
          <p:cNvPicPr>
            <a:picLocks noChangeAspect="1"/>
          </p:cNvPicPr>
          <p:nvPr/>
        </p:nvPicPr>
        <p:blipFill rotWithShape="1">
          <a:blip r:embed="rId8"/>
          <a:srcRect t="73" b="73"/>
          <a:stretch/>
        </p:blipFill>
        <p:spPr>
          <a:xfrm>
            <a:off x="586739" y="4040223"/>
            <a:ext cx="3130688" cy="1526362"/>
          </a:xfrm>
          <a:prstGeom prst="rect">
            <a:avLst/>
          </a:prstGeom>
          <a:ln>
            <a:noFill/>
          </a:ln>
          <a:effectLst>
            <a:outerShdw blurRad="190500" algn="tl" rotWithShape="0">
              <a:srgbClr val="000000">
                <a:alpha val="70000"/>
              </a:srgbClr>
            </a:outerShdw>
          </a:effectLst>
        </p:spPr>
      </p:pic>
      <p:sp>
        <p:nvSpPr>
          <p:cNvPr id="25" name="TextBox 24">
            <a:extLst>
              <a:ext uri="{FF2B5EF4-FFF2-40B4-BE49-F238E27FC236}">
                <a16:creationId xmlns:a16="http://schemas.microsoft.com/office/drawing/2014/main" id="{A7DE82FC-52F3-45ED-81E2-EFAFC94F9751}"/>
              </a:ext>
            </a:extLst>
          </p:cNvPr>
          <p:cNvSpPr txBox="1"/>
          <p:nvPr/>
        </p:nvSpPr>
        <p:spPr>
          <a:xfrm>
            <a:off x="467832" y="5702016"/>
            <a:ext cx="3413050" cy="215444"/>
          </a:xfrm>
          <a:prstGeom prst="rect">
            <a:avLst/>
          </a:prstGeom>
          <a:noFill/>
        </p:spPr>
        <p:txBody>
          <a:bodyPr wrap="square" lIns="0" tIns="0" rIns="0" bIns="0" rtlCol="0">
            <a:spAutoFit/>
          </a:bodyPr>
          <a:lstStyle/>
          <a:p>
            <a:pPr algn="ctr"/>
            <a:r>
              <a:rPr lang="en-US" sz="1400">
                <a:solidFill>
                  <a:schemeClr val="tx2"/>
                </a:solidFill>
                <a:hlinkClick r:id="rId9">
                  <a:extLst>
                    <a:ext uri="{A12FA001-AC4F-418D-AE19-62706E023703}">
                      <ahyp:hlinkClr xmlns:ahyp="http://schemas.microsoft.com/office/drawing/2018/hyperlinkcolor" val="tx"/>
                    </a:ext>
                  </a:extLst>
                </a:hlinkClick>
              </a:rPr>
              <a:t>Power Platform on Microsoft Docs</a:t>
            </a:r>
            <a:endParaRPr lang="en-US" sz="1400">
              <a:solidFill>
                <a:schemeClr val="tx2"/>
              </a:solidFill>
            </a:endParaRPr>
          </a:p>
        </p:txBody>
      </p:sp>
      <p:sp>
        <p:nvSpPr>
          <p:cNvPr id="27" name="Rectangle 26">
            <a:extLst>
              <a:ext uri="{FF2B5EF4-FFF2-40B4-BE49-F238E27FC236}">
                <a16:creationId xmlns:a16="http://schemas.microsoft.com/office/drawing/2014/main" id="{CB062277-882C-4D8A-91DD-59A3526DAD25}"/>
              </a:ext>
              <a:ext uri="{C183D7F6-B498-43B3-948B-1728B52AA6E4}">
                <adec:decorative xmlns:adec="http://schemas.microsoft.com/office/drawing/2017/decorative" val="1"/>
              </a:ext>
            </a:extLst>
          </p:cNvPr>
          <p:cNvSpPr/>
          <p:nvPr/>
        </p:nvSpPr>
        <p:spPr bwMode="auto">
          <a:xfrm>
            <a:off x="3999789" y="3885610"/>
            <a:ext cx="3413051" cy="2158409"/>
          </a:xfrm>
          <a:prstGeom prst="rect">
            <a:avLst/>
          </a:prstGeom>
          <a:solidFill>
            <a:srgbClr val="F8F8F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pic>
        <p:nvPicPr>
          <p:cNvPr id="29" name="Picture 28" descr="Screenshot of Power Platform Community website">
            <a:extLst>
              <a:ext uri="{FF2B5EF4-FFF2-40B4-BE49-F238E27FC236}">
                <a16:creationId xmlns:a16="http://schemas.microsoft.com/office/drawing/2014/main" id="{7D01F7FC-3107-45A8-816A-6C43828D5956}"/>
              </a:ext>
            </a:extLst>
          </p:cNvPr>
          <p:cNvPicPr>
            <a:picLocks noChangeAspect="1"/>
          </p:cNvPicPr>
          <p:nvPr/>
        </p:nvPicPr>
        <p:blipFill rotWithShape="1">
          <a:blip r:embed="rId10"/>
          <a:srcRect t="180" b="180"/>
          <a:stretch/>
        </p:blipFill>
        <p:spPr>
          <a:xfrm>
            <a:off x="4118696" y="4071090"/>
            <a:ext cx="3130688" cy="1526362"/>
          </a:xfrm>
          <a:prstGeom prst="rect">
            <a:avLst/>
          </a:prstGeom>
          <a:ln>
            <a:noFill/>
          </a:ln>
          <a:effectLst>
            <a:outerShdw blurRad="190500" algn="tl" rotWithShape="0">
              <a:srgbClr val="000000">
                <a:alpha val="70000"/>
              </a:srgbClr>
            </a:outerShdw>
          </a:effectLst>
        </p:spPr>
      </p:pic>
      <p:sp>
        <p:nvSpPr>
          <p:cNvPr id="31" name="TextBox 30">
            <a:extLst>
              <a:ext uri="{FF2B5EF4-FFF2-40B4-BE49-F238E27FC236}">
                <a16:creationId xmlns:a16="http://schemas.microsoft.com/office/drawing/2014/main" id="{63279187-C2D0-4120-B383-68F3A51C21E2}"/>
              </a:ext>
            </a:extLst>
          </p:cNvPr>
          <p:cNvSpPr txBox="1"/>
          <p:nvPr/>
        </p:nvSpPr>
        <p:spPr>
          <a:xfrm>
            <a:off x="3999789" y="5732883"/>
            <a:ext cx="3413050" cy="215444"/>
          </a:xfrm>
          <a:prstGeom prst="rect">
            <a:avLst/>
          </a:prstGeom>
          <a:noFill/>
        </p:spPr>
        <p:txBody>
          <a:bodyPr wrap="square" lIns="0" tIns="0" rIns="0" bIns="0" rtlCol="0">
            <a:spAutoFit/>
          </a:bodyPr>
          <a:lstStyle/>
          <a:p>
            <a:pPr algn="ctr"/>
            <a:r>
              <a:rPr lang="en-US" sz="1400">
                <a:solidFill>
                  <a:schemeClr val="tx2"/>
                </a:solidFill>
                <a:hlinkClick r:id="rId11">
                  <a:extLst>
                    <a:ext uri="{A12FA001-AC4F-418D-AE19-62706E023703}">
                      <ahyp:hlinkClr xmlns:ahyp="http://schemas.microsoft.com/office/drawing/2018/hyperlinkcolor" val="tx"/>
                    </a:ext>
                  </a:extLst>
                </a:hlinkClick>
              </a:rPr>
              <a:t>Power Platform Community</a:t>
            </a:r>
            <a:endParaRPr lang="en-US" sz="1400">
              <a:solidFill>
                <a:schemeClr val="tx2"/>
              </a:solidFill>
            </a:endParaRPr>
          </a:p>
        </p:txBody>
      </p:sp>
      <p:sp>
        <p:nvSpPr>
          <p:cNvPr id="33" name="Rectangle 32">
            <a:extLst>
              <a:ext uri="{FF2B5EF4-FFF2-40B4-BE49-F238E27FC236}">
                <a16:creationId xmlns:a16="http://schemas.microsoft.com/office/drawing/2014/main" id="{E4695BC1-B618-4449-9289-46DCA5FBDE3C}"/>
              </a:ext>
              <a:ext uri="{C183D7F6-B498-43B3-948B-1728B52AA6E4}">
                <adec:decorative xmlns:adec="http://schemas.microsoft.com/office/drawing/2017/decorative" val="1"/>
              </a:ext>
            </a:extLst>
          </p:cNvPr>
          <p:cNvSpPr/>
          <p:nvPr/>
        </p:nvSpPr>
        <p:spPr bwMode="auto">
          <a:xfrm>
            <a:off x="7650302" y="3870331"/>
            <a:ext cx="3413051" cy="2158409"/>
          </a:xfrm>
          <a:prstGeom prst="rect">
            <a:avLst/>
          </a:prstGeom>
          <a:solidFill>
            <a:srgbClr val="F8F8F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pic>
        <p:nvPicPr>
          <p:cNvPr id="35" name="Picture 34" descr="Screenshot of Power Platform training workshops catalog webpage">
            <a:extLst>
              <a:ext uri="{FF2B5EF4-FFF2-40B4-BE49-F238E27FC236}">
                <a16:creationId xmlns:a16="http://schemas.microsoft.com/office/drawing/2014/main" id="{ECEE848A-8F26-4DFD-84AD-100162F875E4}"/>
              </a:ext>
            </a:extLst>
          </p:cNvPr>
          <p:cNvPicPr>
            <a:picLocks noChangeAspect="1"/>
          </p:cNvPicPr>
          <p:nvPr/>
        </p:nvPicPr>
        <p:blipFill rotWithShape="1">
          <a:blip r:embed="rId12"/>
          <a:srcRect t="208" b="208"/>
          <a:stretch/>
        </p:blipFill>
        <p:spPr>
          <a:xfrm>
            <a:off x="7769209" y="4055811"/>
            <a:ext cx="3130688" cy="1526362"/>
          </a:xfrm>
          <a:prstGeom prst="rect">
            <a:avLst/>
          </a:prstGeom>
          <a:ln>
            <a:noFill/>
          </a:ln>
          <a:effectLst>
            <a:outerShdw blurRad="190500" algn="tl" rotWithShape="0">
              <a:srgbClr val="000000">
                <a:alpha val="70000"/>
              </a:srgbClr>
            </a:outerShdw>
          </a:effectLst>
        </p:spPr>
      </p:pic>
      <p:sp>
        <p:nvSpPr>
          <p:cNvPr id="37" name="TextBox 36">
            <a:extLst>
              <a:ext uri="{FF2B5EF4-FFF2-40B4-BE49-F238E27FC236}">
                <a16:creationId xmlns:a16="http://schemas.microsoft.com/office/drawing/2014/main" id="{B1116D07-5DCB-49DF-A978-6EE20B464632}"/>
              </a:ext>
            </a:extLst>
          </p:cNvPr>
          <p:cNvSpPr txBox="1"/>
          <p:nvPr/>
        </p:nvSpPr>
        <p:spPr>
          <a:xfrm>
            <a:off x="7650302" y="5717604"/>
            <a:ext cx="3413050" cy="215444"/>
          </a:xfrm>
          <a:prstGeom prst="rect">
            <a:avLst/>
          </a:prstGeom>
          <a:noFill/>
        </p:spPr>
        <p:txBody>
          <a:bodyPr wrap="square" lIns="0" tIns="0" rIns="0" bIns="0" rtlCol="0">
            <a:spAutoFit/>
          </a:bodyPr>
          <a:lstStyle/>
          <a:p>
            <a:pPr algn="ctr"/>
            <a:r>
              <a:rPr lang="en-US" sz="1400">
                <a:solidFill>
                  <a:schemeClr val="tx2"/>
                </a:solidFill>
                <a:hlinkClick r:id="rId13">
                  <a:extLst>
                    <a:ext uri="{A12FA001-AC4F-418D-AE19-62706E023703}">
                      <ahyp:hlinkClr xmlns:ahyp="http://schemas.microsoft.com/office/drawing/2018/hyperlinkcolor" val="tx"/>
                    </a:ext>
                  </a:extLst>
                </a:hlinkClick>
              </a:rPr>
              <a:t>Training Workshops</a:t>
            </a:r>
            <a:endParaRPr lang="en-US" sz="1400">
              <a:solidFill>
                <a:schemeClr val="tx2"/>
              </a:solidFill>
            </a:endParaRPr>
          </a:p>
        </p:txBody>
      </p:sp>
    </p:spTree>
    <p:extLst>
      <p:ext uri="{BB962C8B-B14F-4D97-AF65-F5344CB8AC3E}">
        <p14:creationId xmlns:p14="http://schemas.microsoft.com/office/powerpoint/2010/main" val="59200178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7BDEFD15-A643-3B47-85DA-6016A3E00AD9}"/>
              </a:ext>
              <a:ext uri="{C183D7F6-B498-43B3-948B-1728B52AA6E4}">
                <adec:decorative xmlns:adec="http://schemas.microsoft.com/office/drawing/2017/decorative" val="0"/>
              </a:ext>
            </a:extLst>
          </p:cNvPr>
          <p:cNvSpPr txBox="1">
            <a:spLocks noGrp="1"/>
          </p:cNvSpPr>
          <p:nvPr>
            <p:ph type="title" idx="4294967295"/>
          </p:nvPr>
        </p:nvSpPr>
        <p:spPr>
          <a:xfrm>
            <a:off x="312960" y="1021463"/>
            <a:ext cx="11593905" cy="102747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F2F2F"/>
                </a:solidFill>
                <a:effectLst/>
                <a:uLnTx/>
                <a:uFillTx/>
                <a:latin typeface="Segoe UI Semibold"/>
                <a:ea typeface="+mj-ea"/>
                <a:cs typeface="Segoe UI Semibold"/>
              </a:rPr>
              <a:t>Our Hackathon Planning Workbook </a:t>
            </a:r>
            <a:r>
              <a:rPr kumimoji="0" lang="en-US" sz="3200" b="0" i="0" u="none" strike="noStrike" kern="1200" cap="none" spc="0" normalizeH="0" baseline="0" noProof="0">
                <a:ln>
                  <a:noFill/>
                </a:ln>
                <a:solidFill>
                  <a:schemeClr val="tx2"/>
                </a:solidFill>
                <a:effectLst/>
                <a:uLnTx/>
                <a:uFillTx/>
                <a:latin typeface="Segoe UI Semibold"/>
                <a:ea typeface="+mj-ea"/>
                <a:cs typeface="Segoe UI Semibold"/>
              </a:rPr>
              <a:t>will guide you </a:t>
            </a:r>
            <a:r>
              <a:rPr kumimoji="0" lang="en-US" sz="3200" b="0" i="0" u="none" strike="noStrike" kern="1200" cap="none" spc="0" normalizeH="0" baseline="0" noProof="0">
                <a:ln>
                  <a:noFill/>
                </a:ln>
                <a:solidFill>
                  <a:srgbClr val="2F2F2F"/>
                </a:solidFill>
                <a:effectLst/>
                <a:uLnTx/>
                <a:uFillTx/>
                <a:latin typeface="Segoe UI Semibold"/>
                <a:ea typeface="+mj-ea"/>
                <a:cs typeface="Segoe UI Semibold"/>
              </a:rPr>
              <a:t>through the planning process</a:t>
            </a:r>
            <a:endParaRPr kumimoji="0" lang="en-US" sz="3200" b="0" i="0" u="none" strike="noStrike" kern="1200" cap="none" spc="0" normalizeH="0" baseline="0" noProof="0">
              <a:ln>
                <a:noFill/>
              </a:ln>
              <a:solidFill>
                <a:srgbClr val="2F2F2F"/>
              </a:solidFill>
              <a:effectLst/>
              <a:uLnTx/>
              <a:uFillTx/>
              <a:latin typeface="Segoe UI Semibold" panose="020B0402040204020203" pitchFamily="34" charset="0"/>
              <a:ea typeface="+mj-ea"/>
              <a:cs typeface="Segoe UI Semibold" panose="020B0402040204020203" pitchFamily="34" charset="0"/>
            </a:endParaRPr>
          </a:p>
        </p:txBody>
      </p:sp>
      <p:sp>
        <p:nvSpPr>
          <p:cNvPr id="15" name="Freeform 5">
            <a:extLst>
              <a:ext uri="{FF2B5EF4-FFF2-40B4-BE49-F238E27FC236}">
                <a16:creationId xmlns:a16="http://schemas.microsoft.com/office/drawing/2014/main" id="{E83DA1FA-C8EC-B647-87B2-419CCE6365E0}"/>
              </a:ext>
              <a:ext uri="{C183D7F6-B498-43B3-948B-1728B52AA6E4}">
                <adec:decorative xmlns:adec="http://schemas.microsoft.com/office/drawing/2017/decorative" val="1"/>
              </a:ext>
            </a:extLst>
          </p:cNvPr>
          <p:cNvSpPr>
            <a:spLocks/>
          </p:cNvSpPr>
          <p:nvPr/>
        </p:nvSpPr>
        <p:spPr bwMode="auto">
          <a:xfrm>
            <a:off x="0" y="2815124"/>
            <a:ext cx="12192000" cy="2947502"/>
          </a:xfrm>
          <a:custGeom>
            <a:avLst/>
            <a:gdLst>
              <a:gd name="T0" fmla="*/ 0 w 3802"/>
              <a:gd name="T1" fmla="*/ 469 h 1020"/>
              <a:gd name="T2" fmla="*/ 140 w 3802"/>
              <a:gd name="T3" fmla="*/ 469 h 1020"/>
              <a:gd name="T4" fmla="*/ 140 w 3802"/>
              <a:gd name="T5" fmla="*/ 468 h 1020"/>
              <a:gd name="T6" fmla="*/ 140 w 3802"/>
              <a:gd name="T7" fmla="*/ 191 h 1020"/>
              <a:gd name="T8" fmla="*/ 212 w 3802"/>
              <a:gd name="T9" fmla="*/ 118 h 1020"/>
              <a:gd name="T10" fmla="*/ 212 w 3802"/>
              <a:gd name="T11" fmla="*/ 118 h 1020"/>
              <a:gd name="T12" fmla="*/ 767 w 3802"/>
              <a:gd name="T13" fmla="*/ 118 h 1020"/>
              <a:gd name="T14" fmla="*/ 839 w 3802"/>
              <a:gd name="T15" fmla="*/ 191 h 1020"/>
              <a:gd name="T16" fmla="*/ 839 w 3802"/>
              <a:gd name="T17" fmla="*/ 468 h 1020"/>
              <a:gd name="T18" fmla="*/ 839 w 3802"/>
              <a:gd name="T19" fmla="*/ 948 h 1020"/>
              <a:gd name="T20" fmla="*/ 911 w 3802"/>
              <a:gd name="T21" fmla="*/ 1020 h 1020"/>
              <a:gd name="T22" fmla="*/ 1466 w 3802"/>
              <a:gd name="T23" fmla="*/ 1020 h 1020"/>
              <a:gd name="T24" fmla="*/ 1538 w 3802"/>
              <a:gd name="T25" fmla="*/ 948 h 1020"/>
              <a:gd name="T26" fmla="*/ 1538 w 3802"/>
              <a:gd name="T27" fmla="*/ 468 h 1020"/>
              <a:gd name="T28" fmla="*/ 1538 w 3802"/>
              <a:gd name="T29" fmla="*/ 72 h 1020"/>
              <a:gd name="T30" fmla="*/ 1611 w 3802"/>
              <a:gd name="T31" fmla="*/ 0 h 1020"/>
              <a:gd name="T32" fmla="*/ 1611 w 3802"/>
              <a:gd name="T33" fmla="*/ 0 h 1020"/>
              <a:gd name="T34" fmla="*/ 2165 w 3802"/>
              <a:gd name="T35" fmla="*/ 0 h 1020"/>
              <a:gd name="T36" fmla="*/ 2238 w 3802"/>
              <a:gd name="T37" fmla="*/ 72 h 1020"/>
              <a:gd name="T38" fmla="*/ 2238 w 3802"/>
              <a:gd name="T39" fmla="*/ 468 h 1020"/>
              <a:gd name="T40" fmla="*/ 2238 w 3802"/>
              <a:gd name="T41" fmla="*/ 881 h 1020"/>
              <a:gd name="T42" fmla="*/ 2310 w 3802"/>
              <a:gd name="T43" fmla="*/ 953 h 1020"/>
              <a:gd name="T44" fmla="*/ 2865 w 3802"/>
              <a:gd name="T45" fmla="*/ 953 h 1020"/>
              <a:gd name="T46" fmla="*/ 2937 w 3802"/>
              <a:gd name="T47" fmla="*/ 881 h 1020"/>
              <a:gd name="T48" fmla="*/ 2937 w 3802"/>
              <a:gd name="T49" fmla="*/ 468 h 1020"/>
              <a:gd name="T50" fmla="*/ 2937 w 3802"/>
              <a:gd name="T51" fmla="*/ 191 h 1020"/>
              <a:gd name="T52" fmla="*/ 3009 w 3802"/>
              <a:gd name="T53" fmla="*/ 118 h 1020"/>
              <a:gd name="T54" fmla="*/ 3009 w 3802"/>
              <a:gd name="T55" fmla="*/ 118 h 1020"/>
              <a:gd name="T56" fmla="*/ 3564 w 3802"/>
              <a:gd name="T57" fmla="*/ 118 h 1020"/>
              <a:gd name="T58" fmla="*/ 3636 w 3802"/>
              <a:gd name="T59" fmla="*/ 191 h 1020"/>
              <a:gd name="T60" fmla="*/ 3636 w 3802"/>
              <a:gd name="T61" fmla="*/ 468 h 1020"/>
              <a:gd name="T62" fmla="*/ 3636 w 3802"/>
              <a:gd name="T63" fmla="*/ 469 h 1020"/>
              <a:gd name="T64" fmla="*/ 3802 w 3802"/>
              <a:gd name="T65" fmla="*/ 469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02" h="1020">
                <a:moveTo>
                  <a:pt x="0" y="469"/>
                </a:moveTo>
                <a:cubicBezTo>
                  <a:pt x="140" y="469"/>
                  <a:pt x="140" y="469"/>
                  <a:pt x="140" y="469"/>
                </a:cubicBezTo>
                <a:cubicBezTo>
                  <a:pt x="140" y="468"/>
                  <a:pt x="140" y="468"/>
                  <a:pt x="140" y="468"/>
                </a:cubicBezTo>
                <a:cubicBezTo>
                  <a:pt x="140" y="191"/>
                  <a:pt x="140" y="191"/>
                  <a:pt x="140" y="191"/>
                </a:cubicBezTo>
                <a:cubicBezTo>
                  <a:pt x="140" y="151"/>
                  <a:pt x="172" y="118"/>
                  <a:pt x="212" y="118"/>
                </a:cubicBezTo>
                <a:cubicBezTo>
                  <a:pt x="212" y="118"/>
                  <a:pt x="212" y="118"/>
                  <a:pt x="212" y="118"/>
                </a:cubicBezTo>
                <a:cubicBezTo>
                  <a:pt x="767" y="118"/>
                  <a:pt x="767" y="118"/>
                  <a:pt x="767" y="118"/>
                </a:cubicBezTo>
                <a:cubicBezTo>
                  <a:pt x="807" y="118"/>
                  <a:pt x="839" y="151"/>
                  <a:pt x="839" y="191"/>
                </a:cubicBezTo>
                <a:cubicBezTo>
                  <a:pt x="839" y="468"/>
                  <a:pt x="839" y="468"/>
                  <a:pt x="839" y="468"/>
                </a:cubicBezTo>
                <a:cubicBezTo>
                  <a:pt x="839" y="948"/>
                  <a:pt x="839" y="948"/>
                  <a:pt x="839" y="948"/>
                </a:cubicBezTo>
                <a:cubicBezTo>
                  <a:pt x="839" y="988"/>
                  <a:pt x="872" y="1020"/>
                  <a:pt x="911" y="1020"/>
                </a:cubicBezTo>
                <a:cubicBezTo>
                  <a:pt x="1466" y="1020"/>
                  <a:pt x="1466" y="1020"/>
                  <a:pt x="1466" y="1020"/>
                </a:cubicBezTo>
                <a:cubicBezTo>
                  <a:pt x="1506" y="1020"/>
                  <a:pt x="1538" y="988"/>
                  <a:pt x="1538" y="948"/>
                </a:cubicBezTo>
                <a:cubicBezTo>
                  <a:pt x="1538" y="468"/>
                  <a:pt x="1538" y="468"/>
                  <a:pt x="1538" y="468"/>
                </a:cubicBezTo>
                <a:cubicBezTo>
                  <a:pt x="1538" y="72"/>
                  <a:pt x="1538" y="72"/>
                  <a:pt x="1538" y="72"/>
                </a:cubicBezTo>
                <a:cubicBezTo>
                  <a:pt x="1538" y="33"/>
                  <a:pt x="1571" y="0"/>
                  <a:pt x="1611" y="0"/>
                </a:cubicBezTo>
                <a:cubicBezTo>
                  <a:pt x="1611" y="0"/>
                  <a:pt x="1611" y="0"/>
                  <a:pt x="1611" y="0"/>
                </a:cubicBezTo>
                <a:cubicBezTo>
                  <a:pt x="2165" y="0"/>
                  <a:pt x="2165" y="0"/>
                  <a:pt x="2165" y="0"/>
                </a:cubicBezTo>
                <a:cubicBezTo>
                  <a:pt x="2205" y="0"/>
                  <a:pt x="2238" y="33"/>
                  <a:pt x="2238" y="72"/>
                </a:cubicBezTo>
                <a:cubicBezTo>
                  <a:pt x="2238" y="468"/>
                  <a:pt x="2238" y="468"/>
                  <a:pt x="2238" y="468"/>
                </a:cubicBezTo>
                <a:cubicBezTo>
                  <a:pt x="2238" y="881"/>
                  <a:pt x="2238" y="881"/>
                  <a:pt x="2238" y="881"/>
                </a:cubicBezTo>
                <a:cubicBezTo>
                  <a:pt x="2238" y="921"/>
                  <a:pt x="2270" y="953"/>
                  <a:pt x="2310" y="953"/>
                </a:cubicBezTo>
                <a:cubicBezTo>
                  <a:pt x="2865" y="953"/>
                  <a:pt x="2865" y="953"/>
                  <a:pt x="2865" y="953"/>
                </a:cubicBezTo>
                <a:cubicBezTo>
                  <a:pt x="2905" y="953"/>
                  <a:pt x="2937" y="921"/>
                  <a:pt x="2937" y="881"/>
                </a:cubicBezTo>
                <a:cubicBezTo>
                  <a:pt x="2937" y="468"/>
                  <a:pt x="2937" y="468"/>
                  <a:pt x="2937" y="468"/>
                </a:cubicBezTo>
                <a:cubicBezTo>
                  <a:pt x="2937" y="191"/>
                  <a:pt x="2937" y="191"/>
                  <a:pt x="2937" y="191"/>
                </a:cubicBezTo>
                <a:cubicBezTo>
                  <a:pt x="2937" y="151"/>
                  <a:pt x="2969" y="118"/>
                  <a:pt x="3009" y="118"/>
                </a:cubicBezTo>
                <a:cubicBezTo>
                  <a:pt x="3009" y="118"/>
                  <a:pt x="3009" y="118"/>
                  <a:pt x="3009" y="118"/>
                </a:cubicBezTo>
                <a:cubicBezTo>
                  <a:pt x="3564" y="118"/>
                  <a:pt x="3564" y="118"/>
                  <a:pt x="3564" y="118"/>
                </a:cubicBezTo>
                <a:cubicBezTo>
                  <a:pt x="3604" y="118"/>
                  <a:pt x="3636" y="151"/>
                  <a:pt x="3636" y="191"/>
                </a:cubicBezTo>
                <a:cubicBezTo>
                  <a:pt x="3636" y="468"/>
                  <a:pt x="3636" y="468"/>
                  <a:pt x="3636" y="468"/>
                </a:cubicBezTo>
                <a:cubicBezTo>
                  <a:pt x="3636" y="469"/>
                  <a:pt x="3636" y="469"/>
                  <a:pt x="3636" y="469"/>
                </a:cubicBezTo>
                <a:cubicBezTo>
                  <a:pt x="3802" y="469"/>
                  <a:pt x="3802" y="469"/>
                  <a:pt x="3802" y="469"/>
                </a:cubicBezTo>
              </a:path>
            </a:pathLst>
          </a:custGeom>
          <a:noFill/>
          <a:ln w="31750" cap="rnd">
            <a:solidFill>
              <a:srgbClr val="274B47"/>
            </a:solidFill>
            <a:prstDash val="sysDot"/>
            <a:round/>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marL="0" marR="0" lvl="0" indent="0" algn="l" defTabSz="91415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F2F2F"/>
              </a:solidFill>
              <a:effectLst/>
              <a:uLnTx/>
              <a:uFillTx/>
              <a:latin typeface="Segoe UI"/>
              <a:ea typeface="+mn-ea"/>
              <a:cs typeface="+mn-cs"/>
            </a:endParaRPr>
          </a:p>
        </p:txBody>
      </p:sp>
      <p:sp>
        <p:nvSpPr>
          <p:cNvPr id="16" name="Rectangle 15">
            <a:hlinkClick r:id="rId3" action="ppaction://hlinksldjump"/>
            <a:extLst>
              <a:ext uri="{FF2B5EF4-FFF2-40B4-BE49-F238E27FC236}">
                <a16:creationId xmlns:a16="http://schemas.microsoft.com/office/drawing/2014/main" id="{C4D3B16C-5318-0640-9E18-CDC764D44071}"/>
              </a:ext>
            </a:extLst>
          </p:cNvPr>
          <p:cNvSpPr/>
          <p:nvPr/>
        </p:nvSpPr>
        <p:spPr bwMode="auto">
          <a:xfrm>
            <a:off x="665162" y="2742739"/>
            <a:ext cx="1828800" cy="692575"/>
          </a:xfrm>
          <a:prstGeom prst="rect">
            <a:avLst/>
          </a:prstGeom>
          <a:solidFill>
            <a:schemeClr val="bg2"/>
          </a:solidFill>
          <a:ln w="9525" cap="rnd">
            <a:solidFill>
              <a:srgbClr val="274B47"/>
            </a:solidFill>
            <a:prstDash val="sys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0" rIns="179285" bIns="0" numCol="1" spcCol="0" rtlCol="0" fromWordArt="0" anchor="ctr" anchorCtr="0" forceAA="0" compatLnSpc="1">
            <a:prstTxWarp prst="textNoShape">
              <a:avLst/>
            </a:prstTxWarp>
            <a:noAutofit/>
          </a:bodyPr>
          <a:lstStyle/>
          <a:p>
            <a:pPr marL="0" marR="0" lvl="0" indent="0" algn="ctr" defTabSz="914114" rtl="0" eaLnBrk="1" fontAlgn="base" latinLnBrk="0" hangingPunct="1">
              <a:lnSpc>
                <a:spcPct val="90000"/>
              </a:lnSpc>
              <a:spcBef>
                <a:spcPct val="0"/>
              </a:spcBef>
              <a:spcAft>
                <a:spcPct val="0"/>
              </a:spcAft>
              <a:buClrTx/>
              <a:buSzTx/>
              <a:buFontTx/>
              <a:buNone/>
              <a:tabLst/>
              <a:defRPr/>
            </a:pPr>
            <a:r>
              <a:rPr kumimoji="0" lang="en-US" sz="1800" b="0" i="0" u="none" strike="noStrike" kern="1200" cap="none" spc="0" normalizeH="0" baseline="0" noProof="0">
                <a:ln>
                  <a:noFill/>
                </a:ln>
                <a:solidFill>
                  <a:schemeClr val="tx2"/>
                </a:solidFill>
                <a:effectLst/>
                <a:uLnTx/>
                <a:uFillTx/>
                <a:latin typeface="Segoe UI Semibold" panose="020B0702040204020203" pitchFamily="34" charset="0"/>
                <a:ea typeface="Segoe UI" pitchFamily="34" charset="0"/>
                <a:cs typeface="Segoe UI Semibold" panose="020B0702040204020203" pitchFamily="34" charset="0"/>
              </a:rPr>
              <a:t>Program plan</a:t>
            </a:r>
          </a:p>
        </p:txBody>
      </p:sp>
      <p:sp>
        <p:nvSpPr>
          <p:cNvPr id="20" name="Rectangle 19">
            <a:extLst>
              <a:ext uri="{FF2B5EF4-FFF2-40B4-BE49-F238E27FC236}">
                <a16:creationId xmlns:a16="http://schemas.microsoft.com/office/drawing/2014/main" id="{CCEF88E0-8BAC-CF40-B8B2-66CF3B8D557E}"/>
              </a:ext>
            </a:extLst>
          </p:cNvPr>
          <p:cNvSpPr/>
          <p:nvPr/>
        </p:nvSpPr>
        <p:spPr>
          <a:xfrm>
            <a:off x="535828" y="3429000"/>
            <a:ext cx="2064155" cy="1658362"/>
          </a:xfrm>
          <a:prstGeom prst="rect">
            <a:avLst/>
          </a:prstGeom>
        </p:spPr>
        <p:txBody>
          <a:bodyPr wrap="square" lIns="89642" tIns="89642" bIns="89642" anchor="t">
            <a:spAutoFit/>
          </a:bodyPr>
          <a:lstStyle/>
          <a:p>
            <a:pPr algn="ctr" defTabSz="914154">
              <a:defRPr/>
            </a:pPr>
            <a:r>
              <a:rPr lang="en-CA" sz="1600">
                <a:solidFill>
                  <a:srgbClr val="2F2F2F"/>
                </a:solidFill>
                <a:latin typeface="Segoe UI Semilight" panose="020B0402040204020203" pitchFamily="34" charset="0"/>
                <a:cs typeface="Segoe UI Semilight" panose="020B0402040204020203" pitchFamily="34" charset="0"/>
              </a:rPr>
              <a:t>Preparation is key for a successful hackathon from securing a sponsor to setting the dates and judging criteria.</a:t>
            </a:r>
            <a:endParaRPr lang="en-NZ" sz="1600">
              <a:solidFill>
                <a:srgbClr val="2F2F2F"/>
              </a:solidFill>
              <a:latin typeface="Segoe UI Semilight" panose="020B0402040204020203" pitchFamily="34" charset="0"/>
              <a:cs typeface="Segoe UI Semilight" panose="020B0402040204020203" pitchFamily="34" charset="0"/>
            </a:endParaRPr>
          </a:p>
        </p:txBody>
      </p:sp>
      <p:sp>
        <p:nvSpPr>
          <p:cNvPr id="29" name="Rectangle 28">
            <a:hlinkClick r:id="rId4" action="ppaction://hlinksldjump"/>
            <a:extLst>
              <a:ext uri="{FF2B5EF4-FFF2-40B4-BE49-F238E27FC236}">
                <a16:creationId xmlns:a16="http://schemas.microsoft.com/office/drawing/2014/main" id="{754EE43F-74F8-F245-89CB-4233F2525DBA}"/>
              </a:ext>
            </a:extLst>
          </p:cNvPr>
          <p:cNvSpPr/>
          <p:nvPr/>
        </p:nvSpPr>
        <p:spPr bwMode="auto">
          <a:xfrm>
            <a:off x="2924395" y="5449927"/>
            <a:ext cx="1828800" cy="942288"/>
          </a:xfrm>
          <a:prstGeom prst="rect">
            <a:avLst/>
          </a:prstGeom>
          <a:solidFill>
            <a:schemeClr val="bg2"/>
          </a:solidFill>
          <a:ln w="9525" cap="rnd">
            <a:solidFill>
              <a:srgbClr val="274B47"/>
            </a:solidFill>
            <a:prstDash val="sys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0" rIns="179285" bIns="0" numCol="1" spcCol="0" rtlCol="0" fromWordArt="0" anchor="ctr" anchorCtr="0" forceAA="0" compatLnSpc="1">
            <a:prstTxWarp prst="textNoShape">
              <a:avLst/>
            </a:prstTxWarp>
            <a:noAutofit/>
          </a:bodyPr>
          <a:lstStyle/>
          <a:p>
            <a:pPr marL="0" marR="0" lvl="0" indent="0" algn="ctr" defTabSz="914114" rtl="0" eaLnBrk="1" fontAlgn="base" latinLnBrk="0" hangingPunct="1">
              <a:lnSpc>
                <a:spcPct val="90000"/>
              </a:lnSpc>
              <a:spcBef>
                <a:spcPct val="0"/>
              </a:spcBef>
              <a:spcAft>
                <a:spcPct val="0"/>
              </a:spcAft>
              <a:buClrTx/>
              <a:buSzTx/>
              <a:buFontTx/>
              <a:buNone/>
              <a:tabLst/>
              <a:defRPr/>
            </a:pPr>
            <a:r>
              <a:rPr kumimoji="0" lang="en-US" sz="1800" b="0" i="0" u="none" strike="noStrike" kern="1200" cap="none" spc="0" normalizeH="0" baseline="0" noProof="0">
                <a:ln>
                  <a:noFill/>
                </a:ln>
                <a:solidFill>
                  <a:schemeClr val="tx2"/>
                </a:solidFill>
                <a:effectLst/>
                <a:uLnTx/>
                <a:uFillTx/>
                <a:latin typeface="Segoe UI Semibold" panose="020B0702040204020203" pitchFamily="34" charset="0"/>
                <a:ea typeface="Segoe UI" pitchFamily="34" charset="0"/>
                <a:cs typeface="Segoe UI Semibold" panose="020B0702040204020203" pitchFamily="34" charset="0"/>
              </a:rPr>
              <a:t>Program schedule</a:t>
            </a:r>
          </a:p>
        </p:txBody>
      </p:sp>
      <p:sp>
        <p:nvSpPr>
          <p:cNvPr id="17" name="Rectangle 16">
            <a:extLst>
              <a:ext uri="{FF2B5EF4-FFF2-40B4-BE49-F238E27FC236}">
                <a16:creationId xmlns:a16="http://schemas.microsoft.com/office/drawing/2014/main" id="{EFB5E662-719F-9143-BBE8-7B9096F7A5EF}"/>
              </a:ext>
            </a:extLst>
          </p:cNvPr>
          <p:cNvSpPr/>
          <p:nvPr/>
        </p:nvSpPr>
        <p:spPr>
          <a:xfrm>
            <a:off x="2790986" y="4221610"/>
            <a:ext cx="2095617" cy="1165920"/>
          </a:xfrm>
          <a:prstGeom prst="rect">
            <a:avLst/>
          </a:prstGeom>
        </p:spPr>
        <p:txBody>
          <a:bodyPr wrap="square" lIns="89642" tIns="89642" bIns="89642" anchor="t">
            <a:spAutoFit/>
          </a:bodyPr>
          <a:lstStyle/>
          <a:p>
            <a:pPr marL="0" marR="0" lvl="0" indent="0" algn="ctr" defTabSz="914154" rtl="0" eaLnBrk="1" fontAlgn="auto" latinLnBrk="0" hangingPunct="1">
              <a:lnSpc>
                <a:spcPct val="100000"/>
              </a:lnSpc>
              <a:spcBef>
                <a:spcPts val="0"/>
              </a:spcBef>
              <a:spcAft>
                <a:spcPts val="0"/>
              </a:spcAft>
              <a:buClrTx/>
              <a:buSzTx/>
              <a:buFontTx/>
              <a:buNone/>
              <a:tabLst/>
              <a:defRPr/>
            </a:pPr>
            <a:r>
              <a:rPr kumimoji="0" lang="en-NZ" sz="1600" b="0" i="0" u="none" strike="noStrike" kern="1200" cap="none" spc="0" normalizeH="0" baseline="0" noProof="0">
                <a:ln>
                  <a:noFill/>
                </a:ln>
                <a:solidFill>
                  <a:srgbClr val="2F2F2F"/>
                </a:solidFill>
                <a:effectLst/>
                <a:uLnTx/>
                <a:uFillTx/>
                <a:latin typeface="Segoe UI Semilight" panose="020B0402040204020203" pitchFamily="34" charset="0"/>
                <a:ea typeface="+mn-ea"/>
                <a:cs typeface="Segoe UI Semilight" panose="020B0402040204020203" pitchFamily="34" charset="0"/>
              </a:rPr>
              <a:t>Identify</a:t>
            </a:r>
            <a:r>
              <a:rPr kumimoji="0" lang="en-NZ" sz="1600" b="0" i="0" u="none" strike="noStrike" kern="1200" cap="none" spc="0" normalizeH="0" noProof="0">
                <a:ln>
                  <a:noFill/>
                </a:ln>
                <a:solidFill>
                  <a:srgbClr val="2F2F2F"/>
                </a:solidFill>
                <a:effectLst/>
                <a:uLnTx/>
                <a:uFillTx/>
                <a:latin typeface="Segoe UI Semilight" panose="020B0402040204020203" pitchFamily="34" charset="0"/>
                <a:ea typeface="+mn-ea"/>
                <a:cs typeface="Segoe UI Semilight" panose="020B0402040204020203" pitchFamily="34" charset="0"/>
              </a:rPr>
              <a:t> what the event schedule and activities look like for the event</a:t>
            </a:r>
            <a:r>
              <a:rPr kumimoji="0" lang="en-NZ" sz="1600" b="0" i="0" u="none" strike="noStrike" kern="1200" cap="none" spc="0" normalizeH="0" baseline="0" noProof="0">
                <a:ln>
                  <a:noFill/>
                </a:ln>
                <a:solidFill>
                  <a:srgbClr val="2F2F2F"/>
                </a:solidFill>
                <a:effectLst/>
                <a:uLnTx/>
                <a:uFillTx/>
                <a:latin typeface="Segoe UI Semilight" panose="020B0402040204020203" pitchFamily="34" charset="0"/>
                <a:ea typeface="+mn-ea"/>
                <a:cs typeface="Segoe UI Semilight" panose="020B0402040204020203" pitchFamily="34" charset="0"/>
              </a:rPr>
              <a:t>.</a:t>
            </a:r>
          </a:p>
        </p:txBody>
      </p:sp>
      <p:sp>
        <p:nvSpPr>
          <p:cNvPr id="30" name="Rectangle 29">
            <a:hlinkClick r:id="rId5" action="ppaction://hlinksldjump"/>
            <a:extLst>
              <a:ext uri="{FF2B5EF4-FFF2-40B4-BE49-F238E27FC236}">
                <a16:creationId xmlns:a16="http://schemas.microsoft.com/office/drawing/2014/main" id="{D74272C2-3228-9844-97EA-BBF7ADD0DF5D}"/>
              </a:ext>
            </a:extLst>
          </p:cNvPr>
          <p:cNvSpPr/>
          <p:nvPr/>
        </p:nvSpPr>
        <p:spPr bwMode="auto">
          <a:xfrm>
            <a:off x="4999685" y="2397890"/>
            <a:ext cx="2117374" cy="692575"/>
          </a:xfrm>
          <a:prstGeom prst="rect">
            <a:avLst/>
          </a:prstGeom>
          <a:solidFill>
            <a:schemeClr val="bg2"/>
          </a:solidFill>
          <a:ln w="9525" cap="rnd">
            <a:solidFill>
              <a:srgbClr val="274B47"/>
            </a:solidFill>
            <a:prstDash val="sys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0" rIns="179285" bIns="0" numCol="1" spcCol="0" rtlCol="0" fromWordArt="0" anchor="ctr" anchorCtr="0" forceAA="0" compatLnSpc="1">
            <a:prstTxWarp prst="textNoShape">
              <a:avLst/>
            </a:prstTxWarp>
            <a:noAutofit/>
          </a:bodyPr>
          <a:lstStyle/>
          <a:p>
            <a:pPr marL="0" marR="0" lvl="0" indent="0" algn="ctr" defTabSz="914114" rtl="0" eaLnBrk="1" fontAlgn="base" latinLnBrk="0" hangingPunct="1">
              <a:lnSpc>
                <a:spcPct val="90000"/>
              </a:lnSpc>
              <a:spcBef>
                <a:spcPct val="0"/>
              </a:spcBef>
              <a:spcAft>
                <a:spcPct val="0"/>
              </a:spcAft>
              <a:buClrTx/>
              <a:buSzTx/>
              <a:buFontTx/>
              <a:buNone/>
              <a:tabLst/>
              <a:defRPr/>
            </a:pPr>
            <a:r>
              <a:rPr kumimoji="0" lang="en-US" sz="1800" b="0" i="0" u="none" strike="noStrike" kern="1200" cap="none" spc="0" normalizeH="0" baseline="0" noProof="0">
                <a:ln>
                  <a:noFill/>
                </a:ln>
                <a:solidFill>
                  <a:schemeClr val="tx2"/>
                </a:solidFill>
                <a:effectLst/>
                <a:uLnTx/>
                <a:uFillTx/>
                <a:latin typeface="Segoe UI Semibold" panose="020B0702040204020203" pitchFamily="34" charset="0"/>
                <a:ea typeface="Segoe UI" pitchFamily="34" charset="0"/>
                <a:cs typeface="Segoe UI Semibold" panose="020B0702040204020203" pitchFamily="34" charset="0"/>
              </a:rPr>
              <a:t>Communication</a:t>
            </a:r>
            <a:r>
              <a:rPr kumimoji="0" lang="en-US" sz="1800" b="0" i="0" u="none" strike="noStrike" kern="1200" cap="none" spc="0" normalizeH="0" noProof="0">
                <a:ln>
                  <a:noFill/>
                </a:ln>
                <a:solidFill>
                  <a:schemeClr val="tx2"/>
                </a:solidFill>
                <a:effectLst/>
                <a:uLnTx/>
                <a:uFillTx/>
                <a:latin typeface="Segoe UI Semibold" panose="020B0702040204020203" pitchFamily="34" charset="0"/>
                <a:ea typeface="Segoe UI" pitchFamily="34" charset="0"/>
                <a:cs typeface="Segoe UI Semibold" panose="020B0702040204020203" pitchFamily="34" charset="0"/>
              </a:rPr>
              <a:t> plan</a:t>
            </a:r>
            <a:endParaRPr kumimoji="0" lang="en-US" sz="1800" b="0" i="0" u="none" strike="noStrike" kern="1200" cap="none" spc="0" normalizeH="0" baseline="0" noProof="0">
              <a:ln>
                <a:noFill/>
              </a:ln>
              <a:solidFill>
                <a:schemeClr val="tx2"/>
              </a:solidFill>
              <a:effectLst/>
              <a:uLnTx/>
              <a:uFillTx/>
              <a:latin typeface="Segoe UI Semibold" panose="020B0702040204020203" pitchFamily="34" charset="0"/>
              <a:ea typeface="Segoe UI" pitchFamily="34" charset="0"/>
              <a:cs typeface="Segoe UI Semibold" panose="020B0702040204020203" pitchFamily="34" charset="0"/>
            </a:endParaRPr>
          </a:p>
        </p:txBody>
      </p:sp>
      <p:sp>
        <p:nvSpPr>
          <p:cNvPr id="21" name="Rectangle 20">
            <a:extLst>
              <a:ext uri="{FF2B5EF4-FFF2-40B4-BE49-F238E27FC236}">
                <a16:creationId xmlns:a16="http://schemas.microsoft.com/office/drawing/2014/main" id="{CA03048C-0969-3D4B-ADF2-2AB9360E7149}"/>
              </a:ext>
            </a:extLst>
          </p:cNvPr>
          <p:cNvSpPr/>
          <p:nvPr/>
        </p:nvSpPr>
        <p:spPr>
          <a:xfrm>
            <a:off x="4968219" y="3138721"/>
            <a:ext cx="2148840" cy="1658362"/>
          </a:xfrm>
          <a:prstGeom prst="rect">
            <a:avLst/>
          </a:prstGeom>
        </p:spPr>
        <p:txBody>
          <a:bodyPr wrap="square" lIns="89642" tIns="89642" bIns="89642">
            <a:spAutoFit/>
          </a:bodyPr>
          <a:lstStyle/>
          <a:p>
            <a:pPr marL="0" marR="0" lvl="0" indent="0" algn="ctr" defTabSz="914154" rtl="0" eaLnBrk="1" fontAlgn="auto" latinLnBrk="0" hangingPunct="1">
              <a:lnSpc>
                <a:spcPct val="100000"/>
              </a:lnSpc>
              <a:spcBef>
                <a:spcPts val="0"/>
              </a:spcBef>
              <a:spcAft>
                <a:spcPts val="0"/>
              </a:spcAft>
              <a:buClrTx/>
              <a:buSzTx/>
              <a:buFontTx/>
              <a:buNone/>
              <a:tabLst/>
              <a:defRPr/>
            </a:pPr>
            <a:r>
              <a:rPr kumimoji="0" lang="en-NZ" sz="1600" b="0" i="0" u="none" strike="noStrike" kern="1200" cap="none" spc="0" normalizeH="0" baseline="0" noProof="0">
                <a:ln>
                  <a:noFill/>
                </a:ln>
                <a:gradFill>
                  <a:gsLst>
                    <a:gs pos="1250">
                      <a:srgbClr val="2F2F2F"/>
                    </a:gs>
                    <a:gs pos="100000">
                      <a:srgbClr val="2F2F2F"/>
                    </a:gs>
                  </a:gsLst>
                  <a:lin ang="5400000" scaled="0"/>
                </a:gradFill>
                <a:effectLst/>
                <a:uLnTx/>
                <a:uFillTx/>
                <a:latin typeface="Segoe UI Semilight" panose="020B0402040204020203" pitchFamily="34" charset="0"/>
                <a:ea typeface="+mn-ea"/>
                <a:cs typeface="Segoe UI Semilight" panose="020B0402040204020203" pitchFamily="34" charset="0"/>
              </a:rPr>
              <a:t>Determine the plan to spread</a:t>
            </a:r>
            <a:r>
              <a:rPr kumimoji="0" lang="en-NZ" sz="1600" b="0" i="0" u="none" strike="noStrike" kern="1200" cap="none" spc="0" normalizeH="0" noProof="0">
                <a:ln>
                  <a:noFill/>
                </a:ln>
                <a:gradFill>
                  <a:gsLst>
                    <a:gs pos="1250">
                      <a:srgbClr val="2F2F2F"/>
                    </a:gs>
                    <a:gs pos="100000">
                      <a:srgbClr val="2F2F2F"/>
                    </a:gs>
                  </a:gsLst>
                  <a:lin ang="5400000" scaled="0"/>
                </a:gradFill>
                <a:effectLst/>
                <a:uLnTx/>
                <a:uFillTx/>
                <a:latin typeface="Segoe UI Semilight" panose="020B0402040204020203" pitchFamily="34" charset="0"/>
                <a:ea typeface="+mn-ea"/>
                <a:cs typeface="Segoe UI Semilight" panose="020B0402040204020203" pitchFamily="34" charset="0"/>
              </a:rPr>
              <a:t> awareness of the event, recruit participants and generate enthusiasm and engagement.</a:t>
            </a:r>
            <a:endParaRPr kumimoji="0" lang="en-NZ" sz="1600" b="0" i="0" u="none" strike="noStrike" kern="1200" cap="none" spc="0" normalizeH="0" baseline="0" noProof="0">
              <a:ln>
                <a:noFill/>
              </a:ln>
              <a:gradFill>
                <a:gsLst>
                  <a:gs pos="1250">
                    <a:srgbClr val="2F2F2F"/>
                  </a:gs>
                  <a:gs pos="100000">
                    <a:srgbClr val="2F2F2F"/>
                  </a:gs>
                </a:gsLst>
                <a:lin ang="5400000" scaled="0"/>
              </a:gradFill>
              <a:effectLst/>
              <a:uLnTx/>
              <a:uFillTx/>
              <a:latin typeface="Segoe UI Semilight" panose="020B0402040204020203" pitchFamily="34" charset="0"/>
              <a:ea typeface="+mn-ea"/>
              <a:cs typeface="Segoe UI Semilight" panose="020B0402040204020203" pitchFamily="34" charset="0"/>
            </a:endParaRPr>
          </a:p>
        </p:txBody>
      </p:sp>
      <p:sp>
        <p:nvSpPr>
          <p:cNvPr id="31" name="Rectangle 30">
            <a:hlinkClick r:id="rId6" action="ppaction://hlinksldjump"/>
            <a:extLst>
              <a:ext uri="{FF2B5EF4-FFF2-40B4-BE49-F238E27FC236}">
                <a16:creationId xmlns:a16="http://schemas.microsoft.com/office/drawing/2014/main" id="{EA104E4D-3649-AB44-8650-2DF0B90F41F2}"/>
              </a:ext>
            </a:extLst>
          </p:cNvPr>
          <p:cNvSpPr/>
          <p:nvPr/>
        </p:nvSpPr>
        <p:spPr bwMode="auto">
          <a:xfrm>
            <a:off x="7438805" y="5276383"/>
            <a:ext cx="1828800" cy="548640"/>
          </a:xfrm>
          <a:prstGeom prst="rect">
            <a:avLst/>
          </a:prstGeom>
          <a:solidFill>
            <a:schemeClr val="bg2"/>
          </a:solidFill>
          <a:ln w="9525" cap="rnd">
            <a:solidFill>
              <a:srgbClr val="274B47"/>
            </a:solidFill>
            <a:prstDash val="sys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0" rIns="179285" bIns="0" numCol="1" spcCol="0" rtlCol="0" fromWordArt="0" anchor="ctr" anchorCtr="0" forceAA="0" compatLnSpc="1">
            <a:prstTxWarp prst="textNoShape">
              <a:avLst/>
            </a:prstTxWarp>
            <a:noAutofit/>
          </a:bodyPr>
          <a:lstStyle/>
          <a:p>
            <a:pPr marL="0" marR="0" lvl="0" indent="0" algn="ctr" defTabSz="914114" rtl="0" eaLnBrk="1" fontAlgn="base" latinLnBrk="0" hangingPunct="1">
              <a:lnSpc>
                <a:spcPct val="90000"/>
              </a:lnSpc>
              <a:spcBef>
                <a:spcPct val="0"/>
              </a:spcBef>
              <a:spcAft>
                <a:spcPct val="0"/>
              </a:spcAft>
              <a:buClrTx/>
              <a:buSzTx/>
              <a:buFontTx/>
              <a:buNone/>
              <a:tabLst/>
              <a:defRPr/>
            </a:pPr>
            <a:r>
              <a:rPr kumimoji="0" lang="en-US" sz="1800" b="0" i="0" u="none" strike="noStrike" kern="1200" cap="none" spc="0" normalizeH="0" baseline="0" noProof="0">
                <a:ln>
                  <a:noFill/>
                </a:ln>
                <a:solidFill>
                  <a:schemeClr val="tx2"/>
                </a:solidFill>
                <a:effectLst/>
                <a:uLnTx/>
                <a:uFillTx/>
                <a:latin typeface="Segoe UI Semibold" panose="020B0702040204020203" pitchFamily="34" charset="0"/>
                <a:ea typeface="Segoe UI" pitchFamily="34" charset="0"/>
                <a:cs typeface="Segoe UI Semibold" panose="020B0702040204020203" pitchFamily="34" charset="0"/>
              </a:rPr>
              <a:t>Event setup</a:t>
            </a:r>
          </a:p>
        </p:txBody>
      </p:sp>
      <p:sp>
        <p:nvSpPr>
          <p:cNvPr id="22" name="Rectangle 21">
            <a:extLst>
              <a:ext uri="{FF2B5EF4-FFF2-40B4-BE49-F238E27FC236}">
                <a16:creationId xmlns:a16="http://schemas.microsoft.com/office/drawing/2014/main" id="{4367AF44-C529-CE4A-81DD-03C178F9C09B}"/>
              </a:ext>
            </a:extLst>
          </p:cNvPr>
          <p:cNvSpPr/>
          <p:nvPr/>
        </p:nvSpPr>
        <p:spPr>
          <a:xfrm>
            <a:off x="7304991" y="4320491"/>
            <a:ext cx="2180304" cy="919699"/>
          </a:xfrm>
          <a:prstGeom prst="rect">
            <a:avLst/>
          </a:prstGeom>
        </p:spPr>
        <p:txBody>
          <a:bodyPr wrap="square" lIns="89642" tIns="89642" bIns="89642" anchor="t">
            <a:spAutoFit/>
          </a:bodyPr>
          <a:lstStyle/>
          <a:p>
            <a:pPr marL="0" marR="0" lvl="0" indent="0" algn="ctr" defTabSz="914154" rtl="0" eaLnBrk="1" fontAlgn="auto" latinLnBrk="0" hangingPunct="1">
              <a:lnSpc>
                <a:spcPct val="100000"/>
              </a:lnSpc>
              <a:spcBef>
                <a:spcPts val="0"/>
              </a:spcBef>
              <a:spcAft>
                <a:spcPts val="0"/>
              </a:spcAft>
              <a:buClrTx/>
              <a:buSzTx/>
              <a:buFontTx/>
              <a:buNone/>
              <a:tabLst/>
              <a:defRPr/>
            </a:pPr>
            <a:r>
              <a:rPr kumimoji="0" lang="en-NZ" sz="1600" b="0" i="0" u="none" strike="noStrike" kern="1200" cap="none" spc="0" normalizeH="0" baseline="0" noProof="0">
                <a:ln>
                  <a:noFill/>
                </a:ln>
                <a:solidFill>
                  <a:srgbClr val="2F2F2F"/>
                </a:solidFill>
                <a:effectLst/>
                <a:uLnTx/>
                <a:uFillTx/>
                <a:latin typeface="Segoe UI Semilight"/>
                <a:ea typeface="+mn-ea"/>
                <a:cs typeface="Segoe UI Semilight"/>
              </a:rPr>
              <a:t>Identify</a:t>
            </a:r>
            <a:r>
              <a:rPr kumimoji="0" lang="en-NZ" sz="1600" b="0" i="0" u="none" strike="noStrike" kern="1200" cap="none" spc="0" normalizeH="0" noProof="0">
                <a:ln>
                  <a:noFill/>
                </a:ln>
                <a:solidFill>
                  <a:srgbClr val="2F2F2F"/>
                </a:solidFill>
                <a:effectLst/>
                <a:uLnTx/>
                <a:uFillTx/>
                <a:latin typeface="Segoe UI Semilight"/>
                <a:ea typeface="+mn-ea"/>
                <a:cs typeface="Segoe UI Semilight"/>
              </a:rPr>
              <a:t> all the logistics to be executed for a successful event</a:t>
            </a:r>
            <a:r>
              <a:rPr kumimoji="0" lang="en-NZ" sz="1600" b="0" i="0" u="none" strike="noStrike" kern="1200" cap="none" spc="0" normalizeH="0" baseline="0" noProof="0">
                <a:ln>
                  <a:noFill/>
                </a:ln>
                <a:solidFill>
                  <a:srgbClr val="2F2F2F"/>
                </a:solidFill>
                <a:effectLst/>
                <a:uLnTx/>
                <a:uFillTx/>
                <a:latin typeface="Segoe UI Semilight"/>
                <a:ea typeface="+mn-ea"/>
                <a:cs typeface="Segoe UI Semilight"/>
              </a:rPr>
              <a:t>. </a:t>
            </a:r>
            <a:endParaRPr kumimoji="0" lang="en-NZ" sz="1600" b="0" i="0" u="none" strike="noStrike" kern="1200" cap="none" spc="0" normalizeH="0" baseline="0" noProof="0">
              <a:ln>
                <a:noFill/>
              </a:ln>
              <a:solidFill>
                <a:srgbClr val="2F2F2F"/>
              </a:solidFill>
              <a:effectLst/>
              <a:uLnTx/>
              <a:uFillTx/>
              <a:latin typeface="Segoe UI Semilight" panose="020B0402040204020203" pitchFamily="34" charset="0"/>
              <a:ea typeface="+mn-ea"/>
              <a:cs typeface="Segoe UI Semilight" panose="020B0402040204020203" pitchFamily="34" charset="0"/>
            </a:endParaRPr>
          </a:p>
        </p:txBody>
      </p:sp>
      <p:sp>
        <p:nvSpPr>
          <p:cNvPr id="32" name="Rectangle 31">
            <a:hlinkClick r:id="rId7" action="ppaction://hlinksldjump"/>
            <a:extLst>
              <a:ext uri="{FF2B5EF4-FFF2-40B4-BE49-F238E27FC236}">
                <a16:creationId xmlns:a16="http://schemas.microsoft.com/office/drawing/2014/main" id="{6C53AB22-8FCC-5347-BDA0-9781A85ED041}"/>
              </a:ext>
            </a:extLst>
          </p:cNvPr>
          <p:cNvSpPr/>
          <p:nvPr/>
        </p:nvSpPr>
        <p:spPr bwMode="auto">
          <a:xfrm>
            <a:off x="9622781" y="2742739"/>
            <a:ext cx="1828800" cy="710112"/>
          </a:xfrm>
          <a:prstGeom prst="rect">
            <a:avLst/>
          </a:prstGeom>
          <a:solidFill>
            <a:schemeClr val="bg2"/>
          </a:solidFill>
          <a:ln w="9525" cap="rnd">
            <a:solidFill>
              <a:srgbClr val="274B47"/>
            </a:solidFill>
            <a:prstDash val="sys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0" rIns="179285" bIns="0" numCol="1" spcCol="0" rtlCol="0" fromWordArt="0" anchor="ctr" anchorCtr="0" forceAA="0" compatLnSpc="1">
            <a:prstTxWarp prst="textNoShape">
              <a:avLst/>
            </a:prstTxWarp>
            <a:noAutofit/>
          </a:bodyPr>
          <a:lstStyle/>
          <a:p>
            <a:pPr marL="0" marR="0" lvl="0" indent="0" algn="ctr" defTabSz="914114" rtl="0" eaLnBrk="1" fontAlgn="base" latinLnBrk="0" hangingPunct="1">
              <a:lnSpc>
                <a:spcPct val="90000"/>
              </a:lnSpc>
              <a:spcBef>
                <a:spcPct val="0"/>
              </a:spcBef>
              <a:spcAft>
                <a:spcPct val="0"/>
              </a:spcAft>
              <a:buClrTx/>
              <a:buSzTx/>
              <a:buFontTx/>
              <a:buNone/>
              <a:tabLst/>
              <a:defRPr/>
            </a:pPr>
            <a:r>
              <a:rPr lang="en-US" sz="1800">
                <a:solidFill>
                  <a:schemeClr val="tx2"/>
                </a:solidFill>
                <a:latin typeface="Segoe UI Semibold" panose="020B0702040204020203" pitchFamily="34" charset="0"/>
                <a:ea typeface="Segoe UI" pitchFamily="34" charset="0"/>
                <a:cs typeface="Segoe UI Semibold" panose="020B0702040204020203" pitchFamily="34" charset="0"/>
              </a:rPr>
              <a:t>Post event</a:t>
            </a:r>
            <a:endParaRPr kumimoji="0" lang="en-US" sz="1800" b="0" i="0" u="none" strike="noStrike" kern="1200" cap="none" spc="0" normalizeH="0" baseline="0" noProof="0">
              <a:ln>
                <a:noFill/>
              </a:ln>
              <a:solidFill>
                <a:schemeClr val="tx2"/>
              </a:solidFill>
              <a:effectLst/>
              <a:uLnTx/>
              <a:uFillTx/>
              <a:latin typeface="Segoe UI Semibold" panose="020B0702040204020203" pitchFamily="34" charset="0"/>
              <a:ea typeface="Segoe UI" pitchFamily="34" charset="0"/>
              <a:cs typeface="Segoe UI Semibold" panose="020B0702040204020203" pitchFamily="34" charset="0"/>
            </a:endParaRPr>
          </a:p>
        </p:txBody>
      </p:sp>
      <p:sp>
        <p:nvSpPr>
          <p:cNvPr id="23" name="Rectangle 22">
            <a:extLst>
              <a:ext uri="{FF2B5EF4-FFF2-40B4-BE49-F238E27FC236}">
                <a16:creationId xmlns:a16="http://schemas.microsoft.com/office/drawing/2014/main" id="{B2D068DD-F571-1B48-8A66-24226FB2544A}"/>
              </a:ext>
            </a:extLst>
          </p:cNvPr>
          <p:cNvSpPr/>
          <p:nvPr/>
        </p:nvSpPr>
        <p:spPr>
          <a:xfrm>
            <a:off x="9499437" y="3484374"/>
            <a:ext cx="2105207" cy="1412141"/>
          </a:xfrm>
          <a:prstGeom prst="rect">
            <a:avLst/>
          </a:prstGeom>
        </p:spPr>
        <p:txBody>
          <a:bodyPr wrap="square" lIns="89642" tIns="89642" bIns="89642" anchor="t">
            <a:spAutoFit/>
          </a:bodyPr>
          <a:lstStyle/>
          <a:p>
            <a:pPr lvl="0" algn="ctr" defTabSz="914154">
              <a:defRPr/>
            </a:pPr>
            <a:r>
              <a:rPr lang="en-US" sz="1600">
                <a:solidFill>
                  <a:srgbClr val="2F2F2F"/>
                </a:solidFill>
                <a:latin typeface="Segoe UI Semilight"/>
                <a:cs typeface="Segoe UI Semilight"/>
              </a:rPr>
              <a:t>Identify ways to create enthusiasm for Microsoft Power Platform after the event is over.</a:t>
            </a:r>
            <a:endParaRPr kumimoji="0" lang="en-NZ" sz="1600" b="0" i="0" u="none" strike="noStrike" kern="1200" cap="none" spc="0" normalizeH="0" baseline="0" noProof="0">
              <a:ln>
                <a:noFill/>
              </a:ln>
              <a:solidFill>
                <a:srgbClr val="2F2F2F"/>
              </a:solidFill>
              <a:effectLst/>
              <a:uLnTx/>
              <a:uFillTx/>
              <a:latin typeface="Segoe UI Semilight"/>
              <a:ea typeface="+mn-ea"/>
              <a:cs typeface="Segoe UI Semilight"/>
            </a:endParaRPr>
          </a:p>
        </p:txBody>
      </p:sp>
    </p:spTree>
    <p:extLst>
      <p:ext uri="{BB962C8B-B14F-4D97-AF65-F5344CB8AC3E}">
        <p14:creationId xmlns:p14="http://schemas.microsoft.com/office/powerpoint/2010/main" val="16067428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1250"/>
                                        <p:tgtEl>
                                          <p:spTgt spid="15"/>
                                        </p:tgtEl>
                                      </p:cBhvr>
                                    </p:animEffect>
                                  </p:childTnLst>
                                </p:cTn>
                              </p:par>
                              <p:par>
                                <p:cTn id="8" presetID="1" presetClass="entr" presetSubtype="0" fill="hold" grpId="0" nodeType="withEffect">
                                  <p:stCondLst>
                                    <p:cond delay="250"/>
                                  </p:stCondLst>
                                  <p:childTnLst>
                                    <p:set>
                                      <p:cBhvr>
                                        <p:cTn id="9" dur="1" fill="hold">
                                          <p:stCondLst>
                                            <p:cond delay="0"/>
                                          </p:stCondLst>
                                        </p:cTn>
                                        <p:tgtEl>
                                          <p:spTgt spid="16"/>
                                        </p:tgtEl>
                                        <p:attrNameLst>
                                          <p:attrName>style.visibility</p:attrName>
                                        </p:attrNameLst>
                                      </p:cBhvr>
                                      <p:to>
                                        <p:strVal val="visible"/>
                                      </p:to>
                                    </p:set>
                                  </p:childTnLst>
                                </p:cTn>
                              </p:par>
                              <p:par>
                                <p:cTn id="10" presetID="6" presetClass="emph" presetSubtype="0" accel="100000" autoRev="1" fill="hold" grpId="1" nodeType="withEffect">
                                  <p:stCondLst>
                                    <p:cond delay="0"/>
                                  </p:stCondLst>
                                  <p:childTnLst>
                                    <p:animScale>
                                      <p:cBhvr>
                                        <p:cTn id="11" dur="250" fill="hold"/>
                                        <p:tgtEl>
                                          <p:spTgt spid="16"/>
                                        </p:tgtEl>
                                      </p:cBhvr>
                                      <p:by x="1000" y="1000"/>
                                    </p:animScale>
                                  </p:childTnLst>
                                </p:cTn>
                              </p:par>
                              <p:par>
                                <p:cTn id="12" presetID="10" presetClass="entr" presetSubtype="0" fill="hold" grpId="0" nodeType="withEffect">
                                  <p:stCondLst>
                                    <p:cond delay="25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250"/>
                                        <p:tgtEl>
                                          <p:spTgt spid="17"/>
                                        </p:tgtEl>
                                      </p:cBhvr>
                                    </p:animEffect>
                                  </p:childTnLst>
                                </p:cTn>
                              </p:par>
                              <p:par>
                                <p:cTn id="15" presetID="63" presetClass="path" presetSubtype="0" decel="100000" fill="hold" grpId="1" nodeType="withEffect">
                                  <p:stCondLst>
                                    <p:cond delay="0"/>
                                  </p:stCondLst>
                                  <p:childTnLst>
                                    <p:animMotion origin="layout" path="M -3.75E-6 -2.96296E-6 L -0.00013 0.0456 " pathEditMode="relative" rAng="0" ptsTypes="AA">
                                      <p:cBhvr>
                                        <p:cTn id="16" dur="750" spd="-100000" fill="hold"/>
                                        <p:tgtEl>
                                          <p:spTgt spid="17"/>
                                        </p:tgtEl>
                                        <p:attrNameLst>
                                          <p:attrName>ppt_x</p:attrName>
                                          <p:attrName>ppt_y</p:attrName>
                                        </p:attrNameLst>
                                      </p:cBhvr>
                                      <p:rCtr x="-13" y="2269"/>
                                    </p:animMotion>
                                  </p:childTnLst>
                                </p:cTn>
                              </p:par>
                              <p:par>
                                <p:cTn id="17" presetID="10" presetClass="entr" presetSubtype="0" fill="hold" grpId="0" nodeType="withEffect">
                                  <p:stCondLst>
                                    <p:cond delay="35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250"/>
                                        <p:tgtEl>
                                          <p:spTgt spid="20"/>
                                        </p:tgtEl>
                                      </p:cBhvr>
                                    </p:animEffect>
                                  </p:childTnLst>
                                </p:cTn>
                              </p:par>
                              <p:par>
                                <p:cTn id="20" presetID="63" presetClass="path" presetSubtype="0" decel="100000" fill="hold" grpId="1" nodeType="withEffect">
                                  <p:stCondLst>
                                    <p:cond delay="100"/>
                                  </p:stCondLst>
                                  <p:childTnLst>
                                    <p:animMotion origin="layout" path="M -1.66667E-6 1.48148E-6 L -1.66667E-6 -0.04375 " pathEditMode="relative" rAng="0" ptsTypes="AA">
                                      <p:cBhvr>
                                        <p:cTn id="21" dur="750" spd="-100000" fill="hold"/>
                                        <p:tgtEl>
                                          <p:spTgt spid="20"/>
                                        </p:tgtEl>
                                        <p:attrNameLst>
                                          <p:attrName>ppt_x</p:attrName>
                                          <p:attrName>ppt_y</p:attrName>
                                        </p:attrNameLst>
                                      </p:cBhvr>
                                      <p:rCtr x="0" y="-2199"/>
                                    </p:animMotion>
                                  </p:childTnLst>
                                </p:cTn>
                              </p:par>
                              <p:par>
                                <p:cTn id="22" presetID="10" presetClass="entr" presetSubtype="0" fill="hold" grpId="0" nodeType="withEffect">
                                  <p:stCondLst>
                                    <p:cond delay="45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250"/>
                                        <p:tgtEl>
                                          <p:spTgt spid="21"/>
                                        </p:tgtEl>
                                      </p:cBhvr>
                                    </p:animEffect>
                                  </p:childTnLst>
                                </p:cTn>
                              </p:par>
                              <p:par>
                                <p:cTn id="25" presetID="63" presetClass="path" presetSubtype="0" decel="100000" fill="hold" grpId="1" nodeType="withEffect">
                                  <p:stCondLst>
                                    <p:cond delay="200"/>
                                  </p:stCondLst>
                                  <p:childTnLst>
                                    <p:animMotion origin="layout" path="M -2.91667E-6 2.22222E-6 L -0.00013 0.0456 " pathEditMode="relative" rAng="0" ptsTypes="AA">
                                      <p:cBhvr>
                                        <p:cTn id="26" dur="750" spd="-100000" fill="hold"/>
                                        <p:tgtEl>
                                          <p:spTgt spid="21"/>
                                        </p:tgtEl>
                                        <p:attrNameLst>
                                          <p:attrName>ppt_x</p:attrName>
                                          <p:attrName>ppt_y</p:attrName>
                                        </p:attrNameLst>
                                      </p:cBhvr>
                                      <p:rCtr x="-13" y="2269"/>
                                    </p:animMotion>
                                  </p:childTnLst>
                                </p:cTn>
                              </p:par>
                              <p:par>
                                <p:cTn id="27" presetID="10" presetClass="entr" presetSubtype="0" fill="hold" grpId="0" nodeType="withEffect">
                                  <p:stCondLst>
                                    <p:cond delay="55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250"/>
                                        <p:tgtEl>
                                          <p:spTgt spid="22"/>
                                        </p:tgtEl>
                                      </p:cBhvr>
                                    </p:animEffect>
                                  </p:childTnLst>
                                </p:cTn>
                              </p:par>
                              <p:par>
                                <p:cTn id="30" presetID="63" presetClass="path" presetSubtype="0" decel="100000" fill="hold" grpId="1" nodeType="withEffect">
                                  <p:stCondLst>
                                    <p:cond delay="300"/>
                                  </p:stCondLst>
                                  <p:childTnLst>
                                    <p:animMotion origin="layout" path="M -1.66667E-6 -7.40741E-7 L -1.66667E-6 -0.04375 " pathEditMode="relative" rAng="0" ptsTypes="AA">
                                      <p:cBhvr>
                                        <p:cTn id="31" dur="750" spd="-100000" fill="hold"/>
                                        <p:tgtEl>
                                          <p:spTgt spid="22"/>
                                        </p:tgtEl>
                                        <p:attrNameLst>
                                          <p:attrName>ppt_x</p:attrName>
                                          <p:attrName>ppt_y</p:attrName>
                                        </p:attrNameLst>
                                      </p:cBhvr>
                                      <p:rCtr x="0" y="-2199"/>
                                    </p:animMotion>
                                  </p:childTnLst>
                                </p:cTn>
                              </p:par>
                              <p:par>
                                <p:cTn id="32" presetID="10" presetClass="entr" presetSubtype="0" fill="hold" grpId="0" nodeType="withEffect">
                                  <p:stCondLst>
                                    <p:cond delay="65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250"/>
                                        <p:tgtEl>
                                          <p:spTgt spid="23"/>
                                        </p:tgtEl>
                                      </p:cBhvr>
                                    </p:animEffect>
                                  </p:childTnLst>
                                </p:cTn>
                              </p:par>
                              <p:par>
                                <p:cTn id="35" presetID="63" presetClass="path" presetSubtype="0" decel="100000" fill="hold" grpId="1" nodeType="withEffect">
                                  <p:stCondLst>
                                    <p:cond delay="400"/>
                                  </p:stCondLst>
                                  <p:childTnLst>
                                    <p:animMotion origin="layout" path="M -2.08333E-7 -4.81481E-6 L -0.00013 0.04561 " pathEditMode="relative" rAng="0" ptsTypes="AA">
                                      <p:cBhvr>
                                        <p:cTn id="36" dur="750" spd="-100000" fill="hold"/>
                                        <p:tgtEl>
                                          <p:spTgt spid="23"/>
                                        </p:tgtEl>
                                        <p:attrNameLst>
                                          <p:attrName>ppt_x</p:attrName>
                                          <p:attrName>ppt_y</p:attrName>
                                        </p:attrNameLst>
                                      </p:cBhvr>
                                      <p:rCtr x="-13" y="2269"/>
                                    </p:animMotion>
                                  </p:childTnLst>
                                </p:cTn>
                              </p:par>
                              <p:par>
                                <p:cTn id="37" presetID="1" presetClass="entr" presetSubtype="0" fill="hold" grpId="0" nodeType="withEffect">
                                  <p:stCondLst>
                                    <p:cond delay="250"/>
                                  </p:stCondLst>
                                  <p:childTnLst>
                                    <p:set>
                                      <p:cBhvr>
                                        <p:cTn id="38" dur="1" fill="hold">
                                          <p:stCondLst>
                                            <p:cond delay="0"/>
                                          </p:stCondLst>
                                        </p:cTn>
                                        <p:tgtEl>
                                          <p:spTgt spid="29"/>
                                        </p:tgtEl>
                                        <p:attrNameLst>
                                          <p:attrName>style.visibility</p:attrName>
                                        </p:attrNameLst>
                                      </p:cBhvr>
                                      <p:to>
                                        <p:strVal val="visible"/>
                                      </p:to>
                                    </p:set>
                                  </p:childTnLst>
                                </p:cTn>
                              </p:par>
                              <p:par>
                                <p:cTn id="39" presetID="6" presetClass="emph" presetSubtype="0" accel="100000" autoRev="1" fill="hold" grpId="1" nodeType="withEffect">
                                  <p:stCondLst>
                                    <p:cond delay="0"/>
                                  </p:stCondLst>
                                  <p:childTnLst>
                                    <p:animScale>
                                      <p:cBhvr>
                                        <p:cTn id="40" dur="250" fill="hold"/>
                                        <p:tgtEl>
                                          <p:spTgt spid="29"/>
                                        </p:tgtEl>
                                      </p:cBhvr>
                                      <p:by x="1000" y="1000"/>
                                    </p:animScale>
                                  </p:childTnLst>
                                </p:cTn>
                              </p:par>
                              <p:par>
                                <p:cTn id="41" presetID="1" presetClass="entr" presetSubtype="0" fill="hold" grpId="0" nodeType="withEffect">
                                  <p:stCondLst>
                                    <p:cond delay="250"/>
                                  </p:stCondLst>
                                  <p:childTnLst>
                                    <p:set>
                                      <p:cBhvr>
                                        <p:cTn id="42" dur="1" fill="hold">
                                          <p:stCondLst>
                                            <p:cond delay="0"/>
                                          </p:stCondLst>
                                        </p:cTn>
                                        <p:tgtEl>
                                          <p:spTgt spid="30"/>
                                        </p:tgtEl>
                                        <p:attrNameLst>
                                          <p:attrName>style.visibility</p:attrName>
                                        </p:attrNameLst>
                                      </p:cBhvr>
                                      <p:to>
                                        <p:strVal val="visible"/>
                                      </p:to>
                                    </p:set>
                                  </p:childTnLst>
                                </p:cTn>
                              </p:par>
                              <p:par>
                                <p:cTn id="43" presetID="6" presetClass="emph" presetSubtype="0" accel="100000" autoRev="1" fill="hold" grpId="1" nodeType="withEffect">
                                  <p:stCondLst>
                                    <p:cond delay="0"/>
                                  </p:stCondLst>
                                  <p:childTnLst>
                                    <p:animScale>
                                      <p:cBhvr>
                                        <p:cTn id="44" dur="250" fill="hold"/>
                                        <p:tgtEl>
                                          <p:spTgt spid="30"/>
                                        </p:tgtEl>
                                      </p:cBhvr>
                                      <p:by x="1000" y="1000"/>
                                    </p:animScale>
                                  </p:childTnLst>
                                </p:cTn>
                              </p:par>
                              <p:par>
                                <p:cTn id="45" presetID="1" presetClass="entr" presetSubtype="0" fill="hold" grpId="0" nodeType="withEffect">
                                  <p:stCondLst>
                                    <p:cond delay="250"/>
                                  </p:stCondLst>
                                  <p:childTnLst>
                                    <p:set>
                                      <p:cBhvr>
                                        <p:cTn id="46" dur="1" fill="hold">
                                          <p:stCondLst>
                                            <p:cond delay="0"/>
                                          </p:stCondLst>
                                        </p:cTn>
                                        <p:tgtEl>
                                          <p:spTgt spid="31"/>
                                        </p:tgtEl>
                                        <p:attrNameLst>
                                          <p:attrName>style.visibility</p:attrName>
                                        </p:attrNameLst>
                                      </p:cBhvr>
                                      <p:to>
                                        <p:strVal val="visible"/>
                                      </p:to>
                                    </p:set>
                                  </p:childTnLst>
                                </p:cTn>
                              </p:par>
                              <p:par>
                                <p:cTn id="47" presetID="6" presetClass="emph" presetSubtype="0" accel="100000" autoRev="1" fill="hold" grpId="1" nodeType="withEffect">
                                  <p:stCondLst>
                                    <p:cond delay="0"/>
                                  </p:stCondLst>
                                  <p:childTnLst>
                                    <p:animScale>
                                      <p:cBhvr>
                                        <p:cTn id="48" dur="250" fill="hold"/>
                                        <p:tgtEl>
                                          <p:spTgt spid="31"/>
                                        </p:tgtEl>
                                      </p:cBhvr>
                                      <p:by x="1000" y="1000"/>
                                    </p:animScale>
                                  </p:childTnLst>
                                </p:cTn>
                              </p:par>
                              <p:par>
                                <p:cTn id="49" presetID="1" presetClass="entr" presetSubtype="0" fill="hold" grpId="0" nodeType="withEffect">
                                  <p:stCondLst>
                                    <p:cond delay="250"/>
                                  </p:stCondLst>
                                  <p:childTnLst>
                                    <p:set>
                                      <p:cBhvr>
                                        <p:cTn id="50" dur="1" fill="hold">
                                          <p:stCondLst>
                                            <p:cond delay="0"/>
                                          </p:stCondLst>
                                        </p:cTn>
                                        <p:tgtEl>
                                          <p:spTgt spid="32"/>
                                        </p:tgtEl>
                                        <p:attrNameLst>
                                          <p:attrName>style.visibility</p:attrName>
                                        </p:attrNameLst>
                                      </p:cBhvr>
                                      <p:to>
                                        <p:strVal val="visible"/>
                                      </p:to>
                                    </p:set>
                                  </p:childTnLst>
                                </p:cTn>
                              </p:par>
                              <p:par>
                                <p:cTn id="51" presetID="6" presetClass="emph" presetSubtype="0" accel="100000" autoRev="1" fill="hold" grpId="1" nodeType="withEffect">
                                  <p:stCondLst>
                                    <p:cond delay="0"/>
                                  </p:stCondLst>
                                  <p:childTnLst>
                                    <p:animScale>
                                      <p:cBhvr>
                                        <p:cTn id="52" dur="250" fill="hold"/>
                                        <p:tgtEl>
                                          <p:spTgt spid="32"/>
                                        </p:tgtEl>
                                      </p:cBhvr>
                                      <p:by x="1000" y="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6" grpId="1" animBg="1"/>
      <p:bldP spid="20" grpId="0"/>
      <p:bldP spid="20" grpId="1"/>
      <p:bldP spid="29" grpId="0" animBg="1"/>
      <p:bldP spid="29" grpId="1" animBg="1"/>
      <p:bldP spid="17" grpId="0"/>
      <p:bldP spid="17" grpId="1"/>
      <p:bldP spid="30" grpId="0" animBg="1"/>
      <p:bldP spid="30" grpId="1" animBg="1"/>
      <p:bldP spid="21" grpId="0"/>
      <p:bldP spid="21" grpId="1"/>
      <p:bldP spid="31" grpId="0" animBg="1"/>
      <p:bldP spid="31" grpId="1" animBg="1"/>
      <p:bldP spid="22" grpId="0"/>
      <p:bldP spid="22" grpId="1"/>
      <p:bldP spid="32" grpId="0" animBg="1"/>
      <p:bldP spid="32" grpId="1" animBg="1"/>
      <p:bldP spid="23" grpId="0"/>
      <p:bldP spid="23" grpId="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C91AEF-46A8-416E-B2A9-80EFA6C63296}"/>
              </a:ext>
            </a:extLst>
          </p:cNvPr>
          <p:cNvSpPr>
            <a:spLocks noGrp="1"/>
          </p:cNvSpPr>
          <p:nvPr>
            <p:ph type="title"/>
          </p:nvPr>
        </p:nvSpPr>
        <p:spPr/>
        <p:txBody>
          <a:bodyPr/>
          <a:lstStyle/>
          <a:p>
            <a:r>
              <a:rPr lang="en-GB"/>
              <a:t>Appendix</a:t>
            </a:r>
          </a:p>
        </p:txBody>
      </p:sp>
    </p:spTree>
    <p:extLst>
      <p:ext uri="{BB962C8B-B14F-4D97-AF65-F5344CB8AC3E}">
        <p14:creationId xmlns:p14="http://schemas.microsoft.com/office/powerpoint/2010/main" val="2452789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E9CD990-F43C-4A78-95E4-3F1DB781D312}"/>
              </a:ext>
            </a:extLst>
          </p:cNvPr>
          <p:cNvSpPr txBox="1">
            <a:spLocks noGrp="1"/>
          </p:cNvSpPr>
          <p:nvPr>
            <p:ph type="title" idx="4294967295"/>
          </p:nvPr>
        </p:nvSpPr>
        <p:spPr>
          <a:xfrm>
            <a:off x="87330" y="101085"/>
            <a:ext cx="1202590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mj-lt"/>
                <a:ea typeface="+mn-ea"/>
                <a:cs typeface="Segoe UI Light" panose="020B0502040204020203" pitchFamily="34" charset="0"/>
              </a:rPr>
              <a:t>Project objectives (business section)</a:t>
            </a:r>
          </a:p>
        </p:txBody>
      </p:sp>
      <p:sp>
        <p:nvSpPr>
          <p:cNvPr id="3" name="Rectangle 2">
            <a:extLst>
              <a:ext uri="{FF2B5EF4-FFF2-40B4-BE49-F238E27FC236}">
                <a16:creationId xmlns:a16="http://schemas.microsoft.com/office/drawing/2014/main" id="{FE602234-6FE8-4A1D-947D-FE56099C84B0}"/>
              </a:ext>
            </a:extLst>
          </p:cNvPr>
          <p:cNvSpPr/>
          <p:nvPr/>
        </p:nvSpPr>
        <p:spPr>
          <a:xfrm>
            <a:off x="87330" y="759130"/>
            <a:ext cx="11719961" cy="36471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70" b="0" i="0" u="none" strike="noStrike" kern="1200" cap="none" spc="0" normalizeH="0" baseline="0" noProof="0">
                <a:ln>
                  <a:noFill/>
                </a:ln>
                <a:effectLst/>
                <a:uLnTx/>
                <a:uFillTx/>
                <a:ea typeface="+mn-ea"/>
                <a:cs typeface="Segoe UI Light" panose="020B0502040204020203" pitchFamily="34" charset="0"/>
              </a:rPr>
              <a:t>Present what your solution is trying to achieve, who will be using it, and what impact it will have on the organization</a:t>
            </a:r>
            <a:endParaRPr kumimoji="0" lang="en-US" sz="1770" b="0" i="0" u="none" strike="noStrike" kern="1200" cap="none" spc="0" normalizeH="0" baseline="0" noProof="0">
              <a:ln>
                <a:noFill/>
              </a:ln>
              <a:effectLst/>
              <a:uLnTx/>
              <a:uFillTx/>
              <a:ea typeface="+mn-ea"/>
              <a:cs typeface="+mn-cs"/>
            </a:endParaRPr>
          </a:p>
        </p:txBody>
      </p:sp>
      <p:graphicFrame>
        <p:nvGraphicFramePr>
          <p:cNvPr id="4" name="Table 3">
            <a:extLst>
              <a:ext uri="{FF2B5EF4-FFF2-40B4-BE49-F238E27FC236}">
                <a16:creationId xmlns:a16="http://schemas.microsoft.com/office/drawing/2014/main" id="{710EBE1D-A4A7-4881-BC4E-1091CCA06A4E}"/>
              </a:ext>
            </a:extLst>
          </p:cNvPr>
          <p:cNvGraphicFramePr>
            <a:graphicFrameLocks noGrp="1"/>
          </p:cNvGraphicFramePr>
          <p:nvPr>
            <p:extLst>
              <p:ext uri="{D42A27DB-BD31-4B8C-83A1-F6EECF244321}">
                <p14:modId xmlns:p14="http://schemas.microsoft.com/office/powerpoint/2010/main" val="3808208640"/>
              </p:ext>
            </p:extLst>
          </p:nvPr>
        </p:nvGraphicFramePr>
        <p:xfrm>
          <a:off x="258137" y="1640135"/>
          <a:ext cx="11675726" cy="4908787"/>
        </p:xfrm>
        <a:graphic>
          <a:graphicData uri="http://schemas.openxmlformats.org/drawingml/2006/table">
            <a:tbl>
              <a:tblPr firstRow="1" bandRow="1">
                <a:tableStyleId>{F5AB1C69-6EDB-4FF4-983F-18BD219EF322}</a:tableStyleId>
              </a:tblPr>
              <a:tblGrid>
                <a:gridCol w="2811634">
                  <a:extLst>
                    <a:ext uri="{9D8B030D-6E8A-4147-A177-3AD203B41FA5}">
                      <a16:colId xmlns:a16="http://schemas.microsoft.com/office/drawing/2014/main" val="342401207"/>
                    </a:ext>
                  </a:extLst>
                </a:gridCol>
                <a:gridCol w="8864092">
                  <a:extLst>
                    <a:ext uri="{9D8B030D-6E8A-4147-A177-3AD203B41FA5}">
                      <a16:colId xmlns:a16="http://schemas.microsoft.com/office/drawing/2014/main" val="71963195"/>
                    </a:ext>
                  </a:extLst>
                </a:gridCol>
              </a:tblGrid>
              <a:tr h="591148">
                <a:tc>
                  <a:txBody>
                    <a:bodyPr/>
                    <a:lstStyle/>
                    <a:p>
                      <a:pPr algn="ctr"/>
                      <a:r>
                        <a:rPr lang="en-US">
                          <a:latin typeface="+mj-lt"/>
                          <a:cs typeface="Segoe UI Light" panose="020B0502040204020203" pitchFamily="34" charset="0"/>
                        </a:rPr>
                        <a:t>Topic</a:t>
                      </a:r>
                    </a:p>
                  </a:txBody>
                  <a:tcPr anchor="ctr">
                    <a:solidFill>
                      <a:schemeClr val="tx2"/>
                    </a:solidFill>
                  </a:tcPr>
                </a:tc>
                <a:tc>
                  <a:txBody>
                    <a:bodyPr/>
                    <a:lstStyle/>
                    <a:p>
                      <a:pPr algn="ctr"/>
                      <a:r>
                        <a:rPr lang="en-US">
                          <a:latin typeface="+mj-lt"/>
                          <a:cs typeface="Segoe UI Light" panose="020B0502040204020203" pitchFamily="34" charset="0"/>
                        </a:rPr>
                        <a:t>Details</a:t>
                      </a:r>
                    </a:p>
                  </a:txBody>
                  <a:tcPr anchor="ctr">
                    <a:solidFill>
                      <a:schemeClr val="tx2"/>
                    </a:solidFill>
                  </a:tcPr>
                </a:tc>
                <a:extLst>
                  <a:ext uri="{0D108BD9-81ED-4DB2-BD59-A6C34878D82A}">
                    <a16:rowId xmlns:a16="http://schemas.microsoft.com/office/drawing/2014/main" val="4144159068"/>
                  </a:ext>
                </a:extLst>
              </a:tr>
              <a:tr h="143921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prstClr val="black"/>
                          </a:solidFill>
                          <a:effectLst/>
                          <a:uLnTx/>
                          <a:uFillTx/>
                          <a:latin typeface="Segoe UI "/>
                          <a:ea typeface="+mn-ea"/>
                          <a:cs typeface="Segoe UI Light" panose="020B0502040204020203" pitchFamily="34" charset="0"/>
                        </a:rPr>
                        <a:t>What business challenge is your solution addressing?</a:t>
                      </a:r>
                    </a:p>
                  </a:txBody>
                  <a:tcPr anchor="ctr">
                    <a:solidFill>
                      <a:srgbClr val="F2F2F2"/>
                    </a:solidFill>
                  </a:tcPr>
                </a:tc>
                <a:tc>
                  <a:txBody>
                    <a:bodyPr/>
                    <a:lstStyle/>
                    <a:p>
                      <a:pPr algn="ctr"/>
                      <a:endParaRPr lang="en-US">
                        <a:latin typeface="Segoe UI "/>
                        <a:cs typeface="Segoe UI Light" panose="020B0502040204020203" pitchFamily="34" charset="0"/>
                      </a:endParaRPr>
                    </a:p>
                  </a:txBody>
                  <a:tcPr anchor="ctr">
                    <a:solidFill>
                      <a:srgbClr val="F2F2F2"/>
                    </a:solidFill>
                  </a:tcPr>
                </a:tc>
                <a:extLst>
                  <a:ext uri="{0D108BD9-81ED-4DB2-BD59-A6C34878D82A}">
                    <a16:rowId xmlns:a16="http://schemas.microsoft.com/office/drawing/2014/main" val="140884271"/>
                  </a:ext>
                </a:extLst>
              </a:tr>
              <a:tr h="143921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prstClr val="black"/>
                          </a:solidFill>
                          <a:latin typeface="Segoe UI "/>
                          <a:cs typeface="Segoe UI Light" panose="020B0502040204020203" pitchFamily="34" charset="0"/>
                        </a:rPr>
                        <a:t>Who will use your solution?</a:t>
                      </a:r>
                      <a:endParaRPr lang="en-US">
                        <a:latin typeface="Segoe UI "/>
                        <a:cs typeface="Segoe UI Light" panose="020B0502040204020203" pitchFamily="34" charset="0"/>
                      </a:endParaRPr>
                    </a:p>
                  </a:txBody>
                  <a:tcPr anchor="ctr">
                    <a:solidFill>
                      <a:srgbClr val="E6E6E6"/>
                    </a:solidFill>
                  </a:tcPr>
                </a:tc>
                <a:tc>
                  <a:txBody>
                    <a:bodyPr/>
                    <a:lstStyle/>
                    <a:p>
                      <a:pPr algn="ctr"/>
                      <a:endParaRPr lang="en-US">
                        <a:latin typeface="Segoe UI "/>
                        <a:cs typeface="Segoe UI Light" panose="020B0502040204020203" pitchFamily="34" charset="0"/>
                      </a:endParaRPr>
                    </a:p>
                  </a:txBody>
                  <a:tcPr anchor="ctr">
                    <a:solidFill>
                      <a:srgbClr val="E6E6E6"/>
                    </a:solidFill>
                  </a:tcPr>
                </a:tc>
                <a:extLst>
                  <a:ext uri="{0D108BD9-81ED-4DB2-BD59-A6C34878D82A}">
                    <a16:rowId xmlns:a16="http://schemas.microsoft.com/office/drawing/2014/main" val="2793095807"/>
                  </a:ext>
                </a:extLst>
              </a:tr>
              <a:tr h="143921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solidFill>
                            <a:prstClr val="black"/>
                          </a:solidFill>
                          <a:latin typeface="Segoe UI "/>
                          <a:cs typeface="Segoe UI Light" panose="020B0502040204020203" pitchFamily="34" charset="0"/>
                        </a:rPr>
                        <a:t>What do you consider the key success factors for your solution?</a:t>
                      </a:r>
                    </a:p>
                  </a:txBody>
                  <a:tcPr anchor="ctr">
                    <a:solidFill>
                      <a:srgbClr val="F2F2F2"/>
                    </a:solidFill>
                  </a:tcPr>
                </a:tc>
                <a:tc>
                  <a:txBody>
                    <a:bodyPr/>
                    <a:lstStyle/>
                    <a:p>
                      <a:pPr algn="ctr"/>
                      <a:endParaRPr lang="en-US">
                        <a:latin typeface="Segoe UI "/>
                        <a:cs typeface="Segoe UI Light" panose="020B0502040204020203" pitchFamily="34" charset="0"/>
                      </a:endParaRPr>
                    </a:p>
                  </a:txBody>
                  <a:tcPr anchor="ctr">
                    <a:solidFill>
                      <a:srgbClr val="F2F2F2"/>
                    </a:solidFill>
                  </a:tcPr>
                </a:tc>
                <a:extLst>
                  <a:ext uri="{0D108BD9-81ED-4DB2-BD59-A6C34878D82A}">
                    <a16:rowId xmlns:a16="http://schemas.microsoft.com/office/drawing/2014/main" val="691399355"/>
                  </a:ext>
                </a:extLst>
              </a:tr>
            </a:tbl>
          </a:graphicData>
        </a:graphic>
      </p:graphicFrame>
    </p:spTree>
    <p:extLst>
      <p:ext uri="{BB962C8B-B14F-4D97-AF65-F5344CB8AC3E}">
        <p14:creationId xmlns:p14="http://schemas.microsoft.com/office/powerpoint/2010/main" val="5556760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1122D0D-D440-4BB9-86FC-5A4F5C943036}"/>
              </a:ext>
            </a:extLst>
          </p:cNvPr>
          <p:cNvSpPr txBox="1">
            <a:spLocks noGrp="1"/>
          </p:cNvSpPr>
          <p:nvPr>
            <p:ph type="title" idx="4294967295"/>
          </p:nvPr>
        </p:nvSpPr>
        <p:spPr>
          <a:xfrm>
            <a:off x="87330" y="101085"/>
            <a:ext cx="1202590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mj-lt"/>
                <a:ea typeface="+mn-ea"/>
                <a:cs typeface="Segoe UI Light" panose="020B0502040204020203" pitchFamily="34" charset="0"/>
              </a:rPr>
              <a:t>Solution overview (technical section)</a:t>
            </a:r>
          </a:p>
        </p:txBody>
      </p:sp>
      <p:sp>
        <p:nvSpPr>
          <p:cNvPr id="3" name="Rectangle 2">
            <a:extLst>
              <a:ext uri="{FF2B5EF4-FFF2-40B4-BE49-F238E27FC236}">
                <a16:creationId xmlns:a16="http://schemas.microsoft.com/office/drawing/2014/main" id="{FE602234-6FE8-4A1D-947D-FE56099C84B0}"/>
              </a:ext>
            </a:extLst>
          </p:cNvPr>
          <p:cNvSpPr/>
          <p:nvPr/>
        </p:nvSpPr>
        <p:spPr>
          <a:xfrm>
            <a:off x="87330" y="747416"/>
            <a:ext cx="11719961" cy="36471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70" b="0" i="0" u="none" strike="noStrike" kern="1200" cap="none" spc="0" normalizeH="0" baseline="0" noProof="0">
                <a:ln>
                  <a:noFill/>
                </a:ln>
                <a:effectLst/>
                <a:uLnTx/>
                <a:uFillTx/>
                <a:ea typeface="+mn-ea"/>
                <a:cs typeface="Segoe UI Light" panose="020B0502040204020203" pitchFamily="34" charset="0"/>
              </a:rPr>
              <a:t>Present an overview of the solution you are building and how people will be using it. </a:t>
            </a:r>
          </a:p>
        </p:txBody>
      </p:sp>
      <p:graphicFrame>
        <p:nvGraphicFramePr>
          <p:cNvPr id="4" name="Table 3">
            <a:extLst>
              <a:ext uri="{FF2B5EF4-FFF2-40B4-BE49-F238E27FC236}">
                <a16:creationId xmlns:a16="http://schemas.microsoft.com/office/drawing/2014/main" id="{710EBE1D-A4A7-4881-BC4E-1091CCA06A4E}"/>
              </a:ext>
            </a:extLst>
          </p:cNvPr>
          <p:cNvGraphicFramePr>
            <a:graphicFrameLocks noGrp="1"/>
          </p:cNvGraphicFramePr>
          <p:nvPr>
            <p:extLst>
              <p:ext uri="{D42A27DB-BD31-4B8C-83A1-F6EECF244321}">
                <p14:modId xmlns:p14="http://schemas.microsoft.com/office/powerpoint/2010/main" val="2804730723"/>
              </p:ext>
            </p:extLst>
          </p:nvPr>
        </p:nvGraphicFramePr>
        <p:xfrm>
          <a:off x="280254" y="1645578"/>
          <a:ext cx="11675726" cy="4908787"/>
        </p:xfrm>
        <a:graphic>
          <a:graphicData uri="http://schemas.openxmlformats.org/drawingml/2006/table">
            <a:tbl>
              <a:tblPr firstRow="1" bandRow="1">
                <a:tableStyleId>{F5AB1C69-6EDB-4FF4-983F-18BD219EF322}</a:tableStyleId>
              </a:tblPr>
              <a:tblGrid>
                <a:gridCol w="2757558">
                  <a:extLst>
                    <a:ext uri="{9D8B030D-6E8A-4147-A177-3AD203B41FA5}">
                      <a16:colId xmlns:a16="http://schemas.microsoft.com/office/drawing/2014/main" val="342401207"/>
                    </a:ext>
                  </a:extLst>
                </a:gridCol>
                <a:gridCol w="8918168">
                  <a:extLst>
                    <a:ext uri="{9D8B030D-6E8A-4147-A177-3AD203B41FA5}">
                      <a16:colId xmlns:a16="http://schemas.microsoft.com/office/drawing/2014/main" val="71963195"/>
                    </a:ext>
                  </a:extLst>
                </a:gridCol>
              </a:tblGrid>
              <a:tr h="457123">
                <a:tc>
                  <a:txBody>
                    <a:bodyPr/>
                    <a:lstStyle/>
                    <a:p>
                      <a:pPr algn="ctr"/>
                      <a:r>
                        <a:rPr lang="en-US">
                          <a:latin typeface="+mn-lt"/>
                          <a:cs typeface="Segoe UI Light" panose="020B0502040204020203" pitchFamily="34" charset="0"/>
                        </a:rPr>
                        <a:t>Topic</a:t>
                      </a:r>
                    </a:p>
                  </a:txBody>
                  <a:tcPr anchor="ctr">
                    <a:solidFill>
                      <a:schemeClr val="tx2"/>
                    </a:solidFill>
                  </a:tcPr>
                </a:tc>
                <a:tc>
                  <a:txBody>
                    <a:bodyPr/>
                    <a:lstStyle/>
                    <a:p>
                      <a:pPr algn="ctr"/>
                      <a:r>
                        <a:rPr lang="en-US">
                          <a:latin typeface="+mn-lt"/>
                          <a:cs typeface="Segoe UI Light" panose="020B0502040204020203" pitchFamily="34" charset="0"/>
                        </a:rPr>
                        <a:t>Details</a:t>
                      </a:r>
                    </a:p>
                  </a:txBody>
                  <a:tcPr anchor="ctr">
                    <a:solidFill>
                      <a:schemeClr val="tx2"/>
                    </a:solidFill>
                  </a:tcPr>
                </a:tc>
                <a:extLst>
                  <a:ext uri="{0D108BD9-81ED-4DB2-BD59-A6C34878D82A}">
                    <a16:rowId xmlns:a16="http://schemas.microsoft.com/office/drawing/2014/main" val="4144159068"/>
                  </a:ext>
                </a:extLst>
              </a:tr>
              <a:tr h="11129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prstClr val="black"/>
                          </a:solidFill>
                          <a:effectLst/>
                          <a:uLnTx/>
                          <a:uFillTx/>
                          <a:latin typeface="+mn-lt"/>
                          <a:ea typeface="+mn-ea"/>
                          <a:cs typeface="Segoe UI Light" panose="020B0502040204020203" pitchFamily="34" charset="0"/>
                        </a:rPr>
                        <a:t>Provide a use case summary and/or a process diagram.</a:t>
                      </a:r>
                    </a:p>
                  </a:txBody>
                  <a:tcPr anchor="ctr">
                    <a:solidFill>
                      <a:srgbClr val="F2F2F2"/>
                    </a:solidFill>
                  </a:tcPr>
                </a:tc>
                <a:tc>
                  <a:txBody>
                    <a:bodyPr/>
                    <a:lstStyle/>
                    <a:p>
                      <a:pPr algn="ctr"/>
                      <a:endParaRPr lang="en-US">
                        <a:latin typeface="+mn-lt"/>
                        <a:cs typeface="Segoe UI Light" panose="020B0502040204020203" pitchFamily="34" charset="0"/>
                      </a:endParaRPr>
                    </a:p>
                  </a:txBody>
                  <a:tcPr anchor="ctr">
                    <a:solidFill>
                      <a:srgbClr val="F2F2F2"/>
                    </a:solidFill>
                  </a:tcPr>
                </a:tc>
                <a:extLst>
                  <a:ext uri="{0D108BD9-81ED-4DB2-BD59-A6C34878D82A}">
                    <a16:rowId xmlns:a16="http://schemas.microsoft.com/office/drawing/2014/main" val="140884271"/>
                  </a:ext>
                </a:extLst>
              </a:tr>
              <a:tr h="11129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prstClr val="black"/>
                          </a:solidFill>
                          <a:effectLst/>
                          <a:uLnTx/>
                          <a:uFillTx/>
                          <a:latin typeface="+mn-lt"/>
                          <a:ea typeface="+mn-ea"/>
                          <a:cs typeface="Segoe UI Light" panose="020B0502040204020203" pitchFamily="34" charset="0"/>
                        </a:rPr>
                        <a:t>What technologies did you use to build your solution?</a:t>
                      </a:r>
                      <a:endParaRPr lang="en-US">
                        <a:latin typeface="+mn-lt"/>
                        <a:cs typeface="Segoe UI Light" panose="020B0502040204020203" pitchFamily="34" charset="0"/>
                      </a:endParaRPr>
                    </a:p>
                  </a:txBody>
                  <a:tcPr anchor="ctr">
                    <a:solidFill>
                      <a:srgbClr val="E6E6E6"/>
                    </a:solidFill>
                  </a:tcPr>
                </a:tc>
                <a:tc>
                  <a:txBody>
                    <a:bodyPr/>
                    <a:lstStyle/>
                    <a:p>
                      <a:pPr algn="ctr"/>
                      <a:endParaRPr lang="en-US">
                        <a:latin typeface="+mn-lt"/>
                        <a:cs typeface="Segoe UI Light" panose="020B0502040204020203" pitchFamily="34" charset="0"/>
                      </a:endParaRPr>
                    </a:p>
                  </a:txBody>
                  <a:tcPr anchor="ctr">
                    <a:solidFill>
                      <a:srgbClr val="E6E6E6"/>
                    </a:solidFill>
                  </a:tcPr>
                </a:tc>
                <a:extLst>
                  <a:ext uri="{0D108BD9-81ED-4DB2-BD59-A6C34878D82A}">
                    <a16:rowId xmlns:a16="http://schemas.microsoft.com/office/drawing/2014/main" val="2793095807"/>
                  </a:ext>
                </a:extLst>
              </a:tr>
              <a:tr h="11129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prstClr val="black"/>
                          </a:solidFill>
                          <a:latin typeface="+mn-lt"/>
                          <a:cs typeface="Segoe UI Light" panose="020B0502040204020203" pitchFamily="34" charset="0"/>
                        </a:rPr>
                        <a:t>Which data sources will you need to connect to?</a:t>
                      </a:r>
                      <a:endParaRPr lang="en-US">
                        <a:latin typeface="+mn-lt"/>
                        <a:cs typeface="Segoe UI Light" panose="020B0502040204020203" pitchFamily="34" charset="0"/>
                      </a:endParaRPr>
                    </a:p>
                  </a:txBody>
                  <a:tcPr anchor="ctr">
                    <a:solidFill>
                      <a:srgbClr val="F2F2F2"/>
                    </a:solidFill>
                  </a:tcPr>
                </a:tc>
                <a:tc>
                  <a:txBody>
                    <a:bodyPr/>
                    <a:lstStyle/>
                    <a:p>
                      <a:pPr algn="ctr"/>
                      <a:endParaRPr lang="en-US">
                        <a:latin typeface="+mn-lt"/>
                        <a:cs typeface="Segoe UI Light" panose="020B0502040204020203" pitchFamily="34" charset="0"/>
                      </a:endParaRPr>
                    </a:p>
                  </a:txBody>
                  <a:tcPr anchor="ctr">
                    <a:solidFill>
                      <a:srgbClr val="F2F2F2"/>
                    </a:solidFill>
                  </a:tcPr>
                </a:tc>
                <a:extLst>
                  <a:ext uri="{0D108BD9-81ED-4DB2-BD59-A6C34878D82A}">
                    <a16:rowId xmlns:a16="http://schemas.microsoft.com/office/drawing/2014/main" val="691399355"/>
                  </a:ext>
                </a:extLst>
              </a:tr>
              <a:tr h="11129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atin typeface="+mn-lt"/>
                          <a:cs typeface="Segoe UI Light" panose="020B0502040204020203" pitchFamily="34" charset="0"/>
                        </a:rPr>
                        <a:t>How complete is your solution?</a:t>
                      </a:r>
                    </a:p>
                  </a:txBody>
                  <a:tcPr anchor="ctr">
                    <a:solidFill>
                      <a:srgbClr val="E6E6E6"/>
                    </a:solidFill>
                  </a:tcPr>
                </a:tc>
                <a:tc>
                  <a:txBody>
                    <a:bodyPr/>
                    <a:lstStyle/>
                    <a:p>
                      <a:pPr algn="ctr"/>
                      <a:endParaRPr lang="en-US">
                        <a:latin typeface="+mn-lt"/>
                        <a:cs typeface="Segoe UI Light" panose="020B0502040204020203" pitchFamily="34" charset="0"/>
                      </a:endParaRPr>
                    </a:p>
                  </a:txBody>
                  <a:tcPr anchor="ctr">
                    <a:solidFill>
                      <a:srgbClr val="E6E6E6"/>
                    </a:solidFill>
                  </a:tcPr>
                </a:tc>
                <a:extLst>
                  <a:ext uri="{0D108BD9-81ED-4DB2-BD59-A6C34878D82A}">
                    <a16:rowId xmlns:a16="http://schemas.microsoft.com/office/drawing/2014/main" val="2259901641"/>
                  </a:ext>
                </a:extLst>
              </a:tr>
            </a:tbl>
          </a:graphicData>
        </a:graphic>
      </p:graphicFrame>
    </p:spTree>
    <p:extLst>
      <p:ext uri="{BB962C8B-B14F-4D97-AF65-F5344CB8AC3E}">
        <p14:creationId xmlns:p14="http://schemas.microsoft.com/office/powerpoint/2010/main" val="216904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5ED01C-1CD7-3A46-9AAF-3EF1DADCE5FA}"/>
              </a:ext>
            </a:extLst>
          </p:cNvPr>
          <p:cNvSpPr>
            <a:spLocks noGrp="1"/>
          </p:cNvSpPr>
          <p:nvPr>
            <p:ph type="title"/>
          </p:nvPr>
        </p:nvSpPr>
        <p:spPr>
          <a:xfrm>
            <a:off x="4941888" y="585788"/>
            <a:ext cx="6667230" cy="714094"/>
          </a:xfrm>
        </p:spPr>
        <p:txBody>
          <a:bodyPr/>
          <a:lstStyle/>
          <a:p>
            <a:r>
              <a:rPr lang="en-US"/>
              <a:t>Program plan</a:t>
            </a:r>
          </a:p>
        </p:txBody>
      </p:sp>
      <p:sp>
        <p:nvSpPr>
          <p:cNvPr id="3" name="Text Placeholder 2">
            <a:extLst>
              <a:ext uri="{FF2B5EF4-FFF2-40B4-BE49-F238E27FC236}">
                <a16:creationId xmlns:a16="http://schemas.microsoft.com/office/drawing/2014/main" id="{4451FE2A-8840-2642-98A8-7B3ABD61270D}"/>
              </a:ext>
            </a:extLst>
          </p:cNvPr>
          <p:cNvSpPr>
            <a:spLocks noGrp="1"/>
          </p:cNvSpPr>
          <p:nvPr>
            <p:ph type="body" sz="quarter" idx="12"/>
          </p:nvPr>
        </p:nvSpPr>
        <p:spPr/>
        <p:txBody>
          <a:bodyPr/>
          <a:lstStyle/>
          <a:p>
            <a:r>
              <a:rPr lang="en-US"/>
              <a:t>Preparation is key for a successful hackathon from securing a sponsor to setting the dates and judging criteria.</a:t>
            </a:r>
          </a:p>
        </p:txBody>
      </p:sp>
    </p:spTree>
    <p:extLst>
      <p:ext uri="{BB962C8B-B14F-4D97-AF65-F5344CB8AC3E}">
        <p14:creationId xmlns:p14="http://schemas.microsoft.com/office/powerpoint/2010/main" val="3929686502"/>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73492-D151-5548-BF9A-9A1584C2D477}"/>
              </a:ext>
            </a:extLst>
          </p:cNvPr>
          <p:cNvSpPr>
            <a:spLocks noGrp="1"/>
          </p:cNvSpPr>
          <p:nvPr>
            <p:ph type="title"/>
          </p:nvPr>
        </p:nvSpPr>
        <p:spPr/>
        <p:txBody>
          <a:bodyPr/>
          <a:lstStyle/>
          <a:p>
            <a:r>
              <a:rPr lang="en-US"/>
              <a:t>Planning and logistics</a:t>
            </a:r>
          </a:p>
        </p:txBody>
      </p:sp>
      <p:sp>
        <p:nvSpPr>
          <p:cNvPr id="3" name="Text Placeholder 2">
            <a:extLst>
              <a:ext uri="{FF2B5EF4-FFF2-40B4-BE49-F238E27FC236}">
                <a16:creationId xmlns:a16="http://schemas.microsoft.com/office/drawing/2014/main" id="{5D7880FC-163A-6D46-B79B-C3E6C519777F}"/>
              </a:ext>
            </a:extLst>
          </p:cNvPr>
          <p:cNvSpPr>
            <a:spLocks noGrp="1"/>
          </p:cNvSpPr>
          <p:nvPr>
            <p:ph type="body" sz="quarter" idx="11"/>
          </p:nvPr>
        </p:nvSpPr>
        <p:spPr/>
        <p:txBody>
          <a:bodyPr/>
          <a:lstStyle/>
          <a:p>
            <a:pPr marL="0" indent="0">
              <a:spcAft>
                <a:spcPts val="600"/>
              </a:spcAft>
              <a:buNone/>
            </a:pPr>
            <a:r>
              <a:rPr lang="en-US" sz="1800" kern="1200">
                <a:solidFill>
                  <a:srgbClr val="000000"/>
                </a:solidFill>
                <a:effectLst/>
                <a:latin typeface="Segoe UI" panose="020B0502040204020203" pitchFamily="34" charset="0"/>
                <a:ea typeface="Times New Roman" panose="02020603050405020304" pitchFamily="18" charset="0"/>
              </a:rPr>
              <a:t>To ensure a successful hackathon, consider the following big picture activities</a:t>
            </a:r>
            <a:r>
              <a:rPr lang="en-CA" sz="1800" kern="1200">
                <a:solidFill>
                  <a:srgbClr val="000000"/>
                </a:solidFill>
                <a:effectLst/>
                <a:latin typeface="Segoe UI" panose="020B0502040204020203" pitchFamily="34" charset="0"/>
                <a:ea typeface="Times New Roman" panose="02020603050405020304" pitchFamily="18" charset="0"/>
              </a:rPr>
              <a:t>:</a:t>
            </a:r>
          </a:p>
          <a:p>
            <a:r>
              <a:rPr lang="en-CA" sz="1800" kern="1200">
                <a:solidFill>
                  <a:srgbClr val="000000"/>
                </a:solidFill>
                <a:effectLst/>
                <a:latin typeface="Segoe UI" panose="020B0502040204020203" pitchFamily="34" charset="0"/>
                <a:ea typeface="Times New Roman" panose="02020603050405020304" pitchFamily="18" charset="0"/>
              </a:rPr>
              <a:t>Securing an </a:t>
            </a:r>
            <a:r>
              <a:rPr lang="en-CA" sz="1800" kern="1200">
                <a:solidFill>
                  <a:schemeClr val="tx2"/>
                </a:solidFill>
                <a:effectLst/>
                <a:latin typeface="+mj-lt"/>
                <a:ea typeface="Times New Roman" panose="02020603050405020304" pitchFamily="18" charset="0"/>
              </a:rPr>
              <a:t>exec sponsor </a:t>
            </a:r>
            <a:r>
              <a:rPr lang="en-CA" sz="1800" kern="1200">
                <a:solidFill>
                  <a:srgbClr val="000000"/>
                </a:solidFill>
                <a:effectLst/>
                <a:latin typeface="Segoe UI" panose="020B0502040204020203" pitchFamily="34" charset="0"/>
                <a:ea typeface="Times New Roman" panose="02020603050405020304" pitchFamily="18" charset="0"/>
              </a:rPr>
              <a:t>is vital to credibility of the hackathon.</a:t>
            </a:r>
          </a:p>
          <a:p>
            <a:r>
              <a:rPr lang="en-CA" sz="1800" kern="1200">
                <a:solidFill>
                  <a:srgbClr val="000000"/>
                </a:solidFill>
                <a:effectLst/>
                <a:latin typeface="Segoe UI" panose="020B0502040204020203" pitchFamily="34" charset="0"/>
                <a:ea typeface="Times New Roman" panose="02020603050405020304" pitchFamily="18" charset="0"/>
              </a:rPr>
              <a:t>Set the </a:t>
            </a:r>
            <a:r>
              <a:rPr lang="en-CA" sz="1800" kern="1200">
                <a:solidFill>
                  <a:schemeClr val="tx2"/>
                </a:solidFill>
                <a:effectLst/>
                <a:latin typeface="+mj-lt"/>
                <a:ea typeface="Times New Roman" panose="02020603050405020304" pitchFamily="18" charset="0"/>
              </a:rPr>
              <a:t>dates</a:t>
            </a:r>
            <a:r>
              <a:rPr lang="en-CA" sz="1800" kern="1200">
                <a:solidFill>
                  <a:srgbClr val="000000"/>
                </a:solidFill>
                <a:effectLst/>
                <a:latin typeface="+mj-lt"/>
                <a:ea typeface="Times New Roman" panose="02020603050405020304" pitchFamily="18" charset="0"/>
              </a:rPr>
              <a:t> </a:t>
            </a:r>
            <a:r>
              <a:rPr lang="en-CA" sz="1800" kern="1200">
                <a:solidFill>
                  <a:srgbClr val="000000"/>
                </a:solidFill>
                <a:effectLst/>
                <a:latin typeface="Segoe UI" panose="020B0502040204020203" pitchFamily="34" charset="0"/>
                <a:ea typeface="Times New Roman" panose="02020603050405020304" pitchFamily="18" charset="0"/>
              </a:rPr>
              <a:t>and give attendees as much notice as possible.</a:t>
            </a:r>
          </a:p>
          <a:p>
            <a:r>
              <a:rPr lang="en-CA" sz="1800" kern="1200">
                <a:solidFill>
                  <a:srgbClr val="000000"/>
                </a:solidFill>
                <a:effectLst/>
                <a:latin typeface="Segoe UI" panose="020B0502040204020203" pitchFamily="34" charset="0"/>
                <a:ea typeface="Times New Roman" panose="02020603050405020304" pitchFamily="18" charset="0"/>
              </a:rPr>
              <a:t>Pick your </a:t>
            </a:r>
            <a:r>
              <a:rPr lang="en-CA" sz="1800" kern="1200">
                <a:solidFill>
                  <a:schemeClr val="tx2"/>
                </a:solidFill>
                <a:effectLst/>
                <a:latin typeface="+mj-lt"/>
                <a:ea typeface="Times New Roman" panose="02020603050405020304" pitchFamily="18" charset="0"/>
              </a:rPr>
              <a:t>judges</a:t>
            </a:r>
            <a:r>
              <a:rPr lang="en-CA" sz="1800" kern="1200">
                <a:solidFill>
                  <a:srgbClr val="000000"/>
                </a:solidFill>
                <a:effectLst/>
                <a:latin typeface="Segoe UI" panose="020B0502040204020203" pitchFamily="34" charset="0"/>
                <a:ea typeface="Times New Roman" panose="02020603050405020304" pitchFamily="18" charset="0"/>
              </a:rPr>
              <a:t>—choose a panel from business, IT, and executive teams.</a:t>
            </a:r>
          </a:p>
          <a:p>
            <a:r>
              <a:rPr lang="en-CA" sz="1800" kern="1200">
                <a:solidFill>
                  <a:srgbClr val="000000"/>
                </a:solidFill>
                <a:effectLst/>
                <a:latin typeface="Segoe UI" panose="020B0502040204020203" pitchFamily="34" charset="0"/>
                <a:ea typeface="Times New Roman" panose="02020603050405020304" pitchFamily="18" charset="0"/>
              </a:rPr>
              <a:t>For an in-person event, find a venue or room that provides plenty of seating, whiteboards, power sockets, reliable Wi-Fi, and projectors for presenting the solution. For a virtual event, set up Teams with private channels for each participating </a:t>
            </a:r>
            <a:r>
              <a:rPr lang="en-US" altLang="ja-JP" sz="1800" kern="1200">
                <a:solidFill>
                  <a:srgbClr val="000000"/>
                </a:solidFill>
                <a:effectLst/>
                <a:latin typeface="Segoe UI" panose="020B0502040204020203" pitchFamily="34" charset="0"/>
                <a:ea typeface="Times New Roman" panose="02020603050405020304" pitchFamily="18" charset="0"/>
              </a:rPr>
              <a:t>team</a:t>
            </a:r>
            <a:r>
              <a:rPr lang="ja-JP" altLang="en-US" sz="1800">
                <a:solidFill>
                  <a:srgbClr val="000000"/>
                </a:solidFill>
                <a:latin typeface="Segoe UI" panose="020B0502040204020203" pitchFamily="34" charset="0"/>
                <a:ea typeface="Times New Roman" panose="02020603050405020304" pitchFamily="18" charset="0"/>
              </a:rPr>
              <a:t> </a:t>
            </a:r>
            <a:r>
              <a:rPr lang="en-US" altLang="ja-JP" sz="1800" kern="1200">
                <a:solidFill>
                  <a:srgbClr val="000000"/>
                </a:solidFill>
                <a:effectLst/>
                <a:latin typeface="Segoe UI" panose="020B0502040204020203" pitchFamily="34" charset="0"/>
                <a:ea typeface="Times New Roman" panose="02020603050405020304" pitchFamily="18" charset="0"/>
              </a:rPr>
              <a:t>for</a:t>
            </a:r>
            <a:r>
              <a:rPr lang="en-US" sz="1800" kern="1200">
                <a:solidFill>
                  <a:srgbClr val="000000"/>
                </a:solidFill>
                <a:effectLst/>
                <a:latin typeface="Segoe UI" panose="020B0502040204020203" pitchFamily="34" charset="0"/>
                <a:ea typeface="Times New Roman" panose="02020603050405020304" pitchFamily="18" charset="0"/>
              </a:rPr>
              <a:t> them to collaborate in chat and calls</a:t>
            </a:r>
            <a:r>
              <a:rPr lang="en-CA" sz="1800" kern="1200">
                <a:solidFill>
                  <a:srgbClr val="000000"/>
                </a:solidFill>
                <a:effectLst/>
                <a:latin typeface="Segoe UI" panose="020B0502040204020203" pitchFamily="34" charset="0"/>
                <a:ea typeface="Times New Roman" panose="02020603050405020304" pitchFamily="18" charset="0"/>
              </a:rPr>
              <a:t>.</a:t>
            </a:r>
          </a:p>
          <a:p>
            <a:r>
              <a:rPr lang="en-CA" sz="1800" kern="1200">
                <a:solidFill>
                  <a:srgbClr val="000000"/>
                </a:solidFill>
                <a:effectLst/>
                <a:latin typeface="Segoe UI" panose="020B0502040204020203" pitchFamily="34" charset="0"/>
                <a:ea typeface="Times New Roman" panose="02020603050405020304" pitchFamily="18" charset="0"/>
              </a:rPr>
              <a:t>Source some </a:t>
            </a:r>
            <a:r>
              <a:rPr lang="en-CA" sz="1800" kern="1200">
                <a:solidFill>
                  <a:schemeClr val="tx2"/>
                </a:solidFill>
                <a:effectLst/>
                <a:latin typeface="+mj-lt"/>
                <a:ea typeface="Times New Roman" panose="02020603050405020304" pitchFamily="18" charset="0"/>
              </a:rPr>
              <a:t>prizes</a:t>
            </a:r>
            <a:r>
              <a:rPr lang="en-CA" sz="1800" kern="1200">
                <a:solidFill>
                  <a:srgbClr val="000000"/>
                </a:solidFill>
                <a:effectLst/>
                <a:latin typeface="Segoe UI" panose="020B0502040204020203" pitchFamily="34" charset="0"/>
                <a:ea typeface="Times New Roman" panose="02020603050405020304" pitchFamily="18" charset="0"/>
              </a:rPr>
              <a:t> as incentives for people to participate.</a:t>
            </a:r>
          </a:p>
          <a:p>
            <a:r>
              <a:rPr lang="en-CA" sz="1800" kern="1200">
                <a:solidFill>
                  <a:srgbClr val="000000"/>
                </a:solidFill>
                <a:effectLst/>
                <a:latin typeface="Segoe UI" panose="020B0502040204020203" pitchFamily="34" charset="0"/>
                <a:ea typeface="Times New Roman" panose="02020603050405020304" pitchFamily="18" charset="0"/>
              </a:rPr>
              <a:t>Set up a </a:t>
            </a:r>
            <a:r>
              <a:rPr lang="en-CA" sz="1800" kern="1200">
                <a:solidFill>
                  <a:schemeClr val="tx2"/>
                </a:solidFill>
                <a:effectLst/>
                <a:latin typeface="+mj-lt"/>
                <a:ea typeface="Times New Roman" panose="02020603050405020304" pitchFamily="18" charset="0"/>
              </a:rPr>
              <a:t>registration</a:t>
            </a:r>
            <a:r>
              <a:rPr lang="en-CA" sz="1800" kern="1200">
                <a:solidFill>
                  <a:srgbClr val="000000"/>
                </a:solidFill>
                <a:effectLst/>
                <a:latin typeface="Segoe UI" panose="020B0502040204020203" pitchFamily="34" charset="0"/>
                <a:ea typeface="Times New Roman" panose="02020603050405020304" pitchFamily="18" charset="0"/>
              </a:rPr>
              <a:t> mechanism—Microsoft Forms, a SharePoint site, or build your own app.</a:t>
            </a:r>
          </a:p>
          <a:p>
            <a:r>
              <a:rPr lang="en-CA" sz="1800" kern="1200">
                <a:solidFill>
                  <a:srgbClr val="000000"/>
                </a:solidFill>
                <a:effectLst/>
                <a:latin typeface="Segoe UI" panose="020B0502040204020203" pitchFamily="34" charset="0"/>
                <a:ea typeface="Times New Roman" panose="02020603050405020304" pitchFamily="18" charset="0"/>
              </a:rPr>
              <a:t>Determine your </a:t>
            </a:r>
            <a:r>
              <a:rPr lang="en-CA" sz="1800" kern="1200">
                <a:solidFill>
                  <a:schemeClr val="tx2"/>
                </a:solidFill>
                <a:effectLst/>
                <a:latin typeface="+mj-lt"/>
                <a:ea typeface="Times New Roman" panose="02020603050405020304" pitchFamily="18" charset="0"/>
              </a:rPr>
              <a:t>communication strategy</a:t>
            </a:r>
            <a:r>
              <a:rPr lang="en-CA" sz="1800" kern="1200">
                <a:solidFill>
                  <a:srgbClr val="000000"/>
                </a:solidFill>
                <a:effectLst/>
                <a:latin typeface="Segoe UI" panose="020B0502040204020203" pitchFamily="34" charset="0"/>
                <a:ea typeface="Times New Roman" panose="02020603050405020304" pitchFamily="18" charset="0"/>
              </a:rPr>
              <a:t>—newsletter, intranet, Yammer, Teams.</a:t>
            </a:r>
          </a:p>
        </p:txBody>
      </p:sp>
    </p:spTree>
    <p:extLst>
      <p:ext uri="{BB962C8B-B14F-4D97-AF65-F5344CB8AC3E}">
        <p14:creationId xmlns:p14="http://schemas.microsoft.com/office/powerpoint/2010/main" val="1353401304"/>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C9BC6CF0-D720-4619-9595-A3B2CADA8B3C}"/>
              </a:ext>
              <a:ext uri="{C183D7F6-B498-43B3-948B-1728B52AA6E4}">
                <adec:decorative xmlns:adec="http://schemas.microsoft.com/office/drawing/2017/decorative" val="1"/>
              </a:ext>
            </a:extLst>
          </p:cNvPr>
          <p:cNvSpPr/>
          <p:nvPr/>
        </p:nvSpPr>
        <p:spPr>
          <a:xfrm>
            <a:off x="448170" y="1066632"/>
            <a:ext cx="4226442" cy="83937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6E6E6"/>
              </a:solidFill>
              <a:effectLst/>
              <a:uLnTx/>
              <a:uFillTx/>
              <a:latin typeface="Segoe UI"/>
              <a:ea typeface="+mn-ea"/>
              <a:cs typeface="+mn-cs"/>
            </a:endParaRPr>
          </a:p>
        </p:txBody>
      </p:sp>
      <p:grpSp>
        <p:nvGrpSpPr>
          <p:cNvPr id="4" name="Group 3" descr="Fill this section out">
            <a:extLst>
              <a:ext uri="{FF2B5EF4-FFF2-40B4-BE49-F238E27FC236}">
                <a16:creationId xmlns:a16="http://schemas.microsoft.com/office/drawing/2014/main" id="{3C741060-4BE6-4FA7-820C-D06EFF554165}"/>
              </a:ext>
            </a:extLst>
          </p:cNvPr>
          <p:cNvGrpSpPr/>
          <p:nvPr/>
        </p:nvGrpSpPr>
        <p:grpSpPr>
          <a:xfrm>
            <a:off x="0" y="-396000"/>
            <a:ext cx="12192000" cy="396000"/>
            <a:chOff x="0" y="-396000"/>
            <a:chExt cx="12192000" cy="396000"/>
          </a:xfrm>
        </p:grpSpPr>
        <p:sp>
          <p:nvSpPr>
            <p:cNvPr id="6" name="TextBox 5">
              <a:extLst>
                <a:ext uri="{FF2B5EF4-FFF2-40B4-BE49-F238E27FC236}">
                  <a16:creationId xmlns:a16="http://schemas.microsoft.com/office/drawing/2014/main" id="{86FB1A09-E55E-4467-8D8B-8582B6748824}"/>
                </a:ext>
              </a:extLst>
            </p:cNvPr>
            <p:cNvSpPr txBox="1"/>
            <p:nvPr/>
          </p:nvSpPr>
          <p:spPr>
            <a:xfrm>
              <a:off x="0" y="-396000"/>
              <a:ext cx="12192000" cy="396000"/>
            </a:xfrm>
            <a:prstGeom prst="rect">
              <a:avLst/>
            </a:prstGeom>
            <a:solidFill>
              <a:schemeClr val="accent1"/>
            </a:solidFill>
          </p:spPr>
          <p:txBody>
            <a:bodyPr wrap="square" lIns="0" tIns="0" rIns="0" bIns="0" rtlCol="0" anchor="ctr">
              <a:spAutoFit/>
            </a:bodyPr>
            <a:lstStyle/>
            <a:p>
              <a:pPr marL="144000" algn="ctr"/>
              <a:r>
                <a:rPr lang="en-GB">
                  <a:solidFill>
                    <a:schemeClr val="bg1"/>
                  </a:solidFill>
                  <a:latin typeface="+mj-lt"/>
                  <a:cs typeface="Segoe UI Semilight"/>
                </a:rPr>
                <a:t>Fill this section out</a:t>
              </a:r>
            </a:p>
          </p:txBody>
        </p:sp>
        <p:pic>
          <p:nvPicPr>
            <p:cNvPr id="7" name="Graphic 6" descr="Pencil with solid fill">
              <a:extLst>
                <a:ext uri="{FF2B5EF4-FFF2-40B4-BE49-F238E27FC236}">
                  <a16:creationId xmlns:a16="http://schemas.microsoft.com/office/drawing/2014/main" id="{EFB875AC-2FFC-4A27-9EE3-AB7E4464A0C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26000" y="-383816"/>
              <a:ext cx="341074" cy="341074"/>
            </a:xfrm>
            <a:prstGeom prst="rect">
              <a:avLst/>
            </a:prstGeom>
          </p:spPr>
        </p:pic>
      </p:grpSp>
      <p:sp>
        <p:nvSpPr>
          <p:cNvPr id="2" name="Title 1"/>
          <p:cNvSpPr>
            <a:spLocks noGrp="1"/>
          </p:cNvSpPr>
          <p:nvPr>
            <p:ph type="title"/>
          </p:nvPr>
        </p:nvSpPr>
        <p:spPr>
          <a:xfrm>
            <a:off x="427980" y="266506"/>
            <a:ext cx="11336039" cy="553998"/>
          </a:xfrm>
        </p:spPr>
        <p:txBody>
          <a:bodyPr/>
          <a:lstStyle/>
          <a:p>
            <a:r>
              <a:rPr lang="en-US">
                <a:solidFill>
                  <a:schemeClr val="accent1"/>
                </a:solidFill>
              </a:rPr>
              <a:t>Planning and logistics</a:t>
            </a:r>
          </a:p>
        </p:txBody>
      </p:sp>
      <p:sp>
        <p:nvSpPr>
          <p:cNvPr id="24" name="Rectangle 23">
            <a:extLst>
              <a:ext uri="{FF2B5EF4-FFF2-40B4-BE49-F238E27FC236}">
                <a16:creationId xmlns:a16="http://schemas.microsoft.com/office/drawing/2014/main" id="{CC0CFD8B-F90D-4AF0-BD63-AFF384D4E087}"/>
              </a:ext>
              <a:ext uri="{C183D7F6-B498-43B3-948B-1728B52AA6E4}">
                <adec:decorative xmlns:adec="http://schemas.microsoft.com/office/drawing/2017/decorative" val="1"/>
              </a:ext>
            </a:extLst>
          </p:cNvPr>
          <p:cNvSpPr/>
          <p:nvPr/>
        </p:nvSpPr>
        <p:spPr>
          <a:xfrm>
            <a:off x="427980" y="2049157"/>
            <a:ext cx="4226441" cy="107367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6E6E6"/>
              </a:solidFill>
              <a:effectLst/>
              <a:uLnTx/>
              <a:uFillTx/>
              <a:latin typeface="Segoe UI"/>
              <a:ea typeface="+mn-ea"/>
              <a:cs typeface="+mn-cs"/>
            </a:endParaRPr>
          </a:p>
        </p:txBody>
      </p:sp>
      <p:sp>
        <p:nvSpPr>
          <p:cNvPr id="46" name="Rectangle 45">
            <a:extLst>
              <a:ext uri="{FF2B5EF4-FFF2-40B4-BE49-F238E27FC236}">
                <a16:creationId xmlns:a16="http://schemas.microsoft.com/office/drawing/2014/main" id="{1AA0D3D3-89F3-48A2-830F-7016267E122B}"/>
              </a:ext>
            </a:extLst>
          </p:cNvPr>
          <p:cNvSpPr/>
          <p:nvPr/>
        </p:nvSpPr>
        <p:spPr>
          <a:xfrm>
            <a:off x="259126" y="1231730"/>
            <a:ext cx="4288970" cy="258532"/>
          </a:xfrm>
          <a:prstGeom prst="rect">
            <a:avLst/>
          </a:prstGeom>
        </p:spPr>
        <p:txBody>
          <a:bodyPr wrap="square">
            <a:spAutoFit/>
          </a:bodyPr>
          <a:lstStyle/>
          <a:p>
            <a:pPr marL="0" marR="0" lvl="0" indent="0" algn="ctr" defTabSz="266700" rtl="0" eaLnBrk="1" fontAlgn="auto" latinLnBrk="0" hangingPunct="1">
              <a:lnSpc>
                <a:spcPct val="90000"/>
              </a:lnSpc>
              <a:spcBef>
                <a:spcPct val="0"/>
              </a:spcBef>
              <a:spcAft>
                <a:spcPct val="35000"/>
              </a:spcAft>
              <a:buClrTx/>
              <a:buSzTx/>
              <a:buFontTx/>
              <a:buNone/>
              <a:tabLst/>
              <a:defRPr/>
            </a:pPr>
            <a:r>
              <a:rPr kumimoji="0" lang="en-NZ" sz="1200" i="0" u="none" strike="noStrike" kern="1200" cap="none" spc="0" normalizeH="0" baseline="0" noProof="0">
                <a:ln>
                  <a:noFill/>
                </a:ln>
                <a:solidFill>
                  <a:srgbClr val="FFFFFF"/>
                </a:solidFill>
                <a:effectLst/>
                <a:uLnTx/>
                <a:uFillTx/>
                <a:latin typeface="+mj-lt"/>
                <a:cs typeface="Segoe UI Semilight" panose="020B0402040204020203" pitchFamily="34" charset="0"/>
              </a:rPr>
              <a:t>Exec Sponsor</a:t>
            </a:r>
          </a:p>
        </p:txBody>
      </p:sp>
      <p:sp>
        <p:nvSpPr>
          <p:cNvPr id="26" name="Freeform: Shape 3">
            <a:extLst>
              <a:ext uri="{FF2B5EF4-FFF2-40B4-BE49-F238E27FC236}">
                <a16:creationId xmlns:a16="http://schemas.microsoft.com/office/drawing/2014/main" id="{85B333B7-98CB-4677-9300-19F1409F1CA2}"/>
              </a:ext>
            </a:extLst>
          </p:cNvPr>
          <p:cNvSpPr/>
          <p:nvPr/>
        </p:nvSpPr>
        <p:spPr>
          <a:xfrm>
            <a:off x="4654419" y="1087010"/>
            <a:ext cx="6907621" cy="839379"/>
          </a:xfrm>
          <a:custGeom>
            <a:avLst/>
            <a:gdLst>
              <a:gd name="connsiteX0" fmla="*/ 0 w 11653522"/>
              <a:gd name="connsiteY0" fmla="*/ 0 h 472500"/>
              <a:gd name="connsiteX1" fmla="*/ 11653522 w 11653522"/>
              <a:gd name="connsiteY1" fmla="*/ 0 h 472500"/>
              <a:gd name="connsiteX2" fmla="*/ 11653522 w 11653522"/>
              <a:gd name="connsiteY2" fmla="*/ 472500 h 472500"/>
              <a:gd name="connsiteX3" fmla="*/ 0 w 11653522"/>
              <a:gd name="connsiteY3" fmla="*/ 472500 h 472500"/>
              <a:gd name="connsiteX4" fmla="*/ 0 w 11653522"/>
              <a:gd name="connsiteY4" fmla="*/ 0 h 47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53522" h="472500">
                <a:moveTo>
                  <a:pt x="0" y="0"/>
                </a:moveTo>
                <a:lnTo>
                  <a:pt x="11653522" y="0"/>
                </a:lnTo>
                <a:lnTo>
                  <a:pt x="11653522" y="472500"/>
                </a:lnTo>
                <a:lnTo>
                  <a:pt x="0" y="472500"/>
                </a:lnTo>
                <a:lnTo>
                  <a:pt x="0" y="0"/>
                </a:lnTo>
                <a:close/>
              </a:path>
            </a:pathLst>
          </a:custGeom>
          <a:solidFill>
            <a:srgbClr val="EBEBEB">
              <a:alpha val="90000"/>
            </a:srgbClr>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04443" tIns="124968" rIns="904443" bIns="42672" numCol="1" spcCol="1270" anchor="t" anchorCtr="0">
            <a:noAutofit/>
          </a:bodyPr>
          <a:lstStyle/>
          <a:p>
            <a:pPr marL="57150" marR="0" lvl="1" indent="-57150" defTabSz="266700" rtl="0" eaLnBrk="1" fontAlgn="auto" latinLnBrk="0" hangingPunct="1">
              <a:lnSpc>
                <a:spcPct val="90000"/>
              </a:lnSpc>
              <a:spcBef>
                <a:spcPct val="0"/>
              </a:spcBef>
              <a:spcAft>
                <a:spcPct val="15000"/>
              </a:spcAft>
              <a:buClrTx/>
              <a:buSzTx/>
              <a:buFontTx/>
              <a:buChar char="•"/>
              <a:tabLst/>
              <a:defRPr/>
            </a:pPr>
            <a:r>
              <a:rPr lang="en-GB" sz="1400">
                <a:solidFill>
                  <a:srgbClr val="505050">
                    <a:hueOff val="0"/>
                    <a:satOff val="0"/>
                    <a:lumOff val="0"/>
                    <a:alphaOff val="0"/>
                  </a:srgbClr>
                </a:solidFill>
                <a:latin typeface="Segoe UI"/>
                <a:cs typeface="Segoe UI Semibold"/>
              </a:rPr>
              <a:t>Securing an exec sponsor is vital to credibility of the hackathon.</a:t>
            </a:r>
          </a:p>
          <a:p>
            <a:pPr marL="57150" marR="0" lvl="1" indent="-57150" defTabSz="266700" rtl="0" eaLnBrk="1" fontAlgn="auto" latinLnBrk="0" hangingPunct="1">
              <a:lnSpc>
                <a:spcPct val="90000"/>
              </a:lnSpc>
              <a:spcBef>
                <a:spcPct val="0"/>
              </a:spcBef>
              <a:spcAft>
                <a:spcPct val="15000"/>
              </a:spcAft>
              <a:buClrTx/>
              <a:buSzTx/>
              <a:buFontTx/>
              <a:buChar char="•"/>
              <a:tabLst/>
              <a:defRPr/>
            </a:pPr>
            <a:r>
              <a:rPr lang="en-GB" sz="1400" i="1">
                <a:solidFill>
                  <a:srgbClr val="505050">
                    <a:hueOff val="0"/>
                    <a:satOff val="0"/>
                    <a:lumOff val="0"/>
                    <a:alphaOff val="0"/>
                  </a:srgbClr>
                </a:solidFill>
                <a:latin typeface="Segoe UI"/>
                <a:cs typeface="Segoe UI Semibold"/>
              </a:rPr>
              <a:t>[Enter name of ‘Event’ Exec Sponsor here]</a:t>
            </a:r>
          </a:p>
        </p:txBody>
      </p:sp>
      <p:sp>
        <p:nvSpPr>
          <p:cNvPr id="32" name="Rectangle 31">
            <a:extLst>
              <a:ext uri="{FF2B5EF4-FFF2-40B4-BE49-F238E27FC236}">
                <a16:creationId xmlns:a16="http://schemas.microsoft.com/office/drawing/2014/main" id="{6A2352AC-F2BD-466F-A4F0-464A08951B00}"/>
              </a:ext>
            </a:extLst>
          </p:cNvPr>
          <p:cNvSpPr/>
          <p:nvPr/>
        </p:nvSpPr>
        <p:spPr>
          <a:xfrm>
            <a:off x="259126" y="2181160"/>
            <a:ext cx="4288970" cy="258532"/>
          </a:xfrm>
          <a:prstGeom prst="rect">
            <a:avLst/>
          </a:prstGeom>
        </p:spPr>
        <p:txBody>
          <a:bodyPr wrap="square">
            <a:spAutoFit/>
          </a:bodyPr>
          <a:lstStyle/>
          <a:p>
            <a:pPr marL="0" marR="0" lvl="0" indent="0" algn="ctr" defTabSz="266700" rtl="0" eaLnBrk="1" fontAlgn="auto" latinLnBrk="0" hangingPunct="1">
              <a:lnSpc>
                <a:spcPct val="90000"/>
              </a:lnSpc>
              <a:spcBef>
                <a:spcPct val="0"/>
              </a:spcBef>
              <a:spcAft>
                <a:spcPct val="35000"/>
              </a:spcAft>
              <a:buClrTx/>
              <a:buSzTx/>
              <a:buFontTx/>
              <a:buNone/>
              <a:tabLst/>
              <a:defRPr/>
            </a:pPr>
            <a:r>
              <a:rPr kumimoji="0" lang="en-NZ" sz="1200" i="0" u="none" strike="noStrike" kern="1200" cap="none" spc="0" normalizeH="0" baseline="0" noProof="0">
                <a:ln>
                  <a:noFill/>
                </a:ln>
                <a:solidFill>
                  <a:srgbClr val="FFFFFF"/>
                </a:solidFill>
                <a:effectLst/>
                <a:uLnTx/>
                <a:uFillTx/>
                <a:latin typeface="+mj-lt"/>
                <a:cs typeface="Segoe UI Semilight" panose="020B0402040204020203" pitchFamily="34" charset="0"/>
              </a:rPr>
              <a:t>Event </a:t>
            </a:r>
            <a:r>
              <a:rPr lang="en-NZ" sz="1200">
                <a:solidFill>
                  <a:srgbClr val="FFFFFF"/>
                </a:solidFill>
                <a:latin typeface="+mj-lt"/>
                <a:cs typeface="Segoe UI Semilight" panose="020B0402040204020203" pitchFamily="34" charset="0"/>
              </a:rPr>
              <a:t>Dates</a:t>
            </a:r>
            <a:endParaRPr kumimoji="0" lang="en-NZ" sz="1200" i="0" u="none" strike="noStrike" kern="1200" cap="none" spc="0" normalizeH="0" baseline="0" noProof="0">
              <a:ln>
                <a:noFill/>
              </a:ln>
              <a:solidFill>
                <a:srgbClr val="FFFFFF"/>
              </a:solidFill>
              <a:effectLst/>
              <a:uLnTx/>
              <a:uFillTx/>
              <a:latin typeface="+mj-lt"/>
              <a:cs typeface="Segoe UI Semilight" panose="020B0402040204020203" pitchFamily="34" charset="0"/>
            </a:endParaRPr>
          </a:p>
        </p:txBody>
      </p:sp>
      <p:sp>
        <p:nvSpPr>
          <p:cNvPr id="30" name="Freeform: Shape 3">
            <a:extLst>
              <a:ext uri="{FF2B5EF4-FFF2-40B4-BE49-F238E27FC236}">
                <a16:creationId xmlns:a16="http://schemas.microsoft.com/office/drawing/2014/main" id="{91204D30-6575-4797-BBDD-C7347F57DE64}"/>
              </a:ext>
            </a:extLst>
          </p:cNvPr>
          <p:cNvSpPr/>
          <p:nvPr/>
        </p:nvSpPr>
        <p:spPr>
          <a:xfrm>
            <a:off x="4654421" y="2050603"/>
            <a:ext cx="6907620" cy="1072232"/>
          </a:xfrm>
          <a:custGeom>
            <a:avLst/>
            <a:gdLst>
              <a:gd name="connsiteX0" fmla="*/ 0 w 11653522"/>
              <a:gd name="connsiteY0" fmla="*/ 0 h 472500"/>
              <a:gd name="connsiteX1" fmla="*/ 11653522 w 11653522"/>
              <a:gd name="connsiteY1" fmla="*/ 0 h 472500"/>
              <a:gd name="connsiteX2" fmla="*/ 11653522 w 11653522"/>
              <a:gd name="connsiteY2" fmla="*/ 472500 h 472500"/>
              <a:gd name="connsiteX3" fmla="*/ 0 w 11653522"/>
              <a:gd name="connsiteY3" fmla="*/ 472500 h 472500"/>
              <a:gd name="connsiteX4" fmla="*/ 0 w 11653522"/>
              <a:gd name="connsiteY4" fmla="*/ 0 h 47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53522" h="472500">
                <a:moveTo>
                  <a:pt x="0" y="0"/>
                </a:moveTo>
                <a:lnTo>
                  <a:pt x="11653522" y="0"/>
                </a:lnTo>
                <a:lnTo>
                  <a:pt x="11653522" y="472500"/>
                </a:lnTo>
                <a:lnTo>
                  <a:pt x="0" y="472500"/>
                </a:lnTo>
                <a:lnTo>
                  <a:pt x="0" y="0"/>
                </a:lnTo>
                <a:close/>
              </a:path>
            </a:pathLst>
          </a:custGeom>
          <a:solidFill>
            <a:srgbClr val="EBEBEB">
              <a:alpha val="90000"/>
            </a:srgbClr>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04443" tIns="124968" rIns="904443" bIns="42672" numCol="1" spcCol="1270" anchor="t" anchorCtr="0">
            <a:noAutofit/>
          </a:bodyPr>
          <a:lstStyle/>
          <a:p>
            <a:pPr marL="57150" lvl="1" indent="-57150" defTabSz="266700">
              <a:lnSpc>
                <a:spcPct val="90000"/>
              </a:lnSpc>
              <a:spcBef>
                <a:spcPct val="0"/>
              </a:spcBef>
              <a:spcAft>
                <a:spcPct val="15000"/>
              </a:spcAft>
              <a:buFontTx/>
              <a:buChar char="•"/>
              <a:defRPr/>
            </a:pPr>
            <a:r>
              <a:rPr lang="en-GB" sz="1400">
                <a:solidFill>
                  <a:srgbClr val="505050">
                    <a:hueOff val="0"/>
                    <a:satOff val="0"/>
                    <a:lumOff val="0"/>
                    <a:alphaOff val="0"/>
                  </a:srgbClr>
                </a:solidFill>
                <a:cs typeface="Segoe UI Semibold"/>
              </a:rPr>
              <a:t>Set the dates and give attendees as much notice as possible.</a:t>
            </a:r>
          </a:p>
          <a:p>
            <a:pPr marL="57150" lvl="1" indent="-57150" defTabSz="266700">
              <a:lnSpc>
                <a:spcPct val="90000"/>
              </a:lnSpc>
              <a:spcBef>
                <a:spcPct val="0"/>
              </a:spcBef>
              <a:spcAft>
                <a:spcPct val="15000"/>
              </a:spcAft>
              <a:buFontTx/>
              <a:buChar char="•"/>
              <a:defRPr/>
            </a:pPr>
            <a:r>
              <a:rPr lang="en-GB" sz="1400" i="1">
                <a:solidFill>
                  <a:srgbClr val="505050">
                    <a:hueOff val="0"/>
                    <a:satOff val="0"/>
                    <a:lumOff val="0"/>
                    <a:alphaOff val="0"/>
                  </a:srgbClr>
                </a:solidFill>
                <a:cs typeface="Segoe UI Semibold"/>
              </a:rPr>
              <a:t>[Enter ‘Event’ Date here]</a:t>
            </a:r>
          </a:p>
        </p:txBody>
      </p:sp>
      <p:sp>
        <p:nvSpPr>
          <p:cNvPr id="34" name="Rectangle 33">
            <a:extLst>
              <a:ext uri="{FF2B5EF4-FFF2-40B4-BE49-F238E27FC236}">
                <a16:creationId xmlns:a16="http://schemas.microsoft.com/office/drawing/2014/main" id="{11921D29-2CCB-4399-BBAE-C208622393A6}"/>
              </a:ext>
              <a:ext uri="{C183D7F6-B498-43B3-948B-1728B52AA6E4}">
                <adec:decorative xmlns:adec="http://schemas.microsoft.com/office/drawing/2017/decorative" val="1"/>
              </a:ext>
            </a:extLst>
          </p:cNvPr>
          <p:cNvSpPr/>
          <p:nvPr/>
        </p:nvSpPr>
        <p:spPr>
          <a:xfrm>
            <a:off x="427980" y="3270745"/>
            <a:ext cx="4226440" cy="181528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6E6E6"/>
              </a:solidFill>
              <a:effectLst/>
              <a:uLnTx/>
              <a:uFillTx/>
              <a:latin typeface="Segoe UI"/>
              <a:ea typeface="+mn-ea"/>
              <a:cs typeface="+mn-cs"/>
            </a:endParaRPr>
          </a:p>
        </p:txBody>
      </p:sp>
      <p:sp>
        <p:nvSpPr>
          <p:cNvPr id="36" name="Rectangle 35">
            <a:extLst>
              <a:ext uri="{FF2B5EF4-FFF2-40B4-BE49-F238E27FC236}">
                <a16:creationId xmlns:a16="http://schemas.microsoft.com/office/drawing/2014/main" id="{73F37B98-1E3C-42FC-BE85-58C27866417F}"/>
              </a:ext>
            </a:extLst>
          </p:cNvPr>
          <p:cNvSpPr/>
          <p:nvPr/>
        </p:nvSpPr>
        <p:spPr>
          <a:xfrm>
            <a:off x="232560" y="3409126"/>
            <a:ext cx="4315536" cy="258532"/>
          </a:xfrm>
          <a:prstGeom prst="rect">
            <a:avLst/>
          </a:prstGeom>
        </p:spPr>
        <p:txBody>
          <a:bodyPr wrap="square">
            <a:spAutoFit/>
          </a:bodyPr>
          <a:lstStyle/>
          <a:p>
            <a:pPr marL="0" marR="0" lvl="0" indent="0" algn="ctr" defTabSz="266700" rtl="0" eaLnBrk="1" fontAlgn="auto" latinLnBrk="0" hangingPunct="1">
              <a:lnSpc>
                <a:spcPct val="90000"/>
              </a:lnSpc>
              <a:spcBef>
                <a:spcPct val="0"/>
              </a:spcBef>
              <a:spcAft>
                <a:spcPct val="35000"/>
              </a:spcAft>
              <a:buClrTx/>
              <a:buSzTx/>
              <a:buFontTx/>
              <a:buNone/>
              <a:tabLst/>
              <a:defRPr/>
            </a:pPr>
            <a:r>
              <a:rPr kumimoji="0" lang="en-NZ" sz="1200" i="0" u="none" strike="noStrike" kern="1200" cap="none" spc="0" normalizeH="0" baseline="0" noProof="0">
                <a:ln>
                  <a:noFill/>
                </a:ln>
                <a:solidFill>
                  <a:srgbClr val="FFFFFF"/>
                </a:solidFill>
                <a:effectLst/>
                <a:uLnTx/>
                <a:uFillTx/>
                <a:latin typeface="+mj-lt"/>
                <a:cs typeface="Segoe UI Semilight" panose="020B0402040204020203" pitchFamily="34" charset="0"/>
              </a:rPr>
              <a:t>Event </a:t>
            </a:r>
            <a:r>
              <a:rPr lang="en-NZ" sz="1200">
                <a:solidFill>
                  <a:srgbClr val="FFFFFF"/>
                </a:solidFill>
                <a:latin typeface="+mj-lt"/>
                <a:cs typeface="Segoe UI Semilight" panose="020B0402040204020203" pitchFamily="34" charset="0"/>
              </a:rPr>
              <a:t>Scope</a:t>
            </a:r>
            <a:endParaRPr kumimoji="0" lang="en-NZ" sz="1200" i="0" u="none" strike="noStrike" kern="1200" cap="none" spc="0" normalizeH="0" baseline="0" noProof="0">
              <a:ln>
                <a:noFill/>
              </a:ln>
              <a:solidFill>
                <a:srgbClr val="FFFFFF"/>
              </a:solidFill>
              <a:effectLst/>
              <a:uLnTx/>
              <a:uFillTx/>
              <a:latin typeface="+mj-lt"/>
              <a:cs typeface="Segoe UI Semilight" panose="020B0402040204020203" pitchFamily="34" charset="0"/>
            </a:endParaRPr>
          </a:p>
        </p:txBody>
      </p:sp>
      <p:sp>
        <p:nvSpPr>
          <p:cNvPr id="38" name="Freeform: Shape 3">
            <a:extLst>
              <a:ext uri="{FF2B5EF4-FFF2-40B4-BE49-F238E27FC236}">
                <a16:creationId xmlns:a16="http://schemas.microsoft.com/office/drawing/2014/main" id="{2B07A41D-09DF-49F5-AE1D-5B0DD08CAF2B}"/>
              </a:ext>
            </a:extLst>
          </p:cNvPr>
          <p:cNvSpPr/>
          <p:nvPr/>
        </p:nvSpPr>
        <p:spPr>
          <a:xfrm>
            <a:off x="4654420" y="3267853"/>
            <a:ext cx="6907620" cy="1818176"/>
          </a:xfrm>
          <a:custGeom>
            <a:avLst/>
            <a:gdLst>
              <a:gd name="connsiteX0" fmla="*/ 0 w 11653522"/>
              <a:gd name="connsiteY0" fmla="*/ 0 h 472500"/>
              <a:gd name="connsiteX1" fmla="*/ 11653522 w 11653522"/>
              <a:gd name="connsiteY1" fmla="*/ 0 h 472500"/>
              <a:gd name="connsiteX2" fmla="*/ 11653522 w 11653522"/>
              <a:gd name="connsiteY2" fmla="*/ 472500 h 472500"/>
              <a:gd name="connsiteX3" fmla="*/ 0 w 11653522"/>
              <a:gd name="connsiteY3" fmla="*/ 472500 h 472500"/>
              <a:gd name="connsiteX4" fmla="*/ 0 w 11653522"/>
              <a:gd name="connsiteY4" fmla="*/ 0 h 47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53522" h="472500">
                <a:moveTo>
                  <a:pt x="0" y="0"/>
                </a:moveTo>
                <a:lnTo>
                  <a:pt x="11653522" y="0"/>
                </a:lnTo>
                <a:lnTo>
                  <a:pt x="11653522" y="472500"/>
                </a:lnTo>
                <a:lnTo>
                  <a:pt x="0" y="472500"/>
                </a:lnTo>
                <a:lnTo>
                  <a:pt x="0" y="0"/>
                </a:lnTo>
                <a:close/>
              </a:path>
            </a:pathLst>
          </a:custGeom>
          <a:solidFill>
            <a:srgbClr val="EBEBEB">
              <a:alpha val="90000"/>
            </a:srgbClr>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04443" tIns="124968" rIns="904443" bIns="42672" numCol="1" spcCol="1270" anchor="t" anchorCtr="0">
            <a:noAutofit/>
          </a:bodyPr>
          <a:lstStyle/>
          <a:p>
            <a:pPr marL="57150" lvl="1" indent="-57150" defTabSz="266700">
              <a:lnSpc>
                <a:spcPct val="90000"/>
              </a:lnSpc>
              <a:spcBef>
                <a:spcPct val="0"/>
              </a:spcBef>
              <a:spcAft>
                <a:spcPct val="15000"/>
              </a:spcAft>
              <a:buFontTx/>
              <a:buChar char="•"/>
              <a:defRPr/>
            </a:pPr>
            <a:r>
              <a:rPr lang="en-GB" sz="1400">
                <a:solidFill>
                  <a:srgbClr val="505050">
                    <a:hueOff val="0"/>
                    <a:satOff val="0"/>
                    <a:lumOff val="0"/>
                    <a:alphaOff val="0"/>
                  </a:srgbClr>
                </a:solidFill>
                <a:cs typeface="Segoe UI Semibold"/>
              </a:rPr>
              <a:t>Identifying the scope for the event helps set the tone and purpose for the participants to have a common goal to achieve.</a:t>
            </a:r>
          </a:p>
        </p:txBody>
      </p:sp>
      <p:sp>
        <p:nvSpPr>
          <p:cNvPr id="40" name="Rectangle 39">
            <a:extLst>
              <a:ext uri="{FF2B5EF4-FFF2-40B4-BE49-F238E27FC236}">
                <a16:creationId xmlns:a16="http://schemas.microsoft.com/office/drawing/2014/main" id="{ED245604-599B-41FD-828F-D7AFFBD41C62}"/>
              </a:ext>
              <a:ext uri="{C183D7F6-B498-43B3-948B-1728B52AA6E4}">
                <adec:decorative xmlns:adec="http://schemas.microsoft.com/office/drawing/2017/decorative" val="1"/>
              </a:ext>
            </a:extLst>
          </p:cNvPr>
          <p:cNvSpPr/>
          <p:nvPr/>
        </p:nvSpPr>
        <p:spPr>
          <a:xfrm>
            <a:off x="448170" y="5235669"/>
            <a:ext cx="4226440" cy="10396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6E6E6"/>
              </a:solidFill>
              <a:effectLst/>
              <a:uLnTx/>
              <a:uFillTx/>
              <a:latin typeface="Segoe UI"/>
              <a:ea typeface="+mn-ea"/>
              <a:cs typeface="+mn-cs"/>
            </a:endParaRPr>
          </a:p>
        </p:txBody>
      </p:sp>
      <p:sp>
        <p:nvSpPr>
          <p:cNvPr id="44" name="Rectangle 43">
            <a:extLst>
              <a:ext uri="{FF2B5EF4-FFF2-40B4-BE49-F238E27FC236}">
                <a16:creationId xmlns:a16="http://schemas.microsoft.com/office/drawing/2014/main" id="{1C33AE0E-42BD-4E38-819A-C2AC2951CE5C}"/>
              </a:ext>
            </a:extLst>
          </p:cNvPr>
          <p:cNvSpPr/>
          <p:nvPr/>
        </p:nvSpPr>
        <p:spPr>
          <a:xfrm>
            <a:off x="252750" y="5397919"/>
            <a:ext cx="4315536" cy="258532"/>
          </a:xfrm>
          <a:prstGeom prst="rect">
            <a:avLst/>
          </a:prstGeom>
        </p:spPr>
        <p:txBody>
          <a:bodyPr wrap="square">
            <a:spAutoFit/>
          </a:bodyPr>
          <a:lstStyle/>
          <a:p>
            <a:pPr marL="0" marR="0" lvl="0" indent="0" algn="ctr" defTabSz="266700" rtl="0" eaLnBrk="1" fontAlgn="auto" latinLnBrk="0" hangingPunct="1">
              <a:lnSpc>
                <a:spcPct val="90000"/>
              </a:lnSpc>
              <a:spcBef>
                <a:spcPct val="0"/>
              </a:spcBef>
              <a:spcAft>
                <a:spcPct val="35000"/>
              </a:spcAft>
              <a:buClrTx/>
              <a:buSzTx/>
              <a:buFontTx/>
              <a:buNone/>
              <a:tabLst/>
              <a:defRPr/>
            </a:pPr>
            <a:r>
              <a:rPr kumimoji="0" lang="en-GB" sz="1200" i="0" u="none" strike="noStrike" kern="1200" cap="none" spc="0" normalizeH="0" baseline="0" noProof="0">
                <a:ln>
                  <a:noFill/>
                </a:ln>
                <a:solidFill>
                  <a:srgbClr val="FFFFFF"/>
                </a:solidFill>
                <a:effectLst/>
                <a:uLnTx/>
                <a:uFillTx/>
                <a:latin typeface="+mj-lt"/>
                <a:cs typeface="Segoe UI Semilight" panose="020B0402040204020203" pitchFamily="34" charset="0"/>
              </a:rPr>
              <a:t>Where will the event be hosted?</a:t>
            </a:r>
          </a:p>
        </p:txBody>
      </p:sp>
      <p:sp>
        <p:nvSpPr>
          <p:cNvPr id="42" name="Freeform: Shape 3">
            <a:extLst>
              <a:ext uri="{FF2B5EF4-FFF2-40B4-BE49-F238E27FC236}">
                <a16:creationId xmlns:a16="http://schemas.microsoft.com/office/drawing/2014/main" id="{C11665E7-3E21-46DE-8529-3B5B12A388C7}"/>
              </a:ext>
            </a:extLst>
          </p:cNvPr>
          <p:cNvSpPr/>
          <p:nvPr/>
        </p:nvSpPr>
        <p:spPr>
          <a:xfrm>
            <a:off x="4674610" y="5232777"/>
            <a:ext cx="6940802" cy="1039695"/>
          </a:xfrm>
          <a:custGeom>
            <a:avLst/>
            <a:gdLst>
              <a:gd name="connsiteX0" fmla="*/ 0 w 11653522"/>
              <a:gd name="connsiteY0" fmla="*/ 0 h 472500"/>
              <a:gd name="connsiteX1" fmla="*/ 11653522 w 11653522"/>
              <a:gd name="connsiteY1" fmla="*/ 0 h 472500"/>
              <a:gd name="connsiteX2" fmla="*/ 11653522 w 11653522"/>
              <a:gd name="connsiteY2" fmla="*/ 472500 h 472500"/>
              <a:gd name="connsiteX3" fmla="*/ 0 w 11653522"/>
              <a:gd name="connsiteY3" fmla="*/ 472500 h 472500"/>
              <a:gd name="connsiteX4" fmla="*/ 0 w 11653522"/>
              <a:gd name="connsiteY4" fmla="*/ 0 h 47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53522" h="472500">
                <a:moveTo>
                  <a:pt x="0" y="0"/>
                </a:moveTo>
                <a:lnTo>
                  <a:pt x="11653522" y="0"/>
                </a:lnTo>
                <a:lnTo>
                  <a:pt x="11653522" y="472500"/>
                </a:lnTo>
                <a:lnTo>
                  <a:pt x="0" y="472500"/>
                </a:lnTo>
                <a:lnTo>
                  <a:pt x="0" y="0"/>
                </a:lnTo>
                <a:close/>
              </a:path>
            </a:pathLst>
          </a:custGeom>
          <a:solidFill>
            <a:srgbClr val="EBEBEB">
              <a:alpha val="90000"/>
            </a:srgbClr>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04443" tIns="124968" rIns="904443" bIns="42672" numCol="1" spcCol="1270" anchor="t" anchorCtr="0">
            <a:noAutofit/>
          </a:bodyPr>
          <a:lstStyle/>
          <a:p>
            <a:pPr marL="0" lvl="1" defTabSz="266700">
              <a:lnSpc>
                <a:spcPct val="90000"/>
              </a:lnSpc>
              <a:spcBef>
                <a:spcPct val="0"/>
              </a:spcBef>
              <a:spcAft>
                <a:spcPct val="15000"/>
              </a:spcAft>
              <a:defRPr/>
            </a:pPr>
            <a:r>
              <a:rPr lang="en-GB" sz="1400">
                <a:solidFill>
                  <a:srgbClr val="505050">
                    <a:hueOff val="0"/>
                    <a:satOff val="0"/>
                    <a:lumOff val="0"/>
                    <a:alphaOff val="0"/>
                  </a:srgbClr>
                </a:solidFill>
                <a:cs typeface="Segoe UI Semibold"/>
              </a:rPr>
              <a:t>☐ </a:t>
            </a:r>
            <a:r>
              <a:rPr lang="en-GB" sz="1400" i="1">
                <a:solidFill>
                  <a:srgbClr val="505050">
                    <a:hueOff val="0"/>
                    <a:satOff val="0"/>
                    <a:lumOff val="0"/>
                    <a:alphaOff val="0"/>
                  </a:srgbClr>
                </a:solidFill>
                <a:cs typeface="Segoe UI Semibold"/>
              </a:rPr>
              <a:t>Online (Microsoft Teams)</a:t>
            </a:r>
          </a:p>
          <a:p>
            <a:pPr marL="0" lvl="1" defTabSz="266700">
              <a:lnSpc>
                <a:spcPct val="90000"/>
              </a:lnSpc>
              <a:spcBef>
                <a:spcPct val="0"/>
              </a:spcBef>
              <a:spcAft>
                <a:spcPct val="15000"/>
              </a:spcAft>
              <a:defRPr/>
            </a:pPr>
            <a:r>
              <a:rPr lang="en-GB" sz="1400">
                <a:solidFill>
                  <a:srgbClr val="505050">
                    <a:hueOff val="0"/>
                    <a:satOff val="0"/>
                    <a:lumOff val="0"/>
                    <a:alphaOff val="0"/>
                  </a:srgbClr>
                </a:solidFill>
                <a:cs typeface="Segoe UI Semibold"/>
              </a:rPr>
              <a:t>☐ </a:t>
            </a:r>
            <a:r>
              <a:rPr lang="en-GB" sz="1400" i="1">
                <a:solidFill>
                  <a:srgbClr val="505050">
                    <a:hueOff val="0"/>
                    <a:satOff val="0"/>
                    <a:lumOff val="0"/>
                    <a:alphaOff val="0"/>
                  </a:srgbClr>
                </a:solidFill>
                <a:cs typeface="Segoe UI Semibold"/>
              </a:rPr>
              <a:t>Building location</a:t>
            </a:r>
          </a:p>
          <a:p>
            <a:pPr marL="0" lvl="1" defTabSz="266700">
              <a:lnSpc>
                <a:spcPct val="90000"/>
              </a:lnSpc>
              <a:spcBef>
                <a:spcPct val="0"/>
              </a:spcBef>
              <a:spcAft>
                <a:spcPct val="15000"/>
              </a:spcAft>
              <a:defRPr/>
            </a:pPr>
            <a:r>
              <a:rPr lang="en-GB" sz="1400">
                <a:solidFill>
                  <a:srgbClr val="505050">
                    <a:hueOff val="0"/>
                    <a:satOff val="0"/>
                    <a:lumOff val="0"/>
                    <a:alphaOff val="0"/>
                  </a:srgbClr>
                </a:solidFill>
                <a:cs typeface="Segoe UI Semibold"/>
              </a:rPr>
              <a:t>☐ </a:t>
            </a:r>
            <a:r>
              <a:rPr lang="en-GB" sz="1400" i="1">
                <a:solidFill>
                  <a:srgbClr val="505050">
                    <a:hueOff val="0"/>
                    <a:satOff val="0"/>
                    <a:lumOff val="0"/>
                    <a:alphaOff val="0"/>
                  </a:srgbClr>
                </a:solidFill>
                <a:cs typeface="Segoe UI Semibold"/>
              </a:rPr>
              <a:t>Other</a:t>
            </a:r>
          </a:p>
        </p:txBody>
      </p:sp>
    </p:spTree>
    <p:extLst>
      <p:ext uri="{BB962C8B-B14F-4D97-AF65-F5344CB8AC3E}">
        <p14:creationId xmlns:p14="http://schemas.microsoft.com/office/powerpoint/2010/main" val="2376578868"/>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5E436A4-3DE3-4ADC-B9F5-2F780087D7B7}"/>
              </a:ext>
            </a:extLst>
          </p:cNvPr>
          <p:cNvSpPr>
            <a:spLocks noGrp="1"/>
          </p:cNvSpPr>
          <p:nvPr>
            <p:ph type="title" idx="4294967295"/>
          </p:nvPr>
        </p:nvSpPr>
        <p:spPr>
          <a:xfrm>
            <a:off x="584200" y="457200"/>
            <a:ext cx="4416425" cy="553998"/>
          </a:xfrm>
        </p:spPr>
        <p:txBody>
          <a:bodyPr lIns="0" tIns="0" rIns="0" bIns="0"/>
          <a:lstStyle/>
          <a:p>
            <a:pPr marL="0" marR="0" lvl="0" indent="0" defTabSz="932742" fontAlgn="auto">
              <a:lnSpc>
                <a:spcPct val="100000"/>
              </a:lnSpc>
              <a:spcAft>
                <a:spcPts val="0"/>
              </a:spcAft>
              <a:tabLst/>
              <a:defRPr/>
            </a:pPr>
            <a:r>
              <a:rPr lang="en-NZ"/>
              <a:t>Event scope</a:t>
            </a:r>
          </a:p>
        </p:txBody>
      </p:sp>
      <p:sp>
        <p:nvSpPr>
          <p:cNvPr id="6" name="Text Placeholder 5">
            <a:extLst>
              <a:ext uri="{FF2B5EF4-FFF2-40B4-BE49-F238E27FC236}">
                <a16:creationId xmlns:a16="http://schemas.microsoft.com/office/drawing/2014/main" id="{C28F1239-8A1E-4393-8405-BA220D722CEA}"/>
              </a:ext>
            </a:extLst>
          </p:cNvPr>
          <p:cNvSpPr>
            <a:spLocks noGrp="1"/>
          </p:cNvSpPr>
          <p:nvPr>
            <p:ph type="body" sz="quarter" idx="11"/>
          </p:nvPr>
        </p:nvSpPr>
        <p:spPr>
          <a:xfrm>
            <a:off x="602154" y="1091403"/>
            <a:ext cx="10877487" cy="984885"/>
          </a:xfrm>
        </p:spPr>
        <p:txBody>
          <a:bodyPr/>
          <a:lstStyle/>
          <a:p>
            <a:pPr>
              <a:spcAft>
                <a:spcPts val="600"/>
              </a:spcAft>
              <a:defRPr/>
            </a:pPr>
            <a:r>
              <a:rPr lang="en-GB" sz="1600" kern="2000">
                <a:solidFill>
                  <a:srgbClr val="000000"/>
                </a:solidFill>
                <a:latin typeface="Segoe UI" panose="020B0502040204020203" pitchFamily="34" charset="0"/>
              </a:rPr>
              <a:t>Hackathons can have a wide range of participants – your entire organisation or specific departments – and goals that range from “improving productivity for the company” </a:t>
            </a:r>
            <a:r>
              <a:rPr lang="en-US" sz="1600" kern="2000">
                <a:solidFill>
                  <a:srgbClr val="000000"/>
                </a:solidFill>
                <a:latin typeface="Segoe UI" panose="020B0502040204020203" pitchFamily="34" charset="0"/>
              </a:rPr>
              <a:t>to a very particular purpose. There are advantages and disadvantages to having goals that are very broad or very specific – below are some examples of typical hackathon goals and scopes.</a:t>
            </a:r>
          </a:p>
        </p:txBody>
      </p:sp>
      <p:grpSp>
        <p:nvGrpSpPr>
          <p:cNvPr id="52" name="Group 51">
            <a:extLst>
              <a:ext uri="{FF2B5EF4-FFF2-40B4-BE49-F238E27FC236}">
                <a16:creationId xmlns:a16="http://schemas.microsoft.com/office/drawing/2014/main" id="{2F2274FC-7293-4645-8A41-A6ACBDC94A5E}"/>
              </a:ext>
              <a:ext uri="{C183D7F6-B498-43B3-948B-1728B52AA6E4}">
                <adec:decorative xmlns:adec="http://schemas.microsoft.com/office/drawing/2017/decorative" val="1"/>
              </a:ext>
            </a:extLst>
          </p:cNvPr>
          <p:cNvGrpSpPr/>
          <p:nvPr/>
        </p:nvGrpSpPr>
        <p:grpSpPr>
          <a:xfrm>
            <a:off x="657257" y="2192088"/>
            <a:ext cx="10877485" cy="4380728"/>
            <a:chOff x="584201" y="2635708"/>
            <a:chExt cx="7435660" cy="4380728"/>
          </a:xfrm>
        </p:grpSpPr>
        <p:grpSp>
          <p:nvGrpSpPr>
            <p:cNvPr id="39" name="Group 38">
              <a:extLst>
                <a:ext uri="{FF2B5EF4-FFF2-40B4-BE49-F238E27FC236}">
                  <a16:creationId xmlns:a16="http://schemas.microsoft.com/office/drawing/2014/main" id="{62595EB3-B2F2-4D05-908C-1D1B71F300A0}"/>
                </a:ext>
              </a:extLst>
            </p:cNvPr>
            <p:cNvGrpSpPr/>
            <p:nvPr/>
          </p:nvGrpSpPr>
          <p:grpSpPr>
            <a:xfrm>
              <a:off x="584201" y="2635708"/>
              <a:ext cx="7435660" cy="4380728"/>
              <a:chOff x="584200" y="2635708"/>
              <a:chExt cx="7666105" cy="4380728"/>
            </a:xfrm>
          </p:grpSpPr>
          <p:sp>
            <p:nvSpPr>
              <p:cNvPr id="13" name="Freeform: Shape 3">
                <a:extLst>
                  <a:ext uri="{FF2B5EF4-FFF2-40B4-BE49-F238E27FC236}">
                    <a16:creationId xmlns:a16="http://schemas.microsoft.com/office/drawing/2014/main" id="{F175007D-04D0-4EC2-ADA9-90FEA293C9BC}"/>
                  </a:ext>
                </a:extLst>
              </p:cNvPr>
              <p:cNvSpPr/>
              <p:nvPr/>
            </p:nvSpPr>
            <p:spPr>
              <a:xfrm>
                <a:off x="584200" y="2635708"/>
                <a:ext cx="2475871" cy="4380728"/>
              </a:xfrm>
              <a:custGeom>
                <a:avLst/>
                <a:gdLst>
                  <a:gd name="connsiteX0" fmla="*/ 0 w 11653522"/>
                  <a:gd name="connsiteY0" fmla="*/ 0 h 472500"/>
                  <a:gd name="connsiteX1" fmla="*/ 11653522 w 11653522"/>
                  <a:gd name="connsiteY1" fmla="*/ 0 h 472500"/>
                  <a:gd name="connsiteX2" fmla="*/ 11653522 w 11653522"/>
                  <a:gd name="connsiteY2" fmla="*/ 472500 h 472500"/>
                  <a:gd name="connsiteX3" fmla="*/ 0 w 11653522"/>
                  <a:gd name="connsiteY3" fmla="*/ 472500 h 472500"/>
                  <a:gd name="connsiteX4" fmla="*/ 0 w 11653522"/>
                  <a:gd name="connsiteY4" fmla="*/ 0 h 47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53522" h="472500">
                    <a:moveTo>
                      <a:pt x="0" y="0"/>
                    </a:moveTo>
                    <a:lnTo>
                      <a:pt x="11653522" y="0"/>
                    </a:lnTo>
                    <a:lnTo>
                      <a:pt x="11653522" y="472500"/>
                    </a:lnTo>
                    <a:lnTo>
                      <a:pt x="0" y="472500"/>
                    </a:lnTo>
                    <a:lnTo>
                      <a:pt x="0" y="0"/>
                    </a:lnTo>
                    <a:close/>
                  </a:path>
                </a:pathLst>
              </a:custGeom>
              <a:solidFill>
                <a:srgbClr val="F2F2F2">
                  <a:alpha val="90000"/>
                </a:srgbClr>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04443" tIns="124968" rIns="904443" bIns="42672" numCol="1" spcCol="1270" anchor="t" anchorCtr="0">
                <a:noAutofit/>
              </a:bodyPr>
              <a:lstStyle/>
              <a:p>
                <a:pPr marL="57150" marR="0" lvl="1" indent="-57150" algn="l" defTabSz="266700" rtl="0" eaLnBrk="1" fontAlgn="auto" latinLnBrk="0" hangingPunct="1">
                  <a:lnSpc>
                    <a:spcPct val="90000"/>
                  </a:lnSpc>
                  <a:spcBef>
                    <a:spcPct val="0"/>
                  </a:spcBef>
                  <a:spcAft>
                    <a:spcPct val="15000"/>
                  </a:spcAft>
                  <a:buClrTx/>
                  <a:buSzTx/>
                  <a:buFontTx/>
                  <a:buChar char="•"/>
                  <a:tabLst/>
                  <a:defRPr/>
                </a:pPr>
                <a:endParaRPr kumimoji="0" lang="en-US" sz="1400" b="1" i="0" u="none" strike="noStrike" kern="1200" cap="none" spc="0" normalizeH="0" baseline="0" noProof="0">
                  <a:ln>
                    <a:noFill/>
                  </a:ln>
                  <a:solidFill>
                    <a:srgbClr val="505050">
                      <a:hueOff val="0"/>
                      <a:satOff val="0"/>
                      <a:lumOff val="0"/>
                      <a:alphaOff val="0"/>
                    </a:srgbClr>
                  </a:solidFill>
                  <a:effectLst/>
                  <a:uLnTx/>
                  <a:uFillTx/>
                  <a:latin typeface="Segoe UI"/>
                  <a:ea typeface="+mn-ea"/>
                  <a:cs typeface="+mn-cs"/>
                </a:endParaRPr>
              </a:p>
              <a:p>
                <a:pPr marL="57150" marR="0" lvl="1" indent="-57150" algn="l" defTabSz="266700" rtl="0" eaLnBrk="1" fontAlgn="auto" latinLnBrk="0" hangingPunct="1">
                  <a:lnSpc>
                    <a:spcPct val="90000"/>
                  </a:lnSpc>
                  <a:spcBef>
                    <a:spcPct val="0"/>
                  </a:spcBef>
                  <a:spcAft>
                    <a:spcPct val="15000"/>
                  </a:spcAft>
                  <a:buClrTx/>
                  <a:buSzTx/>
                  <a:buFontTx/>
                  <a:buChar char="•"/>
                  <a:tabLst/>
                  <a:defRPr/>
                </a:pPr>
                <a:endParaRPr kumimoji="0" lang="en-US" sz="1400" b="1" i="0" u="none" strike="noStrike" kern="1200" cap="none" spc="0" normalizeH="0" baseline="0" noProof="0">
                  <a:ln>
                    <a:noFill/>
                  </a:ln>
                  <a:solidFill>
                    <a:srgbClr val="505050">
                      <a:hueOff val="0"/>
                      <a:satOff val="0"/>
                      <a:lumOff val="0"/>
                      <a:alphaOff val="0"/>
                    </a:srgbClr>
                  </a:solidFill>
                  <a:effectLst/>
                  <a:uLnTx/>
                  <a:uFillTx/>
                  <a:latin typeface="Segoe UI"/>
                  <a:ea typeface="+mn-ea"/>
                  <a:cs typeface="Segoe UI Semibold"/>
                </a:endParaRPr>
              </a:p>
              <a:p>
                <a:pPr marL="57150" marR="0" lvl="1" indent="-57150" algn="l" defTabSz="266700" rtl="0" eaLnBrk="1" fontAlgn="auto" latinLnBrk="0" hangingPunct="1">
                  <a:lnSpc>
                    <a:spcPct val="90000"/>
                  </a:lnSpc>
                  <a:spcBef>
                    <a:spcPct val="0"/>
                  </a:spcBef>
                  <a:spcAft>
                    <a:spcPct val="15000"/>
                  </a:spcAft>
                  <a:buClrTx/>
                  <a:buSzTx/>
                  <a:buFontTx/>
                  <a:buChar char="•"/>
                  <a:tabLst/>
                  <a:defRPr/>
                </a:pPr>
                <a:endParaRPr kumimoji="0" lang="en-US" sz="1400" b="1" i="1" u="none" strike="noStrike" kern="1200" cap="none" spc="0" normalizeH="0" baseline="0" noProof="0">
                  <a:ln>
                    <a:noFill/>
                  </a:ln>
                  <a:solidFill>
                    <a:srgbClr val="505050">
                      <a:hueOff val="0"/>
                      <a:satOff val="0"/>
                      <a:lumOff val="0"/>
                      <a:alphaOff val="0"/>
                    </a:srgbClr>
                  </a:solidFill>
                  <a:effectLst/>
                  <a:uLnTx/>
                  <a:uFillTx/>
                  <a:latin typeface="Segoe UI"/>
                  <a:ea typeface="+mn-ea"/>
                  <a:cs typeface="Segoe UI Semibold"/>
                </a:endParaRPr>
              </a:p>
            </p:txBody>
          </p:sp>
          <p:sp>
            <p:nvSpPr>
              <p:cNvPr id="14" name="Rectangle 13">
                <a:extLst>
                  <a:ext uri="{FF2B5EF4-FFF2-40B4-BE49-F238E27FC236}">
                    <a16:creationId xmlns:a16="http://schemas.microsoft.com/office/drawing/2014/main" id="{D4164075-B305-46EE-8EF5-1125AC67D2A0}"/>
                  </a:ext>
                </a:extLst>
              </p:cNvPr>
              <p:cNvSpPr/>
              <p:nvPr/>
            </p:nvSpPr>
            <p:spPr>
              <a:xfrm>
                <a:off x="584200" y="2640875"/>
                <a:ext cx="2475871" cy="592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6E6E6"/>
                  </a:solidFill>
                  <a:effectLst/>
                  <a:uLnTx/>
                  <a:uFillTx/>
                  <a:latin typeface="Segoe UI"/>
                  <a:ea typeface="+mn-ea"/>
                  <a:cs typeface="+mn-cs"/>
                </a:endParaRPr>
              </a:p>
            </p:txBody>
          </p:sp>
          <p:sp>
            <p:nvSpPr>
              <p:cNvPr id="15" name="Rectangle 14">
                <a:extLst>
                  <a:ext uri="{FF2B5EF4-FFF2-40B4-BE49-F238E27FC236}">
                    <a16:creationId xmlns:a16="http://schemas.microsoft.com/office/drawing/2014/main" id="{7ECA9790-E1FA-4F4A-AE8A-648014B092D0}"/>
                  </a:ext>
                </a:extLst>
              </p:cNvPr>
              <p:cNvSpPr/>
              <p:nvPr/>
            </p:nvSpPr>
            <p:spPr>
              <a:xfrm>
                <a:off x="662161" y="2724709"/>
                <a:ext cx="2294866" cy="258532"/>
              </a:xfrm>
              <a:prstGeom prst="rect">
                <a:avLst/>
              </a:prstGeom>
            </p:spPr>
            <p:txBody>
              <a:bodyPr wrap="square">
                <a:spAutoFit/>
              </a:bodyPr>
              <a:lstStyle/>
              <a:p>
                <a:pPr marL="0" marR="0" lvl="0" indent="0" algn="ctr" defTabSz="266700" rtl="0" eaLnBrk="1" fontAlgn="auto" latinLnBrk="0" hangingPunct="1">
                  <a:lnSpc>
                    <a:spcPct val="90000"/>
                  </a:lnSpc>
                  <a:spcBef>
                    <a:spcPct val="0"/>
                  </a:spcBef>
                  <a:spcAft>
                    <a:spcPct val="35000"/>
                  </a:spcAft>
                  <a:buClrTx/>
                  <a:buSzTx/>
                  <a:buFontTx/>
                  <a:buNone/>
                  <a:tabLst/>
                  <a:defRPr/>
                </a:pPr>
                <a:r>
                  <a:rPr kumimoji="0" lang="en-US" sz="1200" b="1" i="0" u="none" strike="noStrike" kern="1200" cap="none" spc="0" normalizeH="0" baseline="0" noProof="0">
                    <a:ln>
                      <a:noFill/>
                    </a:ln>
                    <a:solidFill>
                      <a:srgbClr val="FFFFFF"/>
                    </a:solidFill>
                    <a:effectLst/>
                    <a:uLnTx/>
                    <a:uFillTx/>
                    <a:latin typeface="Segoe UI Semibold" panose="020B0402040204020203" pitchFamily="34" charset="0"/>
                    <a:ea typeface="+mn-ea"/>
                    <a:cs typeface="Segoe UI Semibold" panose="020B0402040204020203" pitchFamily="34" charset="0"/>
                  </a:rPr>
                  <a:t>Company-wide hackathon</a:t>
                </a:r>
              </a:p>
            </p:txBody>
          </p:sp>
          <p:sp>
            <p:nvSpPr>
              <p:cNvPr id="16" name="Rectangle 15">
                <a:extLst>
                  <a:ext uri="{FF2B5EF4-FFF2-40B4-BE49-F238E27FC236}">
                    <a16:creationId xmlns:a16="http://schemas.microsoft.com/office/drawing/2014/main" id="{40B08FCB-21F0-430C-A29D-51BEE10B8FE8}"/>
                  </a:ext>
                </a:extLst>
              </p:cNvPr>
              <p:cNvSpPr/>
              <p:nvPr/>
            </p:nvSpPr>
            <p:spPr>
              <a:xfrm>
                <a:off x="641841" y="3458812"/>
                <a:ext cx="2315187" cy="258532"/>
              </a:xfrm>
              <a:prstGeom prst="rect">
                <a:avLst/>
              </a:prstGeom>
            </p:spPr>
            <p:txBody>
              <a:bodyPr wrap="square" lIns="91440" tIns="45720" rIns="91440" bIns="45720" anchor="t">
                <a:spAutoFit/>
              </a:bodyPr>
              <a:lstStyle/>
              <a:p>
                <a:pPr marR="0" lvl="0" defTabSz="266700" rtl="0" eaLnBrk="1" fontAlgn="auto" latinLnBrk="0" hangingPunct="1">
                  <a:lnSpc>
                    <a:spcPct val="90000"/>
                  </a:lnSpc>
                  <a:spcBef>
                    <a:spcPct val="0"/>
                  </a:spcBef>
                  <a:spcAft>
                    <a:spcPct val="35000"/>
                  </a:spcAft>
                  <a:buClrTx/>
                  <a:buSzTx/>
                  <a:tabLst/>
                  <a:defRPr/>
                </a:pPr>
                <a:r>
                  <a:rPr lang="en-US" sz="1200" b="1">
                    <a:solidFill>
                      <a:srgbClr val="054B16"/>
                    </a:solidFill>
                    <a:cs typeface="Segoe UI Semibold" panose="020B0402040204020203" pitchFamily="34" charset="0"/>
                  </a:rPr>
                  <a:t>Pros</a:t>
                </a:r>
                <a:endParaRPr kumimoji="0" lang="en-US" sz="1200" b="1" i="1" u="none" strike="noStrike" kern="1200" cap="none" spc="0" normalizeH="0" baseline="0" noProof="0">
                  <a:ln>
                    <a:noFill/>
                  </a:ln>
                  <a:solidFill>
                    <a:srgbClr val="054B16"/>
                  </a:solidFill>
                  <a:effectLst/>
                  <a:uLnTx/>
                  <a:uFillTx/>
                  <a:ea typeface="+mn-ea"/>
                  <a:cs typeface="Segoe UI Semibold" panose="020B0402040204020203" pitchFamily="34" charset="0"/>
                </a:endParaRPr>
              </a:p>
            </p:txBody>
          </p:sp>
          <p:sp>
            <p:nvSpPr>
              <p:cNvPr id="18" name="Rectangle 17">
                <a:extLst>
                  <a:ext uri="{FF2B5EF4-FFF2-40B4-BE49-F238E27FC236}">
                    <a16:creationId xmlns:a16="http://schemas.microsoft.com/office/drawing/2014/main" id="{D29039C0-4364-46F4-A893-1A661070FE02}"/>
                  </a:ext>
                </a:extLst>
              </p:cNvPr>
              <p:cNvSpPr/>
              <p:nvPr/>
            </p:nvSpPr>
            <p:spPr>
              <a:xfrm>
                <a:off x="660327" y="4596947"/>
                <a:ext cx="2315187" cy="258532"/>
              </a:xfrm>
              <a:prstGeom prst="rect">
                <a:avLst/>
              </a:prstGeom>
            </p:spPr>
            <p:txBody>
              <a:bodyPr wrap="square" lIns="91440" tIns="45720" rIns="91440" bIns="45720" anchor="t">
                <a:spAutoFit/>
              </a:bodyPr>
              <a:lstStyle/>
              <a:p>
                <a:pPr marR="0" lvl="0" defTabSz="266700" rtl="0" eaLnBrk="1" fontAlgn="auto" latinLnBrk="0" hangingPunct="1">
                  <a:lnSpc>
                    <a:spcPct val="90000"/>
                  </a:lnSpc>
                  <a:spcBef>
                    <a:spcPct val="0"/>
                  </a:spcBef>
                  <a:spcAft>
                    <a:spcPct val="35000"/>
                  </a:spcAft>
                  <a:buClrTx/>
                  <a:buSzTx/>
                  <a:tabLst/>
                  <a:defRPr/>
                </a:pPr>
                <a:r>
                  <a:rPr lang="en-US" sz="1200" b="1">
                    <a:solidFill>
                      <a:srgbClr val="C00000"/>
                    </a:solidFill>
                    <a:cs typeface="Segoe UI Semibold" panose="020B0402040204020203" pitchFamily="34" charset="0"/>
                  </a:rPr>
                  <a:t>Cons</a:t>
                </a:r>
                <a:endParaRPr kumimoji="0" lang="en-US" sz="1200" b="1" i="1" u="none" strike="noStrike" kern="1200" cap="none" spc="0" normalizeH="0" baseline="0" noProof="0">
                  <a:ln>
                    <a:noFill/>
                  </a:ln>
                  <a:solidFill>
                    <a:srgbClr val="C00000"/>
                  </a:solidFill>
                  <a:effectLst/>
                  <a:uLnTx/>
                  <a:uFillTx/>
                  <a:ea typeface="+mn-ea"/>
                  <a:cs typeface="Segoe UI Semibold" panose="020B0402040204020203" pitchFamily="34" charset="0"/>
                </a:endParaRPr>
              </a:p>
            </p:txBody>
          </p:sp>
          <p:sp>
            <p:nvSpPr>
              <p:cNvPr id="20" name="Freeform: Shape 3">
                <a:extLst>
                  <a:ext uri="{FF2B5EF4-FFF2-40B4-BE49-F238E27FC236}">
                    <a16:creationId xmlns:a16="http://schemas.microsoft.com/office/drawing/2014/main" id="{703BE0F3-5BB7-4C99-9436-028ED487C8BD}"/>
                  </a:ext>
                </a:extLst>
              </p:cNvPr>
              <p:cNvSpPr/>
              <p:nvPr/>
            </p:nvSpPr>
            <p:spPr>
              <a:xfrm>
                <a:off x="3179317" y="2635708"/>
                <a:ext cx="2475871" cy="4380728"/>
              </a:xfrm>
              <a:custGeom>
                <a:avLst/>
                <a:gdLst>
                  <a:gd name="connsiteX0" fmla="*/ 0 w 11653522"/>
                  <a:gd name="connsiteY0" fmla="*/ 0 h 472500"/>
                  <a:gd name="connsiteX1" fmla="*/ 11653522 w 11653522"/>
                  <a:gd name="connsiteY1" fmla="*/ 0 h 472500"/>
                  <a:gd name="connsiteX2" fmla="*/ 11653522 w 11653522"/>
                  <a:gd name="connsiteY2" fmla="*/ 472500 h 472500"/>
                  <a:gd name="connsiteX3" fmla="*/ 0 w 11653522"/>
                  <a:gd name="connsiteY3" fmla="*/ 472500 h 472500"/>
                  <a:gd name="connsiteX4" fmla="*/ 0 w 11653522"/>
                  <a:gd name="connsiteY4" fmla="*/ 0 h 47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53522" h="472500">
                    <a:moveTo>
                      <a:pt x="0" y="0"/>
                    </a:moveTo>
                    <a:lnTo>
                      <a:pt x="11653522" y="0"/>
                    </a:lnTo>
                    <a:lnTo>
                      <a:pt x="11653522" y="472500"/>
                    </a:lnTo>
                    <a:lnTo>
                      <a:pt x="0" y="472500"/>
                    </a:lnTo>
                    <a:lnTo>
                      <a:pt x="0" y="0"/>
                    </a:lnTo>
                    <a:close/>
                  </a:path>
                </a:pathLst>
              </a:custGeom>
              <a:solidFill>
                <a:srgbClr val="F2F2F2">
                  <a:alpha val="90000"/>
                </a:srgbClr>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04443" tIns="124968" rIns="904443" bIns="42672" numCol="1" spcCol="1270" anchor="t" anchorCtr="0">
                <a:noAutofit/>
              </a:bodyPr>
              <a:lstStyle/>
              <a:p>
                <a:pPr marL="57150" marR="0" lvl="1" indent="-57150" algn="l" defTabSz="266700" rtl="0" eaLnBrk="1" fontAlgn="auto" latinLnBrk="0" hangingPunct="1">
                  <a:lnSpc>
                    <a:spcPct val="90000"/>
                  </a:lnSpc>
                  <a:spcBef>
                    <a:spcPct val="0"/>
                  </a:spcBef>
                  <a:spcAft>
                    <a:spcPct val="15000"/>
                  </a:spcAft>
                  <a:buClrTx/>
                  <a:buSzTx/>
                  <a:buFontTx/>
                  <a:buChar char="•"/>
                  <a:tabLst/>
                  <a:defRPr/>
                </a:pPr>
                <a:endParaRPr kumimoji="0" lang="en-US" sz="1400" b="0" i="0" u="none" strike="noStrike" kern="1200" cap="none" spc="0" normalizeH="0" baseline="0" noProof="0">
                  <a:ln>
                    <a:noFill/>
                  </a:ln>
                  <a:solidFill>
                    <a:srgbClr val="505050">
                      <a:hueOff val="0"/>
                      <a:satOff val="0"/>
                      <a:lumOff val="0"/>
                      <a:alphaOff val="0"/>
                    </a:srgbClr>
                  </a:solidFill>
                  <a:effectLst/>
                  <a:uLnTx/>
                  <a:uFillTx/>
                  <a:latin typeface="Segoe UI"/>
                  <a:ea typeface="+mn-ea"/>
                  <a:cs typeface="+mn-cs"/>
                </a:endParaRPr>
              </a:p>
              <a:p>
                <a:pPr marL="57150" marR="0" lvl="1" indent="-57150" algn="l" defTabSz="266700" rtl="0" eaLnBrk="1" fontAlgn="auto" latinLnBrk="0" hangingPunct="1">
                  <a:lnSpc>
                    <a:spcPct val="90000"/>
                  </a:lnSpc>
                  <a:spcBef>
                    <a:spcPct val="0"/>
                  </a:spcBef>
                  <a:spcAft>
                    <a:spcPct val="15000"/>
                  </a:spcAft>
                  <a:buClrTx/>
                  <a:buSzTx/>
                  <a:buFontTx/>
                  <a:buChar char="•"/>
                  <a:tabLst/>
                  <a:defRPr/>
                </a:pPr>
                <a:endParaRPr kumimoji="0" lang="en-US" sz="1400" b="0" i="0" u="none" strike="noStrike" kern="1200" cap="none" spc="0" normalizeH="0" baseline="0" noProof="0">
                  <a:ln>
                    <a:noFill/>
                  </a:ln>
                  <a:solidFill>
                    <a:srgbClr val="505050">
                      <a:hueOff val="0"/>
                      <a:satOff val="0"/>
                      <a:lumOff val="0"/>
                      <a:alphaOff val="0"/>
                    </a:srgbClr>
                  </a:solidFill>
                  <a:effectLst/>
                  <a:uLnTx/>
                  <a:uFillTx/>
                  <a:latin typeface="Segoe UI"/>
                  <a:ea typeface="+mn-ea"/>
                  <a:cs typeface="Segoe UI Semibold"/>
                </a:endParaRPr>
              </a:p>
              <a:p>
                <a:pPr marL="57150" marR="0" lvl="1" indent="-57150" algn="l" defTabSz="266700" rtl="0" eaLnBrk="1" fontAlgn="auto" latinLnBrk="0" hangingPunct="1">
                  <a:lnSpc>
                    <a:spcPct val="90000"/>
                  </a:lnSpc>
                  <a:spcBef>
                    <a:spcPct val="0"/>
                  </a:spcBef>
                  <a:spcAft>
                    <a:spcPct val="15000"/>
                  </a:spcAft>
                  <a:buClrTx/>
                  <a:buSzTx/>
                  <a:buFontTx/>
                  <a:buChar char="•"/>
                  <a:tabLst/>
                  <a:defRPr/>
                </a:pPr>
                <a:endParaRPr kumimoji="0" lang="en-US" sz="1400" b="0" i="1" u="none" strike="noStrike" kern="1200" cap="none" spc="0" normalizeH="0" baseline="0" noProof="0">
                  <a:ln>
                    <a:noFill/>
                  </a:ln>
                  <a:solidFill>
                    <a:srgbClr val="505050">
                      <a:hueOff val="0"/>
                      <a:satOff val="0"/>
                      <a:lumOff val="0"/>
                      <a:alphaOff val="0"/>
                    </a:srgbClr>
                  </a:solidFill>
                  <a:effectLst/>
                  <a:uLnTx/>
                  <a:uFillTx/>
                  <a:latin typeface="Segoe UI"/>
                  <a:ea typeface="+mn-ea"/>
                  <a:cs typeface="Segoe UI Semibold"/>
                </a:endParaRPr>
              </a:p>
            </p:txBody>
          </p:sp>
          <p:sp>
            <p:nvSpPr>
              <p:cNvPr id="22" name="Rectangle 21">
                <a:extLst>
                  <a:ext uri="{FF2B5EF4-FFF2-40B4-BE49-F238E27FC236}">
                    <a16:creationId xmlns:a16="http://schemas.microsoft.com/office/drawing/2014/main" id="{E962799B-1ED0-45B4-AB59-F5C351D2921B}"/>
                  </a:ext>
                </a:extLst>
              </p:cNvPr>
              <p:cNvSpPr/>
              <p:nvPr/>
            </p:nvSpPr>
            <p:spPr>
              <a:xfrm>
                <a:off x="3179317" y="2640875"/>
                <a:ext cx="2475871" cy="5924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6E6E6"/>
                  </a:solidFill>
                  <a:effectLst/>
                  <a:uLnTx/>
                  <a:uFillTx/>
                  <a:latin typeface="Segoe UI"/>
                  <a:ea typeface="+mn-ea"/>
                  <a:cs typeface="+mn-cs"/>
                </a:endParaRPr>
              </a:p>
            </p:txBody>
          </p:sp>
          <p:sp>
            <p:nvSpPr>
              <p:cNvPr id="24" name="Rectangle 23">
                <a:extLst>
                  <a:ext uri="{FF2B5EF4-FFF2-40B4-BE49-F238E27FC236}">
                    <a16:creationId xmlns:a16="http://schemas.microsoft.com/office/drawing/2014/main" id="{BC69D3C0-D035-4190-AFF9-8200D8D01044}"/>
                  </a:ext>
                </a:extLst>
              </p:cNvPr>
              <p:cNvSpPr/>
              <p:nvPr/>
            </p:nvSpPr>
            <p:spPr>
              <a:xfrm>
                <a:off x="3257278" y="2724709"/>
                <a:ext cx="2294866" cy="258532"/>
              </a:xfrm>
              <a:prstGeom prst="rect">
                <a:avLst/>
              </a:prstGeom>
            </p:spPr>
            <p:txBody>
              <a:bodyPr wrap="square">
                <a:spAutoFit/>
              </a:bodyPr>
              <a:lstStyle/>
              <a:p>
                <a:pPr marL="0" marR="0" lvl="0" indent="0" algn="ctr" defTabSz="266700" rtl="0" eaLnBrk="1" fontAlgn="auto" latinLnBrk="0" hangingPunct="1">
                  <a:lnSpc>
                    <a:spcPct val="90000"/>
                  </a:lnSpc>
                  <a:spcBef>
                    <a:spcPct val="0"/>
                  </a:spcBef>
                  <a:spcAft>
                    <a:spcPct val="35000"/>
                  </a:spcAft>
                  <a:buClrTx/>
                  <a:buSzTx/>
                  <a:buFontTx/>
                  <a:buNone/>
                  <a:tabLst/>
                  <a:defRPr/>
                </a:pPr>
                <a:r>
                  <a:rPr lang="en-US" sz="1200" b="1">
                    <a:solidFill>
                      <a:srgbClr val="FFFFFF"/>
                    </a:solidFill>
                    <a:latin typeface="Segoe UI Semibold" panose="020B0402040204020203" pitchFamily="34" charset="0"/>
                    <a:cs typeface="Segoe UI Semibold" panose="020B0402040204020203" pitchFamily="34" charset="0"/>
                  </a:rPr>
                  <a:t>Department/Project-specific</a:t>
                </a:r>
                <a:endParaRPr kumimoji="0" lang="en-US" sz="1200" b="1" i="0" u="none" strike="noStrike" kern="1200" cap="none" spc="0" normalizeH="0" baseline="0" noProof="0">
                  <a:ln>
                    <a:noFill/>
                  </a:ln>
                  <a:solidFill>
                    <a:srgbClr val="FFFFFF"/>
                  </a:solidFill>
                  <a:effectLst/>
                  <a:uLnTx/>
                  <a:uFillTx/>
                  <a:latin typeface="Segoe UI Semibold" panose="020B0402040204020203" pitchFamily="34" charset="0"/>
                  <a:ea typeface="+mn-ea"/>
                  <a:cs typeface="Segoe UI Semibold" panose="020B0402040204020203" pitchFamily="34" charset="0"/>
                </a:endParaRPr>
              </a:p>
            </p:txBody>
          </p:sp>
          <p:sp>
            <p:nvSpPr>
              <p:cNvPr id="26" name="Rectangle 25">
                <a:extLst>
                  <a:ext uri="{FF2B5EF4-FFF2-40B4-BE49-F238E27FC236}">
                    <a16:creationId xmlns:a16="http://schemas.microsoft.com/office/drawing/2014/main" id="{8E5B0EBB-4E80-49D6-B1FA-31773D7667E0}"/>
                  </a:ext>
                </a:extLst>
              </p:cNvPr>
              <p:cNvSpPr/>
              <p:nvPr/>
            </p:nvSpPr>
            <p:spPr>
              <a:xfrm>
                <a:off x="3236958" y="3458812"/>
                <a:ext cx="2315187" cy="258532"/>
              </a:xfrm>
              <a:prstGeom prst="rect">
                <a:avLst/>
              </a:prstGeom>
            </p:spPr>
            <p:txBody>
              <a:bodyPr wrap="square" lIns="91440" tIns="45720" rIns="91440" bIns="45720" anchor="t">
                <a:spAutoFit/>
              </a:bodyPr>
              <a:lstStyle/>
              <a:p>
                <a:pPr marR="0" lvl="0" defTabSz="266700" rtl="0" eaLnBrk="1" fontAlgn="auto" latinLnBrk="0" hangingPunct="1">
                  <a:lnSpc>
                    <a:spcPct val="90000"/>
                  </a:lnSpc>
                  <a:spcBef>
                    <a:spcPct val="0"/>
                  </a:spcBef>
                  <a:spcAft>
                    <a:spcPct val="35000"/>
                  </a:spcAft>
                  <a:buClrTx/>
                  <a:buSzTx/>
                  <a:tabLst/>
                  <a:defRPr/>
                </a:pPr>
                <a:r>
                  <a:rPr lang="en-US" sz="1200" b="1">
                    <a:solidFill>
                      <a:srgbClr val="054B16"/>
                    </a:solidFill>
                    <a:cs typeface="Segoe UI Semibold" panose="020B0402040204020203" pitchFamily="34" charset="0"/>
                  </a:rPr>
                  <a:t>Pros</a:t>
                </a:r>
                <a:endParaRPr kumimoji="0" lang="en-US" sz="1200" b="1" i="1" u="none" strike="noStrike" kern="1200" cap="none" spc="0" normalizeH="0" baseline="0" noProof="0">
                  <a:ln>
                    <a:noFill/>
                  </a:ln>
                  <a:solidFill>
                    <a:srgbClr val="054B16"/>
                  </a:solidFill>
                  <a:effectLst/>
                  <a:uLnTx/>
                  <a:uFillTx/>
                  <a:ea typeface="+mn-ea"/>
                  <a:cs typeface="Segoe UI Semibold" panose="020B0402040204020203" pitchFamily="34" charset="0"/>
                </a:endParaRPr>
              </a:p>
            </p:txBody>
          </p:sp>
          <p:sp>
            <p:nvSpPr>
              <p:cNvPr id="28" name="Rectangle 27">
                <a:extLst>
                  <a:ext uri="{FF2B5EF4-FFF2-40B4-BE49-F238E27FC236}">
                    <a16:creationId xmlns:a16="http://schemas.microsoft.com/office/drawing/2014/main" id="{BD6D7DFC-12F4-4659-93B9-378C4DD56363}"/>
                  </a:ext>
                </a:extLst>
              </p:cNvPr>
              <p:cNvSpPr/>
              <p:nvPr/>
            </p:nvSpPr>
            <p:spPr>
              <a:xfrm>
                <a:off x="3236957" y="4592822"/>
                <a:ext cx="2315187" cy="258532"/>
              </a:xfrm>
              <a:prstGeom prst="rect">
                <a:avLst/>
              </a:prstGeom>
            </p:spPr>
            <p:txBody>
              <a:bodyPr wrap="square" lIns="91440" tIns="45720" rIns="91440" bIns="45720" anchor="t">
                <a:spAutoFit/>
              </a:bodyPr>
              <a:lstStyle/>
              <a:p>
                <a:pPr marR="0" lvl="0" defTabSz="266700" rtl="0" eaLnBrk="1" fontAlgn="auto" latinLnBrk="0" hangingPunct="1">
                  <a:lnSpc>
                    <a:spcPct val="90000"/>
                  </a:lnSpc>
                  <a:spcBef>
                    <a:spcPct val="0"/>
                  </a:spcBef>
                  <a:spcAft>
                    <a:spcPct val="35000"/>
                  </a:spcAft>
                  <a:buClrTx/>
                  <a:buSzTx/>
                  <a:tabLst/>
                  <a:defRPr/>
                </a:pPr>
                <a:r>
                  <a:rPr lang="en-US" sz="1200" b="1">
                    <a:solidFill>
                      <a:srgbClr val="C00000"/>
                    </a:solidFill>
                    <a:cs typeface="Segoe UI Semibold" panose="020B0402040204020203" pitchFamily="34" charset="0"/>
                  </a:rPr>
                  <a:t>Cons</a:t>
                </a:r>
                <a:endParaRPr kumimoji="0" lang="en-US" sz="1200" b="1" i="1" u="none" strike="noStrike" kern="1200" cap="none" spc="0" normalizeH="0" baseline="0" noProof="0">
                  <a:ln>
                    <a:noFill/>
                  </a:ln>
                  <a:solidFill>
                    <a:srgbClr val="C00000"/>
                  </a:solidFill>
                  <a:effectLst/>
                  <a:uLnTx/>
                  <a:uFillTx/>
                  <a:ea typeface="+mn-ea"/>
                  <a:cs typeface="Segoe UI Semibold" panose="020B0402040204020203" pitchFamily="34" charset="0"/>
                </a:endParaRPr>
              </a:p>
            </p:txBody>
          </p:sp>
          <p:sp>
            <p:nvSpPr>
              <p:cNvPr id="30" name="Freeform: Shape 3">
                <a:extLst>
                  <a:ext uri="{FF2B5EF4-FFF2-40B4-BE49-F238E27FC236}">
                    <a16:creationId xmlns:a16="http://schemas.microsoft.com/office/drawing/2014/main" id="{214CE772-B0DF-478F-BB88-CEB88AAB7F96}"/>
                  </a:ext>
                </a:extLst>
              </p:cNvPr>
              <p:cNvSpPr/>
              <p:nvPr/>
            </p:nvSpPr>
            <p:spPr>
              <a:xfrm>
                <a:off x="5774434" y="2635708"/>
                <a:ext cx="2475871" cy="4380728"/>
              </a:xfrm>
              <a:custGeom>
                <a:avLst/>
                <a:gdLst>
                  <a:gd name="connsiteX0" fmla="*/ 0 w 11653522"/>
                  <a:gd name="connsiteY0" fmla="*/ 0 h 472500"/>
                  <a:gd name="connsiteX1" fmla="*/ 11653522 w 11653522"/>
                  <a:gd name="connsiteY1" fmla="*/ 0 h 472500"/>
                  <a:gd name="connsiteX2" fmla="*/ 11653522 w 11653522"/>
                  <a:gd name="connsiteY2" fmla="*/ 472500 h 472500"/>
                  <a:gd name="connsiteX3" fmla="*/ 0 w 11653522"/>
                  <a:gd name="connsiteY3" fmla="*/ 472500 h 472500"/>
                  <a:gd name="connsiteX4" fmla="*/ 0 w 11653522"/>
                  <a:gd name="connsiteY4" fmla="*/ 0 h 47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53522" h="472500">
                    <a:moveTo>
                      <a:pt x="0" y="0"/>
                    </a:moveTo>
                    <a:lnTo>
                      <a:pt x="11653522" y="0"/>
                    </a:lnTo>
                    <a:lnTo>
                      <a:pt x="11653522" y="472500"/>
                    </a:lnTo>
                    <a:lnTo>
                      <a:pt x="0" y="472500"/>
                    </a:lnTo>
                    <a:lnTo>
                      <a:pt x="0" y="0"/>
                    </a:lnTo>
                    <a:close/>
                  </a:path>
                </a:pathLst>
              </a:custGeom>
              <a:solidFill>
                <a:srgbClr val="F2F2F2">
                  <a:alpha val="90000"/>
                </a:srgbClr>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04443" tIns="124968" rIns="904443" bIns="42672" numCol="1" spcCol="1270" anchor="t" anchorCtr="0">
                <a:noAutofit/>
              </a:bodyPr>
              <a:lstStyle/>
              <a:p>
                <a:pPr marL="57150" marR="0" lvl="1" indent="-57150" algn="l" defTabSz="266700" rtl="0" eaLnBrk="1" fontAlgn="auto" latinLnBrk="0" hangingPunct="1">
                  <a:lnSpc>
                    <a:spcPct val="90000"/>
                  </a:lnSpc>
                  <a:spcBef>
                    <a:spcPct val="0"/>
                  </a:spcBef>
                  <a:spcAft>
                    <a:spcPct val="15000"/>
                  </a:spcAft>
                  <a:buClrTx/>
                  <a:buSzTx/>
                  <a:buFontTx/>
                  <a:buChar char="•"/>
                  <a:tabLst/>
                  <a:defRPr/>
                </a:pPr>
                <a:endParaRPr kumimoji="0" lang="en-US" sz="1400" b="0" i="0" u="none" strike="noStrike" kern="1200" cap="none" spc="0" normalizeH="0" baseline="0" noProof="0">
                  <a:ln>
                    <a:noFill/>
                  </a:ln>
                  <a:solidFill>
                    <a:srgbClr val="505050">
                      <a:hueOff val="0"/>
                      <a:satOff val="0"/>
                      <a:lumOff val="0"/>
                      <a:alphaOff val="0"/>
                    </a:srgbClr>
                  </a:solidFill>
                  <a:effectLst/>
                  <a:uLnTx/>
                  <a:uFillTx/>
                  <a:latin typeface="Segoe UI"/>
                  <a:ea typeface="+mn-ea"/>
                  <a:cs typeface="+mn-cs"/>
                </a:endParaRPr>
              </a:p>
              <a:p>
                <a:pPr marL="57150" marR="0" lvl="1" indent="-57150" algn="l" defTabSz="266700" rtl="0" eaLnBrk="1" fontAlgn="auto" latinLnBrk="0" hangingPunct="1">
                  <a:lnSpc>
                    <a:spcPct val="90000"/>
                  </a:lnSpc>
                  <a:spcBef>
                    <a:spcPct val="0"/>
                  </a:spcBef>
                  <a:spcAft>
                    <a:spcPct val="15000"/>
                  </a:spcAft>
                  <a:buClrTx/>
                  <a:buSzTx/>
                  <a:buFontTx/>
                  <a:buChar char="•"/>
                  <a:tabLst/>
                  <a:defRPr/>
                </a:pPr>
                <a:endParaRPr kumimoji="0" lang="en-US" sz="1400" b="0" i="0" u="none" strike="noStrike" kern="1200" cap="none" spc="0" normalizeH="0" baseline="0" noProof="0">
                  <a:ln>
                    <a:noFill/>
                  </a:ln>
                  <a:solidFill>
                    <a:srgbClr val="505050">
                      <a:hueOff val="0"/>
                      <a:satOff val="0"/>
                      <a:lumOff val="0"/>
                      <a:alphaOff val="0"/>
                    </a:srgbClr>
                  </a:solidFill>
                  <a:effectLst/>
                  <a:uLnTx/>
                  <a:uFillTx/>
                  <a:latin typeface="Segoe UI"/>
                  <a:ea typeface="+mn-ea"/>
                  <a:cs typeface="Segoe UI Semibold"/>
                </a:endParaRPr>
              </a:p>
              <a:p>
                <a:pPr marL="57150" marR="0" lvl="1" indent="-57150" algn="l" defTabSz="266700" rtl="0" eaLnBrk="1" fontAlgn="auto" latinLnBrk="0" hangingPunct="1">
                  <a:lnSpc>
                    <a:spcPct val="90000"/>
                  </a:lnSpc>
                  <a:spcBef>
                    <a:spcPct val="0"/>
                  </a:spcBef>
                  <a:spcAft>
                    <a:spcPct val="15000"/>
                  </a:spcAft>
                  <a:buClrTx/>
                  <a:buSzTx/>
                  <a:buFontTx/>
                  <a:buChar char="•"/>
                  <a:tabLst/>
                  <a:defRPr/>
                </a:pPr>
                <a:endParaRPr kumimoji="0" lang="en-US" sz="1400" b="0" i="1" u="none" strike="noStrike" kern="1200" cap="none" spc="0" normalizeH="0" baseline="0" noProof="0">
                  <a:ln>
                    <a:noFill/>
                  </a:ln>
                  <a:solidFill>
                    <a:srgbClr val="505050">
                      <a:hueOff val="0"/>
                      <a:satOff val="0"/>
                      <a:lumOff val="0"/>
                      <a:alphaOff val="0"/>
                    </a:srgbClr>
                  </a:solidFill>
                  <a:effectLst/>
                  <a:uLnTx/>
                  <a:uFillTx/>
                  <a:latin typeface="Segoe UI"/>
                  <a:ea typeface="+mn-ea"/>
                  <a:cs typeface="Segoe UI Semibold"/>
                </a:endParaRPr>
              </a:p>
            </p:txBody>
          </p:sp>
          <p:sp>
            <p:nvSpPr>
              <p:cNvPr id="32" name="Rectangle 31">
                <a:extLst>
                  <a:ext uri="{FF2B5EF4-FFF2-40B4-BE49-F238E27FC236}">
                    <a16:creationId xmlns:a16="http://schemas.microsoft.com/office/drawing/2014/main" id="{939C0FD4-FB40-4E83-B43D-7D94523B5BD0}"/>
                  </a:ext>
                </a:extLst>
              </p:cNvPr>
              <p:cNvSpPr/>
              <p:nvPr/>
            </p:nvSpPr>
            <p:spPr>
              <a:xfrm>
                <a:off x="5774434" y="2640875"/>
                <a:ext cx="2475871" cy="5924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6E6E6"/>
                  </a:solidFill>
                  <a:effectLst/>
                  <a:uLnTx/>
                  <a:uFillTx/>
                  <a:latin typeface="Segoe UI"/>
                  <a:ea typeface="+mn-ea"/>
                  <a:cs typeface="+mn-cs"/>
                </a:endParaRPr>
              </a:p>
            </p:txBody>
          </p:sp>
          <p:sp>
            <p:nvSpPr>
              <p:cNvPr id="34" name="Rectangle 33">
                <a:extLst>
                  <a:ext uri="{FF2B5EF4-FFF2-40B4-BE49-F238E27FC236}">
                    <a16:creationId xmlns:a16="http://schemas.microsoft.com/office/drawing/2014/main" id="{8CA06292-851B-4DF1-B7E4-04E5805BAFA8}"/>
                  </a:ext>
                </a:extLst>
              </p:cNvPr>
              <p:cNvSpPr/>
              <p:nvPr/>
            </p:nvSpPr>
            <p:spPr>
              <a:xfrm>
                <a:off x="5852395" y="2724709"/>
                <a:ext cx="2294866" cy="258532"/>
              </a:xfrm>
              <a:prstGeom prst="rect">
                <a:avLst/>
              </a:prstGeom>
            </p:spPr>
            <p:txBody>
              <a:bodyPr wrap="square">
                <a:spAutoFit/>
              </a:bodyPr>
              <a:lstStyle/>
              <a:p>
                <a:pPr marL="0" marR="0" lvl="0" indent="0" algn="ctr" defTabSz="266700" rtl="0" eaLnBrk="1" fontAlgn="auto" latinLnBrk="0" hangingPunct="1">
                  <a:lnSpc>
                    <a:spcPct val="90000"/>
                  </a:lnSpc>
                  <a:spcBef>
                    <a:spcPct val="0"/>
                  </a:spcBef>
                  <a:spcAft>
                    <a:spcPct val="35000"/>
                  </a:spcAft>
                  <a:buClrTx/>
                  <a:buSzTx/>
                  <a:buFontTx/>
                  <a:buNone/>
                  <a:tabLst/>
                  <a:defRPr/>
                </a:pPr>
                <a:r>
                  <a:rPr kumimoji="0" lang="en-US" sz="1200" b="1" i="0" u="none" strike="noStrike" kern="1200" cap="none" spc="0" normalizeH="0" baseline="0" noProof="0">
                    <a:ln>
                      <a:noFill/>
                    </a:ln>
                    <a:solidFill>
                      <a:srgbClr val="FFFFFF"/>
                    </a:solidFill>
                    <a:effectLst/>
                    <a:uLnTx/>
                    <a:uFillTx/>
                    <a:latin typeface="Segoe UI Semibold" panose="020B0402040204020203" pitchFamily="34" charset="0"/>
                    <a:ea typeface="+mn-ea"/>
                    <a:cs typeface="Segoe UI Semibold" panose="020B0402040204020203" pitchFamily="34" charset="0"/>
                  </a:rPr>
                  <a:t>Upskilling-focused</a:t>
                </a:r>
              </a:p>
            </p:txBody>
          </p:sp>
          <p:sp>
            <p:nvSpPr>
              <p:cNvPr id="36" name="Rectangle 35">
                <a:extLst>
                  <a:ext uri="{FF2B5EF4-FFF2-40B4-BE49-F238E27FC236}">
                    <a16:creationId xmlns:a16="http://schemas.microsoft.com/office/drawing/2014/main" id="{5FC88DA4-A87C-45AB-A9EC-1EBC1DF78B93}"/>
                  </a:ext>
                </a:extLst>
              </p:cNvPr>
              <p:cNvSpPr/>
              <p:nvPr/>
            </p:nvSpPr>
            <p:spPr>
              <a:xfrm>
                <a:off x="5832075" y="3458812"/>
                <a:ext cx="2315187" cy="258532"/>
              </a:xfrm>
              <a:prstGeom prst="rect">
                <a:avLst/>
              </a:prstGeom>
            </p:spPr>
            <p:txBody>
              <a:bodyPr wrap="square" lIns="91440" tIns="45720" rIns="91440" bIns="45720" anchor="t">
                <a:spAutoFit/>
              </a:bodyPr>
              <a:lstStyle/>
              <a:p>
                <a:pPr marR="0" lvl="0" defTabSz="266700" rtl="0" eaLnBrk="1" fontAlgn="auto" latinLnBrk="0" hangingPunct="1">
                  <a:lnSpc>
                    <a:spcPct val="90000"/>
                  </a:lnSpc>
                  <a:spcBef>
                    <a:spcPct val="0"/>
                  </a:spcBef>
                  <a:spcAft>
                    <a:spcPct val="35000"/>
                  </a:spcAft>
                  <a:buClrTx/>
                  <a:buSzTx/>
                  <a:tabLst/>
                  <a:defRPr/>
                </a:pPr>
                <a:r>
                  <a:rPr lang="en-US" sz="1200" b="1">
                    <a:solidFill>
                      <a:srgbClr val="054B16"/>
                    </a:solidFill>
                    <a:cs typeface="Segoe UI Semibold" panose="020B0402040204020203" pitchFamily="34" charset="0"/>
                  </a:rPr>
                  <a:t>Pros</a:t>
                </a:r>
                <a:endParaRPr kumimoji="0" lang="en-US" sz="1200" b="1" i="1" u="none" strike="noStrike" kern="1200" cap="none" spc="0" normalizeH="0" baseline="0" noProof="0">
                  <a:ln>
                    <a:noFill/>
                  </a:ln>
                  <a:solidFill>
                    <a:srgbClr val="054B16"/>
                  </a:solidFill>
                  <a:effectLst/>
                  <a:uLnTx/>
                  <a:uFillTx/>
                  <a:ea typeface="+mn-ea"/>
                  <a:cs typeface="Segoe UI Semibold" panose="020B0402040204020203" pitchFamily="34" charset="0"/>
                </a:endParaRPr>
              </a:p>
            </p:txBody>
          </p:sp>
          <p:sp>
            <p:nvSpPr>
              <p:cNvPr id="38" name="Rectangle 37">
                <a:extLst>
                  <a:ext uri="{FF2B5EF4-FFF2-40B4-BE49-F238E27FC236}">
                    <a16:creationId xmlns:a16="http://schemas.microsoft.com/office/drawing/2014/main" id="{ED9035AE-EF6E-40ED-9AFF-AFB985BD32C3}"/>
                  </a:ext>
                </a:extLst>
              </p:cNvPr>
              <p:cNvSpPr/>
              <p:nvPr/>
            </p:nvSpPr>
            <p:spPr>
              <a:xfrm>
                <a:off x="5832074" y="4596947"/>
                <a:ext cx="2315187" cy="258532"/>
              </a:xfrm>
              <a:prstGeom prst="rect">
                <a:avLst/>
              </a:prstGeom>
            </p:spPr>
            <p:txBody>
              <a:bodyPr wrap="square" lIns="91440" tIns="45720" rIns="91440" bIns="45720" anchor="t">
                <a:spAutoFit/>
              </a:bodyPr>
              <a:lstStyle/>
              <a:p>
                <a:pPr marR="0" lvl="0" defTabSz="266700" rtl="0" eaLnBrk="1" fontAlgn="auto" latinLnBrk="0" hangingPunct="1">
                  <a:lnSpc>
                    <a:spcPct val="90000"/>
                  </a:lnSpc>
                  <a:spcBef>
                    <a:spcPct val="0"/>
                  </a:spcBef>
                  <a:spcAft>
                    <a:spcPct val="35000"/>
                  </a:spcAft>
                  <a:buClrTx/>
                  <a:buSzTx/>
                  <a:tabLst/>
                  <a:defRPr/>
                </a:pPr>
                <a:r>
                  <a:rPr lang="en-US" sz="1200" b="1">
                    <a:solidFill>
                      <a:srgbClr val="C00000"/>
                    </a:solidFill>
                    <a:cs typeface="Segoe UI Semibold" panose="020B0402040204020203" pitchFamily="34" charset="0"/>
                  </a:rPr>
                  <a:t>Cons</a:t>
                </a:r>
                <a:endParaRPr kumimoji="0" lang="en-US" sz="1200" b="1" i="1" u="none" strike="noStrike" kern="1200" cap="none" spc="0" normalizeH="0" baseline="0" noProof="0">
                  <a:ln>
                    <a:noFill/>
                  </a:ln>
                  <a:solidFill>
                    <a:srgbClr val="C00000"/>
                  </a:solidFill>
                  <a:effectLst/>
                  <a:uLnTx/>
                  <a:uFillTx/>
                  <a:ea typeface="+mn-ea"/>
                  <a:cs typeface="Segoe UI Semibold" panose="020B0402040204020203" pitchFamily="34" charset="0"/>
                </a:endParaRPr>
              </a:p>
            </p:txBody>
          </p:sp>
        </p:grpSp>
        <p:sp>
          <p:nvSpPr>
            <p:cNvPr id="41" name="Rectangle 40">
              <a:extLst>
                <a:ext uri="{FF2B5EF4-FFF2-40B4-BE49-F238E27FC236}">
                  <a16:creationId xmlns:a16="http://schemas.microsoft.com/office/drawing/2014/main" id="{333C07DF-6886-4086-91CE-B0961866CAFC}"/>
                </a:ext>
              </a:extLst>
            </p:cNvPr>
            <p:cNvSpPr/>
            <p:nvPr/>
          </p:nvSpPr>
          <p:spPr>
            <a:xfrm>
              <a:off x="640108" y="3690317"/>
              <a:ext cx="2245592" cy="987963"/>
            </a:xfrm>
            <a:prstGeom prst="rect">
              <a:avLst/>
            </a:prstGeom>
          </p:spPr>
          <p:txBody>
            <a:bodyPr wrap="square" lIns="91440" tIns="45720" rIns="91440" bIns="45720" anchor="t">
              <a:spAutoFit/>
            </a:bodyPr>
            <a:lstStyle/>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lang="en-US" sz="1200">
                  <a:solidFill>
                    <a:sysClr val="windowText" lastClr="000000"/>
                  </a:solidFill>
                  <a:cs typeface="Segoe UI Semibold" panose="020B0402040204020203" pitchFamily="34" charset="0"/>
                </a:rPr>
                <a:t>Wide variety of different solutions leading to diversity of innovation</a:t>
              </a:r>
            </a:p>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lang="en-US" sz="1200">
                  <a:solidFill>
                    <a:sysClr val="windowText" lastClr="000000"/>
                  </a:solidFill>
                  <a:cs typeface="Segoe UI Semibold" panose="020B0402040204020203" pitchFamily="34" charset="0"/>
                </a:rPr>
                <a:t>Better collaboration across departments</a:t>
              </a:r>
              <a:endParaRPr kumimoji="0" lang="en-US" sz="1200" u="none" strike="noStrike" kern="1200" cap="none" spc="0" normalizeH="0" baseline="0" noProof="0">
                <a:ln>
                  <a:noFill/>
                </a:ln>
                <a:solidFill>
                  <a:sysClr val="windowText" lastClr="000000"/>
                </a:solidFill>
                <a:effectLst/>
                <a:uLnTx/>
                <a:uFillTx/>
                <a:ea typeface="+mn-ea"/>
                <a:cs typeface="Segoe UI Semibold" panose="020B0402040204020203" pitchFamily="34" charset="0"/>
              </a:endParaRPr>
            </a:p>
          </p:txBody>
        </p:sp>
        <p:sp>
          <p:nvSpPr>
            <p:cNvPr id="43" name="Rectangle 42">
              <a:extLst>
                <a:ext uri="{FF2B5EF4-FFF2-40B4-BE49-F238E27FC236}">
                  <a16:creationId xmlns:a16="http://schemas.microsoft.com/office/drawing/2014/main" id="{9382253D-4872-4EC2-A40D-CBCB3816C802}"/>
                </a:ext>
              </a:extLst>
            </p:cNvPr>
            <p:cNvSpPr/>
            <p:nvPr/>
          </p:nvSpPr>
          <p:spPr>
            <a:xfrm>
              <a:off x="3125921" y="3690317"/>
              <a:ext cx="2245592" cy="489365"/>
            </a:xfrm>
            <a:prstGeom prst="rect">
              <a:avLst/>
            </a:prstGeom>
          </p:spPr>
          <p:txBody>
            <a:bodyPr wrap="square" lIns="91440" tIns="45720" rIns="91440" bIns="45720" anchor="t">
              <a:spAutoFit/>
            </a:bodyPr>
            <a:lstStyle/>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lang="en-US" sz="1200">
                  <a:solidFill>
                    <a:sysClr val="windowText" lastClr="000000"/>
                  </a:solidFill>
                  <a:cs typeface="Segoe UI Semibold" panose="020B0402040204020203" pitchFamily="34" charset="0"/>
                </a:rPr>
                <a:t>More focus on solving real-world problems</a:t>
              </a:r>
            </a:p>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200" u="none" strike="noStrike" kern="1200" cap="none" spc="0" normalizeH="0" baseline="0" noProof="0">
                  <a:ln>
                    <a:noFill/>
                  </a:ln>
                  <a:solidFill>
                    <a:sysClr val="windowText" lastClr="000000"/>
                  </a:solidFill>
                  <a:effectLst/>
                  <a:uLnTx/>
                  <a:uFillTx/>
                  <a:ea typeface="+mn-ea"/>
                  <a:cs typeface="Segoe UI Semibold" panose="020B0402040204020203" pitchFamily="34" charset="0"/>
                </a:rPr>
                <a:t>Participants have clearer objectives</a:t>
              </a:r>
            </a:p>
          </p:txBody>
        </p:sp>
        <p:sp>
          <p:nvSpPr>
            <p:cNvPr id="45" name="Rectangle 44">
              <a:extLst>
                <a:ext uri="{FF2B5EF4-FFF2-40B4-BE49-F238E27FC236}">
                  <a16:creationId xmlns:a16="http://schemas.microsoft.com/office/drawing/2014/main" id="{F12AA454-25FB-4CB3-9F13-6D61506A18ED}"/>
                </a:ext>
              </a:extLst>
            </p:cNvPr>
            <p:cNvSpPr/>
            <p:nvPr/>
          </p:nvSpPr>
          <p:spPr>
            <a:xfrm>
              <a:off x="5696342" y="3690316"/>
              <a:ext cx="2245592" cy="821763"/>
            </a:xfrm>
            <a:prstGeom prst="rect">
              <a:avLst/>
            </a:prstGeom>
          </p:spPr>
          <p:txBody>
            <a:bodyPr wrap="square" lIns="91440" tIns="45720" rIns="91440" bIns="45720" anchor="t">
              <a:spAutoFit/>
            </a:bodyPr>
            <a:lstStyle/>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lang="en-US" sz="1200">
                  <a:solidFill>
                    <a:sysClr val="windowText" lastClr="000000"/>
                  </a:solidFill>
                  <a:cs typeface="Segoe UI Semibold" panose="020B0402040204020203" pitchFamily="34" charset="0"/>
                </a:rPr>
                <a:t>Participants have an opportunity to upskill in Power Platform</a:t>
              </a:r>
            </a:p>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200" u="none" strike="noStrike" kern="1200" cap="none" spc="0" normalizeH="0" baseline="0" noProof="0">
                  <a:ln>
                    <a:noFill/>
                  </a:ln>
                  <a:solidFill>
                    <a:sysClr val="windowText" lastClr="000000"/>
                  </a:solidFill>
                  <a:effectLst/>
                  <a:uLnTx/>
                  <a:uFillTx/>
                  <a:ea typeface="+mn-ea"/>
                  <a:cs typeface="Segoe UI Semibold" panose="020B0402040204020203" pitchFamily="34" charset="0"/>
                </a:rPr>
                <a:t>Designated time for participants to </a:t>
              </a:r>
              <a:r>
                <a:rPr lang="en-US" sz="1200">
                  <a:solidFill>
                    <a:sysClr val="windowText" lastClr="000000"/>
                  </a:solidFill>
                  <a:cs typeface="Segoe UI Semibold" panose="020B0402040204020203" pitchFamily="34" charset="0"/>
                </a:rPr>
                <a:t>allow them to focus on learning</a:t>
              </a:r>
              <a:endParaRPr kumimoji="0" lang="en-US" sz="1200" u="none" strike="noStrike" kern="1200" cap="none" spc="0" normalizeH="0" baseline="0" noProof="0">
                <a:ln>
                  <a:noFill/>
                </a:ln>
                <a:solidFill>
                  <a:sysClr val="windowText" lastClr="000000"/>
                </a:solidFill>
                <a:effectLst/>
                <a:uLnTx/>
                <a:uFillTx/>
                <a:ea typeface="+mn-ea"/>
                <a:cs typeface="Segoe UI Semibold" panose="020B0402040204020203" pitchFamily="34" charset="0"/>
              </a:endParaRPr>
            </a:p>
          </p:txBody>
        </p:sp>
        <p:sp>
          <p:nvSpPr>
            <p:cNvPr id="47" name="Rectangle 46">
              <a:extLst>
                <a:ext uri="{FF2B5EF4-FFF2-40B4-BE49-F238E27FC236}">
                  <a16:creationId xmlns:a16="http://schemas.microsoft.com/office/drawing/2014/main" id="{33C212AE-CB6E-448D-A7B3-EEE83C4C8705}"/>
                </a:ext>
              </a:extLst>
            </p:cNvPr>
            <p:cNvSpPr/>
            <p:nvPr/>
          </p:nvSpPr>
          <p:spPr>
            <a:xfrm>
              <a:off x="5694033" y="4847319"/>
              <a:ext cx="2245592" cy="821763"/>
            </a:xfrm>
            <a:prstGeom prst="rect">
              <a:avLst/>
            </a:prstGeom>
          </p:spPr>
          <p:txBody>
            <a:bodyPr wrap="square" lIns="91440" tIns="45720" rIns="91440" bIns="45720" anchor="t">
              <a:spAutoFit/>
            </a:bodyPr>
            <a:lstStyle/>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lang="en-US" sz="1200">
                  <a:solidFill>
                    <a:sysClr val="windowText" lastClr="000000"/>
                  </a:solidFill>
                  <a:cs typeface="Segoe UI Semibold" panose="020B0402040204020203" pitchFamily="34" charset="0"/>
                </a:rPr>
                <a:t>Solutions may not always solve a problem with a real-world impact</a:t>
              </a:r>
            </a:p>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200" u="none" strike="noStrike" kern="1200" cap="none" spc="0" normalizeH="0" baseline="0" noProof="0">
                  <a:ln>
                    <a:noFill/>
                  </a:ln>
                  <a:solidFill>
                    <a:sysClr val="windowText" lastClr="000000"/>
                  </a:solidFill>
                  <a:effectLst/>
                  <a:uLnTx/>
                  <a:uFillTx/>
                  <a:ea typeface="+mn-ea"/>
                  <a:cs typeface="Segoe UI Semibold" panose="020B0402040204020203" pitchFamily="34" charset="0"/>
                </a:rPr>
                <a:t>Har</a:t>
              </a:r>
              <a:r>
                <a:rPr lang="en-US" sz="1200">
                  <a:solidFill>
                    <a:sysClr val="windowText" lastClr="000000"/>
                  </a:solidFill>
                  <a:cs typeface="Segoe UI Semibold" panose="020B0402040204020203" pitchFamily="34" charset="0"/>
                </a:rPr>
                <a:t>d to measure/know the effectiveness of the event</a:t>
              </a:r>
              <a:endParaRPr kumimoji="0" lang="en-US" sz="1200" u="none" strike="noStrike" kern="1200" cap="none" spc="0" normalizeH="0" baseline="0" noProof="0">
                <a:ln>
                  <a:noFill/>
                </a:ln>
                <a:solidFill>
                  <a:sysClr val="windowText" lastClr="000000"/>
                </a:solidFill>
                <a:effectLst/>
                <a:uLnTx/>
                <a:uFillTx/>
                <a:ea typeface="+mn-ea"/>
                <a:cs typeface="Segoe UI Semibold" panose="020B0402040204020203" pitchFamily="34" charset="0"/>
              </a:endParaRPr>
            </a:p>
          </p:txBody>
        </p:sp>
        <p:sp>
          <p:nvSpPr>
            <p:cNvPr id="49" name="Rectangle 48">
              <a:extLst>
                <a:ext uri="{FF2B5EF4-FFF2-40B4-BE49-F238E27FC236}">
                  <a16:creationId xmlns:a16="http://schemas.microsoft.com/office/drawing/2014/main" id="{5F507EED-75BF-4D34-BBA0-4063A078A06D}"/>
                </a:ext>
              </a:extLst>
            </p:cNvPr>
            <p:cNvSpPr/>
            <p:nvPr/>
          </p:nvSpPr>
          <p:spPr>
            <a:xfrm>
              <a:off x="3125921" y="4847319"/>
              <a:ext cx="2245592" cy="655564"/>
            </a:xfrm>
            <a:prstGeom prst="rect">
              <a:avLst/>
            </a:prstGeom>
          </p:spPr>
          <p:txBody>
            <a:bodyPr wrap="square" lIns="91440" tIns="45720" rIns="91440" bIns="45720" anchor="t">
              <a:spAutoFit/>
            </a:bodyPr>
            <a:lstStyle/>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lang="en-US" sz="1200">
                  <a:solidFill>
                    <a:sysClr val="windowText" lastClr="000000"/>
                  </a:solidFill>
                  <a:cs typeface="Segoe UI Semibold" panose="020B0402040204020203" pitchFamily="34" charset="0"/>
                </a:rPr>
                <a:t>Solutions may not consider impact on other departments/projects</a:t>
              </a:r>
            </a:p>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lang="en-US" sz="1200">
                  <a:solidFill>
                    <a:sysClr val="windowText" lastClr="000000"/>
                  </a:solidFill>
                  <a:cs typeface="Segoe UI Semibold" panose="020B0402040204020203" pitchFamily="34" charset="0"/>
                </a:rPr>
                <a:t>May reduce “vision”</a:t>
              </a:r>
            </a:p>
          </p:txBody>
        </p:sp>
        <p:sp>
          <p:nvSpPr>
            <p:cNvPr id="51" name="Rectangle 50">
              <a:extLst>
                <a:ext uri="{FF2B5EF4-FFF2-40B4-BE49-F238E27FC236}">
                  <a16:creationId xmlns:a16="http://schemas.microsoft.com/office/drawing/2014/main" id="{95BBA5D2-F2DB-4FBD-AD89-1B1531C6AD2D}"/>
                </a:ext>
              </a:extLst>
            </p:cNvPr>
            <p:cNvSpPr/>
            <p:nvPr/>
          </p:nvSpPr>
          <p:spPr>
            <a:xfrm>
              <a:off x="633427" y="4869459"/>
              <a:ext cx="2245592" cy="424732"/>
            </a:xfrm>
            <a:prstGeom prst="rect">
              <a:avLst/>
            </a:prstGeom>
          </p:spPr>
          <p:txBody>
            <a:bodyPr wrap="square" lIns="91440" tIns="45720" rIns="91440" bIns="45720" anchor="t">
              <a:spAutoFit/>
            </a:bodyPr>
            <a:lstStyle/>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lang="en-US" sz="1200">
                  <a:solidFill>
                    <a:sysClr val="windowText" lastClr="000000"/>
                  </a:solidFill>
                  <a:cs typeface="Segoe UI Semibold" panose="020B0402040204020203" pitchFamily="34" charset="0"/>
                </a:rPr>
                <a:t>Less clarity of the objective can lead to participants feeling lost about what to do</a:t>
              </a:r>
            </a:p>
          </p:txBody>
        </p:sp>
      </p:grpSp>
      <p:sp>
        <p:nvSpPr>
          <p:cNvPr id="54" name="Rectangle 53">
            <a:extLst>
              <a:ext uri="{FF2B5EF4-FFF2-40B4-BE49-F238E27FC236}">
                <a16:creationId xmlns:a16="http://schemas.microsoft.com/office/drawing/2014/main" id="{370BB9A8-EE00-4D38-9477-4B974BC0F621}"/>
              </a:ext>
            </a:extLst>
          </p:cNvPr>
          <p:cNvSpPr/>
          <p:nvPr/>
        </p:nvSpPr>
        <p:spPr>
          <a:xfrm>
            <a:off x="774633" y="5319679"/>
            <a:ext cx="3285034" cy="258532"/>
          </a:xfrm>
          <a:prstGeom prst="rect">
            <a:avLst/>
          </a:prstGeom>
        </p:spPr>
        <p:txBody>
          <a:bodyPr wrap="square" lIns="91440" tIns="45720" rIns="91440" bIns="45720" anchor="t">
            <a:spAutoFit/>
          </a:bodyPr>
          <a:lstStyle/>
          <a:p>
            <a:pPr marR="0" lvl="0" defTabSz="266700" rtl="0" eaLnBrk="1" fontAlgn="auto" latinLnBrk="0" hangingPunct="1">
              <a:lnSpc>
                <a:spcPct val="90000"/>
              </a:lnSpc>
              <a:spcBef>
                <a:spcPct val="0"/>
              </a:spcBef>
              <a:spcAft>
                <a:spcPct val="35000"/>
              </a:spcAft>
              <a:buClrTx/>
              <a:buSzTx/>
              <a:tabLst/>
              <a:defRPr/>
            </a:pPr>
            <a:r>
              <a:rPr lang="en-US" sz="1200" b="1">
                <a:solidFill>
                  <a:sysClr val="windowText" lastClr="000000"/>
                </a:solidFill>
                <a:cs typeface="Segoe UI Semibold" panose="020B0402040204020203" pitchFamily="34" charset="0"/>
              </a:rPr>
              <a:t>Examples</a:t>
            </a:r>
            <a:endParaRPr kumimoji="0" lang="en-US" sz="1200" b="1" i="1" u="none" strike="noStrike" kern="1200" cap="none" spc="0" normalizeH="0" baseline="0" noProof="0">
              <a:ln>
                <a:noFill/>
              </a:ln>
              <a:solidFill>
                <a:sysClr val="windowText" lastClr="000000"/>
              </a:solidFill>
              <a:effectLst/>
              <a:uLnTx/>
              <a:uFillTx/>
              <a:ea typeface="+mn-ea"/>
              <a:cs typeface="Segoe UI Semibold" panose="020B0402040204020203" pitchFamily="34" charset="0"/>
            </a:endParaRPr>
          </a:p>
        </p:txBody>
      </p:sp>
      <p:sp>
        <p:nvSpPr>
          <p:cNvPr id="64" name="Rectangle 63">
            <a:extLst>
              <a:ext uri="{FF2B5EF4-FFF2-40B4-BE49-F238E27FC236}">
                <a16:creationId xmlns:a16="http://schemas.microsoft.com/office/drawing/2014/main" id="{2EB58039-5246-4A91-A202-CC6805A538FD}"/>
              </a:ext>
            </a:extLst>
          </p:cNvPr>
          <p:cNvSpPr/>
          <p:nvPr/>
        </p:nvSpPr>
        <p:spPr>
          <a:xfrm>
            <a:off x="700434" y="5588103"/>
            <a:ext cx="3285034" cy="720197"/>
          </a:xfrm>
          <a:prstGeom prst="rect">
            <a:avLst/>
          </a:prstGeom>
        </p:spPr>
        <p:txBody>
          <a:bodyPr wrap="square" lIns="91440" tIns="45720" rIns="91440" bIns="45720" anchor="t">
            <a:spAutoFit/>
          </a:bodyPr>
          <a:lstStyle/>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lang="en-US" sz="1200">
                <a:solidFill>
                  <a:sysClr val="windowText" lastClr="000000"/>
                </a:solidFill>
                <a:cs typeface="Segoe UI Semibold" panose="020B0402040204020203" pitchFamily="34" charset="0"/>
              </a:rPr>
              <a:t>Improve customer experience by X%</a:t>
            </a:r>
          </a:p>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lang="en-US" sz="1200">
                <a:solidFill>
                  <a:sysClr val="windowText" lastClr="000000"/>
                </a:solidFill>
                <a:cs typeface="Segoe UI Semibold" panose="020B0402040204020203" pitchFamily="34" charset="0"/>
              </a:rPr>
              <a:t>Improve employee satisfaction by X%</a:t>
            </a:r>
          </a:p>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lang="en-US" sz="1200">
                <a:solidFill>
                  <a:sysClr val="windowText" lastClr="000000"/>
                </a:solidFill>
                <a:cs typeface="Segoe UI Semibold" panose="020B0402040204020203" pitchFamily="34" charset="0"/>
              </a:rPr>
              <a:t>Reduce cost of orders by X%</a:t>
            </a:r>
          </a:p>
        </p:txBody>
      </p:sp>
      <p:sp>
        <p:nvSpPr>
          <p:cNvPr id="56" name="Rectangle 55">
            <a:extLst>
              <a:ext uri="{FF2B5EF4-FFF2-40B4-BE49-F238E27FC236}">
                <a16:creationId xmlns:a16="http://schemas.microsoft.com/office/drawing/2014/main" id="{44D075E1-60BE-4312-98A1-0681E8FE8BB4}"/>
              </a:ext>
            </a:extLst>
          </p:cNvPr>
          <p:cNvSpPr/>
          <p:nvPr/>
        </p:nvSpPr>
        <p:spPr>
          <a:xfrm>
            <a:off x="4398381" y="5319283"/>
            <a:ext cx="3285034" cy="258532"/>
          </a:xfrm>
          <a:prstGeom prst="rect">
            <a:avLst/>
          </a:prstGeom>
        </p:spPr>
        <p:txBody>
          <a:bodyPr wrap="square" lIns="91440" tIns="45720" rIns="91440" bIns="45720" anchor="t">
            <a:spAutoFit/>
          </a:bodyPr>
          <a:lstStyle/>
          <a:p>
            <a:pPr marR="0" lvl="0" defTabSz="266700" rtl="0" eaLnBrk="1" fontAlgn="auto" latinLnBrk="0" hangingPunct="1">
              <a:lnSpc>
                <a:spcPct val="90000"/>
              </a:lnSpc>
              <a:spcBef>
                <a:spcPct val="0"/>
              </a:spcBef>
              <a:spcAft>
                <a:spcPct val="35000"/>
              </a:spcAft>
              <a:buClrTx/>
              <a:buSzTx/>
              <a:tabLst/>
              <a:defRPr/>
            </a:pPr>
            <a:r>
              <a:rPr lang="en-US" sz="1200" b="1">
                <a:solidFill>
                  <a:sysClr val="windowText" lastClr="000000"/>
                </a:solidFill>
                <a:cs typeface="Segoe UI Semibold" panose="020B0402040204020203" pitchFamily="34" charset="0"/>
              </a:rPr>
              <a:t>Examples</a:t>
            </a:r>
            <a:endParaRPr kumimoji="0" lang="en-US" sz="1200" b="1" i="1" u="none" strike="noStrike" kern="1200" cap="none" spc="0" normalizeH="0" baseline="0" noProof="0">
              <a:ln>
                <a:noFill/>
              </a:ln>
              <a:solidFill>
                <a:sysClr val="windowText" lastClr="000000"/>
              </a:solidFill>
              <a:effectLst/>
              <a:uLnTx/>
              <a:uFillTx/>
              <a:ea typeface="+mn-ea"/>
              <a:cs typeface="Segoe UI Semibold" panose="020B0402040204020203" pitchFamily="34" charset="0"/>
            </a:endParaRPr>
          </a:p>
        </p:txBody>
      </p:sp>
      <p:sp>
        <p:nvSpPr>
          <p:cNvPr id="66" name="Rectangle 65">
            <a:extLst>
              <a:ext uri="{FF2B5EF4-FFF2-40B4-BE49-F238E27FC236}">
                <a16:creationId xmlns:a16="http://schemas.microsoft.com/office/drawing/2014/main" id="{FE6DA8B6-8054-4AB8-9AB0-75ADC421A876}"/>
              </a:ext>
            </a:extLst>
          </p:cNvPr>
          <p:cNvSpPr/>
          <p:nvPr/>
        </p:nvSpPr>
        <p:spPr>
          <a:xfrm>
            <a:off x="4375491" y="5575809"/>
            <a:ext cx="3285034" cy="821763"/>
          </a:xfrm>
          <a:prstGeom prst="rect">
            <a:avLst/>
          </a:prstGeom>
        </p:spPr>
        <p:txBody>
          <a:bodyPr wrap="square" lIns="91440" tIns="45720" rIns="91440" bIns="45720" anchor="t">
            <a:spAutoFit/>
          </a:bodyPr>
          <a:lstStyle/>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lang="en-US" sz="1200">
                <a:solidFill>
                  <a:sysClr val="windowText" lastClr="000000"/>
                </a:solidFill>
                <a:cs typeface="Segoe UI Semibold" panose="020B0402040204020203" pitchFamily="34" charset="0"/>
              </a:rPr>
              <a:t>Increase productivity in working with our HR department</a:t>
            </a:r>
          </a:p>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lang="en-US" sz="1200">
                <a:solidFill>
                  <a:sysClr val="windowText" lastClr="000000"/>
                </a:solidFill>
                <a:cs typeface="Segoe UI Semibold" panose="020B0402040204020203" pitchFamily="34" charset="0"/>
              </a:rPr>
              <a:t>Improve customer experience from order receiving to processing by 10 mins</a:t>
            </a:r>
          </a:p>
        </p:txBody>
      </p:sp>
      <p:sp>
        <p:nvSpPr>
          <p:cNvPr id="58" name="Rectangle 57">
            <a:extLst>
              <a:ext uri="{FF2B5EF4-FFF2-40B4-BE49-F238E27FC236}">
                <a16:creationId xmlns:a16="http://schemas.microsoft.com/office/drawing/2014/main" id="{ECBEFDA0-35B4-4440-851F-7F2CDE9DBEFB}"/>
              </a:ext>
            </a:extLst>
          </p:cNvPr>
          <p:cNvSpPr/>
          <p:nvPr/>
        </p:nvSpPr>
        <p:spPr>
          <a:xfrm>
            <a:off x="8103499" y="5317277"/>
            <a:ext cx="3285034" cy="258532"/>
          </a:xfrm>
          <a:prstGeom prst="rect">
            <a:avLst/>
          </a:prstGeom>
        </p:spPr>
        <p:txBody>
          <a:bodyPr wrap="square" lIns="91440" tIns="45720" rIns="91440" bIns="45720" anchor="t">
            <a:spAutoFit/>
          </a:bodyPr>
          <a:lstStyle/>
          <a:p>
            <a:pPr marR="0" lvl="0" defTabSz="266700" rtl="0" eaLnBrk="1" fontAlgn="auto" latinLnBrk="0" hangingPunct="1">
              <a:lnSpc>
                <a:spcPct val="90000"/>
              </a:lnSpc>
              <a:spcBef>
                <a:spcPct val="0"/>
              </a:spcBef>
              <a:spcAft>
                <a:spcPct val="35000"/>
              </a:spcAft>
              <a:buClrTx/>
              <a:buSzTx/>
              <a:tabLst/>
              <a:defRPr/>
            </a:pPr>
            <a:r>
              <a:rPr lang="en-US" sz="1200" b="1">
                <a:solidFill>
                  <a:sysClr val="windowText" lastClr="000000"/>
                </a:solidFill>
                <a:cs typeface="Segoe UI Semibold" panose="020B0402040204020203" pitchFamily="34" charset="0"/>
              </a:rPr>
              <a:t>Examples</a:t>
            </a:r>
            <a:endParaRPr kumimoji="0" lang="en-US" sz="1200" b="1" i="1" u="none" strike="noStrike" kern="1200" cap="none" spc="0" normalizeH="0" baseline="0" noProof="0">
              <a:ln>
                <a:noFill/>
              </a:ln>
              <a:solidFill>
                <a:sysClr val="windowText" lastClr="000000"/>
              </a:solidFill>
              <a:effectLst/>
              <a:uLnTx/>
              <a:uFillTx/>
              <a:ea typeface="+mn-ea"/>
              <a:cs typeface="Segoe UI Semibold" panose="020B0402040204020203" pitchFamily="34" charset="0"/>
            </a:endParaRPr>
          </a:p>
        </p:txBody>
      </p:sp>
      <p:sp>
        <p:nvSpPr>
          <p:cNvPr id="60" name="Rectangle 59">
            <a:extLst>
              <a:ext uri="{FF2B5EF4-FFF2-40B4-BE49-F238E27FC236}">
                <a16:creationId xmlns:a16="http://schemas.microsoft.com/office/drawing/2014/main" id="{3AE41839-E75D-46A9-8575-F709D4847A02}"/>
              </a:ext>
            </a:extLst>
          </p:cNvPr>
          <p:cNvSpPr/>
          <p:nvPr/>
        </p:nvSpPr>
        <p:spPr>
          <a:xfrm>
            <a:off x="8103498" y="5565963"/>
            <a:ext cx="3285034" cy="821763"/>
          </a:xfrm>
          <a:prstGeom prst="rect">
            <a:avLst/>
          </a:prstGeom>
        </p:spPr>
        <p:txBody>
          <a:bodyPr wrap="square" lIns="91440" tIns="45720" rIns="91440" bIns="45720" anchor="t">
            <a:spAutoFit/>
          </a:bodyPr>
          <a:lstStyle/>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lang="en-US" sz="1200">
                <a:solidFill>
                  <a:sysClr val="windowText" lastClr="000000"/>
                </a:solidFill>
                <a:cs typeface="Segoe UI Semibold" panose="020B0402040204020203" pitchFamily="34" charset="0"/>
              </a:rPr>
              <a:t>Build dashboards for your data with Power BI</a:t>
            </a:r>
          </a:p>
          <a:p>
            <a:pPr marL="171450" marR="0" lvl="0" indent="-171450" defTabSz="2667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lang="en-US" sz="1200">
                <a:solidFill>
                  <a:sysClr val="windowText" lastClr="000000"/>
                </a:solidFill>
                <a:cs typeface="Segoe UI Semibold" panose="020B0402040204020203" pitchFamily="34" charset="0"/>
              </a:rPr>
              <a:t>Learn how to make responsive apps with Power Apps</a:t>
            </a:r>
            <a:endParaRPr kumimoji="0" lang="en-US" sz="1200" u="none" strike="noStrike" kern="1200" cap="none" spc="0" normalizeH="0" baseline="0" noProof="0">
              <a:ln>
                <a:noFill/>
              </a:ln>
              <a:solidFill>
                <a:sysClr val="windowText" lastClr="000000"/>
              </a:solidFill>
              <a:effectLst/>
              <a:uLnTx/>
              <a:uFillTx/>
              <a:ea typeface="+mn-ea"/>
              <a:cs typeface="Segoe UI Semibold" panose="020B0402040204020203" pitchFamily="34" charset="0"/>
            </a:endParaRPr>
          </a:p>
        </p:txBody>
      </p:sp>
    </p:spTree>
    <p:extLst>
      <p:ext uri="{BB962C8B-B14F-4D97-AF65-F5344CB8AC3E}">
        <p14:creationId xmlns:p14="http://schemas.microsoft.com/office/powerpoint/2010/main" val="1018472145"/>
      </p:ext>
    </p:extLst>
  </p:cSld>
  <p:clrMapOvr>
    <a:masterClrMapping/>
  </p:clrMapOvr>
  <p:transition>
    <p:fade/>
  </p:transition>
</p:sld>
</file>

<file path=ppt/theme/theme1.xml><?xml version="1.0" encoding="utf-8"?>
<a:theme xmlns:a="http://schemas.openxmlformats.org/drawingml/2006/main" name="White Template">
  <a:themeElements>
    <a:clrScheme name="Custom 14">
      <a:dk1>
        <a:srgbClr val="000000"/>
      </a:dk1>
      <a:lt1>
        <a:srgbClr val="FFFFFF"/>
      </a:lt1>
      <a:dk2>
        <a:srgbClr val="742774"/>
      </a:dk2>
      <a:lt2>
        <a:srgbClr val="E6E6E6"/>
      </a:lt2>
      <a:accent1>
        <a:srgbClr val="742774"/>
      </a:accent1>
      <a:accent2>
        <a:srgbClr val="243A5E"/>
      </a:accent2>
      <a:accent3>
        <a:srgbClr val="D59DFF"/>
      </a:accent3>
      <a:accent4>
        <a:srgbClr val="008575"/>
      </a:accent4>
      <a:accent5>
        <a:srgbClr val="274B47"/>
      </a:accent5>
      <a:accent6>
        <a:srgbClr val="737373"/>
      </a:accent6>
      <a:hlink>
        <a:srgbClr val="742774"/>
      </a:hlink>
      <a:folHlink>
        <a:srgbClr val="74277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extLst>
    <a:ext uri="{05A4C25C-085E-4340-85A3-A5531E510DB2}">
      <thm15:themeFamily xmlns:thm15="http://schemas.microsoft.com/office/thememl/2012/main" name="Microsoft_brand_template_purple.potx" id="{44DD25B6-5647-4ADD-99D1-E39D4A7568A2}" vid="{E7AAC642-1489-4046-BD87-AA3BB5B074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30e9df3-be65-4c73-a93b-d1236ebd677e" xsi:nil="true"/>
    <lcf76f155ced4ddcb4097134ff3c332f xmlns="68df0154-4cc7-4f82-8fe5-4a0669c63ee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4DEB4DC7F1EA7468CF71E9792CEEBF8" ma:contentTypeVersion="14" ma:contentTypeDescription="Create a new document." ma:contentTypeScope="" ma:versionID="3bee17afc6884573456af8cab9b979a0">
  <xsd:schema xmlns:xsd="http://www.w3.org/2001/XMLSchema" xmlns:xs="http://www.w3.org/2001/XMLSchema" xmlns:p="http://schemas.microsoft.com/office/2006/metadata/properties" xmlns:ns2="68df0154-4cc7-4f82-8fe5-4a0669c63ee0" xmlns:ns3="54d26701-36d8-4e8f-8fa1-4193f09e5881" xmlns:ns4="230e9df3-be65-4c73-a93b-d1236ebd677e" targetNamespace="http://schemas.microsoft.com/office/2006/metadata/properties" ma:root="true" ma:fieldsID="d06929ca2ad435ff4fbaf45c30cb00f6" ns2:_="" ns3:_="" ns4:_="">
    <xsd:import namespace="68df0154-4cc7-4f82-8fe5-4a0669c63ee0"/>
    <xsd:import namespace="54d26701-36d8-4e8f-8fa1-4193f09e588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df0154-4cc7-4f82-8fe5-4a0669c63e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4d26701-36d8-4e8f-8fa1-4193f09e588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60f0ba6a-bda1-409c-876e-ace7ba2a5aae}" ma:internalName="TaxCatchAll" ma:showField="CatchAllData" ma:web="54d26701-36d8-4e8f-8fa1-4193f09e588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5061E3-1625-4247-B80B-715E6FEBE971}">
  <ds:schemaRefs>
    <ds:schemaRef ds:uri="http://schemas.microsoft.com/sharepoint/v3/contenttype/forms"/>
  </ds:schemaRefs>
</ds:datastoreItem>
</file>

<file path=customXml/itemProps2.xml><?xml version="1.0" encoding="utf-8"?>
<ds:datastoreItem xmlns:ds="http://schemas.openxmlformats.org/officeDocument/2006/customXml" ds:itemID="{80DBA26A-007F-4C0F-AE43-B477692660D3}">
  <ds:schemaRefs>
    <ds:schemaRef ds:uri="http://schemas.microsoft.com/office/2006/metadata/properties"/>
    <ds:schemaRef ds:uri="54d26701-36d8-4e8f-8fa1-4193f09e5881"/>
    <ds:schemaRef ds:uri="http://purl.org/dc/dcmitype/"/>
    <ds:schemaRef ds:uri="http://purl.org/dc/terms/"/>
    <ds:schemaRef ds:uri="68df0154-4cc7-4f82-8fe5-4a0669c63ee0"/>
    <ds:schemaRef ds:uri="http://schemas.microsoft.com/office/infopath/2007/PartnerControls"/>
    <ds:schemaRef ds:uri="http://schemas.microsoft.com/office/2006/documentManagement/types"/>
    <ds:schemaRef ds:uri="http://www.w3.org/XML/1998/namespace"/>
    <ds:schemaRef ds:uri="http://purl.org/dc/elements/1.1/"/>
    <ds:schemaRef ds:uri="http://schemas.openxmlformats.org/package/2006/metadata/core-properties"/>
    <ds:schemaRef ds:uri="230e9df3-be65-4c73-a93b-d1236ebd677e"/>
  </ds:schemaRefs>
</ds:datastoreItem>
</file>

<file path=customXml/itemProps3.xml><?xml version="1.0" encoding="utf-8"?>
<ds:datastoreItem xmlns:ds="http://schemas.openxmlformats.org/officeDocument/2006/customXml" ds:itemID="{DE8BF1EA-34E7-47C4-B5E7-CAEB39F29CD9}">
  <ds:schemaRefs>
    <ds:schemaRef ds:uri="230e9df3-be65-4c73-a93b-d1236ebd677e"/>
    <ds:schemaRef ds:uri="54d26701-36d8-4e8f-8fa1-4193f09e5881"/>
    <ds:schemaRef ds:uri="68df0154-4cc7-4f82-8fe5-4a0669c63ee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Microsoft_brand_template_purple</Template>
  <TotalTime>0</TotalTime>
  <Words>5817</Words>
  <Application>Microsoft Office PowerPoint</Application>
  <PresentationFormat>Widescreen</PresentationFormat>
  <Paragraphs>602</Paragraphs>
  <Slides>52</Slides>
  <Notes>35</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White Template</vt:lpstr>
      <vt:lpstr>Power Platform Adoption Hackathon Workbook</vt:lpstr>
      <vt:lpstr>What’s inside</vt:lpstr>
      <vt:lpstr>What is a hackathon?</vt:lpstr>
      <vt:lpstr>Benefits of a hackathon</vt:lpstr>
      <vt:lpstr>Our Hackathon Planning Workbook will guide you through the planning process</vt:lpstr>
      <vt:lpstr>Program plan</vt:lpstr>
      <vt:lpstr>Planning and logistics</vt:lpstr>
      <vt:lpstr>Planning and logistics</vt:lpstr>
      <vt:lpstr>Event scope</vt:lpstr>
      <vt:lpstr>Assemble your team</vt:lpstr>
      <vt:lpstr>Executive sponsor</vt:lpstr>
      <vt:lpstr>Power Platform subject matter experts</vt:lpstr>
      <vt:lpstr>Use cases</vt:lpstr>
      <vt:lpstr>Data and connectors</vt:lpstr>
      <vt:lpstr>Judging criteria</vt:lpstr>
      <vt:lpstr>How will a winner be determined?</vt:lpstr>
      <vt:lpstr>Example - How will a winner be determined?</vt:lpstr>
      <vt:lpstr>How will a winner be determined?</vt:lpstr>
      <vt:lpstr>Teams</vt:lpstr>
      <vt:lpstr>Registration form</vt:lpstr>
      <vt:lpstr>Determine your event outline</vt:lpstr>
      <vt:lpstr>Speakers</vt:lpstr>
      <vt:lpstr>Fun activities</vt:lpstr>
      <vt:lpstr>Rewards and recognition</vt:lpstr>
      <vt:lpstr>Rewards and recognition plan</vt:lpstr>
      <vt:lpstr>Sample rewards</vt:lpstr>
      <vt:lpstr>Program schedule</vt:lpstr>
      <vt:lpstr>Program schedule</vt:lpstr>
      <vt:lpstr>Sample program schedule</vt:lpstr>
      <vt:lpstr>Outline your program schedule</vt:lpstr>
      <vt:lpstr>Drop-in times /  Team check ins</vt:lpstr>
      <vt:lpstr>Communications plan</vt:lpstr>
      <vt:lpstr>Communication matters </vt:lpstr>
      <vt:lpstr>Sample communication plan</vt:lpstr>
      <vt:lpstr>Sample email plan</vt:lpstr>
      <vt:lpstr>Communication and email plan</vt:lpstr>
      <vt:lpstr>Email templates</vt:lpstr>
      <vt:lpstr>Event setup</vt:lpstr>
      <vt:lpstr>Activities to execute for your hackathon</vt:lpstr>
      <vt:lpstr>Facilitate your event in Microsoft Teams</vt:lpstr>
      <vt:lpstr>Readiness</vt:lpstr>
      <vt:lpstr>Technical readiness</vt:lpstr>
      <vt:lpstr>List your event setup activities</vt:lpstr>
      <vt:lpstr>Project submissions</vt:lpstr>
      <vt:lpstr>Showcase and award ceremony</vt:lpstr>
      <vt:lpstr>Post event</vt:lpstr>
      <vt:lpstr>Post event</vt:lpstr>
      <vt:lpstr>What are some post event activities?</vt:lpstr>
      <vt:lpstr>Microsoft is here to support you</vt:lpstr>
      <vt:lpstr>Appendix</vt:lpstr>
      <vt:lpstr>Project objectives (business section)</vt:lpstr>
      <vt:lpstr>Solution overview (technical section)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Microsoft Power Platform Adoption Planning Workbook</dc:title>
  <dc:subject/>
  <dc:creator>Kelly Pow</dc:creator>
  <cp:keywords/>
  <dc:description/>
  <cp:lastModifiedBy>Manuela Pichler</cp:lastModifiedBy>
  <cp:revision>2</cp:revision>
  <dcterms:created xsi:type="dcterms:W3CDTF">2021-06-18T02:21:46Z</dcterms:created>
  <dcterms:modified xsi:type="dcterms:W3CDTF">2022-02-07T20:34:54Z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0x01010074DEB4DC7F1EA7468CF71E9792CEEBF8</vt:lpwstr>
  </property>
  <property fmtid="{D5CDD505-2E9C-101B-9397-08002B2CF9AE}" pid="3" name="MediaServiceImageTags">
    <vt:lpwstr/>
  </property>
</Properties>
</file>