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753" r:id="rId4"/>
  </p:sldMasterIdLst>
  <p:notesMasterIdLst>
    <p:notesMasterId r:id="rId12"/>
  </p:notesMasterIdLst>
  <p:handoutMasterIdLst>
    <p:handoutMasterId r:id="rId13"/>
  </p:handoutMasterIdLst>
  <p:sldIdLst>
    <p:sldId id="2076137659" r:id="rId5"/>
    <p:sldId id="2076137660" r:id="rId6"/>
    <p:sldId id="2076137663" r:id="rId7"/>
    <p:sldId id="2076137647" r:id="rId8"/>
    <p:sldId id="2076137665" r:id="rId9"/>
    <p:sldId id="2076137662" r:id="rId10"/>
    <p:sldId id="2076137667" r:id="rId11"/>
  </p:sldIdLst>
  <p:sldSz cx="14630400" cy="8229600"/>
  <p:notesSz cx="6858000" cy="9144000"/>
  <p:embeddedFontLst>
    <p:embeddedFont>
      <p:font typeface="Segoe Pro Display" panose="020B0502040504020203" pitchFamily="34" charset="0"/>
      <p:regular r:id="rId14"/>
      <p:bold r:id="rId15"/>
    </p:embeddedFont>
    <p:embeddedFont>
      <p:font typeface="Segoe Pro Display Semibold" panose="020B0702040504020203" pitchFamily="34" charset="0"/>
      <p:bold r:id="rId16"/>
    </p:embeddedFont>
    <p:embeddedFont>
      <p:font typeface="Segoe Sans Display" pitchFamily="2" charset="0"/>
      <p:regular r:id="rId17"/>
      <p:bold r:id="rId18"/>
      <p:italic r:id="rId19"/>
    </p:embeddedFont>
    <p:embeddedFont>
      <p:font typeface="Segoe Sans Display Semibold" pitchFamily="2" charset="0"/>
      <p:bold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  <p:embeddedFont>
      <p:font typeface="Segoe UI Semibold" panose="020B0702040204020203" pitchFamily="34" charset="0"/>
      <p:bold r:id="rId25"/>
      <p:boldItalic r:id="rId26"/>
    </p:embeddedFont>
  </p:embeddedFontLst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ser Quick Start Guide" id="{F75BF6E3-EEB7-4E91-B8B3-BD0B0F258D63}">
          <p14:sldIdLst>
            <p14:sldId id="2076137659"/>
            <p14:sldId id="2076137660"/>
            <p14:sldId id="2076137663"/>
            <p14:sldId id="2076137647"/>
            <p14:sldId id="2076137665"/>
            <p14:sldId id="2076137662"/>
            <p14:sldId id="20761376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AFFD34-0A9E-9784-4CA4-A1966D8A1AF9}" name="Galen Erickson (BRIDGE PARTNERS LLC)" initials="GL" userId="S::v-galene@microsoft.com::14d8fea2-9fb2-4535-b523-8b2589ea5d08" providerId="AD"/>
  <p188:author id="{29B588BA-5895-F482-5D22-D7D20B16B3EB}" name="Saumyaa Krishnan" initials="SK" userId="S::saukrishnan@microsoft.com::0fa4ae3f-7161-4464-982d-2d23f9604399" providerId="AD"/>
  <p188:author id="{E12724BC-2283-BEB0-E829-B7A4C3F85128}" name="Suzie Hong" initials="SH" userId="S::suziehong@microsoft.com::69611786-4c5b-45c7-b9a6-289c05195dc1" providerId="AD"/>
  <p188:author id="{F4AC5EC4-A67F-8182-4118-4A2A0A008DDC}" name="Jackie Micucci" initials="" userId="S::jmicucci@bridge.partners::eea82b7f-2d77-4e64-ad5c-2a231275763d" providerId="AD"/>
  <p188:author id="{A65A5DDC-1552-4B2A-9CE3-D90CB173669B}" name="Stacy Reilly" initials="SR" userId="S::sreilly@bridge.partners::b3e45131-e3fd-4909-8285-354d4ed24a7a" providerId="AD"/>
  <p188:author id="{AE13ABE3-0E5F-2506-DE55-1EE8301B6A56}" name="Hilary Braun" initials="HB" userId="S::hilarybraun@microsoft.com::556bcd89-a1fe-422c-ac1c-c30d96532699" providerId="AD"/>
  <p188:author id="{F9FBDAE6-DF16-9C55-E30C-275FE1534719}" name="Andrew Norsworthy" initials="AN" userId="S::anorsworthy@bridge.partners::89c46ca9-6b18-4a3f-bc87-bd2361e652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333333"/>
    <a:srgbClr val="F9F9F9"/>
    <a:srgbClr val="282828"/>
    <a:srgbClr val="0078D4"/>
    <a:srgbClr val="0073D4"/>
    <a:srgbClr val="1B1B1B"/>
    <a:srgbClr val="0075D4"/>
    <a:srgbClr val="001A68"/>
    <a:srgbClr val="005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3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70BEA-B3EA-4D57-8804-3C40360EE91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054DBA7-85FF-CE4A-BF56-5B341AFC4A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EE06F-1980-7244-BF75-5D4A64DAD5ED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26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1B7B2-6D1C-406E-AEF9-95F8A76399C2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8CCEB-9B74-4B06-A035-26CD3C1A7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0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jpe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Windows 365 logo and close-up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F02CA456-D220-424A-9160-8B7C6E085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33" y="2562170"/>
            <a:ext cx="6596510" cy="135421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Windows 365 logo">
            <a:extLst>
              <a:ext uri="{FF2B5EF4-FFF2-40B4-BE49-F238E27FC236}">
                <a16:creationId xmlns:a16="http://schemas.microsoft.com/office/drawing/2014/main" id="{B0FE9CAB-3FF2-44E4-B813-45934FCF31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785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slide w light bloom image as background">
    <p:bg>
      <p:bgPr>
        <a:gradFill>
          <a:gsLst>
            <a:gs pos="0">
              <a:schemeClr val="bg1"/>
            </a:gs>
            <a:gs pos="100000">
              <a:schemeClr val="accent5">
                <a:lumMod val="10000"/>
                <a:lumOff val="9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FB274425-8789-4740-9A29-B9FF39A61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776247"/>
            <a:ext cx="7755881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-10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174419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 section slide w light bloom image as background">
    <p:bg>
      <p:bgPr>
        <a:gradFill>
          <a:gsLst>
            <a:gs pos="0">
              <a:schemeClr val="bg1"/>
            </a:gs>
            <a:gs pos="100000">
              <a:schemeClr val="accent5">
                <a:lumMod val="10000"/>
                <a:lumOff val="9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FB274425-8789-4740-9A29-B9FF39A61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776247"/>
            <a:ext cx="7755881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-10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9C475-17C2-D8CC-A42B-6743C546EB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2" y="4826002"/>
            <a:ext cx="7756525" cy="60007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49700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3A1E-4D16-6CF8-A3A9-3D52D65DD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1"/>
            <a:ext cx="13258800" cy="737507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lang="en-US" sz="3200" dirty="0"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6EE100B-F841-B657-BCC8-770BF0216B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1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EBB19F51-96CB-E436-F890-E41D7B8208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801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B2314E66-4660-58DF-9980-2B22C3B0D8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73219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34CCCA81-E3F7-34FD-A5CA-4769863DE0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3219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9" name="Text Placeholder 34">
            <a:extLst>
              <a:ext uri="{FF2B5EF4-FFF2-40B4-BE49-F238E27FC236}">
                <a16:creationId xmlns:a16="http://schemas.microsoft.com/office/drawing/2014/main" id="{ACC647E3-B3FD-461C-5B9A-29EAB99BA8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58351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697D0555-F395-62E5-CF0B-3C3A1D6D31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658351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91AC3807-3763-F66B-E70D-85B3A170914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5801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1" name="Text Placeholder 34">
            <a:extLst>
              <a:ext uri="{FF2B5EF4-FFF2-40B4-BE49-F238E27FC236}">
                <a16:creationId xmlns:a16="http://schemas.microsoft.com/office/drawing/2014/main" id="{E5D85866-F8DD-EDAE-4EF3-8407BA5AB7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5801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9" name="Text Placeholder 34">
            <a:extLst>
              <a:ext uri="{FF2B5EF4-FFF2-40B4-BE49-F238E27FC236}">
                <a16:creationId xmlns:a16="http://schemas.microsoft.com/office/drawing/2014/main" id="{E104C40C-E88A-F069-D618-CE45A30F94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73219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52E62CE1-E725-1D9E-41A1-3ADF77B23B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73219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FBEE054F-EA2C-498B-2037-8329359A5B7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658351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2743C3E4-89B3-E857-EEB2-BFAB96D53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58351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pic>
        <p:nvPicPr>
          <p:cNvPr id="4" name="Picture Placeholder 23">
            <a:extLst>
              <a:ext uri="{FF2B5EF4-FFF2-40B4-BE49-F238E27FC236}">
                <a16:creationId xmlns:a16="http://schemas.microsoft.com/office/drawing/2014/main" id="{612D2DDA-8C5F-5488-220C-09D658F6A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2" b="26032"/>
          <a:stretch>
            <a:fillRect/>
          </a:stretch>
        </p:blipFill>
        <p:spPr>
          <a:xfrm>
            <a:off x="685800" y="1841503"/>
            <a:ext cx="4288536" cy="1541777"/>
          </a:xfrm>
          <a:prstGeom prst="rect">
            <a:avLst/>
          </a:prstGeom>
        </p:spPr>
      </p:pic>
      <p:pic>
        <p:nvPicPr>
          <p:cNvPr id="5" name="Picture Placeholder 25">
            <a:extLst>
              <a:ext uri="{FF2B5EF4-FFF2-40B4-BE49-F238E27FC236}">
                <a16:creationId xmlns:a16="http://schemas.microsoft.com/office/drawing/2014/main" id="{4EB91C76-2CAD-7466-3386-DB56FF28D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8" b="26018"/>
          <a:stretch/>
        </p:blipFill>
        <p:spPr>
          <a:xfrm>
            <a:off x="9656064" y="4850317"/>
            <a:ext cx="4288536" cy="1541777"/>
          </a:xfrm>
          <a:prstGeom prst="rect">
            <a:avLst/>
          </a:prstGeom>
        </p:spPr>
      </p:pic>
      <p:pic>
        <p:nvPicPr>
          <p:cNvPr id="6" name="Picture Placeholder 33">
            <a:extLst>
              <a:ext uri="{FF2B5EF4-FFF2-40B4-BE49-F238E27FC236}">
                <a16:creationId xmlns:a16="http://schemas.microsoft.com/office/drawing/2014/main" id="{C3D213B9-0E97-B87E-EB34-0EAEBE0C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4" b="26034"/>
          <a:stretch>
            <a:fillRect/>
          </a:stretch>
        </p:blipFill>
        <p:spPr>
          <a:xfrm>
            <a:off x="9656064" y="1841503"/>
            <a:ext cx="4288536" cy="1541777"/>
          </a:xfrm>
          <a:prstGeom prst="rect">
            <a:avLst/>
          </a:prstGeom>
        </p:spPr>
      </p:pic>
      <p:pic>
        <p:nvPicPr>
          <p:cNvPr id="7" name="Picture Placeholder 27">
            <a:extLst>
              <a:ext uri="{FF2B5EF4-FFF2-40B4-BE49-F238E27FC236}">
                <a16:creationId xmlns:a16="http://schemas.microsoft.com/office/drawing/2014/main" id="{9BA2E928-2A87-0672-59DB-AE3E4894C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35964"/>
          <a:stretch/>
        </p:blipFill>
        <p:spPr>
          <a:xfrm>
            <a:off x="5170932" y="1836953"/>
            <a:ext cx="4288536" cy="1541777"/>
          </a:xfrm>
          <a:prstGeom prst="rect">
            <a:avLst/>
          </a:prstGeom>
        </p:spPr>
      </p:pic>
      <p:pic>
        <p:nvPicPr>
          <p:cNvPr id="8" name="Picture Placeholder 29">
            <a:extLst>
              <a:ext uri="{FF2B5EF4-FFF2-40B4-BE49-F238E27FC236}">
                <a16:creationId xmlns:a16="http://schemas.microsoft.com/office/drawing/2014/main" id="{0A5FA8A9-0B82-0354-BFFD-B6AF0E264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0" b="31638"/>
          <a:stretch/>
        </p:blipFill>
        <p:spPr>
          <a:xfrm>
            <a:off x="5170932" y="4850317"/>
            <a:ext cx="4288536" cy="1541777"/>
          </a:xfrm>
          <a:prstGeom prst="rect">
            <a:avLst/>
          </a:prstGeom>
        </p:spPr>
      </p:pic>
      <p:pic>
        <p:nvPicPr>
          <p:cNvPr id="9" name="Picture Placeholder 31">
            <a:extLst>
              <a:ext uri="{FF2B5EF4-FFF2-40B4-BE49-F238E27FC236}">
                <a16:creationId xmlns:a16="http://schemas.microsoft.com/office/drawing/2014/main" id="{4F3A8E0D-5DAB-7050-2F55-AA1E4F55E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8" r="4056" b="38917"/>
          <a:stretch/>
        </p:blipFill>
        <p:spPr>
          <a:xfrm>
            <a:off x="683514" y="4850317"/>
            <a:ext cx="4288536" cy="154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6580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picture placeholder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3A1E-4D16-6CF8-A3A9-3D52D65DD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1"/>
            <a:ext cx="13258800" cy="737507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lang="en-US" sz="3200" dirty="0"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85AF368-AC01-646D-42A8-EA274AC818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" y="1841503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6EE100B-F841-B657-BCC8-770BF0216B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1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EBB19F51-96CB-E436-F890-E41D7B8208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801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C997F37C-4E24-31CD-78EA-BC8A1323B6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70932" y="1841503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B2314E66-4660-58DF-9980-2B22C3B0D8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73219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34CCCA81-E3F7-34FD-A5CA-4769863DE0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3219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D0D3D315-E8E6-E93E-F73C-2D738B197F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56064" y="1841503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9" name="Text Placeholder 34">
            <a:extLst>
              <a:ext uri="{FF2B5EF4-FFF2-40B4-BE49-F238E27FC236}">
                <a16:creationId xmlns:a16="http://schemas.microsoft.com/office/drawing/2014/main" id="{ACC647E3-B3FD-461C-5B9A-29EAB99BA83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658351" y="3474940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697D0555-F395-62E5-CF0B-3C3A1D6D31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658351" y="3840304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51" name="Picture Placeholder 22">
            <a:extLst>
              <a:ext uri="{FF2B5EF4-FFF2-40B4-BE49-F238E27FC236}">
                <a16:creationId xmlns:a16="http://schemas.microsoft.com/office/drawing/2014/main" id="{12CF347C-8662-2BEC-DB9F-1939AB33DF7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5800" y="4850317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91AC3807-3763-F66B-E70D-85B3A170914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5801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1" name="Text Placeholder 34">
            <a:extLst>
              <a:ext uri="{FF2B5EF4-FFF2-40B4-BE49-F238E27FC236}">
                <a16:creationId xmlns:a16="http://schemas.microsoft.com/office/drawing/2014/main" id="{E5D85866-F8DD-EDAE-4EF3-8407BA5AB7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5801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52" name="Picture Placeholder 22">
            <a:extLst>
              <a:ext uri="{FF2B5EF4-FFF2-40B4-BE49-F238E27FC236}">
                <a16:creationId xmlns:a16="http://schemas.microsoft.com/office/drawing/2014/main" id="{6021BF96-DE41-02F2-D9A2-500A15B43D4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70932" y="4850317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9" name="Text Placeholder 34">
            <a:extLst>
              <a:ext uri="{FF2B5EF4-FFF2-40B4-BE49-F238E27FC236}">
                <a16:creationId xmlns:a16="http://schemas.microsoft.com/office/drawing/2014/main" id="{E104C40C-E88A-F069-D618-CE45A30F94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73219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52E62CE1-E725-1D9E-41A1-3ADF77B23B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73219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53" name="Picture Placeholder 22">
            <a:extLst>
              <a:ext uri="{FF2B5EF4-FFF2-40B4-BE49-F238E27FC236}">
                <a16:creationId xmlns:a16="http://schemas.microsoft.com/office/drawing/2014/main" id="{8BF156F8-0CA6-070A-7423-A9670EF24F1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656064" y="4850317"/>
            <a:ext cx="4288536" cy="1541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FBEE054F-EA2C-498B-2037-8329359A5B7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658351" y="6478769"/>
            <a:ext cx="4286250" cy="27370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2743C3E4-89B3-E857-EEB2-BFAB96D53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58351" y="6839147"/>
            <a:ext cx="4286250" cy="70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  <a:cs typeface="+mn-cs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04246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half picture with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A0DED8-A12E-E30D-92D1-AF72C120D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538913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EAFACA2-986B-688D-90F9-252C9211C36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5800" y="2744471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0488DCF-F397-627F-0BFA-88AA2D880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1" y="3384552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131435CC-1994-1DAA-B3DB-119FE6B2D4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00500" y="2744471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090358-6EE3-6A63-EB69-756036CB47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0501" y="3384552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9" name="Picture Placeholder 24">
            <a:extLst>
              <a:ext uri="{FF2B5EF4-FFF2-40B4-BE49-F238E27FC236}">
                <a16:creationId xmlns:a16="http://schemas.microsoft.com/office/drawing/2014/main" id="{9FA91098-E708-823C-D657-A8BD38F0981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5800" y="5387777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9B7B603B-02FC-294E-3CD1-B9FBF4503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6027857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B5F37F6E-312B-02C1-2018-DB17DE5E54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00500" y="5387777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CBBBBD2C-CF8F-052F-8558-B88306D491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00501" y="6027858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pic>
        <p:nvPicPr>
          <p:cNvPr id="2" name="Picture Placeholder 12">
            <a:extLst>
              <a:ext uri="{FF2B5EF4-FFF2-40B4-BE49-F238E27FC236}">
                <a16:creationId xmlns:a16="http://schemas.microsoft.com/office/drawing/2014/main" id="{7457537E-FC40-D5DE-1CF7-6BD3A11D5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1" t="12161" r="33938"/>
          <a:stretch/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7388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half picture placeholder with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761C3-62E3-0056-86D5-2C95F318E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538913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EAFACA2-986B-688D-90F9-252C9211C36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5800" y="2744471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0488DCF-F397-627F-0BFA-88AA2D880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1" y="3384552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131435CC-1994-1DAA-B3DB-119FE6B2D4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00500" y="2744471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D090358-6EE3-6A63-EB69-756036CB47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0501" y="3384552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9" name="Picture Placeholder 24">
            <a:extLst>
              <a:ext uri="{FF2B5EF4-FFF2-40B4-BE49-F238E27FC236}">
                <a16:creationId xmlns:a16="http://schemas.microsoft.com/office/drawing/2014/main" id="{9FA91098-E708-823C-D657-A8BD38F0981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5800" y="5387777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9B7B603B-02FC-294E-3CD1-B9FBF4503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6027857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B5F37F6E-312B-02C1-2018-DB17DE5E54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00500" y="5387777"/>
            <a:ext cx="457200" cy="457200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r>
              <a:rPr lang="en-IN"/>
              <a:t>Icon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CBBBBD2C-CF8F-052F-8558-B88306D491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00501" y="6027858"/>
            <a:ext cx="2743088" cy="1509797"/>
          </a:xfrm>
          <a:prstGeom prst="rect">
            <a:avLst/>
          </a:prstGeom>
          <a:noFill/>
        </p:spPr>
        <p:txBody>
          <a:bodyPr wrap="square" lIns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914364">
              <a:spcAft>
                <a:spcPts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B35C40E-3F9C-4F8D-A2EC-0FC69F20CD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0" y="0"/>
            <a:ext cx="7315200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275177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and content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11B2-A0D3-E9A0-A127-B0527C59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1325880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lang="en-US" sz="3200">
                <a:solidFill>
                  <a:schemeClr val="tx1"/>
                </a:solidFill>
              </a:defRPr>
            </a:lvl1pPr>
          </a:lstStyle>
          <a:p>
            <a:pPr marL="0" marR="0" lvl="0" indent="0" fontAlgn="auto"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275FE78-AE50-23F5-C9DB-63AAAC7EB7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364266"/>
            <a:ext cx="13258800" cy="430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9" name="Picture Placeholder 37">
            <a:extLst>
              <a:ext uri="{FF2B5EF4-FFF2-40B4-BE49-F238E27FC236}">
                <a16:creationId xmlns:a16="http://schemas.microsoft.com/office/drawing/2014/main" id="{D55602EA-A58A-8C17-77B6-DE055A3DC45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5799" y="2305051"/>
            <a:ext cx="914400" cy="666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F2D24CB-3FDB-A3C7-D67B-F7822545C2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799" y="3143251"/>
            <a:ext cx="6045202" cy="440055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800" dirty="0" smtClean="0">
                <a:solidFill>
                  <a:schemeClr val="tx1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37">
            <a:extLst>
              <a:ext uri="{FF2B5EF4-FFF2-40B4-BE49-F238E27FC236}">
                <a16:creationId xmlns:a16="http://schemas.microsoft.com/office/drawing/2014/main" id="{EFB22A0F-4BDC-C3D1-6E96-AF6E5096D49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99398" y="2305051"/>
            <a:ext cx="914400" cy="666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22BBF09-3820-C388-22BE-AAEE1FB453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99399" y="3143251"/>
            <a:ext cx="6045202" cy="440055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2800" dirty="0" smtClean="0">
                <a:solidFill>
                  <a:schemeClr val="tx1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869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17F5C91-DF54-3A2A-B16E-368EB30D6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34A5C1-AA19-E0D0-B909-EE59D032D82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0" y="5029208"/>
            <a:ext cx="13944600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prstDash val="solid"/>
            <a:headEnd type="none"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2AC664F4-7820-3061-5C43-E79BCA344C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802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3BD41371-E6DB-218C-84FC-1528DFBBFDF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685801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B8ACD6E-D9D4-8578-71A5-108429E3E56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85801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7F9D93AF-033E-95F7-E5A6-570D4DD33C9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6" name="Text Placeholder 28">
            <a:extLst>
              <a:ext uri="{FF2B5EF4-FFF2-40B4-BE49-F238E27FC236}">
                <a16:creationId xmlns:a16="http://schemas.microsoft.com/office/drawing/2014/main" id="{F0E89AE9-6BC3-2484-FA48-8DEF9592BD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50261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BB581753-6683-71BE-5150-4F17CD3B47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50259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E12AD46-5D69-0BE8-6849-7C41B5B88E6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950259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E851969A-F9DD-5621-8BF1-92BF4E6DE2F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950259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9F2B0A3A-6D3D-830C-6E8B-7C888822143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14719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071847E-2627-0966-E82B-E1AE7E80FFC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4718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90CEC3BC-A0C2-96FF-4C50-AADD4F91A2A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214718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6A4CAFCF-90D8-1BBA-DDD9-6FCBDB9BDA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14718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11595C0E-B4D3-7956-9596-762AD9E1CE8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79178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A69D7F6E-213E-E3D1-9818-E0CE3CF989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79178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382C2711-5A2A-3E05-5F0A-F99F0723CCE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479178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977114AF-BD79-AC65-36CA-3A80C07C096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479178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A9015DBA-C89C-4C2F-33AA-E02F70BCB0A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743637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068BA13C-3700-2177-71E7-586FF6F2E72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43637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A06B6238-0DFD-5F81-6FB6-F78D54DAD91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743637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27237AB8-FCF0-97C0-8693-EE12A716D9E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743637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648134B7-6F22-004A-1033-1F331629C62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008096" y="4890710"/>
            <a:ext cx="889463" cy="276999"/>
          </a:xfrm>
          <a:prstGeom prst="rect">
            <a:avLst/>
          </a:prstGeom>
          <a:solidFill>
            <a:srgbClr val="FBFBFB"/>
          </a:solidFill>
        </p:spPr>
        <p:txBody>
          <a:bodyPr wrap="square" lIns="91440" tIns="0" rIns="0" bIns="0" rtlCol="0" anchor="ctr">
            <a:spAutoFit/>
          </a:bodyPr>
          <a:lstStyle>
            <a:lvl1pPr>
              <a:defRPr lang="en-IN" sz="1800" dirty="0">
                <a:solidFill>
                  <a:schemeClr val="accent1"/>
                </a:solidFill>
                <a:latin typeface="+mj-lt"/>
                <a:cs typeface="+mn-cs"/>
              </a:defRPr>
            </a:lvl1pPr>
          </a:lstStyle>
          <a:p>
            <a:pPr lvl="0" defTabSz="1097236"/>
            <a:r>
              <a:rPr lang="en-US"/>
              <a:t>Text</a:t>
            </a:r>
            <a:endParaRPr lang="en-IN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1F6688E8-7E2F-8F51-15E1-30A7F5A992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008095" y="1656803"/>
            <a:ext cx="1936506" cy="3406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EFFC8687-7F02-6BB1-A931-0AFE9A86F6E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2008095" y="2305050"/>
            <a:ext cx="1936506" cy="245652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lang="en-IN" sz="1800" b="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lvl="0" defTabSz="1097236">
              <a:spcAft>
                <a:spcPts val="6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1D3115C4-18D2-895D-DB24-671C936C553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008095" y="5593531"/>
            <a:ext cx="1936506" cy="1231106"/>
          </a:xfrm>
          <a:prstGeom prst="rect">
            <a:avLst/>
          </a:prstGeom>
        </p:spPr>
        <p:txBody>
          <a:bodyPr lIns="0" tIns="0" rIns="0" bIns="0"/>
          <a:lstStyle>
            <a:lvl1pPr marL="171443" indent="-171443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97409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Quote with 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9F146-AB9C-B4CE-F852-C0CA0EAC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800506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7D243-86FD-BE06-81B9-7EBD8B202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821216"/>
            <a:ext cx="5558971" cy="52209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7" descr="Open quotes">
            <a:extLst>
              <a:ext uri="{FF2B5EF4-FFF2-40B4-BE49-F238E27FC236}">
                <a16:creationId xmlns:a16="http://schemas.microsoft.com/office/drawing/2014/main" id="{6593BBA8-8D9A-A4E6-B17E-48A6ED0445D2}"/>
              </a:ext>
            </a:extLst>
          </p:cNvPr>
          <p:cNvSpPr/>
          <p:nvPr userDrawn="1"/>
        </p:nvSpPr>
        <p:spPr bwMode="auto">
          <a:xfrm>
            <a:off x="443261" y="1037050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108018-8DAA-084E-1E4F-AA7FA917A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84988" y="1187477"/>
            <a:ext cx="297456" cy="270646"/>
            <a:chOff x="-5909395" y="1432241"/>
            <a:chExt cx="142415" cy="13171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84088F-0899-1078-3601-769D9B1EB5EA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4B6426-FEA7-0BA9-7BD8-E5AEBCA9835E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58E9973-7B68-3339-1669-FCB24A5B81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801" y="2483498"/>
            <a:ext cx="4484688" cy="26636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0251CF5-FDFE-D3E4-0D40-C88089048D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801" y="5636987"/>
            <a:ext cx="4484688" cy="7714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 algn="r">
              <a:defRPr kumimoji="0" lang="en-IN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pic>
        <p:nvPicPr>
          <p:cNvPr id="3" name="Picture Placeholder 7">
            <a:extLst>
              <a:ext uri="{FF2B5EF4-FFF2-40B4-BE49-F238E27FC236}">
                <a16:creationId xmlns:a16="http://schemas.microsoft.com/office/drawing/2014/main" id="{CFFFA748-1050-74C1-68FE-3787714A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r="8670"/>
          <a:stretch>
            <a:fillRect/>
          </a:stretch>
        </p:blipFill>
        <p:spPr>
          <a:xfrm>
            <a:off x="5558971" y="0"/>
            <a:ext cx="9071429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0655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Quote with image placeholder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416FD9-6AEA-54BC-7979-E3C70A863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785701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7D243-86FD-BE06-81B9-7EBD8B202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821216"/>
            <a:ext cx="5558971" cy="52209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93BBA8-8D9A-A4E6-B17E-48A6ED044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443261" y="1037050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0" name="Group 9" descr="Open quotes">
            <a:extLst>
              <a:ext uri="{FF2B5EF4-FFF2-40B4-BE49-F238E27FC236}">
                <a16:creationId xmlns:a16="http://schemas.microsoft.com/office/drawing/2014/main" id="{10108018-8DAA-084E-1E4F-AA7FA917A9D6}"/>
              </a:ext>
            </a:extLst>
          </p:cNvPr>
          <p:cNvGrpSpPr/>
          <p:nvPr userDrawn="1"/>
        </p:nvGrpSpPr>
        <p:grpSpPr>
          <a:xfrm>
            <a:off x="584988" y="1187477"/>
            <a:ext cx="297456" cy="270646"/>
            <a:chOff x="-5909395" y="1432241"/>
            <a:chExt cx="142415" cy="13171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84088F-0899-1078-3601-769D9B1EB5EA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4B6426-FEA7-0BA9-7BD8-E5AEBCA9835E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58E9973-7B68-3339-1669-FCB24A5B81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801" y="2483498"/>
            <a:ext cx="4484688" cy="266369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0251CF5-FDFE-D3E4-0D40-C88089048D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801" y="5636987"/>
            <a:ext cx="4484688" cy="7714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lvl1pPr algn="r">
              <a:defRPr kumimoji="0" lang="en-IN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" name="Picture placeholder" descr="Placeholder area to insert an image">
            <a:extLst>
              <a:ext uri="{FF2B5EF4-FFF2-40B4-BE49-F238E27FC236}">
                <a16:creationId xmlns:a16="http://schemas.microsoft.com/office/drawing/2014/main" id="{75A3D5B3-B479-A848-6739-8F551D29A5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558971" y="0"/>
            <a:ext cx="9071429" cy="8229600"/>
          </a:xfrm>
          <a:prstGeom prst="rect">
            <a:avLst/>
          </a:prstGeom>
          <a:noFill/>
        </p:spPr>
        <p:txBody>
          <a:bodyPr lIns="0" tIns="2011680" rIns="0" anchor="ctr" anchorCtr="0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  <a:defRPr sz="1400" b="0">
                <a:solidFill>
                  <a:srgbClr val="1B1B1B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the icon to insert</a:t>
            </a:r>
          </a:p>
        </p:txBody>
      </p:sp>
    </p:spTree>
    <p:extLst>
      <p:ext uri="{BB962C8B-B14F-4D97-AF65-F5344CB8AC3E}">
        <p14:creationId xmlns:p14="http://schemas.microsoft.com/office/powerpoint/2010/main" val="249130691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Windows 365 logo and close-up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F02CA456-D220-424A-9160-8B7C6E085C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33" y="2562170"/>
            <a:ext cx="6596510" cy="135421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Windows 365 logo">
            <a:extLst>
              <a:ext uri="{FF2B5EF4-FFF2-40B4-BE49-F238E27FC236}">
                <a16:creationId xmlns:a16="http://schemas.microsoft.com/office/drawing/2014/main" id="{B0FE9CAB-3FF2-44E4-B813-45934FCF31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3F7ABA8-2A23-6568-EFFE-4AC52E371C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2" y="4114800"/>
            <a:ext cx="6571343" cy="117856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/>
              <a:t>Speaker</a:t>
            </a:r>
          </a:p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2121340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Content &amp; Quotes with right 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DE75B9-4B1D-6739-FC1C-469933EC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62939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4"/>
            <a:ext cx="6629399" cy="4308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lang="en-US" sz="2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657689"/>
            <a:ext cx="6629399" cy="8309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1" y="4342085"/>
            <a:ext cx="7553239" cy="2568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Rectangle 11" descr="Open quotes">
            <a:extLst>
              <a:ext uri="{FF2B5EF4-FFF2-40B4-BE49-F238E27FC236}">
                <a16:creationId xmlns:a16="http://schemas.microsoft.com/office/drawing/2014/main" id="{8760DE76-614C-984E-C699-F7612B3400E8}"/>
              </a:ext>
            </a:extLst>
          </p:cNvPr>
          <p:cNvSpPr/>
          <p:nvPr userDrawn="1"/>
        </p:nvSpPr>
        <p:spPr bwMode="auto">
          <a:xfrm>
            <a:off x="631520" y="3639638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7F6E36-1194-C860-C9E7-07B68C1FD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73246" y="3790065"/>
            <a:ext cx="297456" cy="270646"/>
            <a:chOff x="-5909395" y="1432241"/>
            <a:chExt cx="142415" cy="1317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0203BD-3EAE-A7FF-1F84-5B0477CA4D47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FE2854-2BD1-38DE-892B-97F39A708614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8954" y="4489340"/>
            <a:ext cx="6656244" cy="21236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1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5798" y="7057977"/>
            <a:ext cx="861842" cy="614759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endParaRPr lang="en-US"/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F0EF694-CD9F-A95A-1436-12F46ABD6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2" r="17722"/>
          <a:stretch/>
        </p:blipFill>
        <p:spPr>
          <a:xfrm>
            <a:off x="7553239" y="0"/>
            <a:ext cx="707716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294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column Content &amp; Quotes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3D4D6D-C76F-578E-6C39-F02EB40A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62939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4"/>
            <a:ext cx="6629399" cy="4308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lang="en-US" sz="2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657689"/>
            <a:ext cx="6629399" cy="8309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1" y="4342085"/>
            <a:ext cx="7553239" cy="2568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60DE76-614C-984E-C699-F7612B3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631520" y="3639638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 descr="Open quotes">
            <a:extLst>
              <a:ext uri="{FF2B5EF4-FFF2-40B4-BE49-F238E27FC236}">
                <a16:creationId xmlns:a16="http://schemas.microsoft.com/office/drawing/2014/main" id="{017F6E36-1194-C860-C9E7-07B68C1FDAB7}"/>
              </a:ext>
            </a:extLst>
          </p:cNvPr>
          <p:cNvGrpSpPr/>
          <p:nvPr userDrawn="1"/>
        </p:nvGrpSpPr>
        <p:grpSpPr>
          <a:xfrm>
            <a:off x="773246" y="3790065"/>
            <a:ext cx="297456" cy="270646"/>
            <a:chOff x="-5909395" y="1432241"/>
            <a:chExt cx="142415" cy="1317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0203BD-3EAE-A7FF-1F84-5B0477CA4D47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FE2854-2BD1-38DE-892B-97F39A708614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8954" y="4489340"/>
            <a:ext cx="6656244" cy="21236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1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5798" y="7057977"/>
            <a:ext cx="861842" cy="614759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53239" y="0"/>
            <a:ext cx="7077161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73408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column long Content &amp; Quotes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9EEAB4-45EA-608A-59B5-5E7A1E890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62939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4"/>
            <a:ext cx="6629399" cy="4308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lang="en-US" sz="2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657690"/>
            <a:ext cx="6629399" cy="1372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1" y="4826001"/>
            <a:ext cx="7553239" cy="20847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60DE76-614C-984E-C699-F7612B3400E8}"/>
              </a:ext>
            </a:extLst>
          </p:cNvPr>
          <p:cNvSpPr/>
          <p:nvPr userDrawn="1"/>
        </p:nvSpPr>
        <p:spPr bwMode="auto">
          <a:xfrm>
            <a:off x="631520" y="4180872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 descr="Open quotes">
            <a:extLst>
              <a:ext uri="{FF2B5EF4-FFF2-40B4-BE49-F238E27FC236}">
                <a16:creationId xmlns:a16="http://schemas.microsoft.com/office/drawing/2014/main" id="{017F6E36-1194-C860-C9E7-07B68C1FDAB7}"/>
              </a:ext>
            </a:extLst>
          </p:cNvPr>
          <p:cNvGrpSpPr/>
          <p:nvPr userDrawn="1"/>
        </p:nvGrpSpPr>
        <p:grpSpPr>
          <a:xfrm>
            <a:off x="773246" y="4331299"/>
            <a:ext cx="297456" cy="270646"/>
            <a:chOff x="-5909395" y="1432241"/>
            <a:chExt cx="142415" cy="1317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0203BD-3EAE-A7FF-1F84-5B0477CA4D47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FE2854-2BD1-38DE-892B-97F39A708614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8954" y="5064535"/>
            <a:ext cx="6656244" cy="15484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1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5798" y="7057977"/>
            <a:ext cx="861842" cy="614759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53239" y="0"/>
            <a:ext cx="7077161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805329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column Quote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FBAAE8-CD9A-5C84-ADD1-6E1963779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662939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1772310"/>
            <a:ext cx="6629399" cy="4308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lang="en-US" sz="2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1" y="3069208"/>
            <a:ext cx="7553239" cy="38501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60DE76-614C-984E-C699-F7612B3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631520" y="2350452"/>
            <a:ext cx="580912" cy="571500"/>
          </a:xfrm>
          <a:prstGeom prst="rect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3" name="Group 12" descr="Open quotes">
            <a:extLst>
              <a:ext uri="{FF2B5EF4-FFF2-40B4-BE49-F238E27FC236}">
                <a16:creationId xmlns:a16="http://schemas.microsoft.com/office/drawing/2014/main" id="{017F6E36-1194-C860-C9E7-07B68C1FDAB7}"/>
              </a:ext>
            </a:extLst>
          </p:cNvPr>
          <p:cNvGrpSpPr/>
          <p:nvPr userDrawn="1"/>
        </p:nvGrpSpPr>
        <p:grpSpPr>
          <a:xfrm>
            <a:off x="773246" y="2500879"/>
            <a:ext cx="297456" cy="270646"/>
            <a:chOff x="-5909395" y="1432241"/>
            <a:chExt cx="142415" cy="13171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0203BD-3EAE-A7FF-1F84-5B0477CA4D47}"/>
                </a:ext>
              </a:extLst>
            </p:cNvPr>
            <p:cNvSpPr/>
            <p:nvPr/>
          </p:nvSpPr>
          <p:spPr bwMode="auto">
            <a:xfrm>
              <a:off x="-5909395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9" y="23416"/>
                    <a:pt x="39880" y="29681"/>
                    <a:pt x="35124" y="38005"/>
                  </a:cubicBezTo>
                  <a:cubicBezTo>
                    <a:pt x="30367" y="46328"/>
                    <a:pt x="27715" y="58448"/>
                    <a:pt x="27166" y="74363"/>
                  </a:cubicBezTo>
                  <a:lnTo>
                    <a:pt x="52960" y="74363"/>
                  </a:lnTo>
                  <a:lnTo>
                    <a:pt x="52960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FE2854-2BD1-38DE-892B-97F39A708614}"/>
                </a:ext>
              </a:extLst>
            </p:cNvPr>
            <p:cNvSpPr/>
            <p:nvPr/>
          </p:nvSpPr>
          <p:spPr bwMode="auto">
            <a:xfrm>
              <a:off x="-5824330" y="1432241"/>
              <a:ext cx="57350" cy="131713"/>
            </a:xfrm>
            <a:custGeom>
              <a:avLst/>
              <a:gdLst/>
              <a:ahLst/>
              <a:cxnLst/>
              <a:rect l="l" t="t" r="r" b="b"/>
              <a:pathLst>
                <a:path w="57350" h="131713">
                  <a:moveTo>
                    <a:pt x="45276" y="0"/>
                  </a:moveTo>
                  <a:lnTo>
                    <a:pt x="57350" y="19208"/>
                  </a:lnTo>
                  <a:cubicBezTo>
                    <a:pt x="47288" y="23416"/>
                    <a:pt x="39879" y="29681"/>
                    <a:pt x="35123" y="38005"/>
                  </a:cubicBezTo>
                  <a:cubicBezTo>
                    <a:pt x="30367" y="46328"/>
                    <a:pt x="27714" y="58448"/>
                    <a:pt x="27165" y="74363"/>
                  </a:cubicBezTo>
                  <a:lnTo>
                    <a:pt x="52959" y="74363"/>
                  </a:lnTo>
                  <a:lnTo>
                    <a:pt x="52959" y="131713"/>
                  </a:lnTo>
                  <a:lnTo>
                    <a:pt x="0" y="131713"/>
                  </a:lnTo>
                  <a:lnTo>
                    <a:pt x="0" y="86437"/>
                  </a:lnTo>
                  <a:cubicBezTo>
                    <a:pt x="0" y="61923"/>
                    <a:pt x="2927" y="44179"/>
                    <a:pt x="8781" y="33203"/>
                  </a:cubicBezTo>
                  <a:cubicBezTo>
                    <a:pt x="16464" y="18568"/>
                    <a:pt x="28629" y="7500"/>
                    <a:pt x="45276" y="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932435"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Segoe UI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58954" y="3450551"/>
            <a:ext cx="6656244" cy="308747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1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5798" y="7057977"/>
            <a:ext cx="861842" cy="614759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53239" y="0"/>
            <a:ext cx="7077161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293995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long Content &amp; Quotes with right side picture and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ECB54A-715D-A7CF-5C08-F44D8BE09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7333592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944415"/>
            <a:ext cx="8528048" cy="57041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3"/>
            <a:ext cx="73335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657690"/>
            <a:ext cx="7333594" cy="155698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pen Quotation">
            <a:extLst>
              <a:ext uri="{FF2B5EF4-FFF2-40B4-BE49-F238E27FC236}">
                <a16:creationId xmlns:a16="http://schemas.microsoft.com/office/drawing/2014/main" id="{300DB28D-0170-F1AC-07E3-236057F8C5BE}"/>
              </a:ext>
            </a:extLst>
          </p:cNvPr>
          <p:cNvSpPr/>
          <p:nvPr userDrawn="1"/>
        </p:nvSpPr>
        <p:spPr>
          <a:xfrm>
            <a:off x="685802" y="3839431"/>
            <a:ext cx="851195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en-US" sz="1800">
              <a:solidFill>
                <a:srgbClr val="0078D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544241" y="4576546"/>
            <a:ext cx="5508346" cy="18452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lose Quotation">
            <a:extLst>
              <a:ext uri="{FF2B5EF4-FFF2-40B4-BE49-F238E27FC236}">
                <a16:creationId xmlns:a16="http://schemas.microsoft.com/office/drawing/2014/main" id="{F018B43A-6317-8D7F-23A9-B43409DBC6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7092856" y="4819654"/>
            <a:ext cx="913712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800">
                <a:solidFill>
                  <a:srgbClr val="0078D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000" y="6875296"/>
            <a:ext cx="3261250" cy="692153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r>
              <a:rPr lang="en-US"/>
              <a:t>Logo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8047" y="0"/>
            <a:ext cx="6102353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618511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Content &amp; Quotes with right side picture and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8452C8-F9D7-BC99-7F93-6B2D32C11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7333592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944415"/>
            <a:ext cx="8528048" cy="57041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3"/>
            <a:ext cx="73335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657691"/>
            <a:ext cx="7333594" cy="6511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pen Quotation">
            <a:extLst>
              <a:ext uri="{FF2B5EF4-FFF2-40B4-BE49-F238E27FC236}">
                <a16:creationId xmlns:a16="http://schemas.microsoft.com/office/drawing/2014/main" id="{300DB28D-0170-F1AC-07E3-236057F8C5BE}"/>
              </a:ext>
            </a:extLst>
          </p:cNvPr>
          <p:cNvSpPr/>
          <p:nvPr userDrawn="1"/>
        </p:nvSpPr>
        <p:spPr>
          <a:xfrm>
            <a:off x="685802" y="2745300"/>
            <a:ext cx="851195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en-US" sz="1800">
              <a:solidFill>
                <a:srgbClr val="0078D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544241" y="3574991"/>
            <a:ext cx="5508346" cy="28468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lose Quotation">
            <a:extLst>
              <a:ext uri="{FF2B5EF4-FFF2-40B4-BE49-F238E27FC236}">
                <a16:creationId xmlns:a16="http://schemas.microsoft.com/office/drawing/2014/main" id="{F018B43A-6317-8D7F-23A9-B43409DBC6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7092856" y="4819654"/>
            <a:ext cx="913712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800">
                <a:solidFill>
                  <a:srgbClr val="0078D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000" y="6875296"/>
            <a:ext cx="3261250" cy="692153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r>
              <a:rPr lang="en-US"/>
              <a:t>Logo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8047" y="0"/>
            <a:ext cx="6102353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123075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Quote with right side picture and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23365B-61E4-F16E-9842-F787AEFBD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7333592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6D533E-C672-2241-43A6-7D0DD8064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1944415"/>
            <a:ext cx="8528048" cy="57041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18A55DCF-CCEB-1F98-D661-5482FBBD687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85799" y="2022243"/>
            <a:ext cx="73335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Open Quotation">
            <a:extLst>
              <a:ext uri="{FF2B5EF4-FFF2-40B4-BE49-F238E27FC236}">
                <a16:creationId xmlns:a16="http://schemas.microsoft.com/office/drawing/2014/main" id="{300DB28D-0170-F1AC-07E3-236057F8C5BE}"/>
              </a:ext>
            </a:extLst>
          </p:cNvPr>
          <p:cNvSpPr/>
          <p:nvPr userDrawn="1"/>
        </p:nvSpPr>
        <p:spPr>
          <a:xfrm>
            <a:off x="685802" y="1963921"/>
            <a:ext cx="851195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en-US" sz="1800">
              <a:solidFill>
                <a:srgbClr val="0078D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544241" y="2710148"/>
            <a:ext cx="5508346" cy="371167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lose Quotation">
            <a:extLst>
              <a:ext uri="{FF2B5EF4-FFF2-40B4-BE49-F238E27FC236}">
                <a16:creationId xmlns:a16="http://schemas.microsoft.com/office/drawing/2014/main" id="{F018B43A-6317-8D7F-23A9-B43409DBC6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7092856" y="4819654"/>
            <a:ext cx="913712" cy="30653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9919">
                <a:solidFill>
                  <a:srgbClr val="0078D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800">
                <a:solidFill>
                  <a:srgbClr val="0078D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4651DDA-EBBF-1908-DD1C-6FF49486488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000" y="6875296"/>
            <a:ext cx="3261250" cy="692153"/>
          </a:xfrm>
          <a:prstGeom prst="rect">
            <a:avLst/>
          </a:prstGeom>
        </p:spPr>
        <p:txBody>
          <a:bodyPr anchor="ctr"/>
          <a:lstStyle>
            <a:lvl1pPr>
              <a:defRPr sz="900"/>
            </a:lvl1pPr>
          </a:lstStyle>
          <a:p>
            <a:r>
              <a:rPr lang="en-US"/>
              <a:t>Logo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8047" y="0"/>
            <a:ext cx="6102353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7721059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93F4-4963-B532-35F1-08BA960D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F584E5A-DEB5-4241-1AA2-18B6E77738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5801" y="1691414"/>
            <a:ext cx="563916" cy="56391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IN"/>
              <a:t>Icon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6EB600D-DFA2-9E92-4745-5CA1977F0A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2458119"/>
            <a:ext cx="6534150" cy="45925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defRPr>
            </a:lvl1pPr>
          </a:lstStyle>
          <a:p>
            <a:pPr lvl="0" defTabSz="547716" fontAlgn="base">
              <a:spcBef>
                <a:spcPct val="0"/>
              </a:spcBef>
              <a:spcAft>
                <a:spcPct val="350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483D0FF-7421-6D51-65DF-150803F4DD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5801" y="3035834"/>
            <a:ext cx="6534150" cy="1107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kumimoji="0" lang="en-IN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3A27C649-992A-0001-A71F-1E55978E9B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0450" y="1691414"/>
            <a:ext cx="563916" cy="56391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en-IN"/>
              <a:t>Icon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45334404-EA84-7ED0-3873-86706895C5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0451" y="2458119"/>
            <a:ext cx="6534150" cy="45925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defRPr>
            </a:lvl1pPr>
          </a:lstStyle>
          <a:p>
            <a:pPr lvl="0" defTabSz="547716" fontAlgn="base">
              <a:spcBef>
                <a:spcPct val="0"/>
              </a:spcBef>
              <a:spcAft>
                <a:spcPct val="350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5B9600A9-DE24-66D3-50C3-968D4B1D1B2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0451" y="3035832"/>
            <a:ext cx="6534150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>
              <a:defRPr kumimoji="0" lang="en-IN" sz="1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/>
                <a:cs typeface="Segoe UI"/>
              </a:defRPr>
            </a:lvl1pPr>
          </a:lstStyle>
          <a:p>
            <a:pPr lvl="0" defTabSz="914364">
              <a:spcAft>
                <a:spcPts val="60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92F141-569B-4663-A3B5-BCF213629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4419600"/>
            <a:ext cx="14630400" cy="381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3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B6D0527-9E8C-2CC3-80C0-E7E19C1685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5801" y="4682263"/>
            <a:ext cx="6534150" cy="31432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IN" sz="1800" b="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Segoe UI"/>
              </a:defRPr>
            </a:lvl1pPr>
          </a:lstStyle>
          <a:p>
            <a:pPr marL="0" marR="0" lvl="0" indent="0" algn="l" defTabSz="914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4395ED8-C1D1-6201-F73F-104ED30BDE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5801" y="5112366"/>
            <a:ext cx="6534150" cy="2431435"/>
          </a:xfrm>
          <a:prstGeom prst="rect">
            <a:avLst/>
          </a:prstGeom>
        </p:spPr>
        <p:txBody>
          <a:bodyPr lIns="0" tIns="0" rIns="0" bIns="0"/>
          <a:lstStyle>
            <a:lvl1pPr marL="342887" indent="-23970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05693588-3F9B-07D1-924F-A61610DC61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0451" y="4682263"/>
            <a:ext cx="6534150" cy="31432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IN" sz="1800" b="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Segoe UI"/>
              </a:defRPr>
            </a:lvl1pPr>
          </a:lstStyle>
          <a:p>
            <a:pPr marL="0" marR="0" lvl="0" indent="0" algn="l" defTabSz="914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FA7DDB80-4DFD-E7CA-17DE-88A114CDC33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10451" y="5112366"/>
            <a:ext cx="6534150" cy="2431435"/>
          </a:xfrm>
          <a:prstGeom prst="rect">
            <a:avLst/>
          </a:prstGeom>
        </p:spPr>
        <p:txBody>
          <a:bodyPr lIns="0" tIns="0" rIns="0" bIns="0"/>
          <a:lstStyle>
            <a:lvl1pPr marL="388921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342887" marR="0" lvl="0" indent="-239704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593778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0BE7A5-08BB-B817-08B7-AC4F6179F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C00E723-264C-5D1B-6040-2DEDB6577A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798" y="1314499"/>
            <a:ext cx="13258802" cy="52322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egoe UI" pitchFamily="34" charset="0"/>
                <a:cs typeface="Segoe UI"/>
              </a:defRPr>
            </a:lvl1pPr>
          </a:lstStyle>
          <a:p>
            <a:pPr lvl="0" defTabSz="932435" fontAlgn="base">
              <a:spcBef>
                <a:spcPct val="0"/>
              </a:spcBef>
              <a:spcAft>
                <a:spcPct val="0"/>
              </a:spcAft>
              <a:buSzTx/>
              <a:buFontTx/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522973E-8FD6-4B99-CCCB-AA1C8303E5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1" y="2408755"/>
            <a:ext cx="5104378" cy="4555093"/>
          </a:xfrm>
          <a:prstGeom prst="rect">
            <a:avLst/>
          </a:prstGeom>
          <a:noFill/>
        </p:spPr>
        <p:txBody>
          <a:bodyPr wrap="square" lIns="0" tIns="45720" rIns="91440" bIns="45720" anchor="ctr">
            <a:noAutofit/>
          </a:bodyPr>
          <a:lstStyle>
            <a:lvl1pPr>
              <a:defRPr kumimoji="0" lang="en-US" sz="1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818B7A-431D-9A3B-B92A-A23F4F0AC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6288088" y="1828800"/>
            <a:ext cx="8342312" cy="5715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IN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84FE464-FC9E-B578-FB5C-0615CD3F2D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2612" y="2400300"/>
            <a:ext cx="7001989" cy="45720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5907599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 flowing in Horizont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4428-C241-FAF8-C61F-5BA7CAC9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522973E-8FD6-4B99-CCCB-AA1C8303E5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1" y="2897089"/>
            <a:ext cx="13258798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E8D4EE6F-EA9D-9753-3DE9-CEB4AD19E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4607796"/>
            <a:ext cx="13258798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FCA9FF2C-E659-5D0E-3D05-91BD4B87D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1" y="6318503"/>
            <a:ext cx="13258798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56799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Windows 365 logo and light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114" y="3099139"/>
            <a:ext cx="3516797" cy="20313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F89E591-AFD8-4B94-898F-450FEB59F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730306-8414-4E31-BC15-E24A72D7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9798" y="0"/>
            <a:ext cx="1010060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17602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lnSpc>
                <a:spcPct val="100000"/>
              </a:lnSpc>
              <a:defRPr lang="en-US" sz="3360">
                <a:solidFill>
                  <a:schemeClr val="accent1"/>
                </a:solidFill>
              </a:defRPr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69A1E4-FECD-200E-80CE-E5363AD0DD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11411903" y="3291840"/>
            <a:ext cx="822960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7446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8F651E06-0A61-650B-45C8-2FB22BB4C0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t="29016" r="43926" b="29016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lang="en-US" sz="336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69A1E4-FECD-200E-80CE-E5363AD0DD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5400000">
            <a:off x="11411903" y="3291840"/>
            <a:ext cx="822960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3623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lang="en-US" sz="336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CDA83-6A58-A26E-0F35-0845DE995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179576"/>
            <a:ext cx="13258800" cy="457200"/>
          </a:xfrm>
        </p:spPr>
        <p:txBody>
          <a:bodyPr>
            <a:noAutofit/>
          </a:bodyPr>
          <a:lstStyle>
            <a:lvl1pPr>
              <a:defRPr sz="216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484755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layout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7335456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320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CDA83-6A58-A26E-0F35-0845DE995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280160"/>
            <a:ext cx="7335456" cy="457200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B4B8C2-F6B4-C115-6B13-B8DE308B2E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72489" y="0"/>
            <a:ext cx="6157912" cy="8229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6936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830184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320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151568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Subtitle layout with left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320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CDA83-6A58-A26E-0F35-0845DE9955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1280160"/>
            <a:ext cx="13258800" cy="457200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D0B59-D18D-5058-CE39-7D48A2A9A7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971800"/>
            <a:ext cx="6866164" cy="38592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786516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illar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77F75B2-73E6-9A3D-1E96-EA3CD7C75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4305300"/>
            <a:ext cx="14630400" cy="3924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320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43A3BE9-A08E-8299-A5D9-A3CD27352F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799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9CFE3AC-185F-46C3-3C72-DC9A270B2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567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0EF079B-0D68-3F07-6C7E-20113FCD3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77335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 person using their desktop pc while standing">
            <a:extLst>
              <a:ext uri="{FF2B5EF4-FFF2-40B4-BE49-F238E27FC236}">
                <a16:creationId xmlns:a16="http://schemas.microsoft.com/office/drawing/2014/main" id="{64DF146D-F174-6D7E-598F-7F5BBF3522EA}"/>
              </a:ext>
            </a:extLst>
          </p:cNvPr>
          <p:cNvPicPr>
            <a:picLocks/>
          </p:cNvPicPr>
          <p:nvPr userDrawn="1"/>
        </p:nvPicPr>
        <p:blipFill>
          <a:blip r:embed="rId2"/>
          <a:srcRect l="11520" r="5454" b="2834"/>
          <a:stretch>
            <a:fillRect/>
          </a:stretch>
        </p:blipFill>
        <p:spPr>
          <a:xfrm>
            <a:off x="685799" y="2546997"/>
            <a:ext cx="3887666" cy="4549775"/>
          </a:xfrm>
          <a:custGeom>
            <a:avLst/>
            <a:gdLst>
              <a:gd name="connsiteX0" fmla="*/ 0 w 3887666"/>
              <a:gd name="connsiteY0" fmla="*/ 0 h 4549775"/>
              <a:gd name="connsiteX1" fmla="*/ 3887666 w 3887666"/>
              <a:gd name="connsiteY1" fmla="*/ 0 h 4549775"/>
              <a:gd name="connsiteX2" fmla="*/ 3887666 w 3887666"/>
              <a:gd name="connsiteY2" fmla="*/ 4549775 h 4549775"/>
              <a:gd name="connsiteX3" fmla="*/ 0 w 3887666"/>
              <a:gd name="connsiteY3" fmla="*/ 4549775 h 454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7666" h="4549775">
                <a:moveTo>
                  <a:pt x="0" y="0"/>
                </a:moveTo>
                <a:lnTo>
                  <a:pt x="3887666" y="0"/>
                </a:lnTo>
                <a:lnTo>
                  <a:pt x="3887666" y="4549775"/>
                </a:lnTo>
                <a:lnTo>
                  <a:pt x="0" y="4549775"/>
                </a:lnTo>
                <a:close/>
              </a:path>
            </a:pathLst>
          </a:custGeom>
        </p:spPr>
      </p:pic>
      <p:sp>
        <p:nvSpPr>
          <p:cNvPr id="18" name="Freeform: Shape 17" descr="A row of servers in a room">
            <a:extLst>
              <a:ext uri="{FF2B5EF4-FFF2-40B4-BE49-F238E27FC236}">
                <a16:creationId xmlns:a16="http://schemas.microsoft.com/office/drawing/2014/main" id="{89F3412D-0015-D9E4-B1F7-76C3D5327A2B}"/>
              </a:ext>
            </a:extLst>
          </p:cNvPr>
          <p:cNvSpPr>
            <a:spLocks/>
          </p:cNvSpPr>
          <p:nvPr userDrawn="1"/>
        </p:nvSpPr>
        <p:spPr bwMode="auto">
          <a:xfrm>
            <a:off x="5381567" y="2546997"/>
            <a:ext cx="3887666" cy="4549775"/>
          </a:xfrm>
          <a:custGeom>
            <a:avLst/>
            <a:gdLst>
              <a:gd name="connsiteX0" fmla="*/ 0 w 3887666"/>
              <a:gd name="connsiteY0" fmla="*/ 0 h 4549775"/>
              <a:gd name="connsiteX1" fmla="*/ 3887666 w 3887666"/>
              <a:gd name="connsiteY1" fmla="*/ 0 h 4549775"/>
              <a:gd name="connsiteX2" fmla="*/ 3887666 w 3887666"/>
              <a:gd name="connsiteY2" fmla="*/ 4549775 h 4549775"/>
              <a:gd name="connsiteX3" fmla="*/ 0 w 3887666"/>
              <a:gd name="connsiteY3" fmla="*/ 4549775 h 454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7666" h="4549775">
                <a:moveTo>
                  <a:pt x="0" y="0"/>
                </a:moveTo>
                <a:lnTo>
                  <a:pt x="3887666" y="0"/>
                </a:lnTo>
                <a:lnTo>
                  <a:pt x="3887666" y="4549775"/>
                </a:lnTo>
                <a:lnTo>
                  <a:pt x="0" y="4549775"/>
                </a:lnTo>
                <a:close/>
              </a:path>
            </a:pathLst>
          </a:custGeom>
          <a:blipFill>
            <a:blip r:embed="rId3"/>
            <a:srcRect/>
            <a:stretch>
              <a:fillRect t="-25000" b="-25000"/>
            </a:stretch>
          </a:blip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9456" tIns="175565" rIns="219456" bIns="17556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118921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8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9" name="Picture 18" descr="A person using their laptop while sitting in a lounge">
            <a:extLst>
              <a:ext uri="{FF2B5EF4-FFF2-40B4-BE49-F238E27FC236}">
                <a16:creationId xmlns:a16="http://schemas.microsoft.com/office/drawing/2014/main" id="{37B108FF-209C-5344-14E9-C2B407BEC98B}"/>
              </a:ext>
            </a:extLst>
          </p:cNvPr>
          <p:cNvPicPr>
            <a:picLocks/>
          </p:cNvPicPr>
          <p:nvPr userDrawn="1"/>
        </p:nvPicPr>
        <p:blipFill rotWithShape="1">
          <a:blip r:embed="rId4"/>
          <a:srcRect l="13996" r="5496" b="5695"/>
          <a:stretch/>
        </p:blipFill>
        <p:spPr>
          <a:xfrm>
            <a:off x="10077335" y="2546997"/>
            <a:ext cx="3887666" cy="4549775"/>
          </a:xfrm>
          <a:custGeom>
            <a:avLst/>
            <a:gdLst>
              <a:gd name="connsiteX0" fmla="*/ 0 w 3887665"/>
              <a:gd name="connsiteY0" fmla="*/ 0 h 4549775"/>
              <a:gd name="connsiteX1" fmla="*/ 3887665 w 3887665"/>
              <a:gd name="connsiteY1" fmla="*/ 0 h 4549775"/>
              <a:gd name="connsiteX2" fmla="*/ 3887665 w 3887665"/>
              <a:gd name="connsiteY2" fmla="*/ 4549775 h 4549775"/>
              <a:gd name="connsiteX3" fmla="*/ 0 w 3887665"/>
              <a:gd name="connsiteY3" fmla="*/ 4549775 h 454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7665" h="4549775">
                <a:moveTo>
                  <a:pt x="0" y="0"/>
                </a:moveTo>
                <a:lnTo>
                  <a:pt x="3887665" y="0"/>
                </a:lnTo>
                <a:lnTo>
                  <a:pt x="3887665" y="4549775"/>
                </a:lnTo>
                <a:lnTo>
                  <a:pt x="0" y="45497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704339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ars with Picture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B782A9-853F-C849-8909-02CD53878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4305300"/>
            <a:ext cx="14630400" cy="3924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70D11-1323-492C-F83A-6A3D7992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US" sz="320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43A3BE9-A08E-8299-A5D9-A3CD27352F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799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9CFE3AC-185F-46C3-3C72-DC9A270B2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567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0EF079B-0D68-3F07-6C7E-20113FCD37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77335" y="2086363"/>
            <a:ext cx="3887788" cy="3683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F742AF5-5038-8B57-268B-2DE3638BD0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78" y="2546351"/>
            <a:ext cx="3887788" cy="454977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6054B8F6-C30C-9946-E917-5E41588ACA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81567" y="2546350"/>
            <a:ext cx="3887788" cy="454977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C90BBBC1-A5B7-514C-49B7-08930A2C6D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77335" y="2546350"/>
            <a:ext cx="3887788" cy="45497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41575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9EFC7-8F7A-7951-26F0-1558E4321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9B3110-7DFE-230F-71F1-84A3DC6AB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3935551" y="3349593"/>
            <a:ext cx="0" cy="326075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657536-EF29-124E-2A5F-402ED1159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315200" y="3349593"/>
            <a:ext cx="0" cy="326075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22222D-5899-A34D-7D9D-71CB27771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694849" y="3349593"/>
            <a:ext cx="0" cy="326075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dash"/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39AFE17-3B9C-DBEC-435A-146D9ED614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5798" y="1794100"/>
            <a:ext cx="91440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5FCE68FA-3891-4BB7-D831-8D3C31C647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992647"/>
            <a:ext cx="3119857" cy="88212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defRPr>
            </a:lvl1pPr>
          </a:lstStyle>
          <a:p>
            <a:pPr lvl="0" defTabSz="932629">
              <a:spcAft>
                <a:spcPts val="10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C1B30741-EEA1-8DD2-CD60-51B563C385B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85800" y="4085869"/>
            <a:ext cx="3119857" cy="2524482"/>
          </a:xfrm>
          <a:prstGeom prst="rect">
            <a:avLst/>
          </a:prstGeom>
        </p:spPr>
        <p:txBody>
          <a:bodyPr lIns="0" tIns="0" rIns="0" bIns="0"/>
          <a:lstStyle>
            <a:lvl1pPr marL="174618" indent="-174618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9" name="Picture Placeholder 37">
            <a:extLst>
              <a:ext uri="{FF2B5EF4-FFF2-40B4-BE49-F238E27FC236}">
                <a16:creationId xmlns:a16="http://schemas.microsoft.com/office/drawing/2014/main" id="{3650A485-387C-9B31-4F26-78E3BEDE9BC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65448" y="1794100"/>
            <a:ext cx="91440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33CA6380-F861-2663-35F0-5C163FEC0F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5448" y="2992647"/>
            <a:ext cx="3119857" cy="88212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defRPr>
            </a:lvl1pPr>
          </a:lstStyle>
          <a:p>
            <a:pPr lvl="0" defTabSz="932629">
              <a:spcAft>
                <a:spcPts val="10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2B01676D-5423-F312-80A0-C9D537510A4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065448" y="4085869"/>
            <a:ext cx="3119857" cy="2524482"/>
          </a:xfrm>
          <a:prstGeom prst="rect">
            <a:avLst/>
          </a:prstGeom>
        </p:spPr>
        <p:txBody>
          <a:bodyPr lIns="0" tIns="0" rIns="0" bIns="0"/>
          <a:lstStyle>
            <a:lvl1pPr marL="174618" indent="-174618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0" name="Picture Placeholder 37">
            <a:extLst>
              <a:ext uri="{FF2B5EF4-FFF2-40B4-BE49-F238E27FC236}">
                <a16:creationId xmlns:a16="http://schemas.microsoft.com/office/drawing/2014/main" id="{C9DCF5CD-1256-64B0-7B77-7C55732E74D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445096" y="1794100"/>
            <a:ext cx="91440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C5727EC9-1B46-41C1-762C-96983C86AE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45097" y="2992647"/>
            <a:ext cx="3119857" cy="88212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defRPr>
            </a:lvl1pPr>
          </a:lstStyle>
          <a:p>
            <a:pPr lvl="0" defTabSz="932629">
              <a:spcAft>
                <a:spcPts val="10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DF3D0E6-2CF8-5B50-A15B-8C26DFF0AA3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445097" y="4085869"/>
            <a:ext cx="3119857" cy="2524482"/>
          </a:xfrm>
          <a:prstGeom prst="rect">
            <a:avLst/>
          </a:prstGeom>
        </p:spPr>
        <p:txBody>
          <a:bodyPr lIns="0" tIns="0" rIns="0" bIns="0"/>
          <a:lstStyle>
            <a:lvl1pPr marL="174618" indent="-174618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1" name="Picture Placeholder 37">
            <a:extLst>
              <a:ext uri="{FF2B5EF4-FFF2-40B4-BE49-F238E27FC236}">
                <a16:creationId xmlns:a16="http://schemas.microsoft.com/office/drawing/2014/main" id="{D02538D7-16DE-D4F2-C667-C7C9F609D62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824743" y="1794100"/>
            <a:ext cx="91440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15A8BD2A-5DCA-B755-3C1B-68B0D48334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24745" y="2992647"/>
            <a:ext cx="3119857" cy="88212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kumimoji="0" lang="en-IN" sz="2800" b="0" i="0" u="none" strike="noStrike" cap="none" normalizeH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</a:defRPr>
            </a:lvl1pPr>
          </a:lstStyle>
          <a:p>
            <a:pPr lvl="0" defTabSz="932629">
              <a:spcAft>
                <a:spcPts val="1000"/>
              </a:spcAft>
            </a:pPr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6" name="Content Placeholder 42">
            <a:extLst>
              <a:ext uri="{FF2B5EF4-FFF2-40B4-BE49-F238E27FC236}">
                <a16:creationId xmlns:a16="http://schemas.microsoft.com/office/drawing/2014/main" id="{5D96093D-DB4C-4B46-A944-9EF9D718BA86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10824745" y="4085869"/>
            <a:ext cx="3119857" cy="2524482"/>
          </a:xfrm>
          <a:prstGeom prst="rect">
            <a:avLst/>
          </a:prstGeom>
        </p:spPr>
        <p:txBody>
          <a:bodyPr lIns="0" tIns="0" rIns="0" bIns="0"/>
          <a:lstStyle>
            <a:lvl1pPr marL="174618" indent="-174618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B9FC600-36ED-492C-67AD-9AEC768FA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6992839"/>
            <a:ext cx="14630400" cy="4686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35" fontAlgn="base">
              <a:spcBef>
                <a:spcPct val="0"/>
              </a:spcBef>
              <a:spcAft>
                <a:spcPct val="0"/>
              </a:spcAft>
            </a:pPr>
            <a:endParaRPr lang="en-IN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8" name="Text Placeholder 13">
            <a:extLst>
              <a:ext uri="{FF2B5EF4-FFF2-40B4-BE49-F238E27FC236}">
                <a16:creationId xmlns:a16="http://schemas.microsoft.com/office/drawing/2014/main" id="{1E675975-AE6C-47DB-DCB0-704BC990CA9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5798" y="7052057"/>
            <a:ext cx="13258804" cy="35023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tabLst>
                <a:tab pos="5257590" algn="l"/>
              </a:tabLst>
              <a:defRPr kumimoji="0" lang="en-IN" sz="1800" b="0" i="0" u="none" strike="noStrike" cap="none" normalizeH="0" dirty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+mn-lt"/>
              </a:defRPr>
            </a:lvl1pPr>
          </a:lstStyle>
          <a:p>
            <a:pPr lvl="0" defTabSz="932629">
              <a:spcAft>
                <a:spcPts val="1000"/>
              </a:spcAft>
            </a:pPr>
            <a:r>
              <a:rPr lang="en-US"/>
              <a:t>Click to add link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6714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Right 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FE3FC0-CD8D-F608-0A75-922E4068E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/>
        </p:blipFill>
        <p:spPr>
          <a:xfrm>
            <a:off x="9652000" y="0"/>
            <a:ext cx="4978400" cy="8229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79EBB2-CB34-9D67-A852-DED6F92C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65108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Windows 365 logo and light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114" y="3099139"/>
            <a:ext cx="3516797" cy="203132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F89E591-AFD8-4B94-898F-450FEB59F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730306-8414-4E31-BC15-E24A72D7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9798" y="0"/>
            <a:ext cx="10100603" cy="82296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93611EC-97C9-9F99-1E0F-59880AFCE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2" y="5354321"/>
            <a:ext cx="3516798" cy="117856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/>
              <a:t>Speaker</a:t>
            </a:r>
          </a:p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903563051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7751E-71E4-1024-D510-49BEDB59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66262" y="0"/>
            <a:ext cx="516413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676600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Stats with Right 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ack view of a person laying in bed utilizing a laptop">
            <a:extLst>
              <a:ext uri="{FF2B5EF4-FFF2-40B4-BE49-F238E27FC236}">
                <a16:creationId xmlns:a16="http://schemas.microsoft.com/office/drawing/2014/main" id="{FFFE3FC0-CD8D-F608-0A75-922E4068E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" r="54268"/>
          <a:stretch/>
        </p:blipFill>
        <p:spPr>
          <a:xfrm>
            <a:off x="9652000" y="0"/>
            <a:ext cx="4978400" cy="8229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6A9EBB3-26BD-DFD9-3AD9-709A110E8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9077"/>
            <a:ext cx="831155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71206FA-FF01-B49D-1A1A-AA312F7B4B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4486" y="1533526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EE517D-C2B5-CB25-5C64-31A0F89EC3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6625" y="1533526"/>
            <a:ext cx="6791183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4460EBF-9C6A-1643-9952-D18768EA3F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06174" y="2359090"/>
            <a:ext cx="6791184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6196AF5-7004-F67A-4220-AF37C8F2C0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484" y="3468810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E8E6A6E-A32E-9357-904A-A1A26306F6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06625" y="3463942"/>
            <a:ext cx="6791183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6B8790D-FADA-7D24-2E89-765234B7A7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06174" y="4289504"/>
            <a:ext cx="6791184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ED4E21F6-3283-062C-A61C-841C14584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4484" y="5404009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7B1F9BA5-AB8C-74FC-D765-BC8058EC40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06625" y="5399141"/>
            <a:ext cx="6791183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340BEF51-6FD7-AD37-4D4B-8564E5859C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06174" y="6224704"/>
            <a:ext cx="6791184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CE67D646-D4A1-9AC6-11E7-225565E66B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589838"/>
            <a:ext cx="8458200" cy="43021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pPr lvl="0"/>
            <a:r>
              <a:rPr lang="en-US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55465066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s with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63C0-1F7D-B098-972E-8B225A89B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410700"/>
            <a:ext cx="845774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7B6C03FB-68BF-B10A-1B28-140E55AD61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66262" y="0"/>
            <a:ext cx="516413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71206FA-FF01-B49D-1A1A-AA312F7B4B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4486" y="1533526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7EE517D-C2B5-CB25-5C64-31A0F89EC3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6625" y="1533526"/>
            <a:ext cx="1252538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4460EBF-9C6A-1643-9952-D18768EA3F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06173" y="2359090"/>
            <a:ext cx="6937375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6196AF5-7004-F67A-4220-AF37C8F2C0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484" y="3468810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E8E6A6E-A32E-9357-904A-A1A26306F6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06625" y="3463942"/>
            <a:ext cx="1252538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6B8790D-FADA-7D24-2E89-765234B7A7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06173" y="4289504"/>
            <a:ext cx="6937375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ED4E21F6-3283-062C-A61C-841C14584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4484" y="5404009"/>
            <a:ext cx="1797365" cy="1641475"/>
          </a:xfrm>
        </p:spPr>
        <p:txBody>
          <a:bodyPr/>
          <a:lstStyle/>
          <a:p>
            <a:pPr lvl="1"/>
            <a:endParaRPr lang="en-US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7B1F9BA5-AB8C-74FC-D765-BC8058EC40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06625" y="5399141"/>
            <a:ext cx="1252538" cy="738664"/>
          </a:xfrm>
        </p:spPr>
        <p:txBody>
          <a:bodyPr>
            <a:noAutofit/>
          </a:bodyPr>
          <a:lstStyle>
            <a:lvl1pPr>
              <a:defRPr sz="4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Stat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340BEF51-6FD7-AD37-4D4B-8564E5859C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06173" y="6224704"/>
            <a:ext cx="6937375" cy="430212"/>
          </a:xfrm>
        </p:spPr>
        <p:txBody>
          <a:bodyPr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Footnote">
            <a:extLst>
              <a:ext uri="{FF2B5EF4-FFF2-40B4-BE49-F238E27FC236}">
                <a16:creationId xmlns:a16="http://schemas.microsoft.com/office/drawing/2014/main" id="{DD250708-9A7D-5FC2-7114-C276F6861295}"/>
              </a:ext>
            </a:extLst>
          </p:cNvPr>
          <p:cNvSpPr txBox="1"/>
          <p:nvPr userDrawn="1"/>
        </p:nvSpPr>
        <p:spPr>
          <a:xfrm>
            <a:off x="685800" y="7562598"/>
            <a:ext cx="8567928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sz="1100">
                <a:cs typeface="Segoe UI" panose="020B0502040204020203" pitchFamily="34" charset="0"/>
              </a:rPr>
              <a:t>Footnote text</a:t>
            </a:r>
          </a:p>
        </p:txBody>
      </p:sp>
    </p:spTree>
    <p:extLst>
      <p:ext uri="{BB962C8B-B14F-4D97-AF65-F5344CB8AC3E}">
        <p14:creationId xmlns:p14="http://schemas.microsoft.com/office/powerpoint/2010/main" val="1065692971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with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02857-A17F-59DF-9C13-CDC8794C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7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0112BA-9A3A-147F-6A47-DFE95464E7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799" y="3051716"/>
            <a:ext cx="3998309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9" y="4039575"/>
            <a:ext cx="3998309" cy="3504226"/>
          </a:xfrm>
          <a:prstGeom prst="rect">
            <a:avLst/>
          </a:prstGeom>
        </p:spPr>
        <p:txBody>
          <a:bodyPr/>
          <a:lstStyle>
            <a:lvl1pPr marL="292088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9994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00B6AF5C-0A04-7CF2-7876-08DEA02AB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99499" y="3051716"/>
            <a:ext cx="3998309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99499" y="4039575"/>
            <a:ext cx="3998309" cy="3504226"/>
          </a:xfrm>
          <a:prstGeom prst="rect">
            <a:avLst/>
          </a:prstGeom>
        </p:spPr>
        <p:txBody>
          <a:bodyPr/>
          <a:lstStyle>
            <a:lvl1pPr marL="292088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Placeholder 24">
            <a:extLst>
              <a:ext uri="{FF2B5EF4-FFF2-40B4-BE49-F238E27FC236}">
                <a16:creationId xmlns:a16="http://schemas.microsoft.com/office/drawing/2014/main" id="{2B3735AC-AB46-9525-DBBD-CB75767FC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7" r="26467"/>
          <a:stretch>
            <a:fillRect/>
          </a:stretch>
        </p:blipFill>
        <p:spPr>
          <a:xfrm>
            <a:off x="9466262" y="0"/>
            <a:ext cx="516413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56363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placeholder with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70B95-C160-CB2B-EDE1-AF0EA6263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7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0112BA-9A3A-147F-6A47-DFE95464E7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799" y="3051716"/>
            <a:ext cx="3998309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9" y="4039575"/>
            <a:ext cx="3998309" cy="3504226"/>
          </a:xfrm>
          <a:prstGeom prst="rect">
            <a:avLst/>
          </a:prstGeom>
        </p:spPr>
        <p:txBody>
          <a:bodyPr/>
          <a:lstStyle>
            <a:lvl1pPr marL="292088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9994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00B6AF5C-0A04-7CF2-7876-08DEA02AB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99499" y="3051716"/>
            <a:ext cx="3998309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99499" y="4039575"/>
            <a:ext cx="3998309" cy="3504226"/>
          </a:xfrm>
          <a:prstGeom prst="rect">
            <a:avLst/>
          </a:prstGeom>
        </p:spPr>
        <p:txBody>
          <a:bodyPr/>
          <a:lstStyle>
            <a:lvl1pPr marL="292088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66262" y="0"/>
            <a:ext cx="516413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8272716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Side picture with Six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460E1A1-FFF7-ACB7-E145-3607EBE91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0" r="30784"/>
          <a:stretch/>
        </p:blipFill>
        <p:spPr>
          <a:xfrm>
            <a:off x="9416262" y="0"/>
            <a:ext cx="5214139" cy="82296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FCA4C317-711F-1777-4764-7EDDA7D4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7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8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35821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5821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7BA0DDF4-E37C-A793-C61A-30C702BAB2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85845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5DD9009F-5F13-5A9A-7378-4320E194EB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85845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35">
            <a:extLst>
              <a:ext uri="{FF2B5EF4-FFF2-40B4-BE49-F238E27FC236}">
                <a16:creationId xmlns:a16="http://schemas.microsoft.com/office/drawing/2014/main" id="{67CE6AA0-88E7-B433-949D-AB21E361E8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85798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40F3E9E1-9BF2-8C4E-5C08-AD99DBC818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798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EEB360F8-BE18-C056-01FC-FD6FABD74F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35821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235413B0-521E-A35C-BFEA-95ACCDFBB3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635821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5">
            <a:extLst>
              <a:ext uri="{FF2B5EF4-FFF2-40B4-BE49-F238E27FC236}">
                <a16:creationId xmlns:a16="http://schemas.microsoft.com/office/drawing/2014/main" id="{94BA9DA8-A507-0AEC-CA08-4F5686AC11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585845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F6A57AC6-0D47-A9E8-B5FE-013C203596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585845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9333577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placeholder with Six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5B83B3E-DF08-E664-64EF-76D3D8B0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312008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798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8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35821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5821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7BA0DDF4-E37C-A793-C61A-30C702BAB2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85845" y="2236218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5DD9009F-5F13-5A9A-7378-4320E194EB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85845" y="3024592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35">
            <a:extLst>
              <a:ext uri="{FF2B5EF4-FFF2-40B4-BE49-F238E27FC236}">
                <a16:creationId xmlns:a16="http://schemas.microsoft.com/office/drawing/2014/main" id="{67CE6AA0-88E7-B433-949D-AB21E361E8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85798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40F3E9E1-9BF2-8C4E-5C08-AD99DBC818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798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EEB360F8-BE18-C056-01FC-FD6FABD74F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35821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235413B0-521E-A35C-BFEA-95ACCDFBB3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635821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5">
            <a:extLst>
              <a:ext uri="{FF2B5EF4-FFF2-40B4-BE49-F238E27FC236}">
                <a16:creationId xmlns:a16="http://schemas.microsoft.com/office/drawing/2014/main" id="{94BA9DA8-A507-0AEC-CA08-4F5686AC11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585845" y="4822660"/>
            <a:ext cx="677402" cy="67740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F6A57AC6-0D47-A9E8-B5FE-013C203596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585845" y="5611034"/>
            <a:ext cx="2551176" cy="1280160"/>
          </a:xfrm>
          <a:prstGeom prst="rect">
            <a:avLst/>
          </a:prstGeom>
        </p:spPr>
        <p:txBody>
          <a:bodyPr>
            <a:norm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66262" y="0"/>
            <a:ext cx="516413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3410819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Contents with large Right S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7DF696A-CC6E-EA68-B732-D7CD0EE7D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20088"/>
            <a:ext cx="5274322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3D51234-F3FA-92A9-962E-9EC52E7382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9" y="1663498"/>
            <a:ext cx="5274324" cy="4297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800" y="272567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8" y="339265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35822" y="272567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5821" y="339265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7BA0DDF4-E37C-A793-C61A-30C702BAB2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5800" y="430788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5DD9009F-5F13-5A9A-7378-4320E194EB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5798" y="497486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35">
            <a:extLst>
              <a:ext uri="{FF2B5EF4-FFF2-40B4-BE49-F238E27FC236}">
                <a16:creationId xmlns:a16="http://schemas.microsoft.com/office/drawing/2014/main" id="{67CE6AA0-88E7-B433-949D-AB21E361E8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635822" y="430788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40F3E9E1-9BF2-8C4E-5C08-AD99DBC818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35821" y="497486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EEB360F8-BE18-C056-01FC-FD6FABD74F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5800" y="5890089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235413B0-521E-A35C-BFEA-95ACCDFBB3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5798" y="6557070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5">
            <a:extLst>
              <a:ext uri="{FF2B5EF4-FFF2-40B4-BE49-F238E27FC236}">
                <a16:creationId xmlns:a16="http://schemas.microsoft.com/office/drawing/2014/main" id="{94BA9DA8-A507-0AEC-CA08-4F5686AC11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35823" y="5890089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F6A57AC6-0D47-A9E8-B5FE-013C203596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35822" y="6557070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E116EC7B-BED7-E69F-7043-FA4631F3F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" r="24400"/>
          <a:stretch/>
        </p:blipFill>
        <p:spPr>
          <a:xfrm>
            <a:off x="6411818" y="0"/>
            <a:ext cx="821858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64404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s with large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F51A08C-854D-EC9A-367B-A07FADCA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438150"/>
            <a:ext cx="5274323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0802" y="0"/>
            <a:ext cx="8229599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3D51234-F3FA-92A9-962E-9EC52E7382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9" y="1664208"/>
            <a:ext cx="5274324" cy="4297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800" y="2724913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8" y="3392424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35822" y="2724913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5821" y="3392424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7BA0DDF4-E37C-A793-C61A-30C702BAB2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5800" y="421482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5DD9009F-5F13-5A9A-7378-4320E194EB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5798" y="488180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35">
            <a:extLst>
              <a:ext uri="{FF2B5EF4-FFF2-40B4-BE49-F238E27FC236}">
                <a16:creationId xmlns:a16="http://schemas.microsoft.com/office/drawing/2014/main" id="{67CE6AA0-88E7-B433-949D-AB21E361E8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635822" y="421482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40F3E9E1-9BF2-8C4E-5C08-AD99DBC818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35821" y="488180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EEB360F8-BE18-C056-01FC-FD6FABD74F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5800" y="570420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235413B0-521E-A35C-BFEA-95ACCDFBB3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5798" y="637118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5">
            <a:extLst>
              <a:ext uri="{FF2B5EF4-FFF2-40B4-BE49-F238E27FC236}">
                <a16:creationId xmlns:a16="http://schemas.microsoft.com/office/drawing/2014/main" id="{94BA9DA8-A507-0AEC-CA08-4F5686AC11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35823" y="570420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F6A57AC6-0D47-A9E8-B5FE-013C203596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35822" y="637118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122477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45B617-076F-3058-D7C6-AB0D2F445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Placeholder 23">
            <a:extLst>
              <a:ext uri="{FF2B5EF4-FFF2-40B4-BE49-F238E27FC236}">
                <a16:creationId xmlns:a16="http://schemas.microsoft.com/office/drawing/2014/main" id="{37527B1D-91B1-8113-8F29-F7DDC8080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7" r="14017"/>
          <a:stretch>
            <a:fillRect/>
          </a:stretch>
        </p:blipFill>
        <p:spPr>
          <a:xfrm>
            <a:off x="685800" y="1373866"/>
            <a:ext cx="2979400" cy="3104676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799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15891" indent="-215891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Placeholder 25">
            <a:extLst>
              <a:ext uri="{FF2B5EF4-FFF2-40B4-BE49-F238E27FC236}">
                <a16:creationId xmlns:a16="http://schemas.microsoft.com/office/drawing/2014/main" id="{404830B8-A4EC-2804-1221-EC00B82E2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6" r="14016"/>
          <a:stretch>
            <a:fillRect/>
          </a:stretch>
        </p:blipFill>
        <p:spPr>
          <a:xfrm>
            <a:off x="4112267" y="1373866"/>
            <a:ext cx="2979400" cy="3104676"/>
          </a:xfrm>
          <a:prstGeom prst="rect">
            <a:avLst/>
          </a:prstGeom>
        </p:spPr>
      </p:pic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12267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112267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  <p:pic>
        <p:nvPicPr>
          <p:cNvPr id="4" name="Picture Placeholder 27">
            <a:extLst>
              <a:ext uri="{FF2B5EF4-FFF2-40B4-BE49-F238E27FC236}">
                <a16:creationId xmlns:a16="http://schemas.microsoft.com/office/drawing/2014/main" id="{ADB3BD4E-C85E-DD6B-F7C3-35C0B18CA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-527" r="20869" b="527"/>
          <a:stretch/>
        </p:blipFill>
        <p:spPr>
          <a:xfrm>
            <a:off x="7538735" y="1373866"/>
            <a:ext cx="2979400" cy="3104676"/>
          </a:xfrm>
          <a:prstGeom prst="rect">
            <a:avLst/>
          </a:prstGeom>
        </p:spPr>
      </p:pic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38735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538735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  <p:pic>
        <p:nvPicPr>
          <p:cNvPr id="5" name="Picture Placeholder 29">
            <a:extLst>
              <a:ext uri="{FF2B5EF4-FFF2-40B4-BE49-F238E27FC236}">
                <a16:creationId xmlns:a16="http://schemas.microsoft.com/office/drawing/2014/main" id="{77E4311A-4891-EA9B-8341-36DBB68C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r="14011"/>
          <a:stretch>
            <a:fillRect/>
          </a:stretch>
        </p:blipFill>
        <p:spPr>
          <a:xfrm>
            <a:off x="10965202" y="1373866"/>
            <a:ext cx="2979400" cy="3104676"/>
          </a:xfrm>
          <a:prstGeom prst="rect">
            <a:avLst/>
          </a:prstGeom>
        </p:spPr>
      </p:pic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C6CD5C2E-9809-2BDE-1FEC-842FDDD5C0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965202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Content Placeholder 42">
            <a:extLst>
              <a:ext uri="{FF2B5EF4-FFF2-40B4-BE49-F238E27FC236}">
                <a16:creationId xmlns:a16="http://schemas.microsoft.com/office/drawing/2014/main" id="{8E100AB6-CD39-8B45-B209-911EC67EA9F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0965202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80312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Windows 365 logo and side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F02CA456-D220-424A-9160-8B7C6E085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32" y="3437693"/>
            <a:ext cx="4941881" cy="135421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F89E591-AFD8-4B94-898F-450FEB59FB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64230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 placeholder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A070B-FECE-53CE-A52E-59C3372EB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D2766A-E9D5-732B-B553-67DFA2D9F9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800" y="1373866"/>
            <a:ext cx="2979400" cy="3104676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799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15891" indent="-215891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550BE63-4594-153D-7C98-0C0EEA7927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12267" y="1373866"/>
            <a:ext cx="2979400" cy="3104676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12267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112267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72520306-BA90-0720-90B9-DC87CE9B85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38735" y="1373866"/>
            <a:ext cx="2979400" cy="3104676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38735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538735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24FD8642-9DA4-9EEF-78F7-454F1BFDD5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65202" y="1373866"/>
            <a:ext cx="2979400" cy="3104676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C6CD5C2E-9809-2BDE-1FEC-842FDDD5C0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965202" y="4609932"/>
            <a:ext cx="297940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Content Placeholder 42">
            <a:extLst>
              <a:ext uri="{FF2B5EF4-FFF2-40B4-BE49-F238E27FC236}">
                <a16:creationId xmlns:a16="http://schemas.microsoft.com/office/drawing/2014/main" id="{8E100AB6-CD39-8B45-B209-911EC67EA9F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0965202" y="5583205"/>
            <a:ext cx="2979400" cy="1953010"/>
          </a:xfrm>
          <a:prstGeom prst="rect">
            <a:avLst/>
          </a:prstGeom>
        </p:spPr>
        <p:txBody>
          <a:bodyPr lIns="0" tIns="0" rIns="0" bIns="0"/>
          <a:lstStyle>
            <a:lvl1pPr marL="285738" indent="-285738"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spc="0" baseline="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marL="215891" marR="0" lvl="0" indent="-215891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547195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551668-462F-92C4-CF10-B3F30552F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2442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Placeholder 25">
            <a:extLst>
              <a:ext uri="{FF2B5EF4-FFF2-40B4-BE49-F238E27FC236}">
                <a16:creationId xmlns:a16="http://schemas.microsoft.com/office/drawing/2014/main" id="{AFE7C33D-8183-CB16-982E-2B13A8208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0" b="9950"/>
          <a:stretch>
            <a:fillRect/>
          </a:stretch>
        </p:blipFill>
        <p:spPr>
          <a:xfrm>
            <a:off x="685801" y="1485903"/>
            <a:ext cx="4222109" cy="2536369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799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Placeholder 27">
            <a:extLst>
              <a:ext uri="{FF2B5EF4-FFF2-40B4-BE49-F238E27FC236}">
                <a16:creationId xmlns:a16="http://schemas.microsoft.com/office/drawing/2014/main" id="{ACBEB0F8-547F-FD13-2FDC-A9524CA7C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0" b="9950"/>
          <a:stretch>
            <a:fillRect/>
          </a:stretch>
        </p:blipFill>
        <p:spPr>
          <a:xfrm>
            <a:off x="5204146" y="1485903"/>
            <a:ext cx="4222109" cy="2536369"/>
          </a:xfrm>
          <a:prstGeom prst="rect">
            <a:avLst/>
          </a:prstGeom>
        </p:spPr>
      </p:pic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04146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Placeholder 29">
            <a:extLst>
              <a:ext uri="{FF2B5EF4-FFF2-40B4-BE49-F238E27FC236}">
                <a16:creationId xmlns:a16="http://schemas.microsoft.com/office/drawing/2014/main" id="{9B21B587-5C88-07A3-FE61-FB170A502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8" b="9948"/>
          <a:stretch>
            <a:fillRect/>
          </a:stretch>
        </p:blipFill>
        <p:spPr>
          <a:xfrm>
            <a:off x="9722491" y="1485903"/>
            <a:ext cx="4222109" cy="2536369"/>
          </a:xfrm>
          <a:prstGeom prst="rect">
            <a:avLst/>
          </a:prstGeom>
        </p:spPr>
      </p:pic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22491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5646179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 placeholder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20E83-FC98-2F17-9B5B-4C1E887D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D2766A-E9D5-732B-B553-67DFA2D9F9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801" y="1485903"/>
            <a:ext cx="4222109" cy="2536369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799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550BE63-4594-153D-7C98-0C0EEA7927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04146" y="1485903"/>
            <a:ext cx="4222109" cy="2536369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04146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72520306-BA90-0720-90B9-DC87CE9B85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2491" y="1485903"/>
            <a:ext cx="4222109" cy="2536369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22491" y="4162426"/>
            <a:ext cx="4222109" cy="6762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5133340"/>
            <a:ext cx="4222109" cy="2397761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321299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F8ADC0-7914-5D44-95C3-5F339EFD3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1342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C998100-0F1F-9474-C37F-CB97C125FF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8" y="1399032"/>
            <a:ext cx="13258802" cy="4297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799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4146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22491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D1B8ED-9CD6-2683-2B9B-B4445EB0E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t="40529" r="2474" b="22547"/>
          <a:stretch/>
        </p:blipFill>
        <p:spPr>
          <a:xfrm>
            <a:off x="685802" y="2049018"/>
            <a:ext cx="13258799" cy="353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84570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placeholder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141157-896C-4FD0-18B1-9E963F0FA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150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C998100-0F1F-9474-C37F-CB97C125FF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8" y="1399032"/>
            <a:ext cx="13258802" cy="4297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D2766A-E9D5-732B-B553-67DFA2D9F9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8" y="2049018"/>
            <a:ext cx="13258802" cy="353872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799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4146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22491" y="5807965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6383482"/>
            <a:ext cx="4222109" cy="140796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FontTx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8891262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four contents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483249-2318-827A-13B5-0FBC5B3DC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8197700-9234-DBF5-4166-148BFCFC50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523922"/>
            <a:ext cx="13258800" cy="430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895E635-3261-2D4D-6DCD-AB59F4045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21C463-659D-B16B-A8F1-B7D4C3AEEC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2057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7226F00-3398-DC12-2054-A98022374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8315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E370A27-9AE5-3666-D563-548729E9C2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04572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pic>
        <p:nvPicPr>
          <p:cNvPr id="2" name="Picture Placeholder 19">
            <a:extLst>
              <a:ext uri="{FF2B5EF4-FFF2-40B4-BE49-F238E27FC236}">
                <a16:creationId xmlns:a16="http://schemas.microsoft.com/office/drawing/2014/main" id="{A8A798F9-17FB-76A6-762C-33B7D3DC8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9" b="35555"/>
          <a:stretch/>
        </p:blipFill>
        <p:spPr>
          <a:xfrm>
            <a:off x="685800" y="2132013"/>
            <a:ext cx="13258800" cy="427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64236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placeholder with four contents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FE5F-C598-16B1-B3C7-36956AFC8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8197700-9234-DBF5-4166-148BFCFC50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523922"/>
            <a:ext cx="13258800" cy="430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8C68EE-8A76-FAC6-25BA-9BC666202E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800" y="2123640"/>
            <a:ext cx="13258800" cy="427716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895E635-3261-2D4D-6DCD-AB59F4045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21C463-659D-B16B-A8F1-B7D4C3AEEC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2057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7226F00-3398-DC12-2054-A98022374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8315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E370A27-9AE5-3666-D563-548729E9C2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04572" y="6705679"/>
            <a:ext cx="3040028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IN" sz="1800" dirty="0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0264693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 with Pictur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631AAE-3AF3-D049-5A82-3C637302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C998100-0F1F-9474-C37F-CB97C125FF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8" y="1399032"/>
            <a:ext cx="13258802" cy="1344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799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6564837"/>
            <a:ext cx="4222109" cy="10571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4146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6564837"/>
            <a:ext cx="4222109" cy="10571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22491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4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6564837"/>
            <a:ext cx="4222109" cy="10571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back view of a person using a laptop and desktop pc simultaneously while sitting down at a desk in the office ">
            <a:extLst>
              <a:ext uri="{FF2B5EF4-FFF2-40B4-BE49-F238E27FC236}">
                <a16:creationId xmlns:a16="http://schemas.microsoft.com/office/drawing/2014/main" id="{7E72B442-4E68-9409-7FC9-D0307E64B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03" b="34903"/>
          <a:stretch/>
        </p:blipFill>
        <p:spPr>
          <a:xfrm>
            <a:off x="685798" y="2875617"/>
            <a:ext cx="13258802" cy="29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85236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with Picture placeholder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48FB39-EF6A-DC46-893B-E171D5B9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C998100-0F1F-9474-C37F-CB97C125FF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8" y="1399032"/>
            <a:ext cx="13258802" cy="1344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D2766A-E9D5-732B-B553-67DFA2D9F9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798" y="2886940"/>
            <a:ext cx="13258802" cy="2980944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6144834-61AD-D905-EF47-231F1C7957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799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BC2F6182-2EA5-8F43-23A1-5CE856F8CFEC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85799" y="6564837"/>
            <a:ext cx="4222109" cy="1057150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EDC9EAFD-05C8-8E86-18FE-0CE71A962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4146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6A17DD87-1513-EF4F-92B0-477178FF71C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5204146" y="6564837"/>
            <a:ext cx="4222109" cy="1057150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2A700560-15A6-2E79-E1A6-8087F47DF4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22491" y="5989320"/>
            <a:ext cx="4222109" cy="431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defRPr lang="en-US" sz="2800" kern="1200" dirty="0" smtClean="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>
              <a:defRPr lang="en-US" sz="2160" dirty="0" smtClean="0">
                <a:solidFill>
                  <a:schemeClr val="tx1"/>
                </a:solidFill>
              </a:defRPr>
            </a:lvl2pPr>
            <a:lvl3pPr>
              <a:defRPr lang="en-US" sz="2160" dirty="0" smtClean="0">
                <a:solidFill>
                  <a:schemeClr val="tx1"/>
                </a:solidFill>
              </a:defRPr>
            </a:lvl3pPr>
            <a:lvl4pPr>
              <a:defRPr lang="en-US" sz="2160" dirty="0" smtClean="0">
                <a:solidFill>
                  <a:schemeClr val="tx1"/>
                </a:solidFill>
              </a:defRPr>
            </a:lvl4pPr>
            <a:lvl5pPr>
              <a:defRPr lang="en-IN" sz="2160" dirty="0">
                <a:solidFill>
                  <a:schemeClr val="tx1"/>
                </a:solidFill>
              </a:defRPr>
            </a:lvl5pPr>
          </a:lstStyle>
          <a:p>
            <a:pPr marL="0" lvl="0" algn="l" defTabSz="1097236" rtl="0" eaLnBrk="1" latinLnBrk="0" hangingPunct="1">
              <a:spcAft>
                <a:spcPts val="600"/>
              </a:spcAft>
              <a:defRPr/>
            </a:pPr>
            <a:r>
              <a:rPr lang="en-US"/>
              <a:t>Click to edit text</a:t>
            </a:r>
          </a:p>
        </p:txBody>
      </p:sp>
      <p:sp>
        <p:nvSpPr>
          <p:cNvPr id="45" name="Content Placeholder 42">
            <a:extLst>
              <a:ext uri="{FF2B5EF4-FFF2-40B4-BE49-F238E27FC236}">
                <a16:creationId xmlns:a16="http://schemas.microsoft.com/office/drawing/2014/main" id="{4ECF10D4-41FA-F13D-5F53-C6BD4497A80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722491" y="6564837"/>
            <a:ext cx="4222109" cy="1057150"/>
          </a:xfrm>
          <a:prstGeom prst="rect">
            <a:avLst/>
          </a:prstGeom>
        </p:spPr>
        <p:txBody>
          <a:bodyPr lIns="0" tIns="0" rIns="0" bIns="0"/>
          <a:lstStyle>
            <a:lvl1pPr marL="342887" indent="-22859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274298" indent="0">
              <a:buFont typeface="Arial" panose="020B0604020202020204" pitchFamily="34" charset="0"/>
              <a:buNone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727047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with Two Contents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5">
            <a:extLst>
              <a:ext uri="{FF2B5EF4-FFF2-40B4-BE49-F238E27FC236}">
                <a16:creationId xmlns:a16="http://schemas.microsoft.com/office/drawing/2014/main" id="{F0FF45C9-8C65-4EB3-FFCE-B6E1C2237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2" r="29772"/>
          <a:stretch/>
        </p:blipFill>
        <p:spPr>
          <a:xfrm>
            <a:off x="8317992" y="0"/>
            <a:ext cx="6312408" cy="82296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CD4BABA-BCAC-AA99-103F-41C58CDF1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7409274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Heading 1">
            <a:extLst>
              <a:ext uri="{FF2B5EF4-FFF2-40B4-BE49-F238E27FC236}">
                <a16:creationId xmlns:a16="http://schemas.microsoft.com/office/drawing/2014/main" id="{5A0112BA-9A3A-147F-6A47-DFE95464E7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619917"/>
            <a:ext cx="3565333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8EDF4F8-64D4-250C-FA0B-B51772ABC3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801" y="3861776"/>
            <a:ext cx="3565333" cy="36820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>
              <a:defRPr lang="en-US" sz="1800" smtClean="0">
                <a:solidFill>
                  <a:schemeClr val="tx1"/>
                </a:solidFill>
                <a:cs typeface="+mn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IN"/>
            </a:lvl5pPr>
          </a:lstStyle>
          <a:p>
            <a:pPr marL="347650" lvl="0" indent="-231766" defTabSz="1097236"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</p:txBody>
      </p:sp>
      <p:sp>
        <p:nvSpPr>
          <p:cNvPr id="22" name="Heading 2">
            <a:extLst>
              <a:ext uri="{FF2B5EF4-FFF2-40B4-BE49-F238E27FC236}">
                <a16:creationId xmlns:a16="http://schemas.microsoft.com/office/drawing/2014/main" id="{00B6AF5C-0A04-7CF2-7876-08DEA02AB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9743" y="2619917"/>
            <a:ext cx="3565333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C9F3BBC-1367-5F9D-166A-99FBBD8D93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29743" y="3861775"/>
            <a:ext cx="3565333" cy="368202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>
              <a:defRPr lang="en-US" sz="1800" smtClean="0">
                <a:solidFill>
                  <a:schemeClr val="tx1"/>
                </a:solidFill>
                <a:cs typeface="+mn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IN"/>
            </a:lvl5pPr>
          </a:lstStyle>
          <a:p>
            <a:pPr marL="347650" lvl="0" indent="-231766" defTabSz="1097236"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381489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Windows 365 logo and side Bl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F02CA456-D220-424A-9160-8B7C6E085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FCEFA2CC-1566-46E1-9598-7C3A4EFE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32" y="2391212"/>
            <a:ext cx="4941881" cy="135421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0" baseline="0" dirty="0">
                <a:solidFill>
                  <a:schemeClr val="tx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F89E591-AFD8-4B94-898F-450FEB59FB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59" y="315910"/>
            <a:ext cx="2949628" cy="1079892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8BC7E68-70A6-D1BA-1B0B-D5964FDACA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3992880"/>
            <a:ext cx="4941881" cy="117856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/>
              <a:t>Speaker</a:t>
            </a:r>
          </a:p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21962272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placeholder with Two Contents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7722A-24A6-63B4-CB9D-7E79A4CB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7409274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17992" y="0"/>
            <a:ext cx="631240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1" name="Heading 1">
            <a:extLst>
              <a:ext uri="{FF2B5EF4-FFF2-40B4-BE49-F238E27FC236}">
                <a16:creationId xmlns:a16="http://schemas.microsoft.com/office/drawing/2014/main" id="{5A0112BA-9A3A-147F-6A47-DFE95464E7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2619917"/>
            <a:ext cx="3565333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8EDF4F8-64D4-250C-FA0B-B51772ABC3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801" y="3861776"/>
            <a:ext cx="3565333" cy="36820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>
              <a:defRPr lang="en-US" sz="1800" smtClean="0">
                <a:solidFill>
                  <a:schemeClr val="tx1"/>
                </a:solidFill>
                <a:cs typeface="+mn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IN"/>
            </a:lvl5pPr>
          </a:lstStyle>
          <a:p>
            <a:pPr marL="347650" lvl="0" indent="-231766" defTabSz="1097236"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</p:txBody>
      </p:sp>
      <p:sp>
        <p:nvSpPr>
          <p:cNvPr id="22" name="Heading 2">
            <a:extLst>
              <a:ext uri="{FF2B5EF4-FFF2-40B4-BE49-F238E27FC236}">
                <a16:creationId xmlns:a16="http://schemas.microsoft.com/office/drawing/2014/main" id="{00B6AF5C-0A04-7CF2-7876-08DEA02AB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9743" y="2619917"/>
            <a:ext cx="3565333" cy="880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lvl1pPr>
              <a:spcAft>
                <a:spcPts val="600"/>
              </a:spcAft>
              <a:defRPr lang="en-IN" sz="2800" dirty="0">
                <a:solidFill>
                  <a:schemeClr val="accen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 defTabSz="1097236"/>
            <a:r>
              <a:rPr lang="en-US"/>
              <a:t>Click to edit Master text styles</a:t>
            </a:r>
            <a:endParaRPr lang="en-IN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C9F3BBC-1367-5F9D-166A-99FBBD8D93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29743" y="3861775"/>
            <a:ext cx="3565333" cy="368202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>
              <a:defRPr lang="en-US" sz="1800" smtClean="0">
                <a:solidFill>
                  <a:schemeClr val="tx1"/>
                </a:solidFill>
                <a:cs typeface="+mn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IN"/>
            </a:lvl5pPr>
          </a:lstStyle>
          <a:p>
            <a:pPr marL="347650" lvl="0" indent="-231766" defTabSz="1097236"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2841838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with Two Content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2">
            <a:extLst>
              <a:ext uri="{FF2B5EF4-FFF2-40B4-BE49-F238E27FC236}">
                <a16:creationId xmlns:a16="http://schemas.microsoft.com/office/drawing/2014/main" id="{8913AA86-D307-2A14-D59D-2CA08A1F1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0" r="10798"/>
          <a:stretch/>
        </p:blipFill>
        <p:spPr>
          <a:xfrm>
            <a:off x="6894287" y="0"/>
            <a:ext cx="7736114" cy="8229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9EBC104-95AB-E15A-064F-9E223F86E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5602285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586520"/>
            <a:ext cx="5602288" cy="1534886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5799" y="4782170"/>
            <a:ext cx="5602288" cy="170860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i="1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2229476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placeholder with Two Content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8F2D7-88CB-13CC-4C67-E70F4221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5602285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9" y="2586520"/>
            <a:ext cx="5602288" cy="1534886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CF4843F-B4D0-6329-6CF5-E7F5A3783B8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5799" y="4782170"/>
            <a:ext cx="5602288" cy="1708604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94287" y="0"/>
            <a:ext cx="7736114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146814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9">
            <a:extLst>
              <a:ext uri="{FF2B5EF4-FFF2-40B4-BE49-F238E27FC236}">
                <a16:creationId xmlns:a16="http://schemas.microsoft.com/office/drawing/2014/main" id="{AA4E5716-2F97-E07E-AF9A-759E62C79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8" r="21348"/>
          <a:stretch>
            <a:fillRect/>
          </a:stretch>
        </p:blipFill>
        <p:spPr>
          <a:xfrm>
            <a:off x="8342314" y="0"/>
            <a:ext cx="6288088" cy="8229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F1F3062-D2AE-D65D-5217-BC011CE94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695325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8" y="2377440"/>
            <a:ext cx="6953252" cy="4535261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2400"/>
              </a:spcAft>
              <a:defRPr lang="en-US" sz="2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5114866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ide picture placeholder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ECE03-4C74-6B27-A3A5-49FDB1E10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25234"/>
            <a:ext cx="695325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17D123A-2A17-6097-23C5-51CB128D6A2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798" y="2377440"/>
            <a:ext cx="6953252" cy="4535261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2400"/>
              </a:spcAft>
              <a:defRPr lang="en-US" sz="28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42314" y="0"/>
            <a:ext cx="6288088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1529140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C46CFDCB-14C2-B547-35E0-203582C7C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9" r="16669"/>
          <a:stretch>
            <a:fillRect/>
          </a:stretch>
        </p:blipFill>
        <p:spPr>
          <a:xfrm>
            <a:off x="0" y="0"/>
            <a:ext cx="7315200" cy="8229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0896E5-2196-B605-FF01-A40E4B7F6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5521" y="525234"/>
            <a:ext cx="6249079" cy="7406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23CB526-6CCA-6DED-EDA8-1F20785AD2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95521" y="1828800"/>
            <a:ext cx="6249078" cy="5551531"/>
          </a:xfrm>
          <a:prstGeom prst="rect">
            <a:avLst/>
          </a:prstGeom>
        </p:spPr>
        <p:txBody>
          <a:bodyPr/>
          <a:lstStyle>
            <a:lvl1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IN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3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4675824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picture placedholder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4B22AD-E693-D33D-228B-AF4878224D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0886" y="0"/>
            <a:ext cx="7315200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23CB526-6CCA-6DED-EDA8-1F20785AD2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95521" y="1828800"/>
            <a:ext cx="6249078" cy="5551531"/>
          </a:xfrm>
          <a:prstGeom prst="rect">
            <a:avLst/>
          </a:prstGeom>
        </p:spPr>
        <p:txBody>
          <a:bodyPr/>
          <a:lstStyle>
            <a:lvl1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US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406384" marR="0" indent="-342887" algn="l" defTabSz="11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 lang="en-IN" sz="280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741E5-BC77-5459-5A4A-8B87F5ED0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5521" y="525234"/>
            <a:ext cx="6249079" cy="7406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0166985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ntents in Horizontal with Bloom on righ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AC5822-F744-6D69-FBC9-5F9283088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61"/>
          <a:stretch/>
        </p:blipFill>
        <p:spPr>
          <a:xfrm>
            <a:off x="9416262" y="0"/>
            <a:ext cx="5214140" cy="82296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BD54C70-48A6-169F-3164-0654EF239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009164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1522973E-8FD6-4B99-CCCB-AA1C8303E5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2" y="2348449"/>
            <a:ext cx="8009164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4EE6F-EA9D-9753-3DE9-CEB4AD19E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2" y="3940284"/>
            <a:ext cx="8009164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9FF2C-E659-5D0E-3D05-91BD4B87D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2" y="5532119"/>
            <a:ext cx="8009164" cy="1217712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8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4427086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ntents in Horizontal with Bloom on righ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AC5822-F744-6D69-FBC9-5F9283088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61"/>
          <a:stretch/>
        </p:blipFill>
        <p:spPr>
          <a:xfrm>
            <a:off x="9416262" y="0"/>
            <a:ext cx="5214140" cy="82296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BD54C70-48A6-169F-3164-0654EF239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8009164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923B35E6-B163-D809-AF51-8AE80439C4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2" y="2234938"/>
            <a:ext cx="8009164" cy="1005840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80C9978D-3A90-A413-9D2E-0D47122AB8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2" y="3614142"/>
            <a:ext cx="8009164" cy="1005840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AEFA1D63-59B8-5400-CB3A-8B4DDC271F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2" y="4993348"/>
            <a:ext cx="8009164" cy="1005840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06F51527-2CAF-BF21-8762-4B79875F61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802" y="6372553"/>
            <a:ext cx="8009164" cy="1005840"/>
          </a:xfrm>
          <a:prstGeom prst="rect">
            <a:avLst/>
          </a:prstGeom>
          <a:noFill/>
        </p:spPr>
        <p:txBody>
          <a:bodyPr wrap="square" lIns="0" tIns="45720" rIns="91440" bIns="45720" anchor="t">
            <a:noAutofit/>
          </a:bodyPr>
          <a:lstStyle>
            <a:lvl1pPr>
              <a:defRPr kumimoji="0" lang="en-US" sz="24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egoe UI" pitchFamily="34" charset="0"/>
                <a:cs typeface="Segoe UI"/>
              </a:defRPr>
            </a:lvl1pPr>
            <a:lvl2pPr>
              <a:defRPr lang="en-US" sz="2160" smtClean="0">
                <a:solidFill>
                  <a:schemeClr val="tx1"/>
                </a:solidFill>
                <a:latin typeface="+mn-lt"/>
              </a:defRPr>
            </a:lvl2pPr>
            <a:lvl3pPr>
              <a:defRPr lang="en-US" sz="2160" smtClean="0">
                <a:solidFill>
                  <a:schemeClr val="tx1"/>
                </a:solidFill>
                <a:latin typeface="+mn-lt"/>
              </a:defRPr>
            </a:lvl3pPr>
            <a:lvl4pPr>
              <a:defRPr lang="en-US" sz="2160" smtClean="0">
                <a:solidFill>
                  <a:schemeClr val="tx1"/>
                </a:solidFill>
                <a:latin typeface="+mn-lt"/>
              </a:defRPr>
            </a:lvl4pPr>
            <a:lvl5pPr>
              <a:defRPr lang="en-IN" sz="2160">
                <a:solidFill>
                  <a:schemeClr val="tx1"/>
                </a:solidFill>
                <a:latin typeface="+mn-lt"/>
              </a:defRPr>
            </a:lvl5pPr>
          </a:lstStyle>
          <a:p>
            <a:pPr lvl="0" defTabSz="932435" fontAlgn="base">
              <a:spcBef>
                <a:spcPct val="0"/>
              </a:spcBef>
              <a:buSzTx/>
              <a:buFontTx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0447842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cument closing slide with white Windows 365 logo on Bloom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C5EDE1-F106-4BF4-BA60-8E1E25AC8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B541E04-E9B1-C2B7-DB1B-2740D1A79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821786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Windows 365 logo">
            <a:extLst>
              <a:ext uri="{FF2B5EF4-FFF2-40B4-BE49-F238E27FC236}">
                <a16:creationId xmlns:a16="http://schemas.microsoft.com/office/drawing/2014/main" id="{986C630D-870A-4734-B7FC-32E59FAEF9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27588" y="6812963"/>
            <a:ext cx="2949626" cy="10798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27D969-4C61-480B-BB32-F794F6A975E6}"/>
              </a:ext>
            </a:extLst>
          </p:cNvPr>
          <p:cNvSpPr txBox="1"/>
          <p:nvPr userDrawn="1"/>
        </p:nvSpPr>
        <p:spPr>
          <a:xfrm>
            <a:off x="685802" y="4952915"/>
            <a:ext cx="2637645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bg1"/>
                </a:solidFill>
                <a:latin typeface="+mj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5097030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579A6F0E-DA42-E8B2-6C0E-16A7DE26F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4630400" cy="8229599"/>
          </a:xfrm>
          <a:prstGeom prst="rect">
            <a:avLst/>
          </a:prstGeom>
        </p:spPr>
      </p:pic>
      <p:pic>
        <p:nvPicPr>
          <p:cNvPr id="9" name="Graphic 8" descr="Windows 365 logo">
            <a:extLst>
              <a:ext uri="{FF2B5EF4-FFF2-40B4-BE49-F238E27FC236}">
                <a16:creationId xmlns:a16="http://schemas.microsoft.com/office/drawing/2014/main" id="{B0F14658-D417-A7DD-5A46-D08BA2EB4E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0563" y="707231"/>
            <a:ext cx="1812544" cy="2926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D647C4-8B46-E042-BC15-68F2D8A3D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791635"/>
            <a:ext cx="5981700" cy="164621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5592789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6EBA-CADA-320D-CB31-3D19A990C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-628648"/>
            <a:ext cx="12617450" cy="53721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56B99A5-16F6-9727-DDD4-1E1FEF488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19799" y="112081"/>
            <a:ext cx="13990802" cy="8036240"/>
          </a:xfrm>
          <a:prstGeom prst="roundRect">
            <a:avLst>
              <a:gd name="adj" fmla="val 2056"/>
            </a:avLst>
          </a:prstGeom>
          <a:gradFill>
            <a:gsLst>
              <a:gs pos="100000">
                <a:srgbClr val="8661C5"/>
              </a:gs>
              <a:gs pos="0">
                <a:srgbClr val="99EBFF"/>
              </a:gs>
              <a:gs pos="85000">
                <a:srgbClr val="0078D4"/>
              </a:gs>
            </a:gsLst>
            <a:lin ang="12600000" scaled="0"/>
          </a:gradFill>
          <a:ln w="19050">
            <a:gradFill>
              <a:gsLst>
                <a:gs pos="100000">
                  <a:schemeClr val="bg1"/>
                </a:gs>
                <a:gs pos="34000">
                  <a:schemeClr val="bg1">
                    <a:alpha val="0"/>
                  </a:schemeClr>
                </a:gs>
                <a:gs pos="0">
                  <a:schemeClr val="bg1">
                    <a:alpha val="73000"/>
                  </a:schemeClr>
                </a:gs>
              </a:gsLst>
              <a:lin ang="2700000" scaled="0"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3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4" name="Media Placeholder 2">
            <a:extLst>
              <a:ext uri="{FF2B5EF4-FFF2-40B4-BE49-F238E27FC236}">
                <a16:creationId xmlns:a16="http://schemas.microsoft.com/office/drawing/2014/main" id="{09E2F890-C83B-1096-9DB5-D22217788ED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492673" y="273621"/>
            <a:ext cx="13576645" cy="7649234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76772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&quot;thank you&quot; slide with Windows 365 logo on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11784A0-7C60-4A1B-B9A7-2EF3D755E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24200" y="6929278"/>
            <a:ext cx="2376000" cy="86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71285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&quot;thank you&quot; slide with Windows 365 logo on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FE37D1-4E47-4A98-817A-05D2C5C7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03F919-99BE-D212-7DC7-2BA33B450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799388"/>
            <a:ext cx="13258800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935C02-3713-D086-4458-407DBCED5526}"/>
              </a:ext>
            </a:extLst>
          </p:cNvPr>
          <p:cNvSpPr txBox="1"/>
          <p:nvPr userDrawn="1"/>
        </p:nvSpPr>
        <p:spPr>
          <a:xfrm>
            <a:off x="685802" y="3776246"/>
            <a:ext cx="2637645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bg1"/>
                </a:solidFill>
                <a:latin typeface="+mj-lt"/>
              </a:rPr>
              <a:t>Thank you</a:t>
            </a:r>
          </a:p>
        </p:txBody>
      </p:sp>
      <p:pic>
        <p:nvPicPr>
          <p:cNvPr id="2" name="Picture 1" descr="Windows 365 logo">
            <a:extLst>
              <a:ext uri="{FF2B5EF4-FFF2-40B4-BE49-F238E27FC236}">
                <a16:creationId xmlns:a16="http://schemas.microsoft.com/office/drawing/2014/main" id="{C11784A0-7C60-4A1B-B9A7-2EF3D755EA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24201" y="6929278"/>
            <a:ext cx="2375998" cy="86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32556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835820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resentation content slide with subtitle and 3 columns - large middle column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>
            <a:extLst>
              <a:ext uri="{FF2B5EF4-FFF2-40B4-BE49-F238E27FC236}">
                <a16:creationId xmlns:a16="http://schemas.microsoft.com/office/drawing/2014/main" id="{688FE3B8-F861-974A-9610-C8DFD0061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54381"/>
            <a:ext cx="12534053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1418302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resentation content slide with subtitle and 3 columns - large middle column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43C6F83F-2127-41A8-BBF6-A6E6BEC65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05" y="753428"/>
            <a:ext cx="13087350" cy="51706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36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09217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ix Contents with large Right Sid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F51A08C-854D-EC9A-367B-A07FADCA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438150"/>
            <a:ext cx="5274323" cy="740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40BE39F-CA18-C5DD-EF15-D12B6751D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0802" y="0"/>
            <a:ext cx="8229599" cy="822960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3D51234-F3FA-92A9-962E-9EC52E7382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799" y="1664208"/>
            <a:ext cx="5274324" cy="4297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en-IN" sz="2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Subtitles</a:t>
            </a:r>
            <a:endParaRPr lang="en-IN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4F1E8DA-2BB8-D8B1-DDB0-EBFB349F1B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5800" y="2724913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33D0C7-3287-5F80-33F3-255E3ADDA7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798" y="3392424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Picture Placeholder 35">
            <a:extLst>
              <a:ext uri="{FF2B5EF4-FFF2-40B4-BE49-F238E27FC236}">
                <a16:creationId xmlns:a16="http://schemas.microsoft.com/office/drawing/2014/main" id="{95332378-79D5-9969-F8E2-F841212325F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35822" y="2724913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F72EB252-390C-590E-2606-C4883FFB77F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5821" y="3392424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7BA0DDF4-E37C-A793-C61A-30C702BAB2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5800" y="421482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5DD9009F-5F13-5A9A-7378-4320E194EB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5798" y="488180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35">
            <a:extLst>
              <a:ext uri="{FF2B5EF4-FFF2-40B4-BE49-F238E27FC236}">
                <a16:creationId xmlns:a16="http://schemas.microsoft.com/office/drawing/2014/main" id="{67CE6AA0-88E7-B433-949D-AB21E361E8E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635822" y="4214822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40F3E9E1-9BF2-8C4E-5C08-AD99DBC818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35821" y="4881803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35">
            <a:extLst>
              <a:ext uri="{FF2B5EF4-FFF2-40B4-BE49-F238E27FC236}">
                <a16:creationId xmlns:a16="http://schemas.microsoft.com/office/drawing/2014/main" id="{EEB360F8-BE18-C056-01FC-FD6FABD74F5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5800" y="570420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235413B0-521E-A35C-BFEA-95ACCDFBB3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5798" y="637118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35">
            <a:extLst>
              <a:ext uri="{FF2B5EF4-FFF2-40B4-BE49-F238E27FC236}">
                <a16:creationId xmlns:a16="http://schemas.microsoft.com/office/drawing/2014/main" id="{94BA9DA8-A507-0AEC-CA08-4F5686AC110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635823" y="5704201"/>
            <a:ext cx="556009" cy="556009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IN"/>
              <a:t>Icon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F6A57AC6-0D47-A9E8-B5FE-013C203596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35822" y="6371182"/>
            <a:ext cx="2194560" cy="548640"/>
          </a:xfrm>
          <a:prstGeom prst="rect">
            <a:avLst/>
          </a:prstGeom>
        </p:spPr>
        <p:txBody>
          <a:bodyPr>
            <a:noAutofit/>
          </a:bodyPr>
          <a:lstStyle>
            <a:lvl1pPr marL="63498" indent="0"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560036" indent="-285738">
              <a:buFont typeface="Arial" panose="020B0604020202020204" pitchFamily="34" charset="0"/>
              <a:buChar char="•"/>
              <a:defRPr/>
            </a:lvl2pPr>
            <a:lvl3pPr marL="834335" indent="-285738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738495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ocument content slide with one large centered column on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82CF2B4E-A4E2-4E8D-9C87-2C7BAC1B3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54" y="640081"/>
            <a:ext cx="13167360" cy="3744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720"/>
              </a:spcAft>
              <a:defRPr sz="2400" baseline="0">
                <a:solidFill>
                  <a:srgbClr val="1B1B1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96F988D0-B171-4870-A7D5-E65F77799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954" y="7819992"/>
            <a:ext cx="190500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800" b="0" i="0" spc="0" baseline="0">
                <a:solidFill>
                  <a:srgbClr val="1B1B1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5398" defTabSz="914364"/>
            <a:fld id="{81D60167-4931-47E6-BA6A-407CBD079E47}" type="slidenum">
              <a:rPr lang="en-US" smtClean="0"/>
              <a:pPr marL="25398" defTabSz="914364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76079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1BF94-A3B6-7917-8FF8-DC272428F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FCD7A-63AB-06EB-6756-23A784C23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398CC-6AF1-EEB2-72A8-4EA4F079D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B6CC74-6E7A-0BC1-8736-ECEE33A13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3F143-EF39-0566-B134-FDAA220FA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39C1E-5607-DDD6-60F0-19ADC273A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DACC-BFA1-49CF-9F55-0C4E0B11F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527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1040" y="1722120"/>
            <a:ext cx="13222606" cy="580072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826865" y="-244733"/>
            <a:ext cx="67037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2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79075332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w light bloom image a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CD67CD96-6590-4AA8-A6FC-91C1EFF5A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t="29016" r="43926" b="29016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FB274425-8789-4740-9A29-B9FF39A61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776247"/>
            <a:ext cx="7755881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-10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5078576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hre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16" y="548640"/>
            <a:ext cx="13222224" cy="58573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B20F198-3776-433D-85A8-C2B6AC6235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2260" y="1725930"/>
            <a:ext cx="3917290" cy="81253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64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7BC59AA-6CF8-4091-8008-21AA9AD8E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2260" y="2868930"/>
            <a:ext cx="3917290" cy="2486835"/>
          </a:xfrm>
        </p:spPr>
        <p:txBody>
          <a:bodyPr wrap="square">
            <a:spAutoFit/>
          </a:bodyPr>
          <a:lstStyle>
            <a:lvl1pPr marL="211456" indent="-211456">
              <a:defRPr lang="en-US" sz="2400" dirty="0"/>
            </a:lvl1pPr>
            <a:lvl2pPr marL="386716" indent="-180976">
              <a:defRPr lang="en-US" sz="2160" dirty="0"/>
            </a:lvl2pPr>
            <a:lvl3pPr marL="560070" indent="-165736">
              <a:defRPr lang="en-US" dirty="0"/>
            </a:lvl3pPr>
            <a:lvl4pPr marL="714376" indent="-154306">
              <a:defRPr lang="en-US" dirty="0"/>
            </a:lvl4pPr>
            <a:lvl5pPr marL="878206" indent="-146686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BECED387-BA3E-49B2-8F1E-0E371E09E0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56555" y="1725930"/>
            <a:ext cx="3917290" cy="81253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64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B26A1CD-81F9-4C2F-896F-E69757C66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6555" y="2860962"/>
            <a:ext cx="3917290" cy="2486835"/>
          </a:xfrm>
        </p:spPr>
        <p:txBody>
          <a:bodyPr wrap="square">
            <a:spAutoFit/>
          </a:bodyPr>
          <a:lstStyle>
            <a:lvl1pPr marL="211456" indent="-211456">
              <a:defRPr lang="en-US" sz="2400" dirty="0"/>
            </a:lvl1pPr>
            <a:lvl2pPr marL="478156" indent="-203836">
              <a:defRPr lang="en-US" sz="2160" dirty="0"/>
            </a:lvl2pPr>
            <a:lvl3pPr marL="666750" indent="-188596">
              <a:defRPr lang="en-US" dirty="0"/>
            </a:lvl3pPr>
            <a:lvl4pPr marL="822960" indent="-163830">
              <a:defRPr lang="en-US" dirty="0"/>
            </a:lvl4pPr>
            <a:lvl5pPr marL="960120" indent="-1333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9263A4B-A9A8-4CE5-96A8-6F6EC365E5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010850" y="1725930"/>
            <a:ext cx="3917290" cy="81253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64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205743D-F71A-4647-9BE4-2900BDA258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10850" y="2868930"/>
            <a:ext cx="3917290" cy="2486835"/>
          </a:xfrm>
        </p:spPr>
        <p:txBody>
          <a:bodyPr wrap="square">
            <a:spAutoFit/>
          </a:bodyPr>
          <a:lstStyle>
            <a:lvl1pPr marL="211456" indent="-211456">
              <a:defRPr lang="en-US" sz="2400" dirty="0"/>
            </a:lvl1pPr>
            <a:lvl2pPr marL="478156" indent="-203836">
              <a:defRPr lang="en-US" sz="2160" dirty="0"/>
            </a:lvl2pPr>
            <a:lvl3pPr marL="666750" indent="-188596">
              <a:defRPr lang="en-US" dirty="0"/>
            </a:lvl3pPr>
            <a:lvl4pPr marL="822960" indent="-163830">
              <a:defRPr lang="en-US" dirty="0"/>
            </a:lvl4pPr>
            <a:lvl5pPr marL="960120" indent="-1333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06060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1506">
          <p15:clr>
            <a:srgbClr val="5ACBF0"/>
          </p15:clr>
        </p15:guide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430">
          <p15:clr>
            <a:srgbClr val="5ACBF0"/>
          </p15:clr>
        </p15:guide>
        <p15:guide id="7" pos="2811">
          <p15:clr>
            <a:srgbClr val="5ACBF0"/>
          </p15:clr>
        </p15:guide>
        <p15:guide id="8" pos="4871">
          <p15:clr>
            <a:srgbClr val="5ACBF0"/>
          </p15:clr>
        </p15:guide>
        <p15:guide id="9" pos="5251">
          <p15:clr>
            <a:srgbClr val="5ACBF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ntent slide with subtitle, 4 columns and a wide full-bleed image at the bottom on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Placeholder area to insert an image">
            <a:extLst>
              <a:ext uri="{FF2B5EF4-FFF2-40B4-BE49-F238E27FC236}">
                <a16:creationId xmlns:a16="http://schemas.microsoft.com/office/drawing/2014/main" id="{3DEB59F0-0914-4495-B76F-30EF719ABE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4114800"/>
            <a:ext cx="14630400" cy="4114800"/>
          </a:xfrm>
          <a:prstGeom prst="rect">
            <a:avLst/>
          </a:prstGeom>
          <a:noFill/>
        </p:spPr>
        <p:txBody>
          <a:bodyPr lIns="0" tIns="1371600" rIns="0" anchor="ctr" anchorCtr="0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  <a:defRPr sz="1400" b="0">
                <a:solidFill>
                  <a:srgbClr val="1B1B1B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the icon to insert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5A261848-C0F2-4BE9-9D95-DE49D36D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640080"/>
            <a:ext cx="3185830" cy="7044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 baseline="0">
                <a:solidFill>
                  <a:srgbClr val="1B1B1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DB0B25B7-DC54-4DC8-AF2D-2459A40F80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8883" y="640080"/>
            <a:ext cx="6549742" cy="6172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7" name="Body copy column 1">
            <a:extLst>
              <a:ext uri="{FF2B5EF4-FFF2-40B4-BE49-F238E27FC236}">
                <a16:creationId xmlns:a16="http://schemas.microsoft.com/office/drawing/2014/main" id="{8F45A7C0-8ED1-4140-97B8-08F657F313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656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8" name="Body copy column 2">
            <a:extLst>
              <a:ext uri="{FF2B5EF4-FFF2-40B4-BE49-F238E27FC236}">
                <a16:creationId xmlns:a16="http://schemas.microsoft.com/office/drawing/2014/main" id="{777D8F0E-1486-4DBF-9579-9D84F2AAF1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883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9" name="Body copy column 3">
            <a:extLst>
              <a:ext uri="{FF2B5EF4-FFF2-40B4-BE49-F238E27FC236}">
                <a16:creationId xmlns:a16="http://schemas.microsoft.com/office/drawing/2014/main" id="{500A52DF-4EF7-44F6-89AA-995B87B1B4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01110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20" name="Body copy column 4">
            <a:extLst>
              <a:ext uri="{FF2B5EF4-FFF2-40B4-BE49-F238E27FC236}">
                <a16:creationId xmlns:a16="http://schemas.microsoft.com/office/drawing/2014/main" id="{6141702D-326F-4051-8778-590854CB87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0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1" name="Footer note">
            <a:extLst>
              <a:ext uri="{FF2B5EF4-FFF2-40B4-BE49-F238E27FC236}">
                <a16:creationId xmlns:a16="http://schemas.microsoft.com/office/drawing/2014/main" id="{EA0EC16F-CC5D-4351-B065-F7F1C39F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8076" y="7819992"/>
            <a:ext cx="6196637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2700" defTabSz="914364"/>
            <a:r>
              <a:rPr lang="en-US"/>
              <a:t>Windows execution guidelines / Template / Section name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71729AF-BDF6-48D4-8C92-CEC65ECCB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953" y="7819992"/>
            <a:ext cx="326650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5398" defTabSz="914364"/>
            <a:fld id="{81D60167-4931-47E6-BA6A-407CBD079E47}" type="slidenum">
              <a:rPr lang="en-US" smtClean="0"/>
              <a:pPr marL="25398" defTabSz="914364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54576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ntent slide with subtitle, 4 columns and a wide boxed image at the bottom on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Placeholder area to insert an image">
            <a:extLst>
              <a:ext uri="{FF2B5EF4-FFF2-40B4-BE49-F238E27FC236}">
                <a16:creationId xmlns:a16="http://schemas.microsoft.com/office/drawing/2014/main" id="{3DEB59F0-0914-4495-B76F-30EF719ABE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99135" y="4114800"/>
            <a:ext cx="13256296" cy="3429000"/>
          </a:xfrm>
          <a:prstGeom prst="rect">
            <a:avLst/>
          </a:prstGeom>
          <a:noFill/>
        </p:spPr>
        <p:txBody>
          <a:bodyPr lIns="0" tIns="1371600" rIns="0" anchor="ctr" anchorCtr="0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  <a:defRPr sz="1400" b="0">
                <a:solidFill>
                  <a:srgbClr val="1B1B1B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the icon to insert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7B64E305-B717-4126-AACC-0438819BA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640080"/>
            <a:ext cx="3185830" cy="7044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 baseline="0">
                <a:solidFill>
                  <a:srgbClr val="1B1B1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42ABFE45-9952-47D2-BC94-E2986F6B45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8883" y="640080"/>
            <a:ext cx="6549742" cy="6172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7" name="Body copy column 1">
            <a:extLst>
              <a:ext uri="{FF2B5EF4-FFF2-40B4-BE49-F238E27FC236}">
                <a16:creationId xmlns:a16="http://schemas.microsoft.com/office/drawing/2014/main" id="{F18228F2-E33F-457D-94B6-696487BD36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656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8" name="Body copy column 2">
            <a:extLst>
              <a:ext uri="{FF2B5EF4-FFF2-40B4-BE49-F238E27FC236}">
                <a16:creationId xmlns:a16="http://schemas.microsoft.com/office/drawing/2014/main" id="{A2CACDC6-4DE6-42CD-859A-E1E9F55394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883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9" name="Body copy column 3">
            <a:extLst>
              <a:ext uri="{FF2B5EF4-FFF2-40B4-BE49-F238E27FC236}">
                <a16:creationId xmlns:a16="http://schemas.microsoft.com/office/drawing/2014/main" id="{A2B04185-7035-4FCC-8978-96851B5568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01110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20" name="Body copy column 4">
            <a:extLst>
              <a:ext uri="{FF2B5EF4-FFF2-40B4-BE49-F238E27FC236}">
                <a16:creationId xmlns:a16="http://schemas.microsoft.com/office/drawing/2014/main" id="{DE9AEB7B-E222-4EE1-862B-1C161DFC43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0" y="1783080"/>
            <a:ext cx="3185830" cy="2331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1" name="Footer note">
            <a:extLst>
              <a:ext uri="{FF2B5EF4-FFF2-40B4-BE49-F238E27FC236}">
                <a16:creationId xmlns:a16="http://schemas.microsoft.com/office/drawing/2014/main" id="{3DD5E537-E81A-42A8-957F-553BFBD99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8076" y="7819992"/>
            <a:ext cx="6196637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2700" defTabSz="914364"/>
            <a:r>
              <a:rPr lang="en-US"/>
              <a:t>Windows execution guidelines / Template / Section name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10AF1493-95B0-4B97-BA32-F0392300E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953" y="7819992"/>
            <a:ext cx="326650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5398" defTabSz="914364"/>
            <a:fld id="{81D60167-4931-47E6-BA6A-407CBD079E47}" type="slidenum">
              <a:rPr lang="en-US" smtClean="0"/>
              <a:pPr marL="25398" defTabSz="914364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7931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ntent slide with subtitle and 4 columns on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>
            <a:extLst>
              <a:ext uri="{FF2B5EF4-FFF2-40B4-BE49-F238E27FC236}">
                <a16:creationId xmlns:a16="http://schemas.microsoft.com/office/drawing/2014/main" id="{688FE3B8-F861-974A-9610-C8DFD0061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640080"/>
            <a:ext cx="3185830" cy="7044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 baseline="0">
                <a:solidFill>
                  <a:srgbClr val="1B1B1B"/>
                </a:solidFill>
                <a:latin typeface="+mj-lt"/>
                <a:cs typeface="Segoe UI Variable Text Semi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F51B74CE-EC41-47ED-9C52-573BA95C63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38883" y="640080"/>
            <a:ext cx="6549742" cy="6172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2000">
                <a:solidFill>
                  <a:srgbClr val="1B1B1B"/>
                </a:solidFill>
                <a:latin typeface="+mn-lt"/>
                <a:cs typeface="Segoe UI Variable Text" pitchFamily="2" charset="0"/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7" name="Body copy column 1">
            <a:extLst>
              <a:ext uri="{FF2B5EF4-FFF2-40B4-BE49-F238E27FC236}">
                <a16:creationId xmlns:a16="http://schemas.microsoft.com/office/drawing/2014/main" id="{ECB979A3-23F6-484E-9177-1B74E422A4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656" y="1783080"/>
            <a:ext cx="3185830" cy="5760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  <a:latin typeface="+mn-lt"/>
                <a:cs typeface="Segoe UI Variable Text" pitchFamily="2" charset="0"/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0" name="Body copy column 2">
            <a:extLst>
              <a:ext uri="{FF2B5EF4-FFF2-40B4-BE49-F238E27FC236}">
                <a16:creationId xmlns:a16="http://schemas.microsoft.com/office/drawing/2014/main" id="{8A656342-52AB-4E79-B1EB-B955103935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883" y="1783080"/>
            <a:ext cx="3185830" cy="5760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  <a:latin typeface="+mn-lt"/>
                <a:cs typeface="Segoe UI Variable Text" pitchFamily="2" charset="0"/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1" name="Body copy column 3">
            <a:extLst>
              <a:ext uri="{FF2B5EF4-FFF2-40B4-BE49-F238E27FC236}">
                <a16:creationId xmlns:a16="http://schemas.microsoft.com/office/drawing/2014/main" id="{E286D177-D5C8-4A66-B90E-67252A411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01110" y="1783080"/>
            <a:ext cx="3185830" cy="5760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  <a:latin typeface="+mn-lt"/>
                <a:cs typeface="Segoe UI Variable Text" pitchFamily="2" charset="0"/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2" name="Body copy column 4">
            <a:extLst>
              <a:ext uri="{FF2B5EF4-FFF2-40B4-BE49-F238E27FC236}">
                <a16:creationId xmlns:a16="http://schemas.microsoft.com/office/drawing/2014/main" id="{8CC5693B-613F-4F81-87CA-5F4DF4381B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0" y="1783080"/>
            <a:ext cx="3185830" cy="5760720"/>
          </a:xfrm>
          <a:prstGeom prst="rect">
            <a:avLst/>
          </a:prstGeom>
        </p:spPr>
        <p:txBody>
          <a:bodyPr lIns="0" tIns="0" rIns="0" bIns="0"/>
          <a:lstStyle>
            <a:lvl1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1B1B1B"/>
                </a:solidFill>
                <a:latin typeface="+mn-lt"/>
                <a:cs typeface="Segoe UI Variable Text" pitchFamily="2" charset="0"/>
              </a:defRPr>
            </a:lvl1pPr>
            <a:lvl2pPr marL="0">
              <a:lnSpc>
                <a:spcPts val="1600"/>
              </a:lnSpc>
              <a:spcAft>
                <a:spcPts val="800"/>
              </a:spcAft>
              <a:defRPr sz="1200" baseline="0">
                <a:solidFill>
                  <a:srgbClr val="000000"/>
                </a:solidFill>
              </a:defRPr>
            </a:lvl2pPr>
            <a:lvl3pPr marL="0">
              <a:lnSpc>
                <a:spcPts val="1600"/>
              </a:lnSpc>
              <a:spcAft>
                <a:spcPts val="800"/>
              </a:spcAft>
              <a:defRPr sz="12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/>
              <a:t>Click to edit copy</a:t>
            </a:r>
          </a:p>
        </p:txBody>
      </p:sp>
      <p:sp>
        <p:nvSpPr>
          <p:cNvPr id="18" name="Footer note">
            <a:extLst>
              <a:ext uri="{FF2B5EF4-FFF2-40B4-BE49-F238E27FC236}">
                <a16:creationId xmlns:a16="http://schemas.microsoft.com/office/drawing/2014/main" id="{881B282D-3420-4D37-94DA-1E5917018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8076" y="7819992"/>
            <a:ext cx="6196637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marL="12700" defTabSz="914364"/>
            <a:r>
              <a:rPr lang="en-US"/>
              <a:t>Windows execution guidelines / Template / Section name</a:t>
            </a:r>
          </a:p>
        </p:txBody>
      </p:sp>
      <p:sp>
        <p:nvSpPr>
          <p:cNvPr id="19" name="Slide number">
            <a:extLst>
              <a:ext uri="{FF2B5EF4-FFF2-40B4-BE49-F238E27FC236}">
                <a16:creationId xmlns:a16="http://schemas.microsoft.com/office/drawing/2014/main" id="{D4C1D52D-469D-4849-AB3B-5D80DEAAA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953" y="7819992"/>
            <a:ext cx="326650" cy="153888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1200" b="0" i="0" spc="0" baseline="0">
                <a:solidFill>
                  <a:srgbClr val="1B1B1B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marL="25398" defTabSz="914364"/>
            <a:fld id="{81D60167-4931-47E6-BA6A-407CBD079E47}" type="slidenum">
              <a:rPr lang="en-US" smtClean="0"/>
              <a:pPr marL="25398" defTabSz="914364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2922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ection slide w light bloom image as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CD67CD96-6590-4AA8-A6FC-91C1EFF5A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t="29016" r="43926" b="29016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FB274425-8789-4740-9A29-B9FF39A61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776247"/>
            <a:ext cx="7755881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4400" kern="1200" spc="-100" baseline="0" dirty="0">
                <a:solidFill>
                  <a:schemeClr val="accent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9C475-17C2-D8CC-A42B-6743C546EB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1" y="4826001"/>
            <a:ext cx="7756525" cy="60007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68022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4630400" cy="82296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 userDrawn="1"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 userDrawn="1"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 userDrawn="1"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 userDrawn="1"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 userDrawn="1"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 userDrawn="1"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 userDrawn="1"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 userDrawn="1"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.64 square" hidden="1">
            <a:extLst>
              <a:ext uri="{FF2B5EF4-FFF2-40B4-BE49-F238E27FC236}">
                <a16:creationId xmlns:a16="http://schemas.microsoft.com/office/drawing/2014/main" id="{90E0CE0A-15D7-405F-8DFA-B7F5AF47B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0"/>
            <a:ext cx="702259" cy="702259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9456" tIns="175565" rIns="219456" bIns="17556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118876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5" name=".32 square" hidden="1">
            <a:extLst>
              <a:ext uri="{FF2B5EF4-FFF2-40B4-BE49-F238E27FC236}">
                <a16:creationId xmlns:a16="http://schemas.microsoft.com/office/drawing/2014/main" id="{09835393-211C-428D-B22F-51EE7A413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0" y="0"/>
            <a:ext cx="351130" cy="351130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9456" tIns="175565" rIns="219456" bIns="17556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118876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430C-3B26-898C-ADBB-04FC2938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25234"/>
            <a:ext cx="13258800" cy="740664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8FEC5-B902-5DCB-0DA6-999DF2570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0750"/>
            <a:ext cx="13242340" cy="522128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C2EBA52-2B0F-7396-B3A4-D35FAE8021B0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rcRect/>
          <a:stretch/>
        </p:blipFill>
        <p:spPr>
          <a:xfrm rot="5400000">
            <a:off x="11411903" y="3291840"/>
            <a:ext cx="822960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4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4" r:id="rId1"/>
    <p:sldLayoutId id="2147484755" r:id="rId2"/>
    <p:sldLayoutId id="2147484756" r:id="rId3"/>
    <p:sldLayoutId id="2147484757" r:id="rId4"/>
    <p:sldLayoutId id="2147484758" r:id="rId5"/>
    <p:sldLayoutId id="2147484759" r:id="rId6"/>
    <p:sldLayoutId id="2147484760" r:id="rId7"/>
    <p:sldLayoutId id="2147484761" r:id="rId8"/>
    <p:sldLayoutId id="2147484762" r:id="rId9"/>
    <p:sldLayoutId id="2147484763" r:id="rId10"/>
    <p:sldLayoutId id="2147484764" r:id="rId11"/>
    <p:sldLayoutId id="2147484765" r:id="rId12"/>
    <p:sldLayoutId id="2147484766" r:id="rId13"/>
    <p:sldLayoutId id="2147484767" r:id="rId14"/>
    <p:sldLayoutId id="2147484768" r:id="rId15"/>
    <p:sldLayoutId id="2147484769" r:id="rId16"/>
    <p:sldLayoutId id="2147484770" r:id="rId17"/>
    <p:sldLayoutId id="2147484771" r:id="rId18"/>
    <p:sldLayoutId id="2147484772" r:id="rId19"/>
    <p:sldLayoutId id="2147484773" r:id="rId20"/>
    <p:sldLayoutId id="2147484774" r:id="rId21"/>
    <p:sldLayoutId id="2147484775" r:id="rId22"/>
    <p:sldLayoutId id="2147484776" r:id="rId23"/>
    <p:sldLayoutId id="2147484777" r:id="rId24"/>
    <p:sldLayoutId id="2147484778" r:id="rId25"/>
    <p:sldLayoutId id="2147484779" r:id="rId26"/>
    <p:sldLayoutId id="2147484780" r:id="rId27"/>
    <p:sldLayoutId id="2147484781" r:id="rId28"/>
    <p:sldLayoutId id="2147484782" r:id="rId29"/>
    <p:sldLayoutId id="2147484783" r:id="rId30"/>
    <p:sldLayoutId id="2147484784" r:id="rId31"/>
    <p:sldLayoutId id="2147484785" r:id="rId32"/>
    <p:sldLayoutId id="2147484786" r:id="rId33"/>
    <p:sldLayoutId id="2147484787" r:id="rId34"/>
    <p:sldLayoutId id="2147484788" r:id="rId35"/>
    <p:sldLayoutId id="2147484789" r:id="rId36"/>
    <p:sldLayoutId id="2147484790" r:id="rId37"/>
    <p:sldLayoutId id="2147484791" r:id="rId38"/>
    <p:sldLayoutId id="2147484792" r:id="rId39"/>
    <p:sldLayoutId id="2147484793" r:id="rId40"/>
    <p:sldLayoutId id="2147484794" r:id="rId41"/>
    <p:sldLayoutId id="2147484795" r:id="rId42"/>
    <p:sldLayoutId id="2147484796" r:id="rId43"/>
    <p:sldLayoutId id="2147484797" r:id="rId44"/>
    <p:sldLayoutId id="2147484798" r:id="rId45"/>
    <p:sldLayoutId id="2147484799" r:id="rId46"/>
    <p:sldLayoutId id="2147484800" r:id="rId47"/>
    <p:sldLayoutId id="2147484801" r:id="rId48"/>
    <p:sldLayoutId id="2147484802" r:id="rId49"/>
    <p:sldLayoutId id="2147484803" r:id="rId50"/>
    <p:sldLayoutId id="2147484804" r:id="rId51"/>
    <p:sldLayoutId id="2147484805" r:id="rId52"/>
    <p:sldLayoutId id="2147484806" r:id="rId53"/>
    <p:sldLayoutId id="2147484807" r:id="rId54"/>
    <p:sldLayoutId id="2147484808" r:id="rId55"/>
    <p:sldLayoutId id="2147484809" r:id="rId56"/>
    <p:sldLayoutId id="2147484810" r:id="rId57"/>
    <p:sldLayoutId id="2147484811" r:id="rId58"/>
    <p:sldLayoutId id="2147484812" r:id="rId59"/>
    <p:sldLayoutId id="2147484813" r:id="rId60"/>
    <p:sldLayoutId id="2147484814" r:id="rId61"/>
    <p:sldLayoutId id="2147484815" r:id="rId62"/>
    <p:sldLayoutId id="2147484816" r:id="rId63"/>
    <p:sldLayoutId id="2147484817" r:id="rId64"/>
    <p:sldLayoutId id="2147484818" r:id="rId65"/>
    <p:sldLayoutId id="2147484819" r:id="rId66"/>
    <p:sldLayoutId id="2147484820" r:id="rId67"/>
    <p:sldLayoutId id="2147484821" r:id="rId68"/>
    <p:sldLayoutId id="2147484822" r:id="rId69"/>
    <p:sldLayoutId id="2147484823" r:id="rId70"/>
    <p:sldLayoutId id="2147484824" r:id="rId71"/>
    <p:sldLayoutId id="2147484825" r:id="rId72"/>
    <p:sldLayoutId id="2147484826" r:id="rId73"/>
    <p:sldLayoutId id="2147484827" r:id="rId74"/>
    <p:sldLayoutId id="2147484828" r:id="rId75"/>
    <p:sldLayoutId id="2147484829" r:id="rId76"/>
    <p:sldLayoutId id="2147484830" r:id="rId77"/>
    <p:sldLayoutId id="2147484831" r:id="rId78"/>
    <p:sldLayoutId id="2147484832" r:id="rId79"/>
    <p:sldLayoutId id="2147484833" r:id="rId80"/>
    <p:sldLayoutId id="2147484834" r:id="rId81"/>
    <p:sldLayoutId id="2147484835" r:id="rId82"/>
    <p:sldLayoutId id="2147484836" r:id="rId83"/>
  </p:sldLayoutIdLst>
  <p:transition>
    <p:fade/>
  </p:transition>
  <p:hf sldNum="0" hdr="0" ftr="0" dt="0"/>
  <p:txStyles>
    <p:titleStyle>
      <a:lvl1pPr algn="l" defTabSz="1119200" rtl="0" eaLnBrk="1" latinLnBrk="0" hangingPunct="1">
        <a:lnSpc>
          <a:spcPct val="110000"/>
        </a:lnSpc>
        <a:spcBef>
          <a:spcPct val="0"/>
        </a:spcBef>
        <a:spcAft>
          <a:spcPts val="1200"/>
        </a:spcAft>
        <a:buNone/>
        <a:defRPr lang="en-US" sz="3200" b="0" kern="1200" cap="none" spc="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0" marR="0" indent="0" algn="l" defTabSz="1119200" rtl="0" eaLnBrk="1" fontAlgn="auto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SzPct val="90000"/>
        <a:buFont typeface="Wingdings" panose="05000000000000000000" pitchFamily="2" charset="2"/>
        <a:buNone/>
        <a:tabLst/>
        <a:defRPr sz="2800" kern="1200" spc="0" baseline="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274298" marR="0" indent="0" algn="l" defTabSz="1119200" rtl="0" eaLnBrk="1" fontAlgn="auto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SzPct val="90000"/>
        <a:buFont typeface="Wingdings" panose="05000000000000000000" pitchFamily="2" charset="2"/>
        <a:buNone/>
        <a:tabLst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548596" marR="0" indent="0" algn="l" defTabSz="1119200" rtl="0" eaLnBrk="1" fontAlgn="auto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SzPct val="90000"/>
        <a:buFont typeface="Wingdings" panose="05000000000000000000" pitchFamily="2" charset="2"/>
        <a:buNone/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011475" marR="0" indent="-217153" algn="l" defTabSz="1119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228627" marR="0" indent="-201914" algn="l" defTabSz="1119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3077801" indent="-279800" algn="l" defTabSz="11192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37403" indent="-279800" algn="l" defTabSz="11192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97004" indent="-279800" algn="l" defTabSz="11192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56604" indent="-279800" algn="l" defTabSz="11192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59600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119200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78801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238402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98004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357602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917202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476805" algn="l" defTabSz="111920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7" pos="8784">
          <p15:clr>
            <a:srgbClr val="C35EA4"/>
          </p15:clr>
        </p15:guide>
        <p15:guide id="26" orient="horz" pos="4752">
          <p15:clr>
            <a:srgbClr val="C35EA4"/>
          </p15:clr>
        </p15:guide>
        <p15:guide id="29" orient="horz" pos="4973">
          <p15:clr>
            <a:srgbClr val="A4A3A4"/>
          </p15:clr>
        </p15:guide>
        <p15:guide id="31" pos="4608">
          <p15:clr>
            <a:srgbClr val="A4A3A4"/>
          </p15:clr>
        </p15:guide>
        <p15:guide id="32" orient="horz" pos="432">
          <p15:clr>
            <a:srgbClr val="C35EA4"/>
          </p15:clr>
        </p15:guide>
        <p15:guide id="34" orient="horz" pos="2592">
          <p15:clr>
            <a:srgbClr val="5ACBF0"/>
          </p15:clr>
        </p15:guide>
        <p15:guide id="35" orient="horz" pos="2232">
          <p15:clr>
            <a:srgbClr val="A4A3A4"/>
          </p15:clr>
        </p15:guide>
        <p15:guide id="37" orient="horz" pos="1152">
          <p15:clr>
            <a:srgbClr val="5ACBF0"/>
          </p15:clr>
        </p15:guide>
        <p15:guide id="38" orient="horz" pos="1526">
          <p15:clr>
            <a:srgbClr val="5ACBF0"/>
          </p15:clr>
        </p15:guide>
        <p15:guide id="39" orient="horz" pos="1872">
          <p15:clr>
            <a:srgbClr val="A4A3A4"/>
          </p15:clr>
        </p15:guide>
        <p15:guide id="40" orient="horz" pos="792">
          <p15:clr>
            <a:srgbClr val="A4A3A4"/>
          </p15:clr>
        </p15:guide>
        <p15:guide id="41" orient="horz" pos="2952">
          <p15:clr>
            <a:srgbClr val="A4A3A4"/>
          </p15:clr>
        </p15:guide>
        <p15:guide id="42" orient="horz" pos="3312">
          <p15:clr>
            <a:srgbClr val="A4A3A4"/>
          </p15:clr>
        </p15:guide>
        <p15:guide id="43" orient="horz" pos="3672">
          <p15:clr>
            <a:srgbClr val="A4A3A4"/>
          </p15:clr>
        </p15:guide>
        <p15:guide id="44" orient="horz" pos="4032">
          <p15:clr>
            <a:srgbClr val="A4A3A4"/>
          </p15:clr>
        </p15:guide>
        <p15:guide id="45" orient="horz" pos="4392">
          <p15:clr>
            <a:srgbClr val="A4A3A4"/>
          </p15:clr>
        </p15:guide>
        <p15:guide id="46" pos="432">
          <p15:clr>
            <a:srgbClr val="C35EA4"/>
          </p15:clr>
        </p15:guide>
        <p15:guide id="47" pos="3847">
          <p15:clr>
            <a:srgbClr val="A4A3A4"/>
          </p15:clr>
        </p15:guide>
        <p15:guide id="48" pos="3140">
          <p15:clr>
            <a:srgbClr val="A4A3A4"/>
          </p15:clr>
        </p15:guide>
        <p15:guide id="49" pos="2436">
          <p15:clr>
            <a:srgbClr val="5ACBF0"/>
          </p15:clr>
        </p15:guide>
        <p15:guide id="50" pos="1732">
          <p15:clr>
            <a:srgbClr val="A4A3A4"/>
          </p15:clr>
        </p15:guide>
        <p15:guide id="51" pos="1024">
          <p15:clr>
            <a:srgbClr val="A4A3A4"/>
          </p15:clr>
        </p15:guide>
        <p15:guide id="52" pos="1138">
          <p15:clr>
            <a:srgbClr val="A4A3A4"/>
          </p15:clr>
        </p15:guide>
        <p15:guide id="53" pos="1845">
          <p15:clr>
            <a:srgbClr val="A4A3A4"/>
          </p15:clr>
        </p15:guide>
        <p15:guide id="54" pos="2549">
          <p15:clr>
            <a:srgbClr val="5ACBF0"/>
          </p15:clr>
        </p15:guide>
        <p15:guide id="55" pos="3257">
          <p15:clr>
            <a:srgbClr val="A4A3A4"/>
          </p15:clr>
        </p15:guide>
        <p15:guide id="56" pos="3961">
          <p15:clr>
            <a:srgbClr val="A4A3A4"/>
          </p15:clr>
        </p15:guide>
        <p15:guide id="57" pos="4551">
          <p15:clr>
            <a:srgbClr val="5ACBF0"/>
          </p15:clr>
        </p15:guide>
        <p15:guide id="58" pos="4668">
          <p15:clr>
            <a:srgbClr val="5ACBF0"/>
          </p15:clr>
        </p15:guide>
        <p15:guide id="59" pos="5259">
          <p15:clr>
            <a:srgbClr val="A4A3A4"/>
          </p15:clr>
        </p15:guide>
        <p15:guide id="60" pos="5963">
          <p15:clr>
            <a:srgbClr val="A4A3A4"/>
          </p15:clr>
        </p15:guide>
        <p15:guide id="61" pos="6670">
          <p15:clr>
            <a:srgbClr val="5ACBF0"/>
          </p15:clr>
        </p15:guide>
        <p15:guide id="62" pos="7374">
          <p15:clr>
            <a:srgbClr val="A4A3A4"/>
          </p15:clr>
        </p15:guide>
        <p15:guide id="63" pos="8078">
          <p15:clr>
            <a:srgbClr val="A4A3A4"/>
          </p15:clr>
        </p15:guide>
        <p15:guide id="65" pos="6080">
          <p15:clr>
            <a:srgbClr val="A4A3A4"/>
          </p15:clr>
        </p15:guide>
        <p15:guide id="66" pos="6784">
          <p15:clr>
            <a:srgbClr val="5ACBF0"/>
          </p15:clr>
        </p15:guide>
        <p15:guide id="67" pos="7492">
          <p15:clr>
            <a:srgbClr val="A4A3A4"/>
          </p15:clr>
        </p15:guide>
        <p15:guide id="68" pos="8196">
          <p15:clr>
            <a:srgbClr val="A4A3A4"/>
          </p15:clr>
        </p15:guide>
        <p15:guide id="69" pos="5372">
          <p15:clr>
            <a:srgbClr val="A4A3A4"/>
          </p15:clr>
        </p15:guide>
        <p15:guide id="70" orient="horz" pos="211">
          <p15:clr>
            <a:srgbClr val="A4A3A4"/>
          </p15:clr>
        </p15:guide>
        <p15:guide id="71" pos="208">
          <p15:clr>
            <a:srgbClr val="A4A3A4"/>
          </p15:clr>
        </p15:guide>
        <p15:guide id="72" pos="90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hyperlink" Target="https://windows365.microsoft.com/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Relationship Id="rId9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hyperlink" Target="https://support.microsoft.com/windows/b8881f54-366d-4867-85c2-e19afce31193" TargetMode="External"/><Relationship Id="rId7" Type="http://schemas.openxmlformats.org/officeDocument/2006/relationships/image" Target="../media/image55.png"/><Relationship Id="rId2" Type="http://schemas.openxmlformats.org/officeDocument/2006/relationships/hyperlink" Target="https://windows365.microsoft.com/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4.png"/><Relationship Id="rId5" Type="http://schemas.openxmlformats.org/officeDocument/2006/relationships/hyperlink" Target="https://support.microsoft.com/windows/cbb0d4d5-69d4-4f00-b050-6dc7a02d02d0" TargetMode="External"/><Relationship Id="rId4" Type="http://schemas.openxmlformats.org/officeDocument/2006/relationships/hyperlink" Target="https://support.microsoft.com/windows/5fe128d5-8fb1-7a23-3b8a-41e636865e8c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windows/71c6370b-8da4-4e8d-9b42-48b6542bf463" TargetMode="External"/><Relationship Id="rId2" Type="http://schemas.openxmlformats.org/officeDocument/2006/relationships/hyperlink" Target="https://learn.microsoft.com/en-us/windows-365/overview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jpeg"/><Relationship Id="rId5" Type="http://schemas.openxmlformats.org/officeDocument/2006/relationships/hyperlink" Target="https://learn.microsoft.com/en-us/windows-365/enterprise/troubleshooting" TargetMode="External"/><Relationship Id="rId4" Type="http://schemas.openxmlformats.org/officeDocument/2006/relationships/hyperlink" Target="https://learn.microsoft.com/en-us/windows-server/remote/remote-desktop-services/clients/remote-desktop-feature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C7929-F5B6-00C0-845D-9B519FAB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33" y="2562170"/>
            <a:ext cx="6596510" cy="1354217"/>
          </a:xfrm>
        </p:spPr>
        <p:txBody>
          <a:bodyPr/>
          <a:lstStyle/>
          <a:p>
            <a:r>
              <a:rPr lang="en-US"/>
              <a:t>Welcome to your Windows 365 Cloud PC </a:t>
            </a:r>
          </a:p>
        </p:txBody>
      </p:sp>
    </p:spTree>
    <p:extLst>
      <p:ext uri="{BB962C8B-B14F-4D97-AF65-F5344CB8AC3E}">
        <p14:creationId xmlns:p14="http://schemas.microsoft.com/office/powerpoint/2010/main" val="103961135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98198F-0BDA-D475-266C-9F9B3BEA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Windows 365 Cloud PC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3CA50CEB-F909-1259-01DA-DF5D1583131B}"/>
              </a:ext>
            </a:extLst>
          </p:cNvPr>
          <p:cNvSpPr txBox="1">
            <a:spLocks/>
          </p:cNvSpPr>
          <p:nvPr/>
        </p:nvSpPr>
        <p:spPr>
          <a:xfrm>
            <a:off x="697240" y="1267043"/>
            <a:ext cx="5359684" cy="115548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20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It's the same Windows desktop, apps, and settings you know, available from anywhere with an internet connection.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F0E172B9-37F0-8FC6-6EC3-0F730DC59051}"/>
              </a:ext>
            </a:extLst>
          </p:cNvPr>
          <p:cNvSpPr txBox="1">
            <a:spLocks/>
          </p:cNvSpPr>
          <p:nvPr/>
        </p:nvSpPr>
        <p:spPr>
          <a:xfrm>
            <a:off x="1806575" y="2713957"/>
            <a:ext cx="4407159" cy="147491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Access all your resources 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Use popular business apps, custom and line-of-business apps, and all your data and content. 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Pick up where you left off with your secure, personalized Windows experience on any device. 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EB503A9F-ABEF-2E71-A90D-620A66CCED8D}"/>
              </a:ext>
            </a:extLst>
          </p:cNvPr>
          <p:cNvSpPr txBox="1">
            <a:spLocks/>
          </p:cNvSpPr>
          <p:nvPr/>
        </p:nvSpPr>
        <p:spPr>
          <a:xfrm>
            <a:off x="1806575" y="4480309"/>
            <a:ext cx="4407159" cy="1582211"/>
          </a:xfrm>
          <a:prstGeom prst="rect">
            <a:avLst/>
          </a:prstGeom>
        </p:spPr>
        <p:txBody>
          <a:bodyPr lIns="0" tIns="0" rIns="0" bIns="0" anchor="t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ea typeface="+mn-ea"/>
                <a:cs typeface="Segoe UI"/>
              </a:rPr>
              <a:t>Work anywhere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All you need is a device and an internet connection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Use a web browser, the Remote Desktop Connection app, or Windows App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/>
                <a:hlinkClick r:id="rId2"/>
              </a:rPr>
              <a:t>https://Windows365.microsoft.com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5149AE7C-8DD2-9F90-5039-94BBBFD6C461}"/>
              </a:ext>
            </a:extLst>
          </p:cNvPr>
          <p:cNvSpPr txBox="1">
            <a:spLocks/>
          </p:cNvSpPr>
          <p:nvPr/>
        </p:nvSpPr>
        <p:spPr>
          <a:xfrm>
            <a:off x="1806575" y="6353952"/>
            <a:ext cx="3954997" cy="105493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Secure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Use your regular username and password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Uses Microsoft’s trusted security solutions</a:t>
            </a: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6B0C07E8-6F2E-B8C2-1C2F-3A477899F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5109" y="2615114"/>
            <a:ext cx="759788" cy="75978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AE5A57B3-0768-5DFF-D0A9-8736BFDA7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39" y="6385208"/>
            <a:ext cx="687657" cy="687657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9B55AB5F-FB86-A762-FF1F-DA282403B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5109" y="4457765"/>
            <a:ext cx="687657" cy="6876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6827C10-4EE0-A1C0-5C2D-91BD6C117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0" t="14030" r="13788" b="2427"/>
          <a:stretch/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1110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D44B3187-98B8-21D4-2382-CA22CC9A6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Try it!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CDE457-D5A9-306A-6FF3-6C144A78F7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721046" y="1446144"/>
            <a:ext cx="4175373" cy="5922395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Sans Display Semibold"/>
                <a:ea typeface="+mn-ea"/>
                <a:cs typeface="+mn-cs"/>
              </a:rPr>
              <a:t>Use a web browser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 marL="0" marR="0" lvl="1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 panose="020B0502040204020203" pitchFamily="34" charset="0"/>
              </a:rPr>
              <a:t>Open a web browser</a:t>
            </a:r>
          </a:p>
          <a:p>
            <a:pPr marL="0" marR="0" lvl="1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Visit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https://Windows365.microsoft.com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  <a:p>
            <a:pPr marL="0" marR="0" lvl="1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Select your Cloud PC</a:t>
            </a:r>
          </a:p>
          <a:p>
            <a:pPr marL="0" marR="0" lvl="1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Log in with your username and password</a:t>
            </a:r>
          </a:p>
          <a:p>
            <a:pPr marL="0" marR="0" lvl="1" algn="l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more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B37899F-FA5D-A3E2-A6CC-F43B3FAFB1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5126451" y="1446144"/>
            <a:ext cx="4175373" cy="5922395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800">
                <a:solidFill>
                  <a:srgbClr val="0078D4"/>
                </a:solidFill>
                <a:latin typeface="Segoe Sans Display Semibold"/>
              </a:rPr>
              <a:t>Use the Remote Desktop Connection app</a:t>
            </a:r>
          </a:p>
          <a:p>
            <a:pPr algn="ctr"/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Open Remote Desktop Connection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Use the computer name Windows365.microsoft.com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Log in with your username</a:t>
            </a:r>
            <a:b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</a:b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and password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more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6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algn="ctr"/>
            <a:endParaRPr lang="en-US" sz="1800">
              <a:solidFill>
                <a:srgbClr val="0078D4"/>
              </a:solidFill>
              <a:latin typeface="Segoe Sans Display Semibold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89E0812-1DE0-34EC-D12F-5B9C12CB723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9531855" y="1446144"/>
            <a:ext cx="4175373" cy="5922395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800">
                <a:solidFill>
                  <a:srgbClr val="0078D4"/>
                </a:solidFill>
                <a:latin typeface="Segoe Sans Display Semibold"/>
              </a:rPr>
              <a:t>Use Windows App</a:t>
            </a:r>
          </a:p>
          <a:p>
            <a:pPr algn="ctr"/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Visit the Microsoft Store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Search for “Windows App” and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Get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 the app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Open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 the app and connect to your Cloud PC</a:t>
            </a:r>
          </a:p>
          <a:p>
            <a:pPr defTabSz="914367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more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algn="ctr"/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 algn="ctr"/>
            <a:r>
              <a:rPr lang="en-US" sz="1800">
                <a:solidFill>
                  <a:srgbClr val="0078D4"/>
                </a:solidFill>
                <a:latin typeface="Segoe Sans Display Semibold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9805E4-0B91-AD95-882B-DA62A4EC9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339" y="4420806"/>
            <a:ext cx="2507392" cy="2730271"/>
          </a:xfrm>
          <a:prstGeom prst="roundRect">
            <a:avLst>
              <a:gd name="adj" fmla="val 3460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A018B2-C7E9-3FC0-1033-54D88171C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201" t="11856" r="14829" b="11530"/>
          <a:stretch/>
        </p:blipFill>
        <p:spPr>
          <a:xfrm>
            <a:off x="923172" y="4616981"/>
            <a:ext cx="3754043" cy="2260260"/>
          </a:xfrm>
          <a:prstGeom prst="roundRect">
            <a:avLst>
              <a:gd name="adj" fmla="val 2490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A6C265-12A5-F37D-A797-5FD4EFD08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1121" y="4114800"/>
            <a:ext cx="2268237" cy="3037297"/>
          </a:xfrm>
          <a:prstGeom prst="roundRect">
            <a:avLst>
              <a:gd name="adj" fmla="val 3076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3741374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id="{4457D40B-BC40-4868-E500-32A04BC78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Your Windows in the Cloud</a:t>
            </a:r>
          </a:p>
        </p:txBody>
      </p:sp>
      <p:pic>
        <p:nvPicPr>
          <p:cNvPr id="26" name="Picture Placeholder 1">
            <a:extLst>
              <a:ext uri="{FF2B5EF4-FFF2-40B4-BE49-F238E27FC236}">
                <a16:creationId xmlns:a16="http://schemas.microsoft.com/office/drawing/2014/main" id="{BAD77B45-CCB6-8A17-FE74-0BDD89120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5201" y="0"/>
            <a:ext cx="7315199" cy="82296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D51E02C-53E5-364D-601A-4220F1F140E1}"/>
              </a:ext>
            </a:extLst>
          </p:cNvPr>
          <p:cNvSpPr txBox="1">
            <a:spLocks/>
          </p:cNvSpPr>
          <p:nvPr/>
        </p:nvSpPr>
        <p:spPr>
          <a:xfrm>
            <a:off x="697239" y="1267044"/>
            <a:ext cx="5667287" cy="61722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20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Combine the power and security of the cloud with the versatility and simplicity of the PC. 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9F58566-DCF3-3F78-DCA7-8670B389EFAD}"/>
              </a:ext>
            </a:extLst>
          </p:cNvPr>
          <p:cNvSpPr txBox="1">
            <a:spLocks/>
          </p:cNvSpPr>
          <p:nvPr/>
        </p:nvSpPr>
        <p:spPr>
          <a:xfrm>
            <a:off x="1757967" y="2511228"/>
            <a:ext cx="4481513" cy="10320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78D4"/>
                </a:solidFill>
                <a:latin typeface="Segoe UI Semibold"/>
              </a:rPr>
              <a:t>Personalize your Cloud PCs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33333"/>
                </a:solidFill>
                <a:latin typeface="Segoe UI"/>
              </a:rPr>
              <a:t>Setup your Cloud PC to use your preferences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33333"/>
                </a:solidFill>
                <a:latin typeface="Segoe UI"/>
              </a:rPr>
              <a:t>Changes made will remain in place between sessions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C6BF5E5-E158-A251-7782-9B983C968D75}"/>
              </a:ext>
            </a:extLst>
          </p:cNvPr>
          <p:cNvSpPr txBox="1">
            <a:spLocks/>
          </p:cNvSpPr>
          <p:nvPr/>
        </p:nvSpPr>
        <p:spPr>
          <a:xfrm>
            <a:off x="1678126" y="4017553"/>
            <a:ext cx="4481513" cy="10320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Take it with you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Use your Cloud PC from any desktop or tablet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Accessing your Cloud PC won’t make changes to the host computer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EA641E8-61FE-B59F-C520-777FBAD9DA87}"/>
              </a:ext>
            </a:extLst>
          </p:cNvPr>
          <p:cNvSpPr txBox="1">
            <a:spLocks/>
          </p:cNvSpPr>
          <p:nvPr/>
        </p:nvSpPr>
        <p:spPr>
          <a:xfrm>
            <a:off x="1681529" y="5523877"/>
            <a:ext cx="4765675" cy="10320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Your data is protected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All your files and programs are secured</a:t>
            </a:r>
          </a:p>
          <a:p>
            <a:pPr marL="171450" marR="0" lvl="0" indent="-17145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Because your data is in the cloud, it is always backed up</a:t>
            </a: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795CF0E7-3A22-EFBA-E82E-69B473280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808" y="5523877"/>
            <a:ext cx="612890" cy="61289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CCF2D44-11B2-B4B1-FD73-1561DDFDD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3808" y="2594852"/>
            <a:ext cx="612890" cy="61289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1F98678-811A-98D4-8CD3-FE49F7DB0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5494" y="4017553"/>
            <a:ext cx="612890" cy="61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1744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8436299-CF0D-0BDC-AD88-52F26F586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</p:spPr>
        <p:txBody>
          <a:bodyPr/>
          <a:lstStyle/>
          <a:p>
            <a:r>
              <a:rPr lang="en-US"/>
              <a:t>Try it! </a:t>
            </a:r>
            <a:r>
              <a:rPr lang="en-US">
                <a:solidFill>
                  <a:srgbClr val="FBFBFB"/>
                </a:solidFill>
              </a:rPr>
              <a:t>2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F97A45-914F-39AD-AE16-998696E885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721046" y="1446144"/>
            <a:ext cx="6434530" cy="5922395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Sans Display Semibold"/>
                <a:ea typeface="+mn-ea"/>
                <a:cs typeface="+mn-cs"/>
              </a:rPr>
              <a:t>Check your mail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 marL="0" marR="0" lvl="1" algn="l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 panose="020B0502040204020203" pitchFamily="34" charset="0"/>
              </a:rPr>
              <a:t>Open Outlook</a:t>
            </a:r>
          </a:p>
          <a:p>
            <a:pPr marL="0" marR="0" lvl="1" algn="l" defTabSz="9143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o Display"/>
                <a:ea typeface="+mn-ea"/>
                <a:cs typeface="Segoe UI" panose="020B0502040204020203" pitchFamily="34" charset="0"/>
              </a:rPr>
              <a:t>Read and respond to your current and stored emails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</p:txBody>
      </p:sp>
      <p:pic>
        <p:nvPicPr>
          <p:cNvPr id="5" name="Picture 4" descr="Outlook screenshot">
            <a:extLst>
              <a:ext uri="{FF2B5EF4-FFF2-40B4-BE49-F238E27FC236}">
                <a16:creationId xmlns:a16="http://schemas.microsoft.com/office/drawing/2014/main" id="{F46F0FE7-0825-F891-8E87-95C2407F3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6423" y="3635476"/>
            <a:ext cx="5183776" cy="3455851"/>
          </a:xfrm>
          <a:prstGeom prst="roundRect">
            <a:avLst>
              <a:gd name="adj" fmla="val 2490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CD9575-2D41-F596-A780-9479E53B4DF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7510070" y="1446144"/>
            <a:ext cx="6434530" cy="5922395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800">
                <a:solidFill>
                  <a:srgbClr val="0078D4"/>
                </a:solidFill>
                <a:latin typeface="Segoe Sans Display Semibold"/>
              </a:rPr>
              <a:t>Find your files</a:t>
            </a:r>
          </a:p>
          <a:p>
            <a:pPr algn="ctr"/>
            <a:endParaRPr lang="en-US" sz="1800">
              <a:solidFill>
                <a:srgbClr val="0078D4"/>
              </a:solidFill>
              <a:latin typeface="Segoe Sans Display Semibold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Locate your OneDrive folder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Open OneDrive to see your files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Open and edit your documents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</p:txBody>
      </p:sp>
      <p:pic>
        <p:nvPicPr>
          <p:cNvPr id="4" name="Picture 3" descr="OneDrive screenshot">
            <a:extLst>
              <a:ext uri="{FF2B5EF4-FFF2-40B4-BE49-F238E27FC236}">
                <a16:creationId xmlns:a16="http://schemas.microsoft.com/office/drawing/2014/main" id="{BC682DB6-6EE2-8BD1-7C6A-A7CE875CE8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5663" y="3635476"/>
            <a:ext cx="5183344" cy="3455851"/>
          </a:xfrm>
          <a:prstGeom prst="roundRect">
            <a:avLst>
              <a:gd name="adj" fmla="val 2490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4017218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C2C6B35-015B-92C3-EBC5-694B73F4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38912"/>
            <a:ext cx="13258800" cy="740664"/>
          </a:xfrm>
        </p:spPr>
        <p:txBody>
          <a:bodyPr/>
          <a:lstStyle/>
          <a:p>
            <a:pPr lvl="0"/>
            <a:r>
              <a:rPr lang="en-US"/>
              <a:t>Support Resources</a:t>
            </a:r>
            <a:endParaRPr lang="en-US" noProof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40CDF51-B171-614D-689B-9A0FB578A131}"/>
              </a:ext>
            </a:extLst>
          </p:cNvPr>
          <p:cNvSpPr txBox="1">
            <a:spLocks/>
          </p:cNvSpPr>
          <p:nvPr/>
        </p:nvSpPr>
        <p:spPr>
          <a:xfrm>
            <a:off x="676656" y="2114918"/>
            <a:ext cx="8789304" cy="96012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400" kern="1200" spc="0" baseline="0">
                <a:solidFill>
                  <a:srgbClr val="1B1B1B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111924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 sz="1200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011516" marR="0" indent="-21716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120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4pPr>
            <a:lvl5pPr marL="1228676" marR="0" indent="-201922" algn="l" defTabSz="111924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Char char=""/>
              <a:tabLst/>
              <a:defRPr sz="960" kern="1200" spc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5pPr>
            <a:lvl6pPr marL="3077924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37548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97172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56795" indent="-279812" algn="l" defTabSz="11192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While using Cloud PC is just like using your desktop, there still might be times when you need some assistance.  Here are some resources to help.</a:t>
            </a: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F046075-9C04-F823-685A-6C115060B2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721046" y="3524619"/>
            <a:ext cx="4175373" cy="3253739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Sans Display Semibold"/>
                <a:ea typeface="+mn-ea"/>
                <a:cs typeface="+mn-cs"/>
              </a:rPr>
              <a:t>Microsoft Support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  <a:p>
            <a:pPr marL="285750" marR="0" lvl="1" indent="-285750" algn="l" defTabSz="1119245" rtl="0" eaLnBrk="1" fontAlgn="auto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2"/>
              </a:rPr>
              <a:t>Windows 365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  <a:p>
            <a:pPr marL="285750" marR="0" lvl="1" indent="-285750" algn="l" defTabSz="1119245" rtl="0" eaLnBrk="1" fontAlgn="auto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3"/>
              </a:rPr>
              <a:t>Introduction to Cloud PCs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  <a:p>
            <a:pPr marL="285750" marR="0" lvl="1" indent="-285750" algn="l" defTabSz="1119245" rtl="0" eaLnBrk="1" fontAlgn="auto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4"/>
              </a:rPr>
              <a:t>Client feature comparison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  <a:p>
            <a:pPr marL="285750" marR="0" lvl="1" indent="-285750" algn="l" defTabSz="1119245" rtl="0" eaLnBrk="1" fontAlgn="auto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Tx/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Pro Display"/>
                <a:ea typeface="+mn-ea"/>
                <a:cs typeface="Segoe UI"/>
                <a:hlinkClick r:id="rId5"/>
              </a:rPr>
              <a:t>Troubleshooting tips for Windows 365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Pro Display"/>
              <a:ea typeface="+mn-ea"/>
              <a:cs typeface="Segoe UI"/>
            </a:endParaRP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Pro Display Semibold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FC170A6-720A-B210-1235-827F9C27D7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5290587" y="3524619"/>
            <a:ext cx="4175373" cy="3253739"/>
          </a:xfrm>
          <a:prstGeom prst="roundRect">
            <a:avLst>
              <a:gd name="adj" fmla="val 4613"/>
            </a:avLst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182880" rIns="27432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Sans Display Semibold"/>
                <a:ea typeface="+mn-ea"/>
                <a:cs typeface="+mn-cs"/>
              </a:rPr>
              <a:t>IT Support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highlight>
                  <a:srgbClr val="FFFF00"/>
                </a:highlight>
                <a:uLnTx/>
                <a:uFillTx/>
                <a:latin typeface="Segoe Pro Display"/>
                <a:ea typeface="+mn-ea"/>
                <a:cs typeface="Segoe UI"/>
              </a:rPr>
              <a:t>[LOCAL IT SUPPORT CONTACT INFOMATION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Segoe Pro Display"/>
                <a:ea typeface="+mn-ea"/>
                <a:cs typeface="Segoe UI"/>
              </a:rPr>
              <a:t>]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Pro Display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Pro Display Semibold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1119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Pct val="90000"/>
              <a:buFont typeface="Wingdings" panose="05000000000000000000" pitchFamily="2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+mn-cs"/>
            </a:endParaRPr>
          </a:p>
        </p:txBody>
      </p:sp>
      <p:pic>
        <p:nvPicPr>
          <p:cNvPr id="16" name="Picture Placeholder 15" descr="A person working on a computer">
            <a:extLst>
              <a:ext uri="{FF2B5EF4-FFF2-40B4-BE49-F238E27FC236}">
                <a16:creationId xmlns:a16="http://schemas.microsoft.com/office/drawing/2014/main" id="{B51ECA2C-53CB-E291-AA9D-92B38C2E8A6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8" r="32408"/>
          <a:stretch>
            <a:fillRect/>
          </a:stretch>
        </p:blipFill>
        <p:spPr>
          <a:xfrm>
            <a:off x="10769600" y="0"/>
            <a:ext cx="3860800" cy="8229600"/>
          </a:xfrm>
        </p:spPr>
      </p:pic>
    </p:spTree>
    <p:extLst>
      <p:ext uri="{BB962C8B-B14F-4D97-AF65-F5344CB8AC3E}">
        <p14:creationId xmlns:p14="http://schemas.microsoft.com/office/powerpoint/2010/main" val="327975960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318E18-014D-49B1-941C-F95419D4785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5802" y="3776246"/>
            <a:ext cx="2637645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268489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Windows 365 Marketing Template">
  <a:themeElements>
    <a:clrScheme name="Windows365">
      <a:dk1>
        <a:srgbClr val="1B1B1B"/>
      </a:dk1>
      <a:lt1>
        <a:srgbClr val="FFFFFF"/>
      </a:lt1>
      <a:dk2>
        <a:srgbClr val="333333"/>
      </a:dk2>
      <a:lt2>
        <a:srgbClr val="FBFBFB"/>
      </a:lt2>
      <a:accent1>
        <a:srgbClr val="0078D4"/>
      </a:accent1>
      <a:accent2>
        <a:srgbClr val="005FB7"/>
      </a:accent2>
      <a:accent3>
        <a:srgbClr val="003E92"/>
      </a:accent3>
      <a:accent4>
        <a:srgbClr val="00A1FF"/>
      </a:accent4>
      <a:accent5>
        <a:srgbClr val="60CDFF"/>
      </a:accent5>
      <a:accent6>
        <a:srgbClr val="99EBFF"/>
      </a:accent6>
      <a:hlink>
        <a:srgbClr val="0078D4"/>
      </a:hlink>
      <a:folHlink>
        <a:srgbClr val="0078D4"/>
      </a:folHlink>
    </a:clrScheme>
    <a:fontScheme name="CDX">
      <a:majorFont>
        <a:latin typeface="Segoe Sans Display Semibold"/>
        <a:ea typeface=""/>
        <a:cs typeface=""/>
      </a:majorFont>
      <a:minorFont>
        <a:latin typeface="Segoe Sans Display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8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Windows Presentation Template_2021 - light theme - June.potx" id="{24FEF78B-E771-4EDE-B8F3-A99FF99BA104}" vid="{936510F0-0C3A-45DD-98AB-8F4A3525EC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19789d3e-64ad-405c-80ed-141af7a796a7" xsi:nil="true"/>
    <lcf76f155ced4ddcb4097134ff3c332f xmlns="920ab9ea-f801-4dab-8c49-63722fdd691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3263C3C3669C4D831ED565307FBFCB" ma:contentTypeVersion="17" ma:contentTypeDescription="Create a new document." ma:contentTypeScope="" ma:versionID="ca2c5198eab1a90ee24637c360253631">
  <xsd:schema xmlns:xsd="http://www.w3.org/2001/XMLSchema" xmlns:xs="http://www.w3.org/2001/XMLSchema" xmlns:p="http://schemas.microsoft.com/office/2006/metadata/properties" xmlns:ns1="http://schemas.microsoft.com/sharepoint/v3" xmlns:ns2="920ab9ea-f801-4dab-8c49-63722fdd6913" xmlns:ns3="19789d3e-64ad-405c-80ed-141af7a796a7" targetNamespace="http://schemas.microsoft.com/office/2006/metadata/properties" ma:root="true" ma:fieldsID="0765845c0f6760dac59409b85954c8ec" ns1:_="" ns2:_="" ns3:_="">
    <xsd:import namespace="http://schemas.microsoft.com/sharepoint/v3"/>
    <xsd:import namespace="920ab9ea-f801-4dab-8c49-63722fdd6913"/>
    <xsd:import namespace="19789d3e-64ad-405c-80ed-141af7a796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Doc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0ab9ea-f801-4dab-8c49-63722fdd6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17" nillable="true" ma:displayName="MediaServiceDocTags" ma:hidden="true" ma:internalName="MediaServiceDocTag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789d3e-64ad-405c-80ed-141af7a796a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06b1716-356f-4886-bc13-e4b8ff65f4a2}" ma:internalName="TaxCatchAll" ma:showField="CatchAllData" ma:web="19789d3e-64ad-405c-80ed-141af7a796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661D46-9602-48E1-9F42-2B7287AF02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DE981C-02F8-499E-81ED-0B76C44C2D1D}">
  <ds:schemaRefs>
    <ds:schemaRef ds:uri="19789d3e-64ad-405c-80ed-141af7a796a7"/>
    <ds:schemaRef ds:uri="http://purl.org/dc/terms/"/>
    <ds:schemaRef ds:uri="920ab9ea-f801-4dab-8c49-63722fdd6913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sharepoint/v3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CE2A4DA-C996-4A11-B6A4-F6576318CA57}">
  <ds:schemaRefs>
    <ds:schemaRef ds:uri="19789d3e-64ad-405c-80ed-141af7a796a7"/>
    <ds:schemaRef ds:uri="920ab9ea-f801-4dab-8c49-63722fdd69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Windows Presentation Template_2021 - light theme - July</Template>
  <TotalTime>112</TotalTime>
  <Words>389</Words>
  <Application>Microsoft Office PowerPoint</Application>
  <PresentationFormat>Custom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Segoe UI</vt:lpstr>
      <vt:lpstr>Calibri</vt:lpstr>
      <vt:lpstr>Segoe Sans Display Semibold</vt:lpstr>
      <vt:lpstr>Segoe Sans Display</vt:lpstr>
      <vt:lpstr>Wingdings</vt:lpstr>
      <vt:lpstr>Arial</vt:lpstr>
      <vt:lpstr>Segoe UI Semibold</vt:lpstr>
      <vt:lpstr>Segoe Pro Display Semibold</vt:lpstr>
      <vt:lpstr>Segoe Pro Display</vt:lpstr>
      <vt:lpstr>Windows 365 Marketing Template</vt:lpstr>
      <vt:lpstr>Welcome to your Windows 365 Cloud PC </vt:lpstr>
      <vt:lpstr>Windows 365 Cloud PC</vt:lpstr>
      <vt:lpstr>Try it!</vt:lpstr>
      <vt:lpstr>Your Windows in the Cloud</vt:lpstr>
      <vt:lpstr>Try it! 2</vt:lpstr>
      <vt:lpstr>Support Resources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Windows presentation title</dc:title>
  <dc:subject/>
  <dc:creator>Kris Bennett</dc:creator>
  <cp:keywords/>
  <dc:description/>
  <cp:lastModifiedBy>Jessie Hwang (MCAG)</cp:lastModifiedBy>
  <cp:revision>3</cp:revision>
  <dcterms:created xsi:type="dcterms:W3CDTF">2021-09-10T19:20:15Z</dcterms:created>
  <dcterms:modified xsi:type="dcterms:W3CDTF">2025-03-07T03:32:06Z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vijoris@microsoft.com</vt:lpwstr>
  </property>
  <property fmtid="{D5CDD505-2E9C-101B-9397-08002B2CF9AE}" pid="5" name="MSIP_Label_f42aa342-8706-4288-bd11-ebb85995028c_SetDate">
    <vt:lpwstr>2018-06-21T17:19:54.4078926Z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ContentTypeId">
    <vt:lpwstr>0x010100B83263C3C3669C4D831ED565307FBFCB</vt:lpwstr>
  </property>
  <property fmtid="{D5CDD505-2E9C-101B-9397-08002B2CF9AE}" pid="11" name="MediaServiceImageTags">
    <vt:lpwstr/>
  </property>
  <property fmtid="{D5CDD505-2E9C-101B-9397-08002B2CF9AE}" pid="12" name="Order">
    <vt:lpwstr>4500.00000000000</vt:lpwstr>
  </property>
  <property fmtid="{D5CDD505-2E9C-101B-9397-08002B2CF9AE}" pid="13" name="ComplianceAssetId">
    <vt:lpwstr/>
  </property>
  <property fmtid="{D5CDD505-2E9C-101B-9397-08002B2CF9AE}" pid="14" name="_ExtendedDescription">
    <vt:lpwstr/>
  </property>
  <property fmtid="{D5CDD505-2E9C-101B-9397-08002B2CF9AE}" pid="15" name="_activity">
    <vt:lpwstr>{"FileActivityType":"9","FileActivityTimeStamp":"2022-12-15T01:24:13.990Z","FileActivityUsersOnPage":[{"DisplayName":"Sam Murray","Id":"smurray@steyer.net"}],"FileActivityNavigationId":null}</vt:lpwstr>
  </property>
  <property fmtid="{D5CDD505-2E9C-101B-9397-08002B2CF9AE}" pid="16" name="TriggerFlowInfo">
    <vt:lpwstr/>
  </property>
</Properties>
</file>